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4C-4B6B-8B40-DCE777CEC5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Professional Power Tools International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4C-4B6B-8B40-DCE777CEC5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34C-4B6B-8B40-DCE777CEC58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Bosch Professional Turkiye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34C-4B6B-8B40-DCE777CEC5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480048"/>
        <c:axId val="389478080"/>
      </c:lineChart>
      <c:dateAx>
        <c:axId val="389480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478080"/>
        <c:crosses val="autoZero"/>
        <c:auto val="1"/>
        <c:lblOffset val="100"/>
        <c:baseTimeUnit val="days"/>
      </c:dateAx>
      <c:valAx>
        <c:axId val="389478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480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01-41CF-A4C5-CC7A406487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Professional Power Tools International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C01-41CF-A4C5-CC7A406487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C01-41CF-A4C5-CC7A4064874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Bosch Professional Turkiye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C01-41CF-A4C5-CC7A406487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479392"/>
        <c:axId val="389477096"/>
      </c:lineChart>
      <c:dateAx>
        <c:axId val="389479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477096"/>
        <c:crosses val="autoZero"/>
        <c:auto val="1"/>
        <c:lblOffset val="100"/>
        <c:baseTimeUnit val="days"/>
      </c:dateAx>
      <c:valAx>
        <c:axId val="389477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479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Bosch Ferramentas Eletricas</c:v>
                </c:pt>
                <c:pt idx="1">
                  <c:v>Bosch Professional Power Tools International</c:v>
                </c:pt>
                <c:pt idx="2">
                  <c:v>Bosch Herramientas Eléctricas</c:v>
                </c:pt>
                <c:pt idx="3">
                  <c:v>Bosch Professional Turkiye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0-E046-40D1-8616-54F7327D9C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68-4777-AF2F-B05214AEC6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Professional Power Tools International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D68-4777-AF2F-B05214AEC6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D68-4777-AF2F-B05214AEC64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Bosch Professional Turkiye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D68-4777-AF2F-B05214AEC6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496776"/>
        <c:axId val="389493496"/>
      </c:lineChart>
      <c:dateAx>
        <c:axId val="389496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493496"/>
        <c:crosses val="autoZero"/>
        <c:auto val="1"/>
        <c:lblOffset val="100"/>
        <c:baseTimeUnit val="days"/>
      </c:dateAx>
      <c:valAx>
        <c:axId val="389493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496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99-47EA-87CA-ED58E1C337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Professional Power Tools International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99-47EA-87CA-ED58E1C337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599-47EA-87CA-ED58E1C3379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Bosch Professional Turkiye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599-47EA-87CA-ED58E1C337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9491200"/>
        <c:axId val="389491856"/>
      </c:radarChart>
      <c:catAx>
        <c:axId val="389491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491856"/>
        <c:crosses val="autoZero"/>
        <c:auto val="1"/>
        <c:lblAlgn val="ctr"/>
        <c:lblOffset val="100"/>
        <c:noMultiLvlLbl val="0"/>
      </c:catAx>
      <c:valAx>
        <c:axId val="389491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491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82AE3-3589-40C3-A60E-62EC5080FE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BCAAFB-D3C4-4ABF-AF01-5C0F3BD9A9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3364696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4D9EC-ABF2-4652-B831-1B03A804E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All PT Channels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B08F04-2C52-4F21-9D8A-554D70CF4C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6947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5230734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0496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52008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65210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94567930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410507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2548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7204550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391350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8950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8620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673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Ferramentas Eletricas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598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Professional Power Tools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982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Herramientas Eléctricas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768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Professional Turkiye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5372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50D470-E60E-48CA-B291-623334F45A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131592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1164C-D570-45C5-B436-3C79851E4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All PT Channels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BB16E2-F9AF-41E0-A0EF-03C3C6E082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39436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852037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48922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543806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420224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90685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73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- 2011-07-21 15:46:28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Sabre Saw GSA 1300 PCE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00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- 2012-05-09 15:14:17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to joint a worktop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389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- 2011-07-22 09:21:36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GST 90 BE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486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- 2014-05-12 11:44:32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App Tutorial -- Measurement camera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746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- 2012-02-14 10:17:01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GTS 10 J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164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- 2015-07-31 13:27:03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GSH 5 CE Professional Demolition hammer with SDS-max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849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Turkiye - 2016-02-19 07:18:04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GBH 8-45 D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9312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A516A9-EA0B-4CCB-92FB-C34B2A7919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016376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74A76-7C70-4D20-B19D-3399B74A1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All PT Channels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C07502-F9DF-4F2B-B775-9AD2E1E05B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7714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384621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178278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09947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799251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350010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087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- 2014-06-10 20:22:29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Brocas e Serras Copo Diamantadas Bosch For Hard Ceramics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831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- 2011-10-25 15:33:48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GMS 120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272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- 2015-10-05 21:59:19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Martillo Demoledor GSH 11 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652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- 2012-02-24 16:16:14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GTS 10 XC Professional | Table saw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705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- 2013-12-13 20:03:12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GST 25 M - La Sierra Caladora para Metal 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942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- 2015-12-21 18:05:58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Cortadora de Parede GNF 35 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590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- 2015-04-16 14:19:21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Trena a Laser Bosch GLM 30 - Chega de Estica e Puxa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594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- 2012-11-08 15:24:29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to create a raised door panel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8112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26862E-AD66-4D25-A826-8359E50A57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122618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237AC-82DB-4DC6-AAF1-97BCE5E95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All PT Channels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165F4D-3C39-4FCB-A534-8880655508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17163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490923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826201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374803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005643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29176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96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- 2016-06-01 21:38:23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Parafusadeira/Furadeira GSR 7-14 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443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- 2016-11-01 15:04:33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Nivel láser combinado (líneas cruzadas y plomada) Bosch GCL 2-15 + Soporte RM1 + Maletín de plástico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713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- 2011-01-10 15:04:19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GOP 250 CE Professional English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138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Turkiye - 2016-02-19 07:18:52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Kırıcı - GSH 500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126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- 2014-11-11 14:10:20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Medidor de distancia laser – GLM 30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785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- 2017-03-23 16:08:09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Furadeira / Parafusadeira Bosch GSR 120 - 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052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- 2017-04-17 23:13:18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Nível a laser de pontos e linhas GCL 2-15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549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- 2016-11-29 16:15:48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Disco Multimaterial Diamantado para Serra Mármore 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61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- 2013-05-02 21:50:04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Nivel láser de líneas para baldosas y azulejos BOSCH GTL 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611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63541D-989A-40EB-BA1E-D332C14D7B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584434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4A4FC-83CA-4BD2-A743-ABD97FDAB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All PT Channels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1228C8-1553-4882-9FCB-8B7B7A7F09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04543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113597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159109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569886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964891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36547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965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- 2014-08-29 15:55:58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Retíficas Bosch GGS 28 CE e 28 LCE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1890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D97251-08E8-4BE7-8C72-20F198C39F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774164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E86B1-206C-4FAC-A259-A2E4F8445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Table | All PT Channels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D87CA3-E202-4802-BE62-6202E6B986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70719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542408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08044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417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2863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067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54236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4338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8061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8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Ferramentas Eletricas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469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Professional Power Tools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300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Herramientas Eléctricas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290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Professional Turkiye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7560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6E8E30-EEC8-4482-B6EB-1C055691B5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741425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7DF20-223F-4AD1-ACD9-A4D5CBC06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| All PT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7F1101-B314-4136-B6CD-4DCEBF4836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12484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8EFCCE-E0D9-4849-A0AB-81DB07AD8C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272BCA-C8F4-4C90-8507-3C74F5E90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35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43A7-AA29-487E-9EDE-987E24E4B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 | All PT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10D213-07A2-4BA3-B072-F7D2D6270E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60654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084DC8-70B6-4AF0-901C-7DE15DE80C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9532AB-5A72-4271-A764-F0BD0ECCF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980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951FF-3910-4814-B340-8D50A4C81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 Distribution | All PT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B1DAAB-AA76-47AC-A0AC-0C0AA87CD6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35404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780D82-F68C-4494-B7FA-6AF40C5288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727C15-F4C8-4673-AA8E-AC13FD316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296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4E8E6-6E48-497A-B049-16D8D3239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Rate | All PT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7BAFC9-99DC-42D5-AA27-41CBDB66A2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05940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03C381-FEBA-43AE-AB39-8F30A91ABB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C4677-EBF1-41CB-8D48-7AF67EF34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18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8FDF3-94C3-44AA-8C38-A9C3A6BC6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 | All PT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B4D2D7-5E35-4325-AAF5-64C85E3B96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68301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015836-7E7E-4222-BB53-8FB0AE93A4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6DD0EE-392F-43A6-9D60-6F84404A6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7797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661</Words>
  <Application>Microsoft Office PowerPoint</Application>
  <PresentationFormat>On-screen Show (4:3)</PresentationFormat>
  <Paragraphs>269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YouTube</vt:lpstr>
      <vt:lpstr>Youtube Key Metrics Table | All PT Channels</vt:lpstr>
      <vt:lpstr>Youtube Top Ten Videos | All PT Channels - 1 of 4</vt:lpstr>
      <vt:lpstr>Youtube Top Ten Videos | All PT Channels - 2 of 4</vt:lpstr>
      <vt:lpstr>Youtube Top Ten Videos | All PT Channels - 3 of 4</vt:lpstr>
      <vt:lpstr>Youtube Top Ten Videos | All PT Channels - 4 of 4</vt:lpstr>
      <vt:lpstr>Youtube Subscribers Table | All PT Channels</vt:lpstr>
      <vt:lpstr>Youtube Subscribers Change | All PT Channels</vt:lpstr>
      <vt:lpstr>Youtube Average Views Per Video | All PT Channels</vt:lpstr>
      <vt:lpstr>Youtube Subscriber Distribution | All PT Channels</vt:lpstr>
      <vt:lpstr>Youtube Video Views Change Rate | All PT Channels</vt:lpstr>
      <vt:lpstr>Youtube Key Metrics Radar | All PT Channels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</dc:title>
  <dc:creator>Administrator</dc:creator>
  <cp:lastModifiedBy>Administrator</cp:lastModifiedBy>
  <cp:revision>1</cp:revision>
  <dcterms:created xsi:type="dcterms:W3CDTF">2018-06-14T23:04:46Z</dcterms:created>
  <dcterms:modified xsi:type="dcterms:W3CDTF">2018-06-14T23:05:11Z</dcterms:modified>
</cp:coreProperties>
</file>