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65-4C34-9399-7361D2CC82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65-4C34-9399-7361D2CC82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65-4C34-9399-7361D2CC82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65-4C34-9399-7361D2CC82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369296"/>
        <c:axId val="409366016"/>
      </c:lineChart>
      <c:dateAx>
        <c:axId val="40936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66016"/>
        <c:crosses val="autoZero"/>
        <c:auto val="1"/>
        <c:lblOffset val="100"/>
        <c:baseTimeUnit val="days"/>
      </c:dateAx>
      <c:valAx>
        <c:axId val="40936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6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44-4044-ADAD-51523933C8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44-4044-ADAD-51523933C8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44-4044-ADAD-51523933C8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44-4044-ADAD-51523933C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370608"/>
        <c:axId val="409373560"/>
      </c:lineChart>
      <c:dateAx>
        <c:axId val="40937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73560"/>
        <c:crosses val="autoZero"/>
        <c:auto val="1"/>
        <c:lblOffset val="100"/>
        <c:baseTimeUnit val="days"/>
      </c:dateAx>
      <c:valAx>
        <c:axId val="40937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37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Bosch Ferramentas Eletricas</c:v>
                </c:pt>
                <c:pt idx="1">
                  <c:v>Bosch Professional Power Tools International</c:v>
                </c:pt>
                <c:pt idx="2">
                  <c:v>Bosch Herramientas Eléctricas</c:v>
                </c:pt>
                <c:pt idx="3">
                  <c:v>Bosch Professional Turkiye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8318-4D7A-9203-9A0C81691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4A-40B7-B881-2629D927A0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4A-40B7-B881-2629D927A0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4A-40B7-B881-2629D927A0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4A-40B7-B881-2629D927A0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831576"/>
        <c:axId val="421830920"/>
      </c:lineChart>
      <c:dateAx>
        <c:axId val="42183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0920"/>
        <c:crosses val="autoZero"/>
        <c:auto val="1"/>
        <c:lblOffset val="100"/>
        <c:baseTimeUnit val="days"/>
      </c:dateAx>
      <c:valAx>
        <c:axId val="42183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F-4A88-B759-71895348CC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Professional Power Tools International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F-4A88-B759-71895348CC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F-4A88-B759-71895348CC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Bosch Professional Turkiye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EF-4A88-B759-71895348C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1831904"/>
        <c:axId val="421830592"/>
      </c:radarChart>
      <c:catAx>
        <c:axId val="42183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0592"/>
        <c:crosses val="autoZero"/>
        <c:auto val="1"/>
        <c:lblAlgn val="ctr"/>
        <c:lblOffset val="100"/>
        <c:noMultiLvlLbl val="0"/>
      </c:catAx>
      <c:valAx>
        <c:axId val="42183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83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1547-CF62-47FE-B7B5-51CE4EB0D3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F8AABD-4C16-446E-8C0A-4376DA0DE2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697241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0DFC-831F-44B8-90FD-229827CB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2E40A-8488-421B-8B29-65F27CBB8A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22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87115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9781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391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532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865873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4154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788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59072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0973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925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27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99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1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34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32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8008D-D8EC-4B07-B203-0CEAD7B91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8741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CA0FE-089D-4908-912D-86D810660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BAC01-8525-4CE3-B2FA-17C92257CC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905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48687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97369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6470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03866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038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26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- 2011-07-21 15:46:28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Sabre Saw GSA 1300 PCE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6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- 2012-05-09 15:14:17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joint a worktop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3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- 2014-05-12 11:44:32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App Tutorial -- Measurement camera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52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- 2011-07-22 09:21:36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GST 90 BE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88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- 2012-02-14 10:17:01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J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33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GBH 8-45 D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890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- 2011-10-25 15:33:48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GMS 120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120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19BB38-1AB1-477F-ABAB-A4A7B0302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1206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4B10-4D62-4275-9AF2-3E144F935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861BF-7C0C-4E23-A9CE-4E7E887F7D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596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53320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42592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70197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96259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5914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8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- 2012-02-24 16:16:14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GTS 10 XC Professional | Table saw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1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- 2012-11-08 15:24:29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raised door panel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8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14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4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64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91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- 2011-01-10 15:04:19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GOP 250 CE Professional 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3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350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0CF920-955E-4C56-B87F-604688528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93163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2296-DF6E-4935-BB84-4EB36004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760137-0CEA-4986-AFCD-4266F29FC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813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7941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1291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7003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33594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4023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6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03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90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- 2016-02-19 07:18:52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Bosch Kırıcı - GSH 500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025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62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5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Power Tools International - 2012-02-13 12:56:26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GCM 12 GDL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34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65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- 2011-11-04 13:18:57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Serra Mármore Bosch GDC 14-40 Premium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96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3FD00-9105-4863-97B2-929CB7FCE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7502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E4D8-A4EF-4AC8-BBFA-36259FD3A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All PT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EB8E9F-3C3E-48CF-AF94-A974F4B01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647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88018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8707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14718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2544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8271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4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Professional Turkiye - 2017-04-07 13:53:58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Hizalama yaparken daha fazla görünürlük - Bosch GCL 2-50 CG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408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FA2A1-8289-41E6-971B-C0AB7F708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65026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7F01-15D0-4CE0-8D1D-A6D3AF222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0FED0-0CDB-4B09-B330-28711F988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8112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9978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5209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1902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32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80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367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6969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930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9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06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Power Tools 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7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66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Professional 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2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3C3C9-B7C5-431C-9998-10527C38E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79251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78A99-6FB1-4C4E-A70A-1AC85196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A8332C-F5F0-45E5-A55F-23CBBEA1A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8455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149DB-B1F5-4597-A67F-B7D4FA51B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6CB291-88FC-47B5-923D-4ACAAF41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47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32252-969C-4952-B120-3B0EEBD2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B902D-8496-4797-8CB5-CE22DB7DD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200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DBA3B-066A-4704-8E9C-D7393CC7F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9877C-093D-42F3-8BAA-8D9AFDE9B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356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ADD51-780F-4BD7-B6EE-0DB760D81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E6DD5C-02A5-4470-A3EA-2E69938786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6335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B065A-866E-4401-8D73-E3999B018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26217-3532-438C-9AF7-507E90A7E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4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83B40-8AC3-431F-A539-152BCC97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34B4FC-210B-409E-B234-F551B75ED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783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5EE86-5BC8-41E6-A377-562BFB848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AF03-8009-4C52-8C63-2FCF693AC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864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453B2-67F4-4B3E-91E9-1477CB58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F39F83-DE40-49D6-B1FA-89CD47D18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341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96F98-134C-4DC1-8D1C-26C7B2C86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0457E-5184-412A-83C9-28F6111A6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074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661</Words>
  <Application>Microsoft Office PowerPoint</Application>
  <PresentationFormat>On-screen Show (4:3)</PresentationFormat>
  <Paragraphs>269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YouTube</vt:lpstr>
      <vt:lpstr>Youtube Key Metrics Table | All PT Channels</vt:lpstr>
      <vt:lpstr>Youtube Top Ten Videos | All PT Channels - 1 of 4</vt:lpstr>
      <vt:lpstr>Youtube Top Ten Videos | All PT Channels - 2 of 4</vt:lpstr>
      <vt:lpstr>Youtube Top Ten Videos | All PT Channels - 3 of 4</vt:lpstr>
      <vt:lpstr>Youtube Top Ten Videos | All PT Channels - 4 of 4</vt:lpstr>
      <vt:lpstr>Youtube Subscribers Table | All PT Channels</vt:lpstr>
      <vt:lpstr>Youtube Subscribers Change | All PT Channels</vt:lpstr>
      <vt:lpstr>Youtube Average Views Per Video | All PT Channels</vt:lpstr>
      <vt:lpstr>Youtube Subscriber Distribution | All PT Channels</vt:lpstr>
      <vt:lpstr>Youtube Video Views Change Rate | All PT Channels</vt:lpstr>
      <vt:lpstr>Youtube Key Metrics Radar | All PT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Administrator</dc:creator>
  <cp:lastModifiedBy>Administrator</cp:lastModifiedBy>
  <cp:revision>1</cp:revision>
  <dcterms:created xsi:type="dcterms:W3CDTF">2018-06-14T23:02:43Z</dcterms:created>
  <dcterms:modified xsi:type="dcterms:W3CDTF">2018-06-14T23:03:09Z</dcterms:modified>
</cp:coreProperties>
</file>