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Profi-Elektrowerkzeuge und Zubehör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43221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4D-4BBC-B844-3EC7E45DA4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526832"/>
        <c:axId val="276529128"/>
      </c:lineChart>
      <c:dateAx>
        <c:axId val="276526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29128"/>
        <c:crosses val="autoZero"/>
        <c:auto val="1"/>
        <c:lblOffset val="100"/>
        <c:baseTimeUnit val="days"/>
      </c:dateAx>
      <c:valAx>
        <c:axId val="276529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26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Profi-Elektrowerkzeuge und Zubehör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99-466B-B3A0-9609E2CDBA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716024"/>
        <c:axId val="282714056"/>
      </c:barChart>
      <c:catAx>
        <c:axId val="282716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14056"/>
        <c:crosses val="autoZero"/>
        <c:auto val="1"/>
        <c:lblAlgn val="ctr"/>
        <c:lblOffset val="100"/>
        <c:noMultiLvlLbl val="0"/>
      </c:catAx>
      <c:valAx>
        <c:axId val="282714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16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0F-415D-8BFD-EEEE73E805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0F-415D-8BFD-EEEE73E805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0F-415D-8BFD-EEEE73E8053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0F-415D-8BFD-EEEE73E8053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80F-415D-8BFD-EEEE73E805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0775056"/>
        <c:axId val="340778992"/>
      </c:barChart>
      <c:catAx>
        <c:axId val="340775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778992"/>
        <c:crosses val="autoZero"/>
        <c:auto val="1"/>
        <c:lblAlgn val="ctr"/>
        <c:lblOffset val="100"/>
        <c:noMultiLvlLbl val="0"/>
      </c:catAx>
      <c:valAx>
        <c:axId val="34077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77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User Questions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39589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7E-49B0-AC88-CDF6FA13C6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770232"/>
        <c:axId val="343769576"/>
      </c:barChart>
      <c:catAx>
        <c:axId val="343770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69576"/>
        <c:crosses val="autoZero"/>
        <c:auto val="1"/>
        <c:lblAlgn val="ctr"/>
        <c:lblOffset val="100"/>
        <c:noMultiLvlLbl val="0"/>
      </c:catAx>
      <c:valAx>
        <c:axId val="343769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70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Negative Feedback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07-4029-8B5F-74CFFEAC81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Other Feedback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07-4029-8B5F-74CFFEAC8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3768920"/>
        <c:axId val="343770560"/>
      </c:barChart>
      <c:catAx>
        <c:axId val="343768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70560"/>
        <c:crosses val="autoZero"/>
        <c:auto val="1"/>
        <c:lblAlgn val="ctr"/>
        <c:lblOffset val="100"/>
        <c:noMultiLvlLbl val="0"/>
      </c:catAx>
      <c:valAx>
        <c:axId val="34377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68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Questions with negative Feedback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88-4160-9EFE-8F8D5DFFB7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Questions without negative Feedback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Profi-Elektrowerkzeuge und Zubehör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88-4160-9EFE-8F8D5DFFB7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3774168"/>
        <c:axId val="343773184"/>
      </c:barChart>
      <c:catAx>
        <c:axId val="343774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73184"/>
        <c:crosses val="autoZero"/>
        <c:auto val="1"/>
        <c:lblAlgn val="ctr"/>
        <c:lblOffset val="100"/>
        <c:noMultiLvlLbl val="0"/>
      </c:catAx>
      <c:valAx>
        <c:axId val="34377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74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3E39A-81F0-474B-8B46-83DE3D65B7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Customer Care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89467D-3681-4817-B58F-7C1DA7744D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3674904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40784-5C50-4438-9075-30001AD2E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Questions | Bosch Profi-Elektrowerkzeuge und Zubehör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93C0BC-04F6-42C2-8B3B-3C84FC7F3F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5724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AA107-ADFF-4BB3-B869-43EC0A9A1B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8B1EF7-EDEE-4AEF-9F3B-99A3B182D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90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47374-8CE1-448B-933B-1D2BE6219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Questions By Weekday | Bosch Profi-Elektrowerkzeuge und Zubehör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C9F68C-65B5-41FF-9E97-3869FFFC0C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95725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A9E9E3-9C54-48BF-9929-91C48C533C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F1EA6-9A9C-406A-932F-1143D5047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857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0506B-71D0-4241-ABC2-EE6274A83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Questions Response Times Distribution | Bosch Profi-Elektrowerkzeuge und Zubehör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95612C-44DA-4B35-9B2E-70FBABB542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20037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4F161A-51DB-485C-AF7C-54B749B209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9A79A6-B7E1-4E14-9B14-A521398FE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027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8D7DA-0DDF-420E-A867-1925A3203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Questions Table | Bosch Profi-Elektrowerkzeuge und Zubehör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992A94-9E1F-45AB-AE31-8DAD25F004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545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3995087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6774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4573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7355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4776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1068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0156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1877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221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Bosch Profi-Elektrowerkzeuge und Zubehör </a:t>
                      </a:r>
                      <a:r>
                        <a:rPr lang="de-DE" sz="1000"/>
                        <a:t> was asked by </a:t>
                      </a:r>
                      <a:r>
                        <a:rPr lang="de-DE" sz="1000" b="1"/>
                        <a:t> n/a -  2018-05-28 10:00:52 </a:t>
                      </a:r>
                      <a:r>
                        <a:rPr lang="de-DE" sz="1000"/>
                        <a:t>
 Ich würde mich über Kontakt freuen. Wieso rosten mir die Bits im Koffer weg??? ( Flugrost ) in der Garrage - IM KOFFER 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53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Bosch Profi-Elektrowerkzeuge und Zubehör </a:t>
                      </a:r>
                      <a:r>
                        <a:rPr lang="de-DE" sz="1000"/>
                        <a:t> was asked by </a:t>
                      </a:r>
                      <a:r>
                        <a:rPr lang="de-DE" sz="1000" b="1"/>
                        <a:t> n/a -  2018-05-08 15:45:06 </a:t>
                      </a:r>
                      <a:r>
                        <a:rPr lang="de-DE" sz="1000"/>
                        <a:t>
 Wieviel kosten die papiertüten für den bosch pas 11-25 F staubsauger mittlerweile?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05/09/2018 11:36:33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170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Bosch Profi-Elektrowerkzeuge und Zubehör </a:t>
                      </a:r>
                      <a:r>
                        <a:rPr lang="de-DE" sz="1000"/>
                        <a:t> was asked by </a:t>
                      </a:r>
                      <a:r>
                        <a:rPr lang="de-DE" sz="1000" b="1"/>
                        <a:t> n/a -  2018-05-07 12:02:33 </a:t>
                      </a:r>
                      <a:r>
                        <a:rPr lang="de-DE" sz="1000"/>
                        <a:t>
 Liebe Bosch Team, die Plastikstücke kamen heute aus meiner GSR 18-2-Li geflogen. Der Schrauber funktioniert. Ein paar Stücke sind dem Anschein nach noch im Gehäuse. Muss ich mir Gedanken machen? 
Viele Grüße 
Tobi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05/07/2018 14:10:45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971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Bosch Profi-Elektrowerkzeuge und Zubehör </a:t>
                      </a:r>
                      <a:r>
                        <a:rPr lang="de-DE" sz="1000"/>
                        <a:t> was asked by </a:t>
                      </a:r>
                      <a:r>
                        <a:rPr lang="de-DE" sz="1000" b="1"/>
                        <a:t> n/a -  2018-05-03 21:28:14 </a:t>
                      </a:r>
                      <a:r>
                        <a:rPr lang="de-DE" sz="1000"/>
                        <a:t>
 Hallo liebes Bosch-Team,
Welches ist die aktuelle 18V Kreissäge und welches die 18V Stichsäge?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251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EABC69-BE4F-43BA-807A-B91FF617D6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926570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BF230-21CA-4475-A07F-DB6EB9141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Avg. Response Time of User Questions (in sec.) | Bosch Profi-Elektrowerkzeuge und Zubehör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EFD6B8-EC87-48CC-844F-F88ADEA47A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3586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AA1CB8-82D3-4E7C-B4C8-821FDA8ACF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5F82E-B057-40AA-8916-AAD1A05F9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104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7E197-B70D-42AD-ACEC-49B03822F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Questions Feedback Distribution | Bosch Profi-Elektrowerkzeuge und Zubehör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DA75EA-5718-4BDA-A600-20A728E615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2044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66871D-C951-470B-A361-7913F25798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7C72F4-3C0F-4F1B-A65E-0DBFCFF16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779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1D2FE-D251-4524-8A9E-972147FA4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Share of User Questions with negative Feedback | Bosch Profi-Elektrowerkzeuge und Zubehör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2C7024-5F03-4B4B-B792-5CF1478854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02094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209C92-D518-472D-BDC6-1C62E6EA40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E8B98-6B77-40DF-AF12-974F0AB81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6351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232</Words>
  <Application>Microsoft Office PowerPoint</Application>
  <PresentationFormat>On-screen Show (4:3)</PresentationFormat>
  <Paragraphs>62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Customer Care Benchmark</vt:lpstr>
      <vt:lpstr>Facebook User Questions | Bosch Profi-Elektrowerkzeuge und Zubehör</vt:lpstr>
      <vt:lpstr>Facebook User Questions By Weekday | Bosch Profi-Elektrowerkzeuge und Zubehör</vt:lpstr>
      <vt:lpstr>Facebook User Questions Response Times Distribution | Bosch Profi-Elektrowerkzeuge und Zubehör</vt:lpstr>
      <vt:lpstr>Facebook User Questions Table | Bosch Profi-Elektrowerkzeuge und Zubehör</vt:lpstr>
      <vt:lpstr>Facebook Avg. Response Time of User Questions (in sec.) | Bosch Profi-Elektrowerkzeuge und Zubehör</vt:lpstr>
      <vt:lpstr>Facebook User Questions Feedback Distribution | Bosch Profi-Elektrowerkzeuge und Zubehör</vt:lpstr>
      <vt:lpstr>Facebook Share of User Questions with negative Feedback | Bosch Profi-Elektrowerkzeuge und Zubehör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 Care Benchmark</dc:title>
  <dc:creator>Administrator</dc:creator>
  <cp:lastModifiedBy>Administrator</cp:lastModifiedBy>
  <cp:revision>1</cp:revision>
  <dcterms:created xsi:type="dcterms:W3CDTF">2018-06-14T21:52:09Z</dcterms:created>
  <dcterms:modified xsi:type="dcterms:W3CDTF">2018-06-14T21:52:27Z</dcterms:modified>
</cp:coreProperties>
</file>