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0A27-E72D-4B71-8CE1-4480D83DE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F9F50-6AE6-4DFB-92CD-6709AA0776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584507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36842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815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1980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7270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193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969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190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7116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613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3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31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66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78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83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68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8.0704 %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22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D9B88-229E-4D47-A1F2-131B95CC3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03834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Network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All Pages</dc:title>
  <dc:creator>Administrator</dc:creator>
  <cp:lastModifiedBy>Administrator</cp:lastModifiedBy>
  <cp:revision>1</cp:revision>
  <dcterms:created xsi:type="dcterms:W3CDTF">2018-06-14T21:41:14Z</dcterms:created>
  <dcterms:modified xsi:type="dcterms:W3CDTF">2018-06-14T21:41:28Z</dcterms:modified>
</cp:coreProperties>
</file>