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C-4385-A4E6-E9D711E3A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746208"/>
        <c:axId val="170746864"/>
      </c:lineChart>
      <c:dateAx>
        <c:axId val="170746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46864"/>
        <c:crosses val="autoZero"/>
        <c:auto val="1"/>
        <c:lblOffset val="100"/>
        <c:baseTimeUnit val="days"/>
      </c:dateAx>
      <c:valAx>
        <c:axId val="17074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74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A8-47CC-9D6D-C53D9920AD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A8-47CC-9D6D-C53D9920A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029520"/>
        <c:axId val="398027552"/>
      </c:barChart>
      <c:catAx>
        <c:axId val="39802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27552"/>
        <c:crosses val="autoZero"/>
        <c:auto val="1"/>
        <c:lblAlgn val="ctr"/>
        <c:lblOffset val="100"/>
        <c:noMultiLvlLbl val="0"/>
      </c:catAx>
      <c:valAx>
        <c:axId val="39802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2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9CEC2-FD2B-44A6-9FDD-5971093A2B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Detailed Video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613EF-C282-4A12-A770-912239EE4A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139671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FBCA-F3F1-4347-98B5-9DEF30954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 Posts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DDC3C-2522-4F43-83EE-F228EA3E21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61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59795-AC47-4A4B-A17E-060A9C950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A97A9-D36F-4633-B9F1-A4CDE6193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229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BD6BC-983F-4112-BFD5-5B3F8751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17182-83E2-4B5C-9FA7-8F6B10B70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841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888010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859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6031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7702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4538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6046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0005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763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1418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8672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5684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3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- 2018-05-25 16:54:55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El Carpintero del Desierto ya conoció nuestra Sierra de Banco GTS 10 J
Revisa cuál fue su impresión y lo detalles del producto en este enlace: bit.ly/2scfPsz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15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F28FA-0775-4377-B6A4-E7913C0B8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48754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445AC-F6B2-4DEC-A35D-600DAA41F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053BE-962E-48C7-8FB5-2104DC425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001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894912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304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5278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977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685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2555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1402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772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4070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8299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473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6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- 2018-05-22 17:05:10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¡Ya está en Chile el NUEVO GLL 3-80 CG! Hasta 4 veces mejor visibilidad gracias a sus líneas de láser verde y mejora tu trabajo con 3 proyecciones en 360º
Producto único en el mercado. Más información aquí bit.ly/BOSCHGLL380CG
Precio ref: 9.900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45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A1083-CF8F-453F-A4B3-8E1507183E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09009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A305-C0A5-483F-A485-30D99D66D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2FC46-752F-49EC-B7B5-1C0C9C2FF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102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521851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2790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5590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658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9681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1279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426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2318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991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735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917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37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- 2018-04-29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¡No dejes que su tamaño te engañe! El atornillador GSR 12 V-15 FC además de ser una máquina versátil, te da más alcance y control que las demás. Conócelo aquí bit.ly/BoschGSR12v15Fc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97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B956D-780D-4C90-81EC-1244F5C1E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7740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B8B57-9089-46BA-A69F-F87BC55A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10257-0DED-4DC0-A2DE-A3D390832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610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916851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034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3062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8600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1678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1237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9789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207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594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3915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9277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4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- 2018-04-04 21:07:01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¡EL NUEVO GLL 3-80 ya está en Chile! El nivel laser 360º que te da visibilidad y el mayor alcance de la categoría.
¿Qué estás esperando para conocerlo? ¡Mira este video!
Precio ref: 9.900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879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F544F-CD6B-490C-B945-42730DBB8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1290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7299-381A-4E07-8EC8-CDB680C2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D505F-76DD-47FF-810A-9B2B0E13CE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558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2727828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630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5728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189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1094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1260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055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6182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4450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888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6740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58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- 2018-03-20 16:18:02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¡Desafío logrado! 💪👷
El Carpintero del Desierto​ es un verdadero #MaestroBosch. Completó nuestro desafío y obtuvo un increíble resultado; ¡Un taca taca hecho solo con herramientas Bosch!
Mira el video completo, sigue el paso a paso y construye el tuyo en este enlace: youtube.com/watch?v=jrwQlq67Vb8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54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2851A-6563-45FA-8694-D7FAE55B0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5696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BE591-F06D-4BD3-886B-EF331AE6F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Videos Table | Bosch Herramientas Eléctricas Profesionales y Accesorios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A42C7-C80F-4AE6-8FB1-AEBE6E468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895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79">
                  <a:extLst>
                    <a:ext uri="{9D8B030D-6E8A-4147-A177-3AD203B41FA5}">
                      <a16:colId xmlns:a16="http://schemas.microsoft.com/office/drawing/2014/main" val="371564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229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5956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7648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92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8950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3777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848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6905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2276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328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post)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(on shares)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95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- 2018-03-13 20:24:00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n/a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¡Grande el Carpintero del Desierto!  💪👷‍♂️
Le propusimos un reto y él siempre quiere estar a la altura. Mira este video del comienzo de un desafío sólo para #MaestrosBosch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- 2018-03-06 12:00:00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Attachment: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Title: Reina del Festival Construmart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s-E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Description: Sabrina Sosa es nuestra candidata a reina en el festival Construmart. No esperes más y dale tu apoyo votando en el siguiente link http://bit.ly/2BsYOvG. ¡ Queremos una reina Bosch! 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03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8E207-740D-4FCF-B7CA-CBB0ECD0B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0600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1A04-9F62-4BC6-AE3F-264925BC3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Video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1D8473-9A7B-4600-B7C2-7EF1AE6307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1467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15369-A3A2-432C-A0B3-BD99CE53A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6F76C-C4C2-4C2B-8AE1-A3F0244A1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85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466</Words>
  <Application>Microsoft Office PowerPoint</Application>
  <PresentationFormat>On-screen Show (4:3)</PresentationFormat>
  <Paragraphs>163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Detailed Video Analysis</vt:lpstr>
      <vt:lpstr>Facebook Own Video Posts | Bosch Herramientas Eléctricas Profesionales y Accesorios</vt:lpstr>
      <vt:lpstr>Facebook Own Videos Table | Bosch Herramientas Eléctricas Profesionales y Accesorios - 1 of 6</vt:lpstr>
      <vt:lpstr>Facebook Own Videos Table | Bosch Herramientas Eléctricas Profesionales y Accesorios - 2 of 6</vt:lpstr>
      <vt:lpstr>Facebook Own Videos Table | Bosch Herramientas Eléctricas Profesionales y Accesorios - 3 of 6</vt:lpstr>
      <vt:lpstr>Facebook Own Videos Table | Bosch Herramientas Eléctricas Profesionales y Accesorios - 4 of 6</vt:lpstr>
      <vt:lpstr>Facebook Own Videos Table | Bosch Herramientas Eléctricas Profesionales y Accesorios - 5 of 6</vt:lpstr>
      <vt:lpstr>Facebook Own Videos Table | Bosch Herramientas Eléctricas Profesionales y Accesorios - 6 of 6</vt:lpstr>
      <vt:lpstr>Facebook Video Type Distribution | Bosch Herramientas Eléctricas Profesionales y Accesorios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Detailed Video Analysis</dc:title>
  <dc:creator>Administrator</dc:creator>
  <cp:lastModifiedBy>Administrator</cp:lastModifiedBy>
  <cp:revision>1</cp:revision>
  <dcterms:created xsi:type="dcterms:W3CDTF">2018-06-14T21:37:45Z</dcterms:created>
  <dcterms:modified xsi:type="dcterms:W3CDTF">2018-06-14T21:38:01Z</dcterms:modified>
</cp:coreProperties>
</file>