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Bosch Herramientas Eléctricas Profesionales y Accesorios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  <c:pt idx="31">
                  <c:v>43191</c:v>
                </c:pt>
                <c:pt idx="32">
                  <c:v>43192</c:v>
                </c:pt>
                <c:pt idx="33">
                  <c:v>43193</c:v>
                </c:pt>
                <c:pt idx="34">
                  <c:v>43194</c:v>
                </c:pt>
                <c:pt idx="35">
                  <c:v>43195</c:v>
                </c:pt>
                <c:pt idx="36">
                  <c:v>43196</c:v>
                </c:pt>
                <c:pt idx="37">
                  <c:v>43197</c:v>
                </c:pt>
                <c:pt idx="38">
                  <c:v>43198</c:v>
                </c:pt>
                <c:pt idx="39">
                  <c:v>43199</c:v>
                </c:pt>
                <c:pt idx="40">
                  <c:v>43200</c:v>
                </c:pt>
                <c:pt idx="41">
                  <c:v>43201</c:v>
                </c:pt>
                <c:pt idx="42">
                  <c:v>43202</c:v>
                </c:pt>
                <c:pt idx="43">
                  <c:v>43203</c:v>
                </c:pt>
                <c:pt idx="44">
                  <c:v>43204</c:v>
                </c:pt>
                <c:pt idx="45">
                  <c:v>43205</c:v>
                </c:pt>
                <c:pt idx="46">
                  <c:v>43206</c:v>
                </c:pt>
                <c:pt idx="47">
                  <c:v>43207</c:v>
                </c:pt>
                <c:pt idx="48">
                  <c:v>43208</c:v>
                </c:pt>
                <c:pt idx="49">
                  <c:v>43209</c:v>
                </c:pt>
                <c:pt idx="50">
                  <c:v>43210</c:v>
                </c:pt>
                <c:pt idx="51">
                  <c:v>43211</c:v>
                </c:pt>
                <c:pt idx="52">
                  <c:v>43212</c:v>
                </c:pt>
                <c:pt idx="53">
                  <c:v>43213</c:v>
                </c:pt>
                <c:pt idx="54">
                  <c:v>43214</c:v>
                </c:pt>
                <c:pt idx="55">
                  <c:v>43215</c:v>
                </c:pt>
                <c:pt idx="56">
                  <c:v>43216</c:v>
                </c:pt>
                <c:pt idx="57">
                  <c:v>43217</c:v>
                </c:pt>
                <c:pt idx="58">
                  <c:v>43218</c:v>
                </c:pt>
                <c:pt idx="59">
                  <c:v>43219</c:v>
                </c:pt>
                <c:pt idx="60">
                  <c:v>43220</c:v>
                </c:pt>
                <c:pt idx="61">
                  <c:v>43221</c:v>
                </c:pt>
                <c:pt idx="62">
                  <c:v>43222</c:v>
                </c:pt>
                <c:pt idx="63">
                  <c:v>43223</c:v>
                </c:pt>
                <c:pt idx="64">
                  <c:v>43224</c:v>
                </c:pt>
                <c:pt idx="65">
                  <c:v>43225</c:v>
                </c:pt>
                <c:pt idx="66">
                  <c:v>43226</c:v>
                </c:pt>
                <c:pt idx="67">
                  <c:v>43227</c:v>
                </c:pt>
                <c:pt idx="68">
                  <c:v>43228</c:v>
                </c:pt>
                <c:pt idx="69">
                  <c:v>43229</c:v>
                </c:pt>
                <c:pt idx="70">
                  <c:v>43230</c:v>
                </c:pt>
                <c:pt idx="71">
                  <c:v>43231</c:v>
                </c:pt>
                <c:pt idx="72">
                  <c:v>43232</c:v>
                </c:pt>
                <c:pt idx="73">
                  <c:v>43233</c:v>
                </c:pt>
                <c:pt idx="74">
                  <c:v>43234</c:v>
                </c:pt>
                <c:pt idx="75">
                  <c:v>43235</c:v>
                </c:pt>
                <c:pt idx="76">
                  <c:v>43236</c:v>
                </c:pt>
                <c:pt idx="77">
                  <c:v>43237</c:v>
                </c:pt>
                <c:pt idx="78">
                  <c:v>43238</c:v>
                </c:pt>
                <c:pt idx="79">
                  <c:v>43239</c:v>
                </c:pt>
                <c:pt idx="80">
                  <c:v>43240</c:v>
                </c:pt>
                <c:pt idx="81">
                  <c:v>43241</c:v>
                </c:pt>
                <c:pt idx="82">
                  <c:v>43242</c:v>
                </c:pt>
                <c:pt idx="83">
                  <c:v>43243</c:v>
                </c:pt>
                <c:pt idx="84">
                  <c:v>43244</c:v>
                </c:pt>
                <c:pt idx="85">
                  <c:v>43245</c:v>
                </c:pt>
                <c:pt idx="86">
                  <c:v>43246</c:v>
                </c:pt>
                <c:pt idx="87">
                  <c:v>43247</c:v>
                </c:pt>
                <c:pt idx="88">
                  <c:v>43248</c:v>
                </c:pt>
                <c:pt idx="89">
                  <c:v>43249</c:v>
                </c:pt>
                <c:pt idx="90">
                  <c:v>43250</c:v>
                </c:pt>
                <c:pt idx="91">
                  <c:v>43251</c:v>
                </c:pt>
              </c:numCache>
            </c:numRef>
          </c:cat>
          <c:val>
            <c:numRef>
              <c:f>Sheet1!$B$2:$B$93</c:f>
              <c:numCache>
                <c:formatCode>General</c:formatCode>
                <c:ptCount val="9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1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1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1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1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1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827-463A-9304-7EBA7ECD04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9775432"/>
        <c:axId val="339771824"/>
      </c:lineChart>
      <c:dateAx>
        <c:axId val="3397754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771824"/>
        <c:crosses val="autoZero"/>
        <c:auto val="1"/>
        <c:lblOffset val="100"/>
        <c:baseTimeUnit val="days"/>
      </c:dateAx>
      <c:valAx>
        <c:axId val="339771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775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 Herramientas Eléctricas Profesionales y Accesorios Argentina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498-4AC8-95B7-D1A38CD70EA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YouTube Video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 Herramientas Eléctricas Profesionales y Accesorios Argentina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498-4AC8-95B7-D1A38CD70E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5223760"/>
        <c:axId val="168006888"/>
      </c:barChart>
      <c:catAx>
        <c:axId val="275223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8006888"/>
        <c:crosses val="autoZero"/>
        <c:auto val="1"/>
        <c:lblAlgn val="ctr"/>
        <c:lblOffset val="100"/>
        <c:noMultiLvlLbl val="0"/>
      </c:catAx>
      <c:valAx>
        <c:axId val="168006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223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A0738C-BA2D-4D2A-9285-793C584F2E4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Detailed Video Analysis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85D64DD-2FEF-4908-A1C0-599EFAF2411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Robert Bosch Power Tools GmbH</a:t>
            </a:r>
          </a:p>
        </p:txBody>
      </p:sp>
    </p:spTree>
    <p:extLst>
      <p:ext uri="{BB962C8B-B14F-4D97-AF65-F5344CB8AC3E}">
        <p14:creationId xmlns:p14="http://schemas.microsoft.com/office/powerpoint/2010/main" val="3747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9BE159-92BC-4594-A6A2-2F118C40C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Own Video Posts | Bosch Herramientas Eléctricas Profesionales y Accesorios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A6A2E96-666B-4808-93B0-405B585700E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673582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80E48C-5AD9-4482-8D8C-00E4288AE7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190DA7-B359-4601-901B-7E84913278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64692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52840-A0E9-4907-942D-71A64EF6AF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Video Type Distribution | Bosch Herramientas Eléctricas Profesionales y Accesorios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1009554-7B51-4B8C-9304-C9AAA12B9B5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326184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1ED203-6038-4999-84A5-D36594F2A6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A2D39D-2D2F-434D-B7A5-0A92DA3A58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589563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42</Words>
  <Application>Microsoft Office PowerPoint</Application>
  <PresentationFormat>On-screen Show (4:3)</PresentationFormat>
  <Paragraphs>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Detailed Video Analysis</vt:lpstr>
      <vt:lpstr>Facebook Own Video Posts | Bosch Herramientas Eléctricas Profesionales y Accesorios</vt:lpstr>
      <vt:lpstr>Facebook Video Type Distribution | Bosch Herramientas Eléctricas Profesionales y Accesorios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Detailed Video Analysis</dc:title>
  <dc:creator>Administrator</dc:creator>
  <cp:lastModifiedBy>Administrator</cp:lastModifiedBy>
  <cp:revision>1</cp:revision>
  <dcterms:created xsi:type="dcterms:W3CDTF">2018-06-14T21:36:12Z</dcterms:created>
  <dcterms:modified xsi:type="dcterms:W3CDTF">2018-06-14T21:36:23Z</dcterms:modified>
</cp:coreProperties>
</file>