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Elétricas Profissionais e Acessórios Brazil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  <c:pt idx="50">
                  <c:v>43210</c:v>
                </c:pt>
                <c:pt idx="51">
                  <c:v>43211</c:v>
                </c:pt>
                <c:pt idx="52">
                  <c:v>43212</c:v>
                </c:pt>
                <c:pt idx="53">
                  <c:v>43213</c:v>
                </c:pt>
                <c:pt idx="54">
                  <c:v>43214</c:v>
                </c:pt>
                <c:pt idx="55">
                  <c:v>43215</c:v>
                </c:pt>
                <c:pt idx="56">
                  <c:v>43216</c:v>
                </c:pt>
                <c:pt idx="57">
                  <c:v>43217</c:v>
                </c:pt>
                <c:pt idx="58">
                  <c:v>43218</c:v>
                </c:pt>
                <c:pt idx="59">
                  <c:v>43219</c:v>
                </c:pt>
                <c:pt idx="60">
                  <c:v>43220</c:v>
                </c:pt>
                <c:pt idx="61">
                  <c:v>43221</c:v>
                </c:pt>
                <c:pt idx="62">
                  <c:v>43222</c:v>
                </c:pt>
                <c:pt idx="63">
                  <c:v>43223</c:v>
                </c:pt>
                <c:pt idx="64">
                  <c:v>43224</c:v>
                </c:pt>
                <c:pt idx="65">
                  <c:v>43225</c:v>
                </c:pt>
                <c:pt idx="66">
                  <c:v>43226</c:v>
                </c:pt>
                <c:pt idx="67">
                  <c:v>43227</c:v>
                </c:pt>
                <c:pt idx="68">
                  <c:v>43228</c:v>
                </c:pt>
                <c:pt idx="69">
                  <c:v>43229</c:v>
                </c:pt>
                <c:pt idx="70">
                  <c:v>43230</c:v>
                </c:pt>
                <c:pt idx="71">
                  <c:v>43231</c:v>
                </c:pt>
                <c:pt idx="72">
                  <c:v>43232</c:v>
                </c:pt>
                <c:pt idx="73">
                  <c:v>43233</c:v>
                </c:pt>
                <c:pt idx="74">
                  <c:v>43234</c:v>
                </c:pt>
                <c:pt idx="75">
                  <c:v>43235</c:v>
                </c:pt>
                <c:pt idx="76">
                  <c:v>43236</c:v>
                </c:pt>
                <c:pt idx="77">
                  <c:v>43237</c:v>
                </c:pt>
                <c:pt idx="78">
                  <c:v>43238</c:v>
                </c:pt>
                <c:pt idx="79">
                  <c:v>43239</c:v>
                </c:pt>
                <c:pt idx="80">
                  <c:v>43240</c:v>
                </c:pt>
                <c:pt idx="81">
                  <c:v>43241</c:v>
                </c:pt>
                <c:pt idx="82">
                  <c:v>43242</c:v>
                </c:pt>
                <c:pt idx="83">
                  <c:v>43243</c:v>
                </c:pt>
                <c:pt idx="84">
                  <c:v>43244</c:v>
                </c:pt>
                <c:pt idx="85">
                  <c:v>43245</c:v>
                </c:pt>
                <c:pt idx="86">
                  <c:v>43246</c:v>
                </c:pt>
                <c:pt idx="87">
                  <c:v>43247</c:v>
                </c:pt>
                <c:pt idx="88">
                  <c:v>43248</c:v>
                </c:pt>
                <c:pt idx="89">
                  <c:v>43249</c:v>
                </c:pt>
                <c:pt idx="90">
                  <c:v>43250</c:v>
                </c:pt>
                <c:pt idx="91">
                  <c:v>43251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1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1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1F-485C-8039-193E122C87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114536"/>
        <c:axId val="273115192"/>
      </c:lineChart>
      <c:dateAx>
        <c:axId val="273114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115192"/>
        <c:crosses val="autoZero"/>
        <c:auto val="1"/>
        <c:lblOffset val="100"/>
        <c:baseTimeUnit val="days"/>
      </c:dateAx>
      <c:valAx>
        <c:axId val="273115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114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Ferramentas Elétricas Profissionais e Acessórios Brazil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E9-4A29-B36C-850CFCC0B5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2030672"/>
        <c:axId val="342029688"/>
      </c:barChart>
      <c:catAx>
        <c:axId val="342030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029688"/>
        <c:crosses val="autoZero"/>
        <c:auto val="1"/>
        <c:lblAlgn val="ctr"/>
        <c:lblOffset val="100"/>
        <c:noMultiLvlLbl val="0"/>
      </c:catAx>
      <c:valAx>
        <c:axId val="342029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030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DFBDC-6AF2-4AD8-A38E-89525FCA411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Detailed Video Analysis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074078-28C9-49E4-8667-69449755A5F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Robert Bosch Power Tools GmbH</a:t>
            </a:r>
          </a:p>
        </p:txBody>
      </p:sp>
    </p:spTree>
    <p:extLst>
      <p:ext uri="{BB962C8B-B14F-4D97-AF65-F5344CB8AC3E}">
        <p14:creationId xmlns:p14="http://schemas.microsoft.com/office/powerpoint/2010/main" val="3061706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EE4D9-05D3-4D49-87AE-CF2923989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Facebook Own Video Posts | Bosch Ferramentas Elétricas Profissionais e Acessórios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F947FB-612A-4818-9ABF-3882449061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31825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E9A11B-D426-4C31-9EB6-7A158B3C05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58A018-028F-4D24-A75D-93E9C23DF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301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A64DF-6345-4A56-886C-CDC059037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Facebook Own Videos Table | Bosch Ferramentas Elétricas Profissionais e Acessórios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10E58C-EFE2-4775-9439-BD1558EDD9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9875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79">
                  <a:extLst>
                    <a:ext uri="{9D8B030D-6E8A-4147-A177-3AD203B41FA5}">
                      <a16:colId xmlns:a16="http://schemas.microsoft.com/office/drawing/2014/main" val="25370942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75828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948433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381746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022458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224758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419202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221086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112914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326164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081014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(on post)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(on shares)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3686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Elétricas Profissionais e Acessórios Brazil - 2018-04-13 15:00:01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Attachment: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pt-BR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Title: Serra tico-tico GST 700 - Comparativos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pt-BR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Description: Confira o desempenho da serra tico-tico GST 700 Bosch nos testes comparativos e comprove a melhor performance. Veja o vídeo completo em: https://goo.gl/3jiVAi 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9943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53F269-8F0A-4452-A374-BD4CF0E2A1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36137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3E088-6F2D-445B-A614-DE61D556F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Facebook Own Videos Table | Bosch Ferramentas Elétricas Profissionais e Acessórios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9ABAD8-8FFF-47EC-B391-62C4DA3C85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08199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79">
                  <a:extLst>
                    <a:ext uri="{9D8B030D-6E8A-4147-A177-3AD203B41FA5}">
                      <a16:colId xmlns:a16="http://schemas.microsoft.com/office/drawing/2014/main" val="20008738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85794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44920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310285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568968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177072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914700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68365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811539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48892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095303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(on post)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(on shares)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7354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Elétricas Profissionais e Acessórios Brazil - 2018-04-05 19:11:44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Attachment: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pt-BR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Title: BOSCH #VOCÊCOMTUDO: Marcenaria- Pista de Skate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pt-BR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Description: Venha conferir mais um vídeo da série: Você com tudo. Dessa vez nosso protagonista é o Fabrício Botelho. Marceneiro e Skatista, juntou seu amor pelo esporte e a profissão e hoje constrói pistas de skate. Você não pode perder essa história. Confira o vídeo completo em: https://goo.gl/QM9QDm 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6722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D7D303-F1CD-45FD-BA06-CFB53037E9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4141592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21ADD-BC03-4F15-8364-DF50101E3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Facebook Own Videos Table | Bosch Ferramentas Elétricas Profissionais e Acessórios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F46A7E-9400-4733-B479-B505331D8B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22112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79">
                  <a:extLst>
                    <a:ext uri="{9D8B030D-6E8A-4147-A177-3AD203B41FA5}">
                      <a16:colId xmlns:a16="http://schemas.microsoft.com/office/drawing/2014/main" val="20892000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024278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935950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524142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377766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678395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232603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848574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506605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921637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318464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(on post)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(on shares)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354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Elétricas Profissionais e Acessórios Brazil - 2018-03-07 21:15:11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Attachment: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pt-BR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Title: Bosch. Você com tudo #vaicomtudo: Adaptação de veículos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pt-BR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Description: Você é do tipo de pessoa que leva o dia a dia no trabalho com tudo? Então você precisa conhecer o Denilson e um pouco de sua habilidade em trabalhar com adaptações de veículos! Confira todos os detalhes na série: Bosch. Você com tudo.  #vaicomtudo. Assista o vídeo completo em: goo.gl/Cp93yn 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4721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E50BE0-120A-46B2-8010-D31465DBFC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3078904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AD9CC-6514-4B29-ABC2-B7F7744F6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Facebook Video Type Distribution | Bosch Ferramentas Elétricas Profissionais e Acessórios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643AE8-9BED-48C5-B4D5-5DC8C728D4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44671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A5DDE8-E53B-4C45-8D16-3E2F0DE3E1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121D63-3529-41D7-A30D-6246C1B41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2587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243</Words>
  <Application>Microsoft Office PowerPoint</Application>
  <PresentationFormat>On-screen Show (4:3)</PresentationFormat>
  <Paragraphs>80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quintly_template</vt:lpstr>
      <vt:lpstr>Detailed Video Analysis</vt:lpstr>
      <vt:lpstr>Facebook Own Video Posts | Bosch Ferramentas Elétricas Profissionais e Acessórios</vt:lpstr>
      <vt:lpstr>Facebook Own Videos Table | Bosch Ferramentas Elétricas Profissionais e Acessórios - 1 of 3</vt:lpstr>
      <vt:lpstr>Facebook Own Videos Table | Bosch Ferramentas Elétricas Profissionais e Acessórios - 2 of 3</vt:lpstr>
      <vt:lpstr>Facebook Own Videos Table | Bosch Ferramentas Elétricas Profissionais e Acessórios - 3 of 3</vt:lpstr>
      <vt:lpstr>Facebook Video Type Distribution | Bosch Ferramentas Elétricas Profissionais e Acessórios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Detailed Video Analysis</dc:title>
  <dc:creator>Administrator</dc:creator>
  <cp:lastModifiedBy>Administrator</cp:lastModifiedBy>
  <cp:revision>1</cp:revision>
  <dcterms:created xsi:type="dcterms:W3CDTF">2018-06-14T21:34:51Z</dcterms:created>
  <dcterms:modified xsi:type="dcterms:W3CDTF">2018-06-14T21:35:03Z</dcterms:modified>
</cp:coreProperties>
</file>