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Bricolage &amp; Jardinage France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  <c:pt idx="31">
                  <c:v>43191</c:v>
                </c:pt>
                <c:pt idx="32">
                  <c:v>43192</c:v>
                </c:pt>
                <c:pt idx="33">
                  <c:v>43193</c:v>
                </c:pt>
                <c:pt idx="34">
                  <c:v>43194</c:v>
                </c:pt>
                <c:pt idx="35">
                  <c:v>43195</c:v>
                </c:pt>
                <c:pt idx="36">
                  <c:v>43196</c:v>
                </c:pt>
                <c:pt idx="37">
                  <c:v>43197</c:v>
                </c:pt>
                <c:pt idx="38">
                  <c:v>43198</c:v>
                </c:pt>
                <c:pt idx="39">
                  <c:v>43199</c:v>
                </c:pt>
                <c:pt idx="40">
                  <c:v>43200</c:v>
                </c:pt>
                <c:pt idx="41">
                  <c:v>43201</c:v>
                </c:pt>
                <c:pt idx="42">
                  <c:v>43202</c:v>
                </c:pt>
                <c:pt idx="43">
                  <c:v>43203</c:v>
                </c:pt>
                <c:pt idx="44">
                  <c:v>43204</c:v>
                </c:pt>
                <c:pt idx="45">
                  <c:v>43205</c:v>
                </c:pt>
                <c:pt idx="46">
                  <c:v>43206</c:v>
                </c:pt>
                <c:pt idx="47">
                  <c:v>43207</c:v>
                </c:pt>
                <c:pt idx="48">
                  <c:v>43208</c:v>
                </c:pt>
                <c:pt idx="49">
                  <c:v>43209</c:v>
                </c:pt>
                <c:pt idx="50">
                  <c:v>43210</c:v>
                </c:pt>
                <c:pt idx="51">
                  <c:v>43211</c:v>
                </c:pt>
                <c:pt idx="52">
                  <c:v>43212</c:v>
                </c:pt>
                <c:pt idx="53">
                  <c:v>43213</c:v>
                </c:pt>
                <c:pt idx="54">
                  <c:v>43214</c:v>
                </c:pt>
                <c:pt idx="55">
                  <c:v>43215</c:v>
                </c:pt>
                <c:pt idx="56">
                  <c:v>43216</c:v>
                </c:pt>
                <c:pt idx="57">
                  <c:v>43217</c:v>
                </c:pt>
                <c:pt idx="58">
                  <c:v>43218</c:v>
                </c:pt>
                <c:pt idx="59">
                  <c:v>43219</c:v>
                </c:pt>
                <c:pt idx="60">
                  <c:v>43220</c:v>
                </c:pt>
                <c:pt idx="61">
                  <c:v>43221</c:v>
                </c:pt>
                <c:pt idx="62">
                  <c:v>43222</c:v>
                </c:pt>
                <c:pt idx="63">
                  <c:v>43223</c:v>
                </c:pt>
                <c:pt idx="64">
                  <c:v>43224</c:v>
                </c:pt>
                <c:pt idx="65">
                  <c:v>43225</c:v>
                </c:pt>
                <c:pt idx="66">
                  <c:v>43226</c:v>
                </c:pt>
                <c:pt idx="67">
                  <c:v>43227</c:v>
                </c:pt>
                <c:pt idx="68">
                  <c:v>43228</c:v>
                </c:pt>
                <c:pt idx="69">
                  <c:v>43229</c:v>
                </c:pt>
                <c:pt idx="70">
                  <c:v>43230</c:v>
                </c:pt>
                <c:pt idx="71">
                  <c:v>43231</c:v>
                </c:pt>
                <c:pt idx="72">
                  <c:v>43232</c:v>
                </c:pt>
                <c:pt idx="73">
                  <c:v>43233</c:v>
                </c:pt>
                <c:pt idx="74">
                  <c:v>43234</c:v>
                </c:pt>
                <c:pt idx="75">
                  <c:v>43235</c:v>
                </c:pt>
                <c:pt idx="76">
                  <c:v>43236</c:v>
                </c:pt>
                <c:pt idx="77">
                  <c:v>43237</c:v>
                </c:pt>
                <c:pt idx="78">
                  <c:v>43238</c:v>
                </c:pt>
                <c:pt idx="79">
                  <c:v>43239</c:v>
                </c:pt>
                <c:pt idx="80">
                  <c:v>43240</c:v>
                </c:pt>
                <c:pt idx="81">
                  <c:v>43241</c:v>
                </c:pt>
                <c:pt idx="82">
                  <c:v>43242</c:v>
                </c:pt>
                <c:pt idx="83">
                  <c:v>43243</c:v>
                </c:pt>
                <c:pt idx="84">
                  <c:v>43244</c:v>
                </c:pt>
                <c:pt idx="85">
                  <c:v>43245</c:v>
                </c:pt>
                <c:pt idx="86">
                  <c:v>43246</c:v>
                </c:pt>
                <c:pt idx="87">
                  <c:v>43247</c:v>
                </c:pt>
                <c:pt idx="88">
                  <c:v>43248</c:v>
                </c:pt>
                <c:pt idx="89">
                  <c:v>43249</c:v>
                </c:pt>
                <c:pt idx="90">
                  <c:v>43250</c:v>
                </c:pt>
                <c:pt idx="91">
                  <c:v>43251</c:v>
                </c:pt>
              </c:numCache>
            </c:numRef>
          </c:cat>
          <c:val>
            <c:numRef>
              <c:f>Sheet1!$B$2:$B$93</c:f>
              <c:numCache>
                <c:formatCode>General</c:formatCode>
                <c:ptCount val="9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1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1</c:v>
                </c:pt>
                <c:pt idx="40">
                  <c:v>0</c:v>
                </c:pt>
                <c:pt idx="41">
                  <c:v>0</c:v>
                </c:pt>
                <c:pt idx="42">
                  <c:v>1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1</c:v>
                </c:pt>
                <c:pt idx="50">
                  <c:v>1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1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1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1</c:v>
                </c:pt>
                <c:pt idx="70">
                  <c:v>0</c:v>
                </c:pt>
                <c:pt idx="71">
                  <c:v>1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1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1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828-4ABB-A5E8-7F4F32F427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5045336"/>
        <c:axId val="345041728"/>
      </c:lineChart>
      <c:dateAx>
        <c:axId val="3450453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041728"/>
        <c:crosses val="autoZero"/>
        <c:auto val="1"/>
        <c:lblOffset val="100"/>
        <c:baseTimeUnit val="days"/>
      </c:dateAx>
      <c:valAx>
        <c:axId val="345041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045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Bricolage &amp; Jardinage France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B55-4423-86BD-2DA410218C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6644136"/>
        <c:axId val="406644792"/>
      </c:barChart>
      <c:catAx>
        <c:axId val="406644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644792"/>
        <c:crosses val="autoZero"/>
        <c:auto val="1"/>
        <c:lblAlgn val="ctr"/>
        <c:lblOffset val="100"/>
        <c:noMultiLvlLbl val="0"/>
      </c:catAx>
      <c:valAx>
        <c:axId val="406644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644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D1833-4A63-49E0-A50E-B00D0678FCA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Detailed Video Analysis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81D119-026C-49BC-8932-F9BADF43AE2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Robert Bosch Power Tools GmbH</a:t>
            </a:r>
          </a:p>
        </p:txBody>
      </p:sp>
    </p:spTree>
    <p:extLst>
      <p:ext uri="{BB962C8B-B14F-4D97-AF65-F5344CB8AC3E}">
        <p14:creationId xmlns:p14="http://schemas.microsoft.com/office/powerpoint/2010/main" val="21736455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AC94A1-1ED6-4344-AFD1-152D76E1CA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 Posts | Bosch Bricolage &amp; Jardinage France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A25AFCF-94D2-4764-9310-9FE6A7657F5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863453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DC3568-4CD7-474C-9F0E-22713D9BA0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C38545-4B42-452F-B4A4-4CDBDB805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88725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527971-18D0-450B-B7E3-20B221FFCB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Table | Bosch Bricolage &amp; Jardinage France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9A3816-2374-4889-832E-5B4848F356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381011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79">
                  <a:extLst>
                    <a:ext uri="{9D8B030D-6E8A-4147-A177-3AD203B41FA5}">
                      <a16:colId xmlns:a16="http://schemas.microsoft.com/office/drawing/2014/main" val="15102038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14686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748296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988245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092064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254205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074078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118114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805836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991214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689267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(on post)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(on shares)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3938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&amp; Jardinage France - 2018-05-25 14:03:26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Title: Comment fabriquer l'horloge SHADOW ?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Description: Vous n'aurez désormais plus aucune excuse pour arriver en retard avec cette horloge faite maison ! #HomeMadeByYou #DIY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1019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&amp; Jardinage France - 2018-05-14 11:25:03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Attachment: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fr-FR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Title: Comment réaliser votre propre jardinière ?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fr-FR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Description: Et pourquoi ne pas fabriquer une jardinière pour vos plantes ? Retrouvez le tutoriel détaillé sur notre magazine en ligne All about DIY : 
http://bit.ly/Tuto_Jardinière #HomeMadeByYou #jardin 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3809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64F6E9-3357-4B5A-B16F-EB984274E4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42432746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473B-F4EC-443C-BBC6-DE952BFBA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Table | Bosch Bricolage &amp; Jardinage France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550599-2DE0-4BD5-82D0-5BE73E7FE5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163318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79">
                  <a:extLst>
                    <a:ext uri="{9D8B030D-6E8A-4147-A177-3AD203B41FA5}">
                      <a16:colId xmlns:a16="http://schemas.microsoft.com/office/drawing/2014/main" val="37408862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554345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1765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780225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050056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403506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172798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273831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997109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246592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717949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(on post)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(on shares)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784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&amp; Jardinage France - 2018-04-27 11:58:43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Attachment: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fr-FR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Title: Comment fabriquer la lampe GRUE ?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fr-FR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Description: Voici une lampe facile à réaliser pour apporter une touche d'originalité à votre intérieur. #HomeMadeByYou #bricolage #DIY 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6198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&amp; Jardinage France - 2018-04-27 11:46:00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Attachment: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fr-FR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Title: Comment fabriquer le porte miroir REFLET ?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fr-FR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Description: Réalisez simplement un porte miroir pour éviter que votre miroir ne tombe à chaque fois dans la salle de bain ! #HomeMadeByYou 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85068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6FF35A-962B-4BB8-97A3-CF8479ADAD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7181013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0978C5-7414-481E-BED8-DBCF44D92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Table | Bosch Bricolage &amp; Jardinage France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D4ECA8-4F19-463D-B28E-A01D59FCB9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340279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79">
                  <a:extLst>
                    <a:ext uri="{9D8B030D-6E8A-4147-A177-3AD203B41FA5}">
                      <a16:colId xmlns:a16="http://schemas.microsoft.com/office/drawing/2014/main" val="3004299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671843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913313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726496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58314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714525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692364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908568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987987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322537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565750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(on post)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(on shares)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7575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&amp; Jardinage France - 2018-04-27 10:31:25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Attachment: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fr-FR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Title: Silence, ça tond !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fr-FR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Description: Grâce à la fonction ProSilence des nouvelles tondeuses AdvancedRotak, le niveau sonore est réduit jusqu’à 75 %. 
Profitez également de 50€ ou de 80€ remboursés pour l'achat de l'une d'entre elles jusqu'au 31.05.2018. Conditions et infos sur : http://bit.ly/ODR_Tondeuses 
#HomeMadeByYou #tondeuses 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6127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&amp; Jardinage France - 2018-04-16 15:46:06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Attachment: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fr-FR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Title: Comment fabriquer la table basse GLASS ?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fr-FR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Description: Réalisez votre propre table basse avec des bouteilles pour un rendu original et décalé. #HomeMadeByYou 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86594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0B50AD-39CC-4B41-A3CA-DD56F18151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3616170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FE53BF-7E27-465C-BB6B-81C49409F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Table | Bosch Bricolage &amp; Jardinage France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DB2D80-A816-42AC-9DB7-151314AE6D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550822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79">
                  <a:extLst>
                    <a:ext uri="{9D8B030D-6E8A-4147-A177-3AD203B41FA5}">
                      <a16:colId xmlns:a16="http://schemas.microsoft.com/office/drawing/2014/main" val="33872610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037459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381487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879113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364720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000982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162749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615267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579513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37018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796379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(on post)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(on shares)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6121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&amp; Jardinage France - 2018-04-13 12:00:38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Attachment: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fr-FR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Title: #BetterBePrepared avec le Quigo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fr-FR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Description: Les beaux jours arrivent et une envie soudaine de refaire votre intérieur vous prend ? Même avec la meilleure des volontés, encore faut-il avoir les bons outils... Le laser lignes Quigo de Bosch est votre allié indispensable ! #BetterBePrepared *
Retrouvez le ici : http://bit.ly/Quigo_Better_Be_Prepared
* il vaut mieux être préparé 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59398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060781-D158-433F-92B4-79D8C49CB5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0792687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7B536-76F7-4C4B-A6D4-BC497BD852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Table | Bosch Bricolage &amp; Jardinage France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1D98F8-F53D-48F8-9E62-FEADED6826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641607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79">
                  <a:extLst>
                    <a:ext uri="{9D8B030D-6E8A-4147-A177-3AD203B41FA5}">
                      <a16:colId xmlns:a16="http://schemas.microsoft.com/office/drawing/2014/main" val="35772965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281904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171417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028407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390222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907656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496268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483401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924955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588329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666376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(on post)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(on shares)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1615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&amp; Jardinage France - 2018-04-12 10:55:00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Attachment: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fr-FR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Title: Sécateur électrique EasyPrune BOSCH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fr-FR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Description: Plus quelques jours pour profiter de notre prime à la casse : pour l'achat de l’EasyPrune, notre nouveau sécateur à assistance électrique avant le 30 avril 2018, bénéficiez de 50% remboursés contre remise de votre ancien sécateur. 
Conditions et infos sur : http://bit.ly/ODR_EasyPrune 
#offre #jardinage 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87598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1DBDE9-2DBD-430C-8BD7-499762756E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45517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B0F1F-247A-4789-9FDB-6A00EF661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Table | Bosch Bricolage &amp; Jardinage France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E9015D-FC33-4113-A2FA-647D27405D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982440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79">
                  <a:extLst>
                    <a:ext uri="{9D8B030D-6E8A-4147-A177-3AD203B41FA5}">
                      <a16:colId xmlns:a16="http://schemas.microsoft.com/office/drawing/2014/main" val="20983150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166049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558631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486057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316679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949978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842882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163702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285281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889777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459423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(on post)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(on shares)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6486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&amp; Jardinage France - 2018-03-29 10:37:30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Attachment: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fr-FR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Title: Comment fabriquer une table BISTRO ?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fr-FR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Description: Une table de bistro originale en noir et blanc entièrement faite maison. #HomeMadeByYou 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2571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&amp; Jardinage France - 2018-03-29 10:23:51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Attachment: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fr-FR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Title: Comment fabriquer le miroir FAMILY ?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fr-FR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Description: Fabriquez un miroir design pour toute la famille.#HomeMadeByYou 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43986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2F6D6D-36CD-4EB6-840E-DA8A895478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507751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CD6889-1172-4A7D-9091-9F37F52BE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Table | Bosch Bricolage &amp; Jardinage France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740DB8-1D74-4354-BAE5-02E28F28FE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775997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79">
                  <a:extLst>
                    <a:ext uri="{9D8B030D-6E8A-4147-A177-3AD203B41FA5}">
                      <a16:colId xmlns:a16="http://schemas.microsoft.com/office/drawing/2014/main" val="37784328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931714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140422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471689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305118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671677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281508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517900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571491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646323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200654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(on post)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(on shares)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4676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Bricolage &amp; Jardinage France - 2018-03-28 16:19:57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Title: Comment fabriquer une lampe panier vapeur VAPY ?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Description: Et si vous fabriquiez cette jolie lampe à base d'un panier vapeur, très facile à réaliser ? #HomeMadeByYou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74874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1CACF9-55C7-465C-A38C-4D8B8973AF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7271248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958C92-A9ED-4E76-A878-005F17C94D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 Type Distribution | Bosch Bricolage &amp; Jardinage France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F01DF1C-9E0E-47BF-8787-40C0F7D3130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670724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D765EB-9C71-409B-A900-27FA1CFC9F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5543EC-5EB3-427B-AA9A-76E000513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508461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568</Words>
  <Application>Microsoft Office PowerPoint</Application>
  <PresentationFormat>On-screen Show (4:3)</PresentationFormat>
  <Paragraphs>220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Calibri</vt:lpstr>
      <vt:lpstr>Arial</vt:lpstr>
      <vt:lpstr>quintly_template</vt:lpstr>
      <vt:lpstr>Detailed Video Analysis</vt:lpstr>
      <vt:lpstr>Facebook Own Video Posts | Bosch Bricolage &amp; Jardinage France</vt:lpstr>
      <vt:lpstr>Facebook Own Videos Table | Bosch Bricolage &amp; Jardinage France - 1 of 7</vt:lpstr>
      <vt:lpstr>Facebook Own Videos Table | Bosch Bricolage &amp; Jardinage France - 2 of 7</vt:lpstr>
      <vt:lpstr>Facebook Own Videos Table | Bosch Bricolage &amp; Jardinage France - 3 of 7</vt:lpstr>
      <vt:lpstr>Facebook Own Videos Table | Bosch Bricolage &amp; Jardinage France - 4 of 7</vt:lpstr>
      <vt:lpstr>Facebook Own Videos Table | Bosch Bricolage &amp; Jardinage France - 5 of 7</vt:lpstr>
      <vt:lpstr>Facebook Own Videos Table | Bosch Bricolage &amp; Jardinage France - 6 of 7</vt:lpstr>
      <vt:lpstr>Facebook Own Videos Table | Bosch Bricolage &amp; Jardinage France - 7 of 7</vt:lpstr>
      <vt:lpstr>Facebook Video Type Distribution | Bosch Bricolage &amp; Jardinage France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Detailed Video Analysis</dc:title>
  <dc:creator>Administrator</dc:creator>
  <cp:lastModifiedBy>Administrator</cp:lastModifiedBy>
  <cp:revision>1</cp:revision>
  <dcterms:created xsi:type="dcterms:W3CDTF">2018-06-14T21:33:32Z</dcterms:created>
  <dcterms:modified xsi:type="dcterms:W3CDTF">2018-06-14T21:33:52Z</dcterms:modified>
</cp:coreProperties>
</file>