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102</c:v>
                </c:pt>
                <c:pt idx="1">
                  <c:v>888</c:v>
                </c:pt>
                <c:pt idx="2">
                  <c:v>1694</c:v>
                </c:pt>
                <c:pt idx="3">
                  <c:v>977</c:v>
                </c:pt>
                <c:pt idx="4">
                  <c:v>480</c:v>
                </c:pt>
                <c:pt idx="5">
                  <c:v>207</c:v>
                </c:pt>
                <c:pt idx="6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A2-459C-A5A6-54CA22E16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363</c:v>
                </c:pt>
                <c:pt idx="1">
                  <c:v>6965</c:v>
                </c:pt>
                <c:pt idx="2">
                  <c:v>23077</c:v>
                </c:pt>
                <c:pt idx="3">
                  <c:v>17929</c:v>
                </c:pt>
                <c:pt idx="4">
                  <c:v>7060</c:v>
                </c:pt>
                <c:pt idx="5">
                  <c:v>2066</c:v>
                </c:pt>
                <c:pt idx="6">
                  <c:v>1178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A2-459C-A5A6-54CA22E16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147088"/>
        <c:axId val="269260368"/>
      </c:barChart>
      <c:catAx>
        <c:axId val="16314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60368"/>
        <c:crosses val="autoZero"/>
        <c:auto val="1"/>
        <c:lblAlgn val="ctr"/>
        <c:lblOffset val="100"/>
        <c:noMultiLvlLbl val="0"/>
      </c:catAx>
      <c:valAx>
        <c:axId val="26926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4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Other</c:v>
                </c:pt>
                <c:pt idx="1">
                  <c:v>Ads</c:v>
                </c:pt>
                <c:pt idx="2">
                  <c:v>Page Suggestions</c:v>
                </c:pt>
                <c:pt idx="3">
                  <c:v>Search</c:v>
                </c:pt>
                <c:pt idx="4">
                  <c:v>News Feed</c:v>
                </c:pt>
                <c:pt idx="5">
                  <c:v>Restored Likes from Reactivated Accounts</c:v>
                </c:pt>
                <c:pt idx="6">
                  <c:v>Your Page</c:v>
                </c:pt>
                <c:pt idx="7">
                  <c:v>Unlikes from Page, Posts, or News Feed</c:v>
                </c:pt>
                <c:pt idx="8">
                  <c:v>Suspicious Account Removals</c:v>
                </c:pt>
                <c:pt idx="9">
                  <c:v>Deactivated or Memorialized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8</c:v>
                </c:pt>
                <c:pt idx="2">
                  <c:v>30</c:v>
                </c:pt>
                <c:pt idx="3">
                  <c:v>30</c:v>
                </c:pt>
                <c:pt idx="4">
                  <c:v>33</c:v>
                </c:pt>
                <c:pt idx="5">
                  <c:v>74</c:v>
                </c:pt>
                <c:pt idx="6">
                  <c:v>121</c:v>
                </c:pt>
                <c:pt idx="7">
                  <c:v>-22</c:v>
                </c:pt>
                <c:pt idx="8">
                  <c:v>-51</c:v>
                </c:pt>
                <c:pt idx="9">
                  <c:v>-85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07-4D09-BEB4-8DD8CA5EF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259056"/>
        <c:axId val="163301248"/>
      </c:barChart>
      <c:catAx>
        <c:axId val="26925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01248"/>
        <c:crosses val="autoZero"/>
        <c:auto val="1"/>
        <c:lblAlgn val="ctr"/>
        <c:lblOffset val="100"/>
        <c:noMultiLvlLbl val="0"/>
      </c:catAx>
      <c:valAx>
        <c:axId val="1633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5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Professional Power Tools and Accessories Global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</c:v>
                </c:pt>
                <c:pt idx="1">
                  <c:v>28</c:v>
                </c:pt>
                <c:pt idx="2">
                  <c:v>28</c:v>
                </c:pt>
                <c:pt idx="3">
                  <c:v>25</c:v>
                </c:pt>
                <c:pt idx="4">
                  <c:v>24</c:v>
                </c:pt>
                <c:pt idx="5">
                  <c:v>16</c:v>
                </c:pt>
                <c:pt idx="6">
                  <c:v>18</c:v>
                </c:pt>
                <c:pt idx="7">
                  <c:v>34</c:v>
                </c:pt>
                <c:pt idx="8">
                  <c:v>18</c:v>
                </c:pt>
                <c:pt idx="9">
                  <c:v>19</c:v>
                </c:pt>
                <c:pt idx="10">
                  <c:v>18</c:v>
                </c:pt>
                <c:pt idx="11">
                  <c:v>26</c:v>
                </c:pt>
                <c:pt idx="12">
                  <c:v>43</c:v>
                </c:pt>
                <c:pt idx="13">
                  <c:v>39</c:v>
                </c:pt>
                <c:pt idx="14">
                  <c:v>11</c:v>
                </c:pt>
                <c:pt idx="15">
                  <c:v>19</c:v>
                </c:pt>
                <c:pt idx="16">
                  <c:v>21</c:v>
                </c:pt>
                <c:pt idx="17">
                  <c:v>21</c:v>
                </c:pt>
                <c:pt idx="18">
                  <c:v>23</c:v>
                </c:pt>
                <c:pt idx="19">
                  <c:v>26</c:v>
                </c:pt>
                <c:pt idx="20">
                  <c:v>30</c:v>
                </c:pt>
                <c:pt idx="21">
                  <c:v>24</c:v>
                </c:pt>
                <c:pt idx="22">
                  <c:v>36</c:v>
                </c:pt>
                <c:pt idx="23">
                  <c:v>28</c:v>
                </c:pt>
                <c:pt idx="24">
                  <c:v>21</c:v>
                </c:pt>
                <c:pt idx="25">
                  <c:v>24</c:v>
                </c:pt>
                <c:pt idx="26">
                  <c:v>22</c:v>
                </c:pt>
                <c:pt idx="27">
                  <c:v>18</c:v>
                </c:pt>
                <c:pt idx="28">
                  <c:v>22</c:v>
                </c:pt>
                <c:pt idx="29">
                  <c:v>23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AD-4A49-9875-860E025F7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264552"/>
        <c:axId val="331265208"/>
      </c:lineChart>
      <c:dateAx>
        <c:axId val="331264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65208"/>
        <c:crosses val="autoZero"/>
        <c:auto val="1"/>
        <c:lblOffset val="100"/>
        <c:baseTimeUnit val="days"/>
      </c:dateAx>
      <c:valAx>
        <c:axId val="33126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6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99-4DA9-A9A4-B0FDB5604D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99-4DA9-A9A4-B0FDB5604D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99-4DA9-A9A4-B0FDB5604D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99-4DA9-A9A4-B0FDB5604D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99-4DA9-A9A4-B0FDB5604D3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99-4DA9-A9A4-B0FDB5604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309304"/>
        <c:axId val="143313240"/>
      </c:barChart>
      <c:catAx>
        <c:axId val="14330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313240"/>
        <c:crosses val="autoZero"/>
        <c:auto val="1"/>
        <c:lblAlgn val="ctr"/>
        <c:lblOffset val="100"/>
        <c:noMultiLvlLbl val="0"/>
      </c:catAx>
      <c:valAx>
        <c:axId val="14331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30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25-4EDA-AA01-7245EAAEED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25-4EDA-AA01-7245EAAEED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25-4EDA-AA01-7245EAAEE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312912"/>
        <c:axId val="143306352"/>
      </c:barChart>
      <c:catAx>
        <c:axId val="14331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306352"/>
        <c:crosses val="autoZero"/>
        <c:auto val="1"/>
        <c:lblAlgn val="ctr"/>
        <c:lblOffset val="100"/>
        <c:noMultiLvlLbl val="0"/>
      </c:catAx>
      <c:valAx>
        <c:axId val="14330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31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DEEAE-4B1D-495A-9694-0E78B2BE03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A604CC-6F23-418A-BE3F-8169D36048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786516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4776D-6451-4A97-8795-A02CEA7D9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A53EA8-327E-475A-A1F2-97A8F4DDC1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1627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F4A5B-2F7A-4339-92B8-A0526490A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EA051-7EE6-4337-B0CA-9D577A787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7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AFFC6-5F2E-4DA0-83A1-13E07E1A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051698-FB2B-4A51-A8EC-88FCC62568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153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540A0-A16C-49FF-A163-6E3243230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BB5C7-F9DF-46DE-B35F-F28F8F991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63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AA494-52B7-4C31-8F64-E69A937AA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1B65FB-1849-44D5-B378-5246B4D128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073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02846-D1E4-49B8-A6B6-B4224F3B8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62DC2-3CC1-4DAC-B2F3-5CD36E26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080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59C5-5FB6-4778-B01F-C4A9D6A6F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BFF370-D9B2-412C-B3FA-0117AFB6B1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2678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803DD-6686-46F5-BF01-827C26685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54627-5C0C-4E1E-B89A-5795D592E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37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355A7-0985-4D25-A7EE-6B14E3E6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Story Type Distribution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9752FC-5BC5-4289-AE72-2983F1ECB9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2740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1F639-2AC8-4078-9525-4FC4998D8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C0FA2-EAFE-463C-9CDA-292F9E491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867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3A321-644F-4ED3-AFAD-D83E9CF8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026E4D-2648-4068-A155-2D0012AD7D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474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4133384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225185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6476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4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2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9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https://www.google.ie/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14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55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https://www.google.bg/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82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https://www.bosch-professional.com/es/es/servicio/garantia/informacion/949%20%E2%80%93%20200420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9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https://www.boschtools.com/us/en/boschtools-ocs/line-lasers-gll3-330cg-195925-p/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93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https://www.google.com.hk/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62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849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4C27C-03D0-4183-B1AD-12403684B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1522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0FC0-1574-471A-AC28-9B4E40373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7CE11-7977-4AA8-9971-01CA50DD7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4972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7165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4964628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4522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61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https://socialbakers--c.visualforce.com/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07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https://www.google.mu/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27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https://www.google.sk/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35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56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https://pantip.com/topic/36607687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52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http://codi.com.ec/?post_type=job_listing&amp;p=5938&amp;preview=true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0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http://codi.com.ec/job/robert-bosch/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83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79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https://www.boschtools.com/webform/us/en/contact.htm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33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https://sistema.bid-org.com/contacts/scrapper/view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56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A11A3-68FF-428C-8F30-91437F1DA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74000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9FB32-51D9-464E-AC29-340FC1FBB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D764F-C0B8-4D64-90A6-E308BF900A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711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8367838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11436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2858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6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http://localhost:8082/index.html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0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https://www.bosch-professional.com/es/es/nivel-laser-de-linea-150139-ocs-c/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72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http://localhost:8082/cart.html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http://int.search.myway.com/search/GGmain.jhtml?searchfor=www.facebook%2FBoschProfessionalPowertoolsUK&amp;n&amp;p2&amp;ptb&amp;qs&amp;si&amp;ss=sub&amp;st=tab&amp;trs=wtt&amp;tpr=sbt&amp;ts=1527012929666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18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88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https://www.boschtools.com/webform/ca/en/confirmation.htm?view=confirm_contact_support&amp;syncToken=0a73970d-4db1-43ba-9062-55584f36c07f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033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CA1DA-A564-4E67-91F1-F99E484A3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62048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694</Words>
  <Application>Microsoft Office PowerPoint</Application>
  <PresentationFormat>On-screen Show (4:3)</PresentationFormat>
  <Paragraphs>107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Deep Insights</vt:lpstr>
      <vt:lpstr>Facebook Fan Demographics | Bosch Professional Power Tools and Accessories</vt:lpstr>
      <vt:lpstr>Facebook Fans Change by Like/Unlike Source | Bosch Professional Power Tools and Accessories</vt:lpstr>
      <vt:lpstr>Facebook Reach | Bosch Professional Power Tools and Accessories</vt:lpstr>
      <vt:lpstr>Facebook Reactions Distribution | Bosch Professional Power Tools and Accessories</vt:lpstr>
      <vt:lpstr>Facebook Story Type Distribution | Bosch Professional Power Tools and Accessories</vt:lpstr>
      <vt:lpstr>Facebook Page Views By External Referral | Bosch Professional Power Tools and Accessories - 1 of 3</vt:lpstr>
      <vt:lpstr>Facebook Page Views By External Referral | Bosch Professional Power Tools and Accessories - 2 of 3</vt:lpstr>
      <vt:lpstr>Facebook Page Views By External Referral | Bosch Professional Power Tools and Accessories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2018-06-14T21:29:31Z</dcterms:created>
  <dcterms:modified xsi:type="dcterms:W3CDTF">2018-06-14T21:29:53Z</dcterms:modified>
</cp:coreProperties>
</file>