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101</c:v>
                </c:pt>
                <c:pt idx="1">
                  <c:v>883</c:v>
                </c:pt>
                <c:pt idx="2">
                  <c:v>1665</c:v>
                </c:pt>
                <c:pt idx="3">
                  <c:v>959</c:v>
                </c:pt>
                <c:pt idx="4">
                  <c:v>470</c:v>
                </c:pt>
                <c:pt idx="5">
                  <c:v>200</c:v>
                </c:pt>
                <c:pt idx="6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9-492E-A5F0-C237ADF9E0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366</c:v>
                </c:pt>
                <c:pt idx="1">
                  <c:v>7053</c:v>
                </c:pt>
                <c:pt idx="2">
                  <c:v>23019</c:v>
                </c:pt>
                <c:pt idx="3">
                  <c:v>17668</c:v>
                </c:pt>
                <c:pt idx="4">
                  <c:v>6943</c:v>
                </c:pt>
                <c:pt idx="5">
                  <c:v>2036</c:v>
                </c:pt>
                <c:pt idx="6">
                  <c:v>1163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29-492E-A5F0-C237ADF9E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972600"/>
        <c:axId val="173992136"/>
      </c:barChart>
      <c:catAx>
        <c:axId val="17197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92136"/>
        <c:crosses val="autoZero"/>
        <c:auto val="1"/>
        <c:lblAlgn val="ctr"/>
        <c:lblOffset val="100"/>
        <c:noMultiLvlLbl val="0"/>
      </c:catAx>
      <c:valAx>
        <c:axId val="17399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7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Search</c:v>
                </c:pt>
                <c:pt idx="2">
                  <c:v>Restored Likes from Reactivated Accounts</c:v>
                </c:pt>
                <c:pt idx="3">
                  <c:v>Ads</c:v>
                </c:pt>
                <c:pt idx="4">
                  <c:v>Page Suggestions</c:v>
                </c:pt>
                <c:pt idx="5">
                  <c:v>News Feed</c:v>
                </c:pt>
                <c:pt idx="6">
                  <c:v>Your Page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  <c:pt idx="9">
                  <c:v>Suspicious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</c:v>
                </c:pt>
                <c:pt idx="1">
                  <c:v>26</c:v>
                </c:pt>
                <c:pt idx="2">
                  <c:v>49</c:v>
                </c:pt>
                <c:pt idx="3">
                  <c:v>69</c:v>
                </c:pt>
                <c:pt idx="4">
                  <c:v>71</c:v>
                </c:pt>
                <c:pt idx="5">
                  <c:v>75</c:v>
                </c:pt>
                <c:pt idx="6">
                  <c:v>104</c:v>
                </c:pt>
                <c:pt idx="7">
                  <c:v>-124</c:v>
                </c:pt>
                <c:pt idx="8">
                  <c:v>-32</c:v>
                </c:pt>
                <c:pt idx="9">
                  <c:v>-56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E6-4DD2-854C-6D93F16EB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188568"/>
        <c:axId val="287189224"/>
      </c:barChart>
      <c:catAx>
        <c:axId val="28718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89224"/>
        <c:crosses val="autoZero"/>
        <c:auto val="1"/>
        <c:lblAlgn val="ctr"/>
        <c:lblOffset val="100"/>
        <c:noMultiLvlLbl val="0"/>
      </c:catAx>
      <c:valAx>
        <c:axId val="28718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8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Professional Power Tools and Accessories 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</c:v>
                </c:pt>
                <c:pt idx="1">
                  <c:v>26</c:v>
                </c:pt>
                <c:pt idx="2">
                  <c:v>39</c:v>
                </c:pt>
                <c:pt idx="3">
                  <c:v>40</c:v>
                </c:pt>
                <c:pt idx="4">
                  <c:v>51</c:v>
                </c:pt>
                <c:pt idx="5">
                  <c:v>31</c:v>
                </c:pt>
                <c:pt idx="6">
                  <c:v>26</c:v>
                </c:pt>
                <c:pt idx="7">
                  <c:v>15</c:v>
                </c:pt>
                <c:pt idx="8">
                  <c:v>27</c:v>
                </c:pt>
                <c:pt idx="9">
                  <c:v>31</c:v>
                </c:pt>
                <c:pt idx="10">
                  <c:v>25</c:v>
                </c:pt>
                <c:pt idx="11">
                  <c:v>21</c:v>
                </c:pt>
                <c:pt idx="12">
                  <c:v>23</c:v>
                </c:pt>
                <c:pt idx="13">
                  <c:v>23</c:v>
                </c:pt>
                <c:pt idx="14">
                  <c:v>26</c:v>
                </c:pt>
                <c:pt idx="15">
                  <c:v>26</c:v>
                </c:pt>
                <c:pt idx="16">
                  <c:v>30</c:v>
                </c:pt>
                <c:pt idx="17">
                  <c:v>30</c:v>
                </c:pt>
                <c:pt idx="18">
                  <c:v>18</c:v>
                </c:pt>
                <c:pt idx="19">
                  <c:v>63</c:v>
                </c:pt>
                <c:pt idx="20">
                  <c:v>35</c:v>
                </c:pt>
                <c:pt idx="21">
                  <c:v>36</c:v>
                </c:pt>
                <c:pt idx="22">
                  <c:v>39</c:v>
                </c:pt>
                <c:pt idx="23">
                  <c:v>31</c:v>
                </c:pt>
                <c:pt idx="24">
                  <c:v>28</c:v>
                </c:pt>
                <c:pt idx="25">
                  <c:v>28</c:v>
                </c:pt>
                <c:pt idx="26">
                  <c:v>36</c:v>
                </c:pt>
                <c:pt idx="27">
                  <c:v>23</c:v>
                </c:pt>
                <c:pt idx="28">
                  <c:v>26</c:v>
                </c:pt>
                <c:pt idx="2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C-4B88-BDEC-A0BEB9152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91520"/>
        <c:axId val="283653768"/>
      </c:lineChart>
      <c:dateAx>
        <c:axId val="28719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3768"/>
        <c:crosses val="autoZero"/>
        <c:auto val="1"/>
        <c:lblOffset val="100"/>
        <c:baseTimeUnit val="days"/>
      </c:dateAx>
      <c:valAx>
        <c:axId val="28365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9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ED-4D2A-90D6-0D1259753F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ED-4D2A-90D6-0D1259753F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ED-4D2A-90D6-0D1259753F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ED-4D2A-90D6-0D1259753F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ED-4D2A-90D6-0D1259753F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ED-4D2A-90D6-0D1259753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433832"/>
        <c:axId val="346437768"/>
      </c:barChart>
      <c:catAx>
        <c:axId val="34643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37768"/>
        <c:crosses val="autoZero"/>
        <c:auto val="1"/>
        <c:lblAlgn val="ctr"/>
        <c:lblOffset val="100"/>
        <c:noMultiLvlLbl val="0"/>
      </c:catAx>
      <c:valAx>
        <c:axId val="3464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3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5-4B80-BD6F-DCD5250C41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35-4B80-BD6F-DCD5250C4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35-4B80-BD6F-DCD5250C4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35-4B80-BD6F-DCD5250C4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575936"/>
        <c:axId val="347573312"/>
      </c:barChart>
      <c:catAx>
        <c:axId val="3475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3312"/>
        <c:crosses val="autoZero"/>
        <c:auto val="1"/>
        <c:lblAlgn val="ctr"/>
        <c:lblOffset val="100"/>
        <c:noMultiLvlLbl val="0"/>
      </c:catAx>
      <c:valAx>
        <c:axId val="34757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A846-5682-4C92-9E0F-4778FF7EE4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90A02-8423-447F-BCFB-806A4A206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722323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5E695-2FD1-4F03-88C6-631191D5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850694-E8CF-45B7-A352-569DCD0754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975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0E533-9252-4D94-88E5-CD880B9B2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4094-3917-4C72-B5C2-7B84DE2C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AC27E-01D2-4ED5-BF9B-EAA6B6C21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6A442-5297-4750-AF81-882425ABFE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967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D3929-1836-41A6-8608-33D71BD94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ED5E6-20DE-4009-95B6-FF4A862A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4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CDC6-664B-4A6E-818E-BF2DD788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7FFA04-8EB5-4916-8805-19C3170E27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953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3B143-7E67-4251-B940-F7346D32D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308BE-2E60-470A-BAAF-AFD41C0F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9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D82D-B088-43D9-84F9-F8D2E1AE7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3CFE64-003A-452B-9BD6-6E2EF1E2D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9782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20E97-3EB3-4786-9766-9F28D1DC2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7D7C7-2854-47EB-8601-78023BC5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4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A489-23BB-4183-8C50-8DC7B4DA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126FAC-DC5D-44D1-9542-835FEE5157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212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8C284-7112-4C7E-AE4E-F0890D098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B3499-65AF-4102-AE80-359D5B899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0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32DDD-A0F3-477C-97D4-8E348ACD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95CDB-A067-4014-BD4B-5FA9B3A673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713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60654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35998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4068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1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6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https://www.google.com.pk/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1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https://www.google.hu/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7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http://www.iberferr.es/revista/213/index.html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71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41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4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https://www.boschtools.com/us/es/boschtools-ocs/inclinometro-y-localizadores-de-angulo-gim-120-140337-p/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2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https://www.google.ro/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85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699BF-82E2-47E4-950D-42F5AF992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1187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72279-F43D-4DF4-8F92-BA80C3BC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AB446-DD6F-4A58-81DA-4DFA3C485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093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8106331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34314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7546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7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http://localhost:8082/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8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https://outlook.live.com/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3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https://widget-prime.rafflecopter.com/classic/945bce4/main.html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82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http://www.boschtools.com/us/en/boschtools-ocs/hammer-drills-23516-c/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64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http://www.google.com/search?q=lepon+professional+power+tools&amp;oq=lepon+professional+power+tools&amp;gs_l=mobile-heirloom-serp.12...0.0.2.55608.0.0.0.0.0.0.0.0..0.0....0...1c..34.mobile-heirloom-serp..11.7.6827.V0tIUVqRm5M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7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https://away.vk.com/away.php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0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https://www.bosch-professional.com/fr/fr/promotion/overview.html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2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9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https://www.google.co.il/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67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27185-9E46-46AE-B844-8F31F9821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11960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160AA-E387-4B1A-9D5F-714C4C39F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6F483-998B-49C8-AAD3-AA6C98849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004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91020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749928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1394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8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https://www.google.com.hk/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0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39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https://www.boschtools.com/us/en/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6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https://www.google.com.mm/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5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https://www.google.tn/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8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https://www.bosch-professional.com/es/es/taladros-con-percusion-a-bateria-101307-ocs-c/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7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https://www.bing.com/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957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ABBD0-5A9A-4AFD-9D48-EC45B45F2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05677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664</Words>
  <Application>Microsoft Office PowerPoint</Application>
  <PresentationFormat>On-screen Show (4:3)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Deep Insights</vt:lpstr>
      <vt:lpstr>Facebook Fan Demographics | Bosch Professional Power Tools and Accessories</vt:lpstr>
      <vt:lpstr>Facebook Fans Change by Like/Unlike Source | Bosch Professional Power Tools and Accessories</vt:lpstr>
      <vt:lpstr>Facebook Reach | Bosch Professional Power Tools and Accessories</vt:lpstr>
      <vt:lpstr>Facebook Reactions Distribution | Bosch Professional Power Tools and Accessories</vt:lpstr>
      <vt:lpstr>Facebook Story Type Distribution | Bosch Professional Power Tools and Accessories</vt:lpstr>
      <vt:lpstr>Facebook Page Views By External Referral | Bosch Professional Power Tools and Accessories - 1 of 3</vt:lpstr>
      <vt:lpstr>Facebook Page Views By External Referral | Bosch Professional Power Tools and Accessories - 2 of 3</vt:lpstr>
      <vt:lpstr>Facebook Page Views By External Referral | Bosch Professional Power Tools and Accessories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2018-06-14T21:28:08Z</dcterms:created>
  <dcterms:modified xsi:type="dcterms:W3CDTF">2018-06-14T21:28:30Z</dcterms:modified>
</cp:coreProperties>
</file>