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95</c:v>
                </c:pt>
                <c:pt idx="1">
                  <c:v>856</c:v>
                </c:pt>
                <c:pt idx="2">
                  <c:v>1614</c:v>
                </c:pt>
                <c:pt idx="3">
                  <c:v>928</c:v>
                </c:pt>
                <c:pt idx="4">
                  <c:v>441</c:v>
                </c:pt>
                <c:pt idx="5">
                  <c:v>197</c:v>
                </c:pt>
                <c:pt idx="6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E0-44DD-B7D3-75845BCCFC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362</c:v>
                </c:pt>
                <c:pt idx="1">
                  <c:v>6988</c:v>
                </c:pt>
                <c:pt idx="2">
                  <c:v>22881</c:v>
                </c:pt>
                <c:pt idx="3">
                  <c:v>17480</c:v>
                </c:pt>
                <c:pt idx="4">
                  <c:v>6862</c:v>
                </c:pt>
                <c:pt idx="5">
                  <c:v>1981</c:v>
                </c:pt>
                <c:pt idx="6">
                  <c:v>1133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E0-44DD-B7D3-75845BCCFC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014512"/>
        <c:axId val="173830008"/>
      </c:barChart>
      <c:catAx>
        <c:axId val="17501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830008"/>
        <c:crosses val="autoZero"/>
        <c:auto val="1"/>
        <c:lblAlgn val="ctr"/>
        <c:lblOffset val="100"/>
        <c:noMultiLvlLbl val="0"/>
      </c:catAx>
      <c:valAx>
        <c:axId val="17383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01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Other</c:v>
                </c:pt>
                <c:pt idx="1">
                  <c:v>News Feed</c:v>
                </c:pt>
                <c:pt idx="2">
                  <c:v>Search</c:v>
                </c:pt>
                <c:pt idx="3">
                  <c:v>Restored Likes from Reactivated Accounts</c:v>
                </c:pt>
                <c:pt idx="4">
                  <c:v>Ads</c:v>
                </c:pt>
                <c:pt idx="5">
                  <c:v>Page Suggestions</c:v>
                </c:pt>
                <c:pt idx="6">
                  <c:v>Your Page</c:v>
                </c:pt>
                <c:pt idx="7">
                  <c:v>Suspicious Account Removals</c:v>
                </c:pt>
                <c:pt idx="8">
                  <c:v>Unlikes from Page, Posts, or News Feed</c:v>
                </c:pt>
                <c:pt idx="9">
                  <c:v>Deactivated or Memorialized Account Removals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8</c:v>
                </c:pt>
                <c:pt idx="1">
                  <c:v>28</c:v>
                </c:pt>
                <c:pt idx="2">
                  <c:v>38</c:v>
                </c:pt>
                <c:pt idx="3">
                  <c:v>61</c:v>
                </c:pt>
                <c:pt idx="4">
                  <c:v>89</c:v>
                </c:pt>
                <c:pt idx="5">
                  <c:v>117</c:v>
                </c:pt>
                <c:pt idx="6">
                  <c:v>139</c:v>
                </c:pt>
                <c:pt idx="7">
                  <c:v>-143</c:v>
                </c:pt>
                <c:pt idx="8">
                  <c:v>-42</c:v>
                </c:pt>
                <c:pt idx="9">
                  <c:v>-84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B6-4312-8B08-BAE561E80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604960"/>
        <c:axId val="344605288"/>
      </c:barChart>
      <c:catAx>
        <c:axId val="34460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605288"/>
        <c:crosses val="autoZero"/>
        <c:auto val="1"/>
        <c:lblAlgn val="ctr"/>
        <c:lblOffset val="100"/>
        <c:noMultiLvlLbl val="0"/>
      </c:catAx>
      <c:valAx>
        <c:axId val="34460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60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Professional Power Tools and Accessories Global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</c:v>
                </c:pt>
                <c:pt idx="1">
                  <c:v>34</c:v>
                </c:pt>
                <c:pt idx="2">
                  <c:v>26</c:v>
                </c:pt>
                <c:pt idx="3">
                  <c:v>20</c:v>
                </c:pt>
                <c:pt idx="4">
                  <c:v>30</c:v>
                </c:pt>
                <c:pt idx="5">
                  <c:v>18</c:v>
                </c:pt>
                <c:pt idx="6">
                  <c:v>23</c:v>
                </c:pt>
                <c:pt idx="7">
                  <c:v>27</c:v>
                </c:pt>
                <c:pt idx="8">
                  <c:v>23</c:v>
                </c:pt>
                <c:pt idx="9">
                  <c:v>17</c:v>
                </c:pt>
                <c:pt idx="10">
                  <c:v>17</c:v>
                </c:pt>
                <c:pt idx="11">
                  <c:v>35</c:v>
                </c:pt>
                <c:pt idx="12">
                  <c:v>33</c:v>
                </c:pt>
                <c:pt idx="13">
                  <c:v>24</c:v>
                </c:pt>
                <c:pt idx="14">
                  <c:v>37</c:v>
                </c:pt>
                <c:pt idx="15">
                  <c:v>43</c:v>
                </c:pt>
                <c:pt idx="16">
                  <c:v>46</c:v>
                </c:pt>
                <c:pt idx="17">
                  <c:v>34</c:v>
                </c:pt>
                <c:pt idx="18">
                  <c:v>35</c:v>
                </c:pt>
                <c:pt idx="19">
                  <c:v>24</c:v>
                </c:pt>
                <c:pt idx="20">
                  <c:v>44</c:v>
                </c:pt>
                <c:pt idx="21">
                  <c:v>33</c:v>
                </c:pt>
                <c:pt idx="22">
                  <c:v>41</c:v>
                </c:pt>
                <c:pt idx="23">
                  <c:v>49</c:v>
                </c:pt>
                <c:pt idx="24">
                  <c:v>85</c:v>
                </c:pt>
                <c:pt idx="25">
                  <c:v>36</c:v>
                </c:pt>
                <c:pt idx="26">
                  <c:v>35</c:v>
                </c:pt>
                <c:pt idx="27">
                  <c:v>33</c:v>
                </c:pt>
                <c:pt idx="28">
                  <c:v>40</c:v>
                </c:pt>
                <c:pt idx="29">
                  <c:v>35</c:v>
                </c:pt>
                <c:pt idx="30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B6-4D93-9F4A-D05D1A9FD6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326016"/>
        <c:axId val="285327656"/>
      </c:lineChart>
      <c:dateAx>
        <c:axId val="285326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27656"/>
        <c:crosses val="autoZero"/>
        <c:auto val="1"/>
        <c:lblOffset val="100"/>
        <c:baseTimeUnit val="days"/>
      </c:dateAx>
      <c:valAx>
        <c:axId val="285327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2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2F-4707-8202-89397449CF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2F-4707-8202-89397449CF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2F-4707-8202-89397449CF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B2F-4707-8202-89397449CF8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B2F-4707-8202-89397449CF8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B2F-4707-8202-89397449CF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275368"/>
        <c:axId val="283278976"/>
      </c:barChart>
      <c:catAx>
        <c:axId val="283275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78976"/>
        <c:crosses val="autoZero"/>
        <c:auto val="1"/>
        <c:lblAlgn val="ctr"/>
        <c:lblOffset val="100"/>
        <c:noMultiLvlLbl val="0"/>
      </c:catAx>
      <c:valAx>
        <c:axId val="28327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75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55-42C0-BAED-2E25525737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55-42C0-BAED-2E25525737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55-42C0-BAED-2E25525737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Professional Power Tools and Accessories Global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55-42C0-BAED-2E25525737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274384"/>
        <c:axId val="283277008"/>
      </c:barChart>
      <c:catAx>
        <c:axId val="283274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77008"/>
        <c:crosses val="autoZero"/>
        <c:auto val="1"/>
        <c:lblAlgn val="ctr"/>
        <c:lblOffset val="100"/>
        <c:noMultiLvlLbl val="0"/>
      </c:catAx>
      <c:valAx>
        <c:axId val="28327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7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A3BFE-AE9B-44C2-A96F-9ADEF7F52E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7A42E3-BE9C-47AC-80DC-E5B112C5AA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1409565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E51C6-3BAA-4DDB-8AEA-26572C651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Bosch Professional Power Tools and Accessories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D1D666-1C63-4934-9777-F6A602E3DF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51692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56122-D4E7-4B8E-BB00-FD57BAC3B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BD52B3-BA76-45A8-8E74-2457574C9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052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9AB61-9622-441B-B118-E58754AC1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Bosch Professional Power Tools and Accessories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96F94E-1C26-4843-BC2A-1961AFD23F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9067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B983E-AA7F-4A08-B8FD-87FFAFD949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772F6-E60A-4396-97DA-5B8435919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71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47126-25DA-4A24-A304-58B3F75A4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Bosch Professional Power Tools and Accessories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85E619-CB5C-4FDC-B70A-08E09DA662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580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CCB42-470D-4DDD-BB0A-A060B7820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9BB5E-C478-4565-93A0-FFDC95FE7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045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EACDE-BCA6-4329-AA56-EC382404A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Bosch Professional Power Tools and Accessories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1E6714-62FA-4724-A128-2B2BBA2BC0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3732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60C8A3-DAAB-4660-9536-D36B553F33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945F3-95E5-4094-8AEE-3528E091C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723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9C1A6-A10B-4E52-983A-FD8D052DE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Story Type Distribution | Bosch Professional Power Tools and Accessories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11035D-F8C0-4477-8498-C7A2740459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39774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0181F-821E-448A-9CE9-E23C911369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26933-B938-490D-9A56-D7797140E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711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7358A-F823-409E-A20C-F7C208B3B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Bosch Professional Power Tools and Accessories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CC814E-8116-48B1-9FD9-4E683C0A99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0651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8514067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2673895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69917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128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https://www.bosch-professional.com/fr/fr/dl/recherche-de-revendeur/dealerslist/abidjan-01-rp-cote-ivoire/3571834559/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97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https://www.google.com.hk/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93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80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https://www.bosch-professional.com/gb/en/service/after-sales-service/faq/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631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https://www.google.com.pr/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080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https://www.google.dz/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928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https://www.youtube.com/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611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https://www.bosch-professional.com/fr/fr/dl/recherche-de-revendeur/recherche-de-revendeur/revendeurs/43968783/pontault-combault/tb-service/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81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https://www.google.co.il/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075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A81AF-83C9-4CB6-94AE-38EFDA11C4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921805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648CF-5551-4B21-966C-151454BCC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Bosch Professional Power Tools and Accessories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66CE67-CCF0-4B9B-A048-87E901EA2C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2839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6763218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556612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00188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71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https://www.google.ro/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770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https://www.bosch-professional.com/fr/fr/dl/recherche-de-revendeur/dealerslist/abidjan/2032067907/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013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https://www.google.iq/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179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038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https://www.bosch-professional.com/gb/en/community/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09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https://www.boschtools.com/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95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https://www.google.co.ve/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8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https://www.google.com.tr/search?q=%D8%A7%D9%88%D8%B1%D9%8A%D9%86%D8%AA+%D9%86%D9%8A%D9%88%D8%B2&amp;oq=%D8%A7%D9%88&amp;aqs=chrome.0.69i59j69i60j35i39j69i57j0j69i61.2132j0j4&amp;client=ms-android-samsung&amp;sourceid=chrome-mobile&amp;ie=UTF-8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968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https://www.google.com.uy/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129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D9C878-5513-4B7F-8CED-60C9B39E81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015409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A7C63-3053-4D75-8A2F-B7AFD71CF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Bosch Professional Power Tools and Accessories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C2B352-666F-4AF0-B6EF-EAAFF14E5E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341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8143117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9843758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31005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01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https://search.yahoo.com/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22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https://www.google.ie/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547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https://www.google.sk/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2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http://go.mail.ru/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69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https://www.google.pt/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756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https://www.google.com.kh/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702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Professional Power Tools and Accessories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https://es.informationvine.com/index?qsrc=999&amp;qo=semQuery&amp;ad=semD&amp;o=614714&amp;l=sem&amp;askid=d42265a1-0188-4697-8ec7-07c64f2134d5-0-ie_gsb&amp;q=maquinas+herramientas+bosch&amp;dqi&amp;am=broad&amp;an=google_s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044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7567D-A568-41ED-818C-753CAFCC1D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4861273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741</Words>
  <Application>Microsoft Office PowerPoint</Application>
  <PresentationFormat>On-screen Show (4:3)</PresentationFormat>
  <Paragraphs>107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Deep Insights</vt:lpstr>
      <vt:lpstr>Facebook Fan Demographics | Bosch Professional Power Tools and Accessories</vt:lpstr>
      <vt:lpstr>Facebook Fans Change by Like/Unlike Source | Bosch Professional Power Tools and Accessories</vt:lpstr>
      <vt:lpstr>Facebook Reach | Bosch Professional Power Tools and Accessories</vt:lpstr>
      <vt:lpstr>Facebook Reactions Distribution | Bosch Professional Power Tools and Accessories</vt:lpstr>
      <vt:lpstr>Facebook Story Type Distribution | Bosch Professional Power Tools and Accessories</vt:lpstr>
      <vt:lpstr>Facebook Page Views By External Referral | Bosch Professional Power Tools and Accessories - 1 of 3</vt:lpstr>
      <vt:lpstr>Facebook Page Views By External Referral | Bosch Professional Power Tools and Accessories - 2 of 3</vt:lpstr>
      <vt:lpstr>Facebook Page Views By External Referral | Bosch Professional Power Tools and Accessories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2018-06-14T21:26:42Z</dcterms:created>
  <dcterms:modified xsi:type="dcterms:W3CDTF">2018-06-14T21:27:03Z</dcterms:modified>
</cp:coreProperties>
</file>