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134</c:v>
                </c:pt>
                <c:pt idx="2">
                  <c:v>499</c:v>
                </c:pt>
                <c:pt idx="3">
                  <c:v>398</c:v>
                </c:pt>
                <c:pt idx="4">
                  <c:v>261</c:v>
                </c:pt>
                <c:pt idx="5">
                  <c:v>168</c:v>
                </c:pt>
                <c:pt idx="6">
                  <c:v>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17-42E9-BF40-9729846F48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21</c:v>
                </c:pt>
                <c:pt idx="1">
                  <c:v>2450</c:v>
                </c:pt>
                <c:pt idx="2">
                  <c:v>7729</c:v>
                </c:pt>
                <c:pt idx="3">
                  <c:v>5180</c:v>
                </c:pt>
                <c:pt idx="4">
                  <c:v>1915</c:v>
                </c:pt>
                <c:pt idx="5">
                  <c:v>704</c:v>
                </c:pt>
                <c:pt idx="6">
                  <c:v>404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17-42E9-BF40-9729846F48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1691608"/>
        <c:axId val="281409224"/>
      </c:barChart>
      <c:catAx>
        <c:axId val="281691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409224"/>
        <c:crosses val="autoZero"/>
        <c:auto val="1"/>
        <c:lblAlgn val="ctr"/>
        <c:lblOffset val="100"/>
        <c:noMultiLvlLbl val="0"/>
      </c:catAx>
      <c:valAx>
        <c:axId val="281409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691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Fans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Search</c:v>
                </c:pt>
                <c:pt idx="1">
                  <c:v>Other</c:v>
                </c:pt>
                <c:pt idx="2">
                  <c:v>Restored Likes from Reactivated Accounts</c:v>
                </c:pt>
                <c:pt idx="3">
                  <c:v>News Feed</c:v>
                </c:pt>
                <c:pt idx="4">
                  <c:v>Your Page</c:v>
                </c:pt>
                <c:pt idx="5">
                  <c:v>Page Suggestions</c:v>
                </c:pt>
                <c:pt idx="6">
                  <c:v>Ads</c:v>
                </c:pt>
                <c:pt idx="7">
                  <c:v>Deactivated or Memorialized Account Removals</c:v>
                </c:pt>
                <c:pt idx="8">
                  <c:v>Unlikes from Page, Posts, or News Feed</c:v>
                </c:pt>
                <c:pt idx="9">
                  <c:v>Suspicious Account Removals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4</c:v>
                </c:pt>
                <c:pt idx="1">
                  <c:v>9</c:v>
                </c:pt>
                <c:pt idx="2">
                  <c:v>22</c:v>
                </c:pt>
                <c:pt idx="3">
                  <c:v>68</c:v>
                </c:pt>
                <c:pt idx="4">
                  <c:v>167</c:v>
                </c:pt>
                <c:pt idx="5">
                  <c:v>429</c:v>
                </c:pt>
                <c:pt idx="6">
                  <c:v>1451</c:v>
                </c:pt>
                <c:pt idx="7">
                  <c:v>-36</c:v>
                </c:pt>
                <c:pt idx="8">
                  <c:v>-48</c:v>
                </c:pt>
                <c:pt idx="9">
                  <c:v>-5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A2-4B74-9DA8-456680BDB4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4492296"/>
        <c:axId val="284192328"/>
      </c:barChart>
      <c:catAx>
        <c:axId val="154492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192328"/>
        <c:crosses val="autoZero"/>
        <c:auto val="1"/>
        <c:lblAlgn val="ctr"/>
        <c:lblOffset val="100"/>
        <c:noMultiLvlLbl val="0"/>
      </c:catAx>
      <c:valAx>
        <c:axId val="284192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492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3340</c:v>
                </c:pt>
                <c:pt idx="1">
                  <c:v>1458</c:v>
                </c:pt>
                <c:pt idx="2">
                  <c:v>3840</c:v>
                </c:pt>
                <c:pt idx="3">
                  <c:v>5336</c:v>
                </c:pt>
                <c:pt idx="4">
                  <c:v>6446</c:v>
                </c:pt>
                <c:pt idx="5">
                  <c:v>4275</c:v>
                </c:pt>
                <c:pt idx="6">
                  <c:v>15746</c:v>
                </c:pt>
                <c:pt idx="7">
                  <c:v>22452</c:v>
                </c:pt>
                <c:pt idx="8">
                  <c:v>24541</c:v>
                </c:pt>
                <c:pt idx="9">
                  <c:v>17630</c:v>
                </c:pt>
                <c:pt idx="10">
                  <c:v>19030</c:v>
                </c:pt>
                <c:pt idx="11">
                  <c:v>27544</c:v>
                </c:pt>
                <c:pt idx="12">
                  <c:v>34634</c:v>
                </c:pt>
                <c:pt idx="13">
                  <c:v>27234</c:v>
                </c:pt>
                <c:pt idx="14">
                  <c:v>36484</c:v>
                </c:pt>
                <c:pt idx="15">
                  <c:v>47132</c:v>
                </c:pt>
                <c:pt idx="16">
                  <c:v>44354</c:v>
                </c:pt>
                <c:pt idx="17">
                  <c:v>43278</c:v>
                </c:pt>
                <c:pt idx="18">
                  <c:v>41161</c:v>
                </c:pt>
                <c:pt idx="19">
                  <c:v>44331</c:v>
                </c:pt>
                <c:pt idx="20">
                  <c:v>44851</c:v>
                </c:pt>
                <c:pt idx="21">
                  <c:v>44372</c:v>
                </c:pt>
                <c:pt idx="22">
                  <c:v>27285</c:v>
                </c:pt>
                <c:pt idx="23">
                  <c:v>18006</c:v>
                </c:pt>
                <c:pt idx="24">
                  <c:v>19162</c:v>
                </c:pt>
                <c:pt idx="25">
                  <c:v>15231</c:v>
                </c:pt>
                <c:pt idx="26">
                  <c:v>7351</c:v>
                </c:pt>
                <c:pt idx="27">
                  <c:v>4188</c:v>
                </c:pt>
                <c:pt idx="28">
                  <c:v>8721</c:v>
                </c:pt>
                <c:pt idx="29">
                  <c:v>6906</c:v>
                </c:pt>
                <c:pt idx="30">
                  <c:v>13685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8CA-4971-A746-BEDAFAF26E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192656"/>
        <c:axId val="281408896"/>
      </c:lineChart>
      <c:dateAx>
        <c:axId val="283192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408896"/>
        <c:crosses val="autoZero"/>
        <c:auto val="1"/>
        <c:lblOffset val="100"/>
        <c:baseTimeUnit val="days"/>
      </c:dateAx>
      <c:valAx>
        <c:axId val="281408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92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2788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1D-4553-BE47-555D107493C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A1D-4553-BE47-555D107493C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A1D-4553-BE47-555D107493C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A1D-4553-BE47-555D107493C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A1D-4553-BE47-555D107493C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A1D-4553-BE47-555D107493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2939824"/>
        <c:axId val="352942120"/>
      </c:barChart>
      <c:catAx>
        <c:axId val="352939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942120"/>
        <c:crosses val="autoZero"/>
        <c:auto val="1"/>
        <c:lblAlgn val="ctr"/>
        <c:lblOffset val="100"/>
        <c:noMultiLvlLbl val="0"/>
      </c:catAx>
      <c:valAx>
        <c:axId val="352942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939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10.05719645105</c:v>
                </c:pt>
                <c:pt idx="1">
                  <c:v>4.2825919312069001</c:v>
                </c:pt>
                <c:pt idx="2">
                  <c:v>3.7528074587133999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CC-4C0E-B21C-E0D0E97A46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2941136"/>
        <c:axId val="346107040"/>
      </c:barChart>
      <c:catAx>
        <c:axId val="352941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107040"/>
        <c:crosses val="autoZero"/>
        <c:auto val="1"/>
        <c:lblAlgn val="ctr"/>
        <c:lblOffset val="100"/>
        <c:noMultiLvlLbl val="0"/>
      </c:catAx>
      <c:valAx>
        <c:axId val="346107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941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3C-4A89-8011-7786C3FF5DF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Mention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3C-4A89-8011-7786C3FF5DF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4973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73C-4A89-8011-7786C3FF5DF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Page post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1404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73C-4A89-8011-7786C3FF5D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1503552"/>
        <c:axId val="351500600"/>
      </c:barChart>
      <c:catAx>
        <c:axId val="351503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500600"/>
        <c:crosses val="autoZero"/>
        <c:auto val="1"/>
        <c:lblAlgn val="ctr"/>
        <c:lblOffset val="100"/>
        <c:noMultiLvlLbl val="0"/>
      </c:catAx>
      <c:valAx>
        <c:axId val="351500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503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F2420-3557-4394-82C8-E5F313D030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507057-927B-459C-A3E4-AF7CCF9310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358686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AE951-C242-482F-A3EE-CCE5F909F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Fan Demographics | Bosch Herramientas Eléctricas Profesionales y Accesorios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537374-8C7F-48EE-8BE7-4F6F5B86B3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4289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E6A70F-3A26-4FED-81E8-E6BC819EEA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0A6FF5-C474-42C4-86E4-A5ACF1533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895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7DE01-6BDC-47DD-BE7A-FE117DAA9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by Like/Unlike Source | Bosch Herramientas Eléctricas Profesionales y Accesorios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1D6E91-D77B-459F-A1ED-19961356BD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78152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F6956A-7BC7-4F03-9CBC-26C0AB96B8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4E0E80-BACD-4240-9910-6408E00E4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9241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398BE-8081-4512-9C35-6FB588382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Reach | Bosch Herramientas Eléctricas Profesionales y Accesorios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12CB00-A35A-4C52-A29B-E8A4BB870C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24201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872003-14C1-48A2-B4C2-7B2ED25B0B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D2F9FF-93D8-404C-9735-5947F81A3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259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4ECEC-9D0E-47AC-A6A5-4ED564264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Bosch Herramientas Eléctricas Profesionales y Accesorios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4D1C9B-E6CB-4828-A43E-358DD367F7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99809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5725831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8483440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91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Andorra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596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726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490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744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013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194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161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9216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Aruba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9199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2287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85A429-702F-476C-BB5B-1A378662D8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040415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83479-8CB9-4235-9E8F-2FAEAD55C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Bosch Herramientas Eléctricas Profesionales y Accesorios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0750EB-C1B8-4CC2-A180-5F6C67B16C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41596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950199142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1057541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8105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580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Burkina Faso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9302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3029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699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Bermuda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756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Bolivia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5316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050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5467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324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6133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360069-8285-409F-ABA6-24989F370D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123234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E99F6-6AA2-47F5-8B14-C6405B40F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Bosch Herramientas Eléctricas Profesionales y Accesorios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289D5B-5E02-4ABC-86EA-AF10E8DB24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338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661460765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951951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3229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064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311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591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Costa 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9296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1469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5040E2-C8DA-4670-8008-4EC92E92C3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044963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A9EE8-0AF9-40CD-9E8D-4E0D73F6D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Reactions Distribution | Bosch Herramientas Eléctricas Profesionales y Accesorios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374808-91A4-4D94-B98E-69DC39818D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43064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BEC3B5-BEAC-4FEE-9D50-C4604B8314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ED9191-8530-4796-B42D-ACC7CFCF9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1619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36894-97E4-41D7-B70B-BC71C8ED1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Bosch Herramientas Eléctricas Profesionales y Accesorios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276096-7F09-4D94-9256-DB369931F3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42628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47AE08-1E97-4FE6-A5C0-95B8DA5849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6A5C3E-2D80-4CAC-AE28-C3750DB56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9650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C1A9E-963F-47DD-82F4-E0CE9DF4C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Story Type Distribution | Bosch Herramientas Eléctricas Profesionales y Accesorios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41D847-28E4-4669-9E16-18844C5E38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686048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BE782D-D6CB-4E93-9313-E11CDDC682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0B4935-5276-4A16-8AB8-614D17AA4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591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511C3-4BA9-410C-8F6E-51EA4153E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Page Views By External Referral | Bosch Herramientas Eléctricas Profesionales y Accesorios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AD871B-0637-4CE0-9FCA-9AD97BE594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18641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0443947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62618609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20493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2662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Bosch Herramientas Eléctricas Profesionales y Accesorios Chile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https://www.google.cl/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234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Bosch Herramientas Eléctricas Profesionales y Accesorios Chile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http://instagram.com/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8903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Bosch Herramientas Eléctricas Profesionales y Accesorios Chile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http://www.google.com/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1635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Bosch Herramientas Eléctricas Profesionales y Accesorios Chile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https://www.google.com/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9634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Bosch Herramientas Eléctricas Profesionales y Accesorios Chile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http://m.bosch-professional.cl/cl/es/professional/cordless-tools/index.html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328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Bosch Herramientas Eléctricas Profesionales y Accesorios Chile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https://www.youtube.com/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232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Bosch Herramientas Eléctricas Profesionales y Accesorios Chile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https://www.google.com.pe/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3873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A542E8-6C85-4561-85AC-259DC83740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9561993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382</Words>
  <Application>Microsoft Office PowerPoint</Application>
  <PresentationFormat>On-screen Show (4:3)</PresentationFormat>
  <Paragraphs>108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Calibri</vt:lpstr>
      <vt:lpstr>Arial</vt:lpstr>
      <vt:lpstr>quintly_template</vt:lpstr>
      <vt:lpstr>Deep Insights</vt:lpstr>
      <vt:lpstr>Facebook Fan Demographics | Bosch Herramientas Eléctricas Profesionales y Accesorios</vt:lpstr>
      <vt:lpstr>Facebook Fans Change by Like/Unlike Source | Bosch Herramientas Eléctricas Profesionales y Accesorios</vt:lpstr>
      <vt:lpstr>Facebook Reach | Bosch Herramientas Eléctricas Profesionales y Accesorios</vt:lpstr>
      <vt:lpstr>Facebook Reach By Country Table | Bosch Herramientas Eléctricas Profesionales y Accesorios - 1 of 3</vt:lpstr>
      <vt:lpstr>Facebook Reach By Country Table | Bosch Herramientas Eléctricas Profesionales y Accesorios - 2 of 3</vt:lpstr>
      <vt:lpstr>Facebook Reach By Country Table | Bosch Herramientas Eléctricas Profesionales y Accesorios - 3 of 3</vt:lpstr>
      <vt:lpstr>Facebook Reactions Distribution | Bosch Herramientas Eléctricas Profesionales y Accesorios</vt:lpstr>
      <vt:lpstr>Facebook Engagement Rate By Post Type | Bosch Herramientas Eléctricas Profesionales y Accesorios</vt:lpstr>
      <vt:lpstr>Facebook Story Type Distribution | Bosch Herramientas Eléctricas Profesionales y Accesorios</vt:lpstr>
      <vt:lpstr>Facebook Page Views By External Referral | Bosch Herramientas Eléctricas Profesionales y Accesorios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creator>Administrator</dc:creator>
  <cp:lastModifiedBy>Administrator</cp:lastModifiedBy>
  <cp:revision>1</cp:revision>
  <dcterms:created xsi:type="dcterms:W3CDTF">2018-06-14T21:22:54Z</dcterms:created>
  <dcterms:modified xsi:type="dcterms:W3CDTF">2018-06-14T21:23:16Z</dcterms:modified>
</cp:coreProperties>
</file>