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81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407</c:v>
                </c:pt>
                <c:pt idx="1">
                  <c:v>2858</c:v>
                </c:pt>
                <c:pt idx="2">
                  <c:v>7946</c:v>
                </c:pt>
                <c:pt idx="3">
                  <c:v>9816</c:v>
                </c:pt>
                <c:pt idx="4">
                  <c:v>7213</c:v>
                </c:pt>
                <c:pt idx="5">
                  <c:v>1168</c:v>
                </c:pt>
                <c:pt idx="6">
                  <c:v>322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32-4836-B07B-C0EB86E892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1432</c:v>
                </c:pt>
                <c:pt idx="1">
                  <c:v>16298</c:v>
                </c:pt>
                <c:pt idx="2">
                  <c:v>69705</c:v>
                </c:pt>
                <c:pt idx="3">
                  <c:v>68111</c:v>
                </c:pt>
                <c:pt idx="4">
                  <c:v>30903</c:v>
                </c:pt>
                <c:pt idx="5">
                  <c:v>4935</c:v>
                </c:pt>
                <c:pt idx="6">
                  <c:v>1512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32-4836-B07B-C0EB86E892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9325088"/>
        <c:axId val="159326728"/>
      </c:barChart>
      <c:catAx>
        <c:axId val="159325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326728"/>
        <c:crosses val="autoZero"/>
        <c:auto val="1"/>
        <c:lblAlgn val="ctr"/>
        <c:lblOffset val="100"/>
        <c:noMultiLvlLbl val="0"/>
      </c:catAx>
      <c:valAx>
        <c:axId val="159326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325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Ads</c:v>
                </c:pt>
                <c:pt idx="1">
                  <c:v>Other</c:v>
                </c:pt>
                <c:pt idx="2">
                  <c:v>News Feed</c:v>
                </c:pt>
                <c:pt idx="3">
                  <c:v>Search</c:v>
                </c:pt>
                <c:pt idx="4">
                  <c:v>Your Page</c:v>
                </c:pt>
                <c:pt idx="5">
                  <c:v>Page Suggestions</c:v>
                </c:pt>
                <c:pt idx="6">
                  <c:v>Restored Likes from Reactivated Accounts</c:v>
                </c:pt>
                <c:pt idx="7">
                  <c:v>Suspicious Account Removals</c:v>
                </c:pt>
                <c:pt idx="8">
                  <c:v>Deactivated or Memorialized Account Removals</c:v>
                </c:pt>
                <c:pt idx="9">
                  <c:v>Unlikes from Page, Posts, or News Feed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</c:v>
                </c:pt>
                <c:pt idx="1">
                  <c:v>7</c:v>
                </c:pt>
                <c:pt idx="2">
                  <c:v>11</c:v>
                </c:pt>
                <c:pt idx="3">
                  <c:v>19</c:v>
                </c:pt>
                <c:pt idx="4">
                  <c:v>81</c:v>
                </c:pt>
                <c:pt idx="5">
                  <c:v>85</c:v>
                </c:pt>
                <c:pt idx="6">
                  <c:v>266</c:v>
                </c:pt>
                <c:pt idx="7">
                  <c:v>-107</c:v>
                </c:pt>
                <c:pt idx="8">
                  <c:v>-390</c:v>
                </c:pt>
                <c:pt idx="9">
                  <c:v>-58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28-4E52-A946-0416CAD606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074696"/>
        <c:axId val="345072728"/>
      </c:barChart>
      <c:catAx>
        <c:axId val="345074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072728"/>
        <c:crosses val="autoZero"/>
        <c:auto val="1"/>
        <c:lblAlgn val="ctr"/>
        <c:lblOffset val="100"/>
        <c:noMultiLvlLbl val="0"/>
      </c:catAx>
      <c:valAx>
        <c:axId val="345072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074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2022</c:v>
                </c:pt>
                <c:pt idx="1">
                  <c:v>2696</c:v>
                </c:pt>
                <c:pt idx="2">
                  <c:v>1951</c:v>
                </c:pt>
                <c:pt idx="3">
                  <c:v>486</c:v>
                </c:pt>
                <c:pt idx="4">
                  <c:v>2784</c:v>
                </c:pt>
                <c:pt idx="5">
                  <c:v>1328</c:v>
                </c:pt>
                <c:pt idx="6">
                  <c:v>1312</c:v>
                </c:pt>
                <c:pt idx="7">
                  <c:v>517</c:v>
                </c:pt>
                <c:pt idx="8">
                  <c:v>2204</c:v>
                </c:pt>
                <c:pt idx="9">
                  <c:v>857</c:v>
                </c:pt>
                <c:pt idx="10">
                  <c:v>280</c:v>
                </c:pt>
                <c:pt idx="11">
                  <c:v>244</c:v>
                </c:pt>
                <c:pt idx="12">
                  <c:v>4315</c:v>
                </c:pt>
                <c:pt idx="13">
                  <c:v>2531</c:v>
                </c:pt>
                <c:pt idx="14">
                  <c:v>3350</c:v>
                </c:pt>
                <c:pt idx="15">
                  <c:v>5633</c:v>
                </c:pt>
                <c:pt idx="16">
                  <c:v>2149</c:v>
                </c:pt>
                <c:pt idx="17">
                  <c:v>814</c:v>
                </c:pt>
                <c:pt idx="18">
                  <c:v>721</c:v>
                </c:pt>
                <c:pt idx="19">
                  <c:v>218</c:v>
                </c:pt>
                <c:pt idx="20">
                  <c:v>4046</c:v>
                </c:pt>
                <c:pt idx="21">
                  <c:v>2240</c:v>
                </c:pt>
                <c:pt idx="22">
                  <c:v>4460</c:v>
                </c:pt>
                <c:pt idx="23">
                  <c:v>2204</c:v>
                </c:pt>
                <c:pt idx="24">
                  <c:v>640</c:v>
                </c:pt>
                <c:pt idx="25">
                  <c:v>461</c:v>
                </c:pt>
                <c:pt idx="26">
                  <c:v>1632</c:v>
                </c:pt>
                <c:pt idx="27">
                  <c:v>1398</c:v>
                </c:pt>
                <c:pt idx="28">
                  <c:v>4734</c:v>
                </c:pt>
                <c:pt idx="29">
                  <c:v>1811</c:v>
                </c:pt>
                <c:pt idx="30">
                  <c:v>423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C2-4EA8-A4E0-6F55E7886C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340808"/>
        <c:axId val="347341136"/>
      </c:lineChart>
      <c:dateAx>
        <c:axId val="347340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41136"/>
        <c:crosses val="autoZero"/>
        <c:auto val="1"/>
        <c:lblOffset val="100"/>
        <c:baseTimeUnit val="days"/>
      </c:dateAx>
      <c:valAx>
        <c:axId val="347341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340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B3-4E80-AD9D-2DAAAFA45C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B3-4E80-AD9D-2DAAAFA45C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B3-4E80-AD9D-2DAAAFA45CE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7B3-4E80-AD9D-2DAAAFA45CE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7B3-4E80-AD9D-2DAAAFA45CE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7B3-4E80-AD9D-2DAAAFA45C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5894712"/>
        <c:axId val="355892744"/>
      </c:barChart>
      <c:catAx>
        <c:axId val="355894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892744"/>
        <c:crosses val="autoZero"/>
        <c:auto val="1"/>
        <c:lblAlgn val="ctr"/>
        <c:lblOffset val="100"/>
        <c:noMultiLvlLbl val="0"/>
      </c:catAx>
      <c:valAx>
        <c:axId val="355892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894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3.1039503600582998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E0-4CD9-940A-B2CF3A92DC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5388464"/>
        <c:axId val="355387152"/>
      </c:barChart>
      <c:catAx>
        <c:axId val="355388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387152"/>
        <c:crosses val="autoZero"/>
        <c:auto val="1"/>
        <c:lblAlgn val="ctr"/>
        <c:lblOffset val="100"/>
        <c:noMultiLvlLbl val="0"/>
      </c:catAx>
      <c:valAx>
        <c:axId val="355387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388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42-4E66-86DF-4E9404D15F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42-4E66-86DF-4E9404D15F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42-4E66-86DF-4E9404D15FA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Page post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42-4E66-86DF-4E9404D15F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0459104"/>
        <c:axId val="430459760"/>
      </c:barChart>
      <c:catAx>
        <c:axId val="43045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459760"/>
        <c:crosses val="autoZero"/>
        <c:auto val="1"/>
        <c:lblAlgn val="ctr"/>
        <c:lblOffset val="100"/>
        <c:noMultiLvlLbl val="0"/>
      </c:catAx>
      <c:valAx>
        <c:axId val="430459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459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51423-DDA3-427E-A8BE-FE8410A667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F6E84B-241D-40D8-8080-E8967D5942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514932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FA0DA-972A-4565-940E-DEEB87A4D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Fan Demographics | Bosch Herramientas Eléctricas Profesionales y Accesorios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F566EA-7F33-4E0B-9BE8-7E2816961D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61694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003E1A-88A6-4206-9EB0-BA9C2D7D5C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542667-918D-4015-BB6C-B475E6C60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696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55A03-5014-475A-A08D-9033A49AC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Bosch Herramientas Eléctricas Profesionales y Accesorios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A5D916-FA80-41CC-90D9-DBC22D7DA2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09769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791EF1-E02C-4164-A3CF-E9EDEDAFF9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F1A4D7-2EE5-450E-9B6A-0119F2F99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649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3370-4401-435A-ADBE-4F30C1AD3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Reach | Bosch Herramientas Eléctricas Profesionales y Accesorios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37CFF6-67C0-429B-B4B8-89B8AB532A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81768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6218D7-2987-4D9C-86DE-F1317E4BE2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CF5D0-5EFF-4572-AC3D-BA61BFAD9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991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8E920-CB69-40EC-82FC-D2B87816A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Bosch Herramientas Eléctricas Profesionales y Accesorios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8430B5-6303-471B-BCCC-95CCED1EF6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79128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8778582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4122373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593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678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00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947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717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5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Bolivia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578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815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269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956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2587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74CC53-9137-4B0D-92F5-C8D018B650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892127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3362E-BFEC-4010-BB7B-FDCA9506B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Bosch Herramientas Eléctricas Profesionales y Accesorios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DD55EF-C239-4EBD-BF3D-F22DCB0712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3712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220390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441269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283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463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789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349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047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068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504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Dominican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232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Ecuador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559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464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912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9376CF-A832-423E-ABE5-749BBFB540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125971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DE436-AFDA-46A9-98BA-CA24161C1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Bosch Herramientas Eléctricas Profesionales y Accesorios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1F06B4-A485-409A-8A2F-F94984DB9E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3464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6782585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0614860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691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011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17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Guatemala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585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Honduras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920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Croatia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2521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22917-177B-49E1-9A02-A981BF3C37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120060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9E1A6-7369-4772-8CB2-0DC0247E3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Reactions Distribution | Bosch Herramientas Eléctricas Profesionales y Accesorios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40FDE0-2611-49CC-92B5-FD2A300DB1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95545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8E3A20-0E56-456E-B77D-A1620E6507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64E20D-8BE8-43FF-AB21-ED0CCF51A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663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05734-6856-469E-BD8D-3D6B88FA4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Bosch Herramientas Eléctricas Profesionales y Accesorios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AC4AF2-C50B-49A0-8515-C65E6D2B09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02747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CC096D-83CC-4985-AD64-FEFE236CA8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EE9E2-D9E4-40B6-8036-41F7C71C8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841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E5C00-A0FE-487E-871E-3DEFBC0F0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Private Messages Table | Bosch Herramientas Eléctricas Profesionales y Accesorios - 1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646B44-5E3A-466B-AAD4-336DEC4B0C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5020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8255772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972144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47347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8698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27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Ana Llosa - 2018-03-31 20:45:41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Ana, ¿cómo estás? 
Hay una dirección en Argentina que repara Bosch. http://www.oesteservice.com.ar/ ;)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04/03/2018 17:05:44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895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El Hospi - 2018-03-30 12:46:54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El Hospi, ¿cómo estás?
Te contamos que podrás encontrar todo lo relacionado con mantenimiento, repuestos y accesorios de nuestras herramientas en los Centros de Servicios a nivel nacional. A continuación te dejo el link donde podrás ubicar el más cercano. http://bit.ly/2qyzMWM ;)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04/02/2018 15:51:55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088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4D3C78-AABD-4425-B17A-83930CCD6F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684735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A7012-CAA6-4A18-8387-33608AE67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Private Messages Table | Bosch Herramientas Eléctricas Profesionales y Accesorios - 2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70FDC5-6752-46AA-B6BA-88039BF55B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45809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5717447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600410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89586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25943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106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Juan Escobar - 2018-03-29 18:02:30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Juan, ¿cómo estás? 
Son muchos los modelos de cepillos que ofrecemos, te invitamos a conocernos en nuestro sitio. ;) http://midi.as/Cwc2
Podes conseguir nuestros productos visitandonos en nuestra Tienda Oficial acá http://midi.as/Dwc2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04/02/2018 15:29:32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391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Marcelo Gutierrez - 2018-03-28 16:50:56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Marcelo, ¿cómo estás?
¿Podemos ayudarte aquí?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03/28/2018 18:44:58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266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Roque Gustavo Landro - 2018-03-28 02:07:17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Roque, ¿cómo estás? 
En Argentina tenemos disponible la mesa GTA 600. Para conocerla, ingresas a nuestro sitio http://midi.as/nlc2
Podes conseguir nuestros productos visitandonos en nuestra Tienda Oficial acá http://midi.as/plc2 ;)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03/28/2018 17:03:18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9979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ADD563-8831-4A3A-99B9-311225CC13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653472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7191B-8183-444B-8EE0-A047713DA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Private Messages Table | Bosch Herramientas Eléctricas Profesionales y Accesorios - 3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1F55A0-0087-4202-B10E-14F22ADA7C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0008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7353057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65042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98784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21536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308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Jorge Aldo Laserna - 2018-03-22 21:56:21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Jorge, ¿cómo estás?
¡Excelente! En Argentina ofrecemos dos modelos de sierra de corte a inglete, la GCM 10 X (http://midi.as/s5c2) y GCM 12 GDL (http://midi.as/t5c2). Para conocerlas, accedas a nuestro sitio. ;)
Podés encontrarlas en los diferentes distribuidores a nivel nacional, te dejamos el link para que ingreses y pueda ubicar la tienda más cercana http://midi.as/v5c2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03/23/2018 19:56:13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3255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B7867E-3128-466A-880E-ECE3BB2ECF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523100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1830A-442E-41B4-A1CB-68E25F2B1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Private Messages Table | Bosch Herramientas Eléctricas Profesionales y Accesorios - 4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DEA3B2-5ECA-474E-BEFB-9CEEE32B51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10780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9226524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684330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09392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01529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239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Martin Careri - 2018-03-20 18:00:15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Martin, ¿cómo estás? 
Podés encontrar nuestras herramientas y accesorios en los diferentes distribuidores a nivel nacional, dejamos a vos el link para que ingreses y pueda ubicar la tienda más cercana http://bit.ly/2qyzMWM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03/21/2018 13:45:07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552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Juan Esquinas - 2018-03-20 14:20:56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Juan, ¿cómo estás?
Por favor, ¿podés enviarnos tu contacto (nombre, correo electrónico y teléfono)? Así podemos contactarte directamente. ¡Gracias!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03/22/2018 19:25:35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Juani Zurita - 2018-03-20 01:23:45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Juani, ¿cómo estás? Gracias por escribirnos. 
Por favor, ¿cuál es el número de orden de servicio? ¡Gracias!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03/20/2018 14:15:43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333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6420F-5182-4821-8F5E-DEA9B97C6C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559783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F38F7-16A9-4FBF-8DF7-675B2231E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Private Messages Table | Bosch Herramientas Eléctricas Profesionales y Accesorios - 5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83DF30-6F3A-4F47-98BD-5C61CF5B7B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244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8779778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665774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64576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29059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27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Luis Ahumada - 2018-03-19 23:10:42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Jose, ¿cómo estás?
Contamos a vos que podrás encontrar todo lo relacionado con mantenimiento y repuestos de nuestras herramientas en los Centros de Servicios a nivel nacional, a continuación dejo a vos el link donde podrás ubicar el más cercano. http://bit.ly/2qyzMWM ;)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03/20/2018 13:57:41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16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Federico Recofsky - 2018-03-19 02:04:20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Federico, ¿cómo estás? 
No traemos esta herramienta a Argentina. Nosotros tenemos la Sierra GCO 14-24, este modelo tiene 3800 rpm. Para conocerla, acceda nuestro sitio: http://midi.as/bSb2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03/19/2018 17:25:05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442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60D731-133C-4969-A549-8D6921368D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987588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C4044-0CA1-482F-97CE-C6BA0CDD6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Private Messages Table | Bosch Herramientas Eléctricas Profesionales y Accesorios - 6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9C2D4D-5FFE-4F02-8E77-C29925E87B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6674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9661758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47232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47962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37030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628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Agustin Gallo - 2018-03-17 22:14:01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Agustin, ¿cómo estás?
Podés encontrar nuestras herramientas y accesorios en los diferentes distribuidores a nivel nacional, dejamos a vos el link para que ingreses y pueda ubicar la tienda más cercana http://bit.ly/2qyzMWM ;)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03/19/2018 15:32:16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683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Jorge Americo Navarro - 2018-03-17 20:59:55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Jorge, ¿cómo estás? 
Por favor, ¿podés enviarnos sus contactos (nombre, correo electrónico y teléfono)? Así podemos enviarte los requisitos para darte de alta como Distribuidor. ¡Gracias!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03/19/2018 15:23:47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038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Jorge Sergio Pared - 2018-03-17 15:46:30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096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EC5286-F0F7-4926-8843-217A9CED2F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1641972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B50E8-71B1-4AB7-8A6D-E7ED27A81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Private Messages Table | Bosch Herramientas Eléctricas Profesionales y Accesorios - 7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7E4221-808D-4474-9DC7-E886F9B58A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0852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2959936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965654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78226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40340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154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Bobinados Gazzoli - 2018-03-16 18:33:55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Bobinados, ¿cómo estás?
La garantía puede ser pedida a través de cualquier Asistencia Técnica autorizada Bosch, dónde es efectuada la revisión técnica del producto, mediante la presentación de la factura de compra válida de adquisición, y se procede a otorgar la garantía si esta se encuentra en vigencia. Si ingresas a http://bit.ly/2qyzMWM encuentrarás nuestro buscador de reventas en Argentina, así podrás ubicar lo más cerca de vos. 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03/19/2018 14:32:57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001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Diego Lozano - 2018-03-15 23:26:21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Diego, ¿cómo estás?
Podés por favor enviarnos sus contactos (nombre, correo electrónico y teléfono) y también la proposta? Así podemos contactar a vos directamente. ¡Gracias!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03/16/2018 17:44:39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6692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CF5B31-CC8E-40B6-842B-454FB11890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5460779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69BF8-1466-4E0F-B710-7BC08E70D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Private Messages Table | Bosch Herramientas Eléctricas Profesionales y Accesorios - 8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709AFE-0F59-4031-BBB5-BF3B2C844C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8117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2183485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47894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64330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437897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344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Hernan Cruz Romero - 2018-03-15 21:33:39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Hernan, cómo estás? 
Nuestra 4ta Gran Feria va ser el día 17 de Marzo en Tecnópolis, Av. Gral Paz y Av. Constituyentes, Buenos Aires de 9 hasta las 7 por la noche. Registrate gratis ingresando acá: http://midi.as/rKb2 ;)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03/16/2018 17:31:16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738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Ramon Batista - 2018-03-14 03:30:42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Ramon, ¿cómo estás?
No la traemos a Argentina. Para conocer nuestra linea completa de herramientas, podés ingresar a nuestro sitio. http://midi.as/kBb2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03/14/2018 19:34:05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144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C1B20E-9D29-402E-83C4-1C19F74DFB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5110174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21C27-FD0B-4232-81BF-2694237E8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Private Messages Table | Bosch Herramientas Eléctricas Profesionales y Accesorios - 9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53D395-528C-48C5-8DCB-070FB6284B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08541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7671932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506631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24750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67446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249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Miguel Po - 2018-03-13 05:42:01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Miguel, ¿cómo estás?
Podés encontrar nuestras herramientas en los diferentes distribuidores a nivel nacional, dejamos a vos el link para que ingreses y pueda ubicar la tienda más cercana http://bit.ly/2qyzMWM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03/13/2018 13:38:04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45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Monchi Adrogue - 2018-03-09 20:51:51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Monchi, ¿cómo estás?
Podés por favor enviarnos sus contactos (nombre, correo electrónico y teléfono) y también la proposta? Así podemos contactar a vos directamente. ¡Gracias!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03/12/2018 13:50:42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4977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3DC36E-874B-4967-8266-824B263769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8141488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1B633-2792-480A-80F3-40157E149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Private Messages Table | Bosch Herramientas Eléctricas Profesionales y Accesorios - 10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D1B621-CAD2-4135-BF87-F3E8ECDA8A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0067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0336021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53672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01243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42415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517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Santiago Ruben Campaña - 2018-03-09 19:47:10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Santiago, ¿cómo estás? 
Podés encontrar nuestras herramientas en los diferentes distribuidores a nivel nacional,dejamos a vos el link para que ingreses y pueda ubicar la tienda más cercana http://bit.ly/2qyzMWM ;)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03/12/2018 13:42:33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784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Miguel Angel Fernandez - 2018-03-07 02:21:27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Miguel, ¿cómo estás? 
No la traemos a Argentina, atento a nuestra página para las novedades de Bosch. ;)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03/07/2018 14:15:04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713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Eduardo Amoz - 2018-03-05 15:36:05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Eduardo, ¿cómo estás? Gracias por escribirnos.
Podés por favor enviarnos sus contactos (nombre, correo electrónico y teléfono)? ¡Vamos enviar a los responsables! ;)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03/05/2018 17:56:47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8112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27FDB7-568C-435F-BDE5-D2E3955773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4253383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E5D3D-9516-4000-8100-231C70ABC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Private Messages Table | Bosch Herramientas Eléctricas Profesionales y Accesorios - 11 of 11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620222-38EA-425B-A984-CB6DB740E6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6483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5851213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12220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97742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987367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044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Elias Flores - 2018-03-05 12:58:26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Elias, ¿cómo estás?
¿Lo que necesitas? ¿Podemos ayudar a vos?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03/05/2018 15:48:43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710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Exe Corvalán - 2018-03-03 15:11:09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Exe, ¿cómo estás? Gracias por escribirnos.
No es necesaria una primera carga de un tiempo determinado, las baterías de iones de litio no necesitan este cuidado. ¡Es innovación!  ;)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03/05/2018 21:26:38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007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EB217A-6AF9-4F0F-8997-D616064D7B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9961124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5AB1A4-80F9-4CC1-83CF-F89B2B14F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Story Type Distribution | Bosch Herramientas Eléctricas Profesionales y Accesorios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20BBE9-FA16-42A7-95C8-69534FA4FF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57453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6B9C49-D376-4864-8C9C-1CA7469A8D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543E11-BC50-465E-A273-35797B8B0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8332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1CF62-4A71-4EE5-AC19-6287B45B8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Page Views By External Referral | Bosch Herramientas Eléctricas Profesionales y Accesorios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A4D40B-094A-4056-948B-C2288A4A6F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44069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1805363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0086184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78028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558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http://www.bosch-professional.com/ar/es/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170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https://www.boschtools.com/us/en/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586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https://www.boschtools.com/us/en/boschtools-ocs/angle-grinders-gws18v-45pcn-177451-p/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475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https://www.google.com.ar/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076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434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https://plataforma3.seekr.com.br/searches/350588/sac/tickets?status=R&amp;page=1&amp;order=newer&amp;per_page=20&amp;ticket_id=438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784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http://www.google.com.ar/search?q=Respuestas+m%E1quinas+el%E9ctricas+bosch&amp;hl=es-419&amp;gbv=1&amp;oq=Respuestas+m%E1quinas+el%E9ctricas+bosch&amp;gs_l=heirloom-serp.12...0.0.0.29367.0.0.0.0.0.0.0.0..0.0....0...1ac..34.heirloom-serp..0.0.0.-8WS8kh2zFU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533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https://www.google.com.mx/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070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B5B74E-95C8-4140-B749-1519007363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3499687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F167A-D5E6-4C19-A7B8-C164F3596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Facebook Page Views By External Referral | Bosch Herramientas Eléctricas Profesionales y Accesorios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532432-83F0-4798-94FD-F2A08CF906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1717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9941596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2344085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41520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822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https://www.youtube.com/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496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http://www.bosch-professional.com/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832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974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https://www.boschtools.com/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964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http://m.bosch-professional.com.ar/ar/es/professional/cordless-tools/cordless_tools__embedded_1.html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497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https://www.google.es/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276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https://www.google.cl/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537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0C1E2-C1E7-4B6F-8315-3BCBC7FF08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6625344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1655</Words>
  <Application>Microsoft Office PowerPoint</Application>
  <PresentationFormat>On-screen Show (4:3)</PresentationFormat>
  <Paragraphs>303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Arial</vt:lpstr>
      <vt:lpstr>quintly_template</vt:lpstr>
      <vt:lpstr>Deep Insights</vt:lpstr>
      <vt:lpstr>Facebook Fan Demographics | Bosch Herramientas Eléctricas Profesionales y Accesorios</vt:lpstr>
      <vt:lpstr>Facebook Fans Change by Like/Unlike Source | Bosch Herramientas Eléctricas Profesionales y Accesorios</vt:lpstr>
      <vt:lpstr>Facebook Reach | Bosch Herramientas Eléctricas Profesionales y Accesorios</vt:lpstr>
      <vt:lpstr>Facebook Reach By Country Table | Bosch Herramientas Eléctricas Profesionales y Accesorios - 1 of 3</vt:lpstr>
      <vt:lpstr>Facebook Reach By Country Table | Bosch Herramientas Eléctricas Profesionales y Accesorios - 2 of 3</vt:lpstr>
      <vt:lpstr>Facebook Reach By Country Table | Bosch Herramientas Eléctricas Profesionales y Accesorios - 3 of 3</vt:lpstr>
      <vt:lpstr>Facebook Reactions Distribution | Bosch Herramientas Eléctricas Profesionales y Accesorios</vt:lpstr>
      <vt:lpstr>Facebook Engagement Rate By Post Type | Bosch Herramientas Eléctricas Profesionales y Accesorios</vt:lpstr>
      <vt:lpstr>Facebook Private Messages Table | Bosch Herramientas Eléctricas Profesionales y Accesorios - 1 of 11</vt:lpstr>
      <vt:lpstr>Facebook Private Messages Table | Bosch Herramientas Eléctricas Profesionales y Accesorios - 2 of 11</vt:lpstr>
      <vt:lpstr>Facebook Private Messages Table | Bosch Herramientas Eléctricas Profesionales y Accesorios - 3 of 11</vt:lpstr>
      <vt:lpstr>Facebook Private Messages Table | Bosch Herramientas Eléctricas Profesionales y Accesorios - 4 of 11</vt:lpstr>
      <vt:lpstr>Facebook Private Messages Table | Bosch Herramientas Eléctricas Profesionales y Accesorios - 5 of 11</vt:lpstr>
      <vt:lpstr>Facebook Private Messages Table | Bosch Herramientas Eléctricas Profesionales y Accesorios - 6 of 11</vt:lpstr>
      <vt:lpstr>Facebook Private Messages Table | Bosch Herramientas Eléctricas Profesionales y Accesorios - 7 of 11</vt:lpstr>
      <vt:lpstr>Facebook Private Messages Table | Bosch Herramientas Eléctricas Profesionales y Accesorios - 8 of 11</vt:lpstr>
      <vt:lpstr>Facebook Private Messages Table | Bosch Herramientas Eléctricas Profesionales y Accesorios - 9 of 11</vt:lpstr>
      <vt:lpstr>Facebook Private Messages Table | Bosch Herramientas Eléctricas Profesionales y Accesorios - 10 of 11</vt:lpstr>
      <vt:lpstr>Facebook Private Messages Table | Bosch Herramientas Eléctricas Profesionales y Accesorios - 11 of 11</vt:lpstr>
      <vt:lpstr>Facebook Story Type Distribution | Bosch Herramientas Eléctricas Profesionales y Accesorios</vt:lpstr>
      <vt:lpstr>Facebook Page Views By External Referral | Bosch Herramientas Eléctricas Profesionales y Accesorios - 1 of 2</vt:lpstr>
      <vt:lpstr>Facebook Page Views By External Referral | Bosch Herramientas Eléctricas Profesionales y Accesorios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Administrator</dc:creator>
  <cp:lastModifiedBy>Administrator</cp:lastModifiedBy>
  <cp:revision>1</cp:revision>
  <dcterms:created xsi:type="dcterms:W3CDTF">2018-06-14T21:18:53Z</dcterms:created>
  <dcterms:modified xsi:type="dcterms:W3CDTF">2018-06-14T21:19:29Z</dcterms:modified>
</cp:coreProperties>
</file>