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4" r:id="rId27"/>
    <p:sldId id="285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3907</c:v>
                </c:pt>
                <c:pt idx="1">
                  <c:v>16250</c:v>
                </c:pt>
                <c:pt idx="2">
                  <c:v>23163</c:v>
                </c:pt>
                <c:pt idx="3">
                  <c:v>21988</c:v>
                </c:pt>
                <c:pt idx="4">
                  <c:v>12491</c:v>
                </c:pt>
                <c:pt idx="5">
                  <c:v>3786</c:v>
                </c:pt>
                <c:pt idx="6">
                  <c:v>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C6-431D-B373-6487E2CB0C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10209</c:v>
                </c:pt>
                <c:pt idx="1">
                  <c:v>83584</c:v>
                </c:pt>
                <c:pt idx="2">
                  <c:v>134687</c:v>
                </c:pt>
                <c:pt idx="3">
                  <c:v>102081</c:v>
                </c:pt>
                <c:pt idx="4">
                  <c:v>37730</c:v>
                </c:pt>
                <c:pt idx="5">
                  <c:v>10246</c:v>
                </c:pt>
                <c:pt idx="6">
                  <c:v>3230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C6-431D-B373-6487E2CB0C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893416"/>
        <c:axId val="278891776"/>
      </c:barChart>
      <c:catAx>
        <c:axId val="278893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91776"/>
        <c:crosses val="autoZero"/>
        <c:auto val="1"/>
        <c:lblAlgn val="ctr"/>
        <c:lblOffset val="100"/>
        <c:noMultiLvlLbl val="0"/>
      </c:catAx>
      <c:valAx>
        <c:axId val="27889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9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Ads</c:v>
                </c:pt>
                <c:pt idx="1">
                  <c:v>Other</c:v>
                </c:pt>
                <c:pt idx="2">
                  <c:v>Search</c:v>
                </c:pt>
                <c:pt idx="3">
                  <c:v>News Feed</c:v>
                </c:pt>
                <c:pt idx="4">
                  <c:v>Your Page</c:v>
                </c:pt>
                <c:pt idx="5">
                  <c:v>Page Suggestions</c:v>
                </c:pt>
                <c:pt idx="6">
                  <c:v>Restored Likes from Reactivated Accounts</c:v>
                </c:pt>
                <c:pt idx="7">
                  <c:v>Suspicious Account Removals</c:v>
                </c:pt>
                <c:pt idx="8">
                  <c:v>Deactivated or Memorialized Account Removals</c:v>
                </c:pt>
                <c:pt idx="9">
                  <c:v>Unlikes from Page, Posts, or News Feed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</c:v>
                </c:pt>
                <c:pt idx="1">
                  <c:v>20</c:v>
                </c:pt>
                <c:pt idx="2">
                  <c:v>23</c:v>
                </c:pt>
                <c:pt idx="3">
                  <c:v>41</c:v>
                </c:pt>
                <c:pt idx="4">
                  <c:v>90</c:v>
                </c:pt>
                <c:pt idx="5">
                  <c:v>94</c:v>
                </c:pt>
                <c:pt idx="6">
                  <c:v>998</c:v>
                </c:pt>
                <c:pt idx="7">
                  <c:v>-144</c:v>
                </c:pt>
                <c:pt idx="8">
                  <c:v>-1664</c:v>
                </c:pt>
                <c:pt idx="9">
                  <c:v>-219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BB-4DB6-8A17-88FBB529F2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42936"/>
        <c:axId val="39242280"/>
      </c:barChart>
      <c:catAx>
        <c:axId val="39242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42280"/>
        <c:crosses val="autoZero"/>
        <c:auto val="1"/>
        <c:lblAlgn val="ctr"/>
        <c:lblOffset val="100"/>
        <c:noMultiLvlLbl val="0"/>
      </c:catAx>
      <c:valAx>
        <c:axId val="3924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42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366</c:v>
                </c:pt>
                <c:pt idx="1">
                  <c:v>401</c:v>
                </c:pt>
                <c:pt idx="2">
                  <c:v>225</c:v>
                </c:pt>
                <c:pt idx="3">
                  <c:v>208</c:v>
                </c:pt>
                <c:pt idx="4">
                  <c:v>4694</c:v>
                </c:pt>
                <c:pt idx="5">
                  <c:v>30552</c:v>
                </c:pt>
                <c:pt idx="6">
                  <c:v>48648</c:v>
                </c:pt>
                <c:pt idx="7">
                  <c:v>42338</c:v>
                </c:pt>
                <c:pt idx="8">
                  <c:v>47140</c:v>
                </c:pt>
                <c:pt idx="9">
                  <c:v>118543</c:v>
                </c:pt>
                <c:pt idx="10">
                  <c:v>62476</c:v>
                </c:pt>
                <c:pt idx="11">
                  <c:v>132537</c:v>
                </c:pt>
                <c:pt idx="12">
                  <c:v>44662</c:v>
                </c:pt>
                <c:pt idx="13">
                  <c:v>2988</c:v>
                </c:pt>
                <c:pt idx="14">
                  <c:v>1787</c:v>
                </c:pt>
                <c:pt idx="15">
                  <c:v>1212</c:v>
                </c:pt>
                <c:pt idx="16">
                  <c:v>3913</c:v>
                </c:pt>
                <c:pt idx="17">
                  <c:v>293</c:v>
                </c:pt>
                <c:pt idx="18">
                  <c:v>280</c:v>
                </c:pt>
                <c:pt idx="19">
                  <c:v>227</c:v>
                </c:pt>
                <c:pt idx="20">
                  <c:v>251</c:v>
                </c:pt>
                <c:pt idx="21">
                  <c:v>285</c:v>
                </c:pt>
                <c:pt idx="22">
                  <c:v>309</c:v>
                </c:pt>
                <c:pt idx="23">
                  <c:v>271</c:v>
                </c:pt>
                <c:pt idx="24">
                  <c:v>273</c:v>
                </c:pt>
                <c:pt idx="25">
                  <c:v>219</c:v>
                </c:pt>
                <c:pt idx="26">
                  <c:v>604</c:v>
                </c:pt>
                <c:pt idx="27">
                  <c:v>429</c:v>
                </c:pt>
                <c:pt idx="28">
                  <c:v>380</c:v>
                </c:pt>
                <c:pt idx="29">
                  <c:v>293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2A-43DD-BCBE-FCA6C2F559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805592"/>
        <c:axId val="162803952"/>
      </c:lineChart>
      <c:dateAx>
        <c:axId val="162805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03952"/>
        <c:crosses val="autoZero"/>
        <c:auto val="1"/>
        <c:lblOffset val="100"/>
        <c:baseTimeUnit val="days"/>
      </c:dateAx>
      <c:valAx>
        <c:axId val="16280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0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6418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6D-4836-A28C-C6ACC81493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6D-4836-A28C-C6ACC81493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6D-4836-A28C-C6ACC814934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6D-4836-A28C-C6ACC814934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6D-4836-A28C-C6ACC814934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D6D-4836-A28C-C6ACC81493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289880"/>
        <c:axId val="347290536"/>
      </c:barChart>
      <c:catAx>
        <c:axId val="347289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90536"/>
        <c:crosses val="autoZero"/>
        <c:auto val="1"/>
        <c:lblAlgn val="ctr"/>
        <c:lblOffset val="100"/>
        <c:noMultiLvlLbl val="0"/>
      </c:catAx>
      <c:valAx>
        <c:axId val="34729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89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2.7018232827448001</c:v>
                </c:pt>
                <c:pt idx="1">
                  <c:v>5.0708918701058998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1C-4352-9DBB-2A2B884EE8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892760"/>
        <c:axId val="348366488"/>
      </c:barChart>
      <c:catAx>
        <c:axId val="27889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366488"/>
        <c:crosses val="autoZero"/>
        <c:auto val="1"/>
        <c:lblAlgn val="ctr"/>
        <c:lblOffset val="100"/>
        <c:noMultiLvlLbl val="0"/>
      </c:catAx>
      <c:valAx>
        <c:axId val="348366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9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F5-439F-9B66-FCC46D9776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F5-439F-9B66-FCC46D9776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F5-439F-9B66-FCC46D9776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F5-439F-9B66-FCC46D9776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5619368"/>
        <c:axId val="335620024"/>
      </c:barChart>
      <c:catAx>
        <c:axId val="335619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620024"/>
        <c:crosses val="autoZero"/>
        <c:auto val="1"/>
        <c:lblAlgn val="ctr"/>
        <c:lblOffset val="100"/>
        <c:noMultiLvlLbl val="0"/>
      </c:catAx>
      <c:valAx>
        <c:axId val="335620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61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1290B-1297-46A2-BFF9-C4D9B6870D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BAD32C-70BC-4E62-A236-CBDE681A10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892639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870C6-7AEB-4A37-975C-54F1F45B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Fan Demographics | Bosch Ferramentas Elétricas Profissionais e Acessórios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22F20D-65EB-490D-B641-8EB6AAB44C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693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3B88B-9A88-4350-9C50-D4DA27D86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C9EEF-91A8-4914-A409-46F4FD5B3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52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7A0F3-E376-43D0-A438-F0E66E789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Bosch Ferramentas Elétricas Profissionais e Acessórios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200C26-1AE6-4B23-9179-3DEA001344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3591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6BD51-9E49-4CBD-B0BD-21E0A2B120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A19C1-0547-4383-851E-4DF6BD7CE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74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C34BA-BF01-42DC-B85F-D6014419C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Reach | Bosch Ferramentas Elétricas Profissionais e Acessórios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0739B4-FFB0-478B-8AC8-0D4FF73354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3175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3A4D5-9676-4F80-A5B4-31722F444D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39838-3001-4FC6-88EC-76FAADD75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819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AF8AD-78A0-4249-819E-CBC2E6C6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Ferramentas Elétricas Profissionais e Acessórios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71ACFC-72F0-43C0-952D-54C542A23A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1626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1948035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655769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04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294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3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79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33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489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564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168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53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67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21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68C47-021C-4839-8045-8808F4FE1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165731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8CF3F-8DE8-4C3B-8AA6-49831F4F8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Ferramentas Elétricas Profissionais e Acessórios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C85B3F-A232-4566-ADA2-DA0617BF97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6027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7144610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662668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32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39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99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513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695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8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Côte d’Ivoire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73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616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69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69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216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91CE8-F54E-4D0A-8389-7CA7F63DC4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915213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46FF1-6ADB-48A0-9CDB-6CF9232D6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Ferramentas Elétricas Profissionais e Acessórios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147A47-7958-4754-8D10-2A251BA9CD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9924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302863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910585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971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Cape Verde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259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77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39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Dominican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740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491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24BD1-97F4-4E94-95E7-0B5BF16AAC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91604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C10E8-5DDA-415B-B9AC-96DACDEE5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Reactions Distribution | Bosch Ferramentas Elétricas Profissionais e Acessórios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C6F1F0-A41B-4C00-8077-458633EAD8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3224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D8FA2-F191-4C10-AE1F-A7E308CFA3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9AF32-9B1C-4FF3-8880-3FB6DCD83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464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21DA8-01BA-4CD4-9EFF-B9356C207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Bosch Ferramentas Elétricas Profissionais e Acessórios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6CF34C-29FD-4325-8005-6B8D61C988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2229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511A99-985C-4079-9D80-8D0FC4B436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B6E80-5A2D-4AC1-B2A2-9353AB9F9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98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2A852-B182-4909-98B8-F2FC272D3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Private Messages Table | Bosch Ferramentas Elétricas Profissionais e Acessórios - 1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E5D1AB-7E6A-4E7A-87A3-A6505EE8D1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4166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1197238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10784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61600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5216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072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Marcos Santos - 2018-04-29 16:28:29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972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America America America - 2018-04-26 01:05:14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America, 
Por gentileza nos informe o seu CNPJ e o Nome da Empresa. 
Abraços! Equipe Bosch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04/26/2018 18:31:18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662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Everson Araújo - 2018-04-24 18:55:35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Everson, 
Para participar de uma concorrência ou prestar serviços para a Bosch, a empresa solicitante precisa estar homologada pelo departamento de compras. Pedimos à gentileza que entre em contato através do e-mail: info.compras@br.bosch.com
Abraços. Equipe Bosch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04/25/2018 21:13:02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823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933D5-F673-4000-9B3D-C0B23FF65B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012603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8967C-1C13-40D5-9F97-95D70F92E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Private Messages Table | Bosch Ferramentas Elétricas Profissionais e Acessórios - 2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828771-6188-4E1E-A7DD-CB2F0D6DC9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0461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1088206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4772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87875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19217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688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Filipe Cabeça - 2018-04-24 17:46:31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Filipe, 
Não temos previsão para feirão Bosch neste ano.
Caso haja alguma mudança no cronograma, e seja incluido algum feirão,  divulgaremos nas mídias de Campanhas e nas redes sociais. 
Abraços. Equipe Bosch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04/25/2018 20:52:14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85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41CBE-71E3-40FA-BF71-01A994983A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24087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515D0-B3B7-4369-BFE1-EAC40A284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Private Messages Table | Bosch Ferramentas Elétricas Profissionais e Acessórios - 3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7FDDDD-6C66-4370-8C8E-0182ED2213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3504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4746361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68772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1860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1704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12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Jouberth Passos Stuttgart - 2018-04-24 04:17:21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Jouberth, 
Informamos que todos os nossos processos são divulgados através do Vagas.com.
Para cadastrar seu CV em nosso banco de dados ou para candidatar-se às vagas você pode acessar www.vagas.com.br/bosch.
E, para outras informações referente a vagas processos seletivos e nossos valores Bosch pode acessar o site da Bosch Carreiras: http://www.bosch-career.com/pt/br/home_br/home.html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04/24/2018 15:18:59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14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Emiliana Cerqueira - 2018-04-20 23:16:49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Emiliana, 
Em que posso ajudá-lo?
Abraços! Equipe Bosch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04/23/2018 17:54:54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61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55AFA-AA7F-4203-8674-6BCE30CD3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956579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B3DB-D775-4A01-A13E-435D0CA7A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Private Messages Table | Bosch Ferramentas Elétricas Profissionais e Acessórios - 4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430172-BE14-4116-9F83-51B7742795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6540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9491620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91492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07955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2917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827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Alan Patrik - 2018-04-19 20:43:58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Alan, 
Você é credenciado Bosch?
Abraços! Equipe Bosch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04/19/2018 22:00:40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793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Lino Flavius - 2018-04-19 01:13:18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109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62327-089F-40B8-BA42-16EFF205FA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037763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D499B-EAA3-4B36-AFB5-22400C4A9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Private Messages Table | Bosch Ferramentas Elétricas Profissionais e Acessórios - 5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E14D61-D53F-4946-AEED-0F5A34E895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9217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4819413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20322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08481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83017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319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Pedro Flausino - 2018-04-18 16:27:49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Pedro, 
A oxidação pode ocorrer devido o contato das mãos do usuário com os acessórios (ácido úrico) ou devido a umidade excessiva da região do cliente (por exemplo praia).
 A oxidação pode ocorrer mas não interfere na utilização do acessório. Porem caso seja de interesse   poderá levar o acessório para a análise de uma assistência técnica, porém não significa que receberá garantia por isso, pois a garantia cobre defeitos de fabricação e não de utilização ou má conservação.
Para encontrar a assistência mais próxima de você, basta acessar o link: 
 http://www.bosch-professional.com/br/pt/technical-services/dealerlocator/dealersearch/
Abraços! Equipe Bosch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04/19/2018 14:07:49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514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787AB-0216-4F79-80C4-2266D30B72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325023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669BD-46FC-41C2-A0CD-3351DA9D4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Private Messages Table | Bosch Ferramentas Elétricas Profissionais e Acessórios - 6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BBCC45-96B4-42FC-A2D5-34230FCF26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3817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8976293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19379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62688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29482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45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Isaquiel Correa - 2018-04-15 15:01:44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Isaquiel, 
Qual a ferramenta que você quer a indicação para essa utilização? Ex: Parafusadeira, furadeira, etc.
Abraços! Equipe Bosch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04/18/2018 16:27:31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85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Halbert Wolf - 2018-04-14 07:27:22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Halbert, 
Se a informação é sobre a promoção do estande da Bosch na FEICON, ela  só foi válida  durante a Feicon  no período de 10 a 13 de abril de 2018. 
Abraços! Equipe Bosch Ferramentas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04/16/2018 15:38:20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713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060BE-599E-496F-AD35-D349C4941E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792122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C19EA-4119-46AE-9188-66A5FDEEF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Private Messages Table | Bosch Ferramentas Elétricas Profissionais e Acessórios - 7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5F0216-0512-41A5-95DC-60B7F767CD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188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8130343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49528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53654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30428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430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Marcos C Pering - 2018-04-14 04:05:01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Marcos, 
Essa promoção só foi válida no estande da Bosch,  durante a Feicon  no período de 10 a 13 de abril de 2018.
Abraços! Equipe Bosch Ferramentas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04/16/2018 15:39:56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401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Coldhans Queiroz - 2018-04-14 01:30:23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Coldhans, 
O torque máximo da Bosch GO (duro/macio) é de 5/25Nm. 
Abraços! Equipe Bosch Ferramentas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04/16/2018 15:33:23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819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E468A-7984-468F-BE37-7E86B28F62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283142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E15F5-CB91-43E0-AA91-0F9EC715F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Private Messages Table | Bosch Ferramentas Elétricas Profissionais e Acessórios - 8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46AC29-C9B4-4815-B35D-F2557EBE79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0243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2405501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23983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5137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14800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255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Marcio Loryen - 2018-04-13 20:43:29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Marcio, 
A Bosch não realiza vendas diretas,  para adquirir os produtos é somente através das revendas. 
Para encontrar a revenda mais próxima de você e verificar a disponibilidade e preço é só acessar o link à seguir:
http://www.boschferramentas.com.br/br/pt/dldealers/pesquisa-de-agentes-autorizados/dealersearch/
Abraços! Equipe Bosch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04/13/2018 22:25:48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569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C5058-451E-4835-9587-DFA0200BB4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577110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AC6EF-1523-4125-B794-8BF2B440E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Private Messages Table | Bosch Ferramentas Elétricas Profissionais e Acessórios - 9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1D4DB5-B670-4F8A-8A4D-04DB17543B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3055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0817165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25801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64195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68494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955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Juci Cazano - 2018-04-13 13:20:52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Juci, 
Informamos que todos os nossos processos são divulgados através do Vagas.com.
Para cadastrar seu CV em nosso banco de dados ou para candidatar-se às vagas você pode acessar www.vagas.com.br/bosch.
E, para outras informações referente a vagas processos seletivos e nossos valores Bosch pode acessar o site da Bosch Carreiras: http://www.bosch-career.com/pt/br/home_br/home.html
Abraços! Equipe Bosch Ferramentas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04/13/2018 22:19:35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938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E2543-EAD8-4662-9C7D-63303F2A9F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176608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9C14B-DD0E-4CD2-ACBB-A0C6025FC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Private Messages Table | Bosch Ferramentas Elétricas Profissionais e Acessórios - 10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85EF4E-C126-4869-996A-6B24B5281D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6888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3402326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510791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57818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5834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10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David CR - 2018-04-13 03:09:53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David, 
Essa promoção só é válida no nosso estande na FEICON, levando sua chave de fenda e trocando por R$ 30,00 de desconto na compra da parafusadeira Bosch GO! Desconto não cumulativo, apenas um cupom por CPF e válido somente durante a FEICON (de 10 a 13 de abril de 2018). *Estoque limitado. Promoção válida enquanto durarem os estoques.
Para conferir o preço, venha visitar nosso stand na Feira da Feicon.
Estamos localizados no endereço São Paulo Expo Exhibition &amp; Convention Center Rodovia dos Imigrantes, Km 1,5 Água Funda CEP 04301-010 São Paulo - SP 
Abraços! Equipe Bosch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04/13/2018 22:14:08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839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87CDC-367D-4ABF-BEA3-B2B403916F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226491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92B0E-C342-4E99-A51F-8E3CC03B9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Private Messages Table | Bosch Ferramentas Elétricas Profissionais e Acessórios - 11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D98BB2-4BCF-4358-B182-14F64483EA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2769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5175530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99203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37400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7406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15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Rodolfo Viviani - 2018-04-13 02:40:53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Rodolfo, 
O  endereço da FEICON São Paulo Expo Exhibition &amp; Convention Center Rodovia dos Imigrantes, Km 1,5 Água Funda CEP 04301-010 São Paulo - SP
Abraços! Equipe Bosch Ferramentas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04/13/2018 22:10:12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03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C63CC3-26BA-45E6-A054-7C698F3D3E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6644153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341A6-AA3D-4876-8753-CFE34828D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Private Messages Table | Bosch Ferramentas Elétricas Profissionais e Acessórios - 12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9FD99C-A6DE-4B65-876A-ACB3903B56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1309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6949552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04295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96086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85535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09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Lindomar Grezzana - 2018-04-13 02:01:04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Lindomar, 
Essa promoção só é válida no nosso estande na FEICON, levando sua chave de fenda e trocando por R$ 30,00 de desconto na compra da parafusadeira Bosch GO! Desconto não cumulativo, apenas um cupom por CPF e válido somente durante a FEICON (de 10 a 13 de abril de 2018). *Estoque limitado. Promoção válida enquanto durarem os estoques.
Para conferir o preço, venha visitar nosso stand na Feira da Feicon.
Estamos localizados no endereço São Paulo Expo Exhibition &amp; Convention Center Rodovia dos Imigrantes, Km 1,5 Água Funda CEP 04301-010 São Paulo - SP 
Abraços! Equipe Bosch Ferramentas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04/13/2018 21:44:04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377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E5C2B3-64DF-4FA3-AE71-DBE41E5759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10197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05382-7386-4AB5-B249-FDF656541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Private Messages Table | Bosch Ferramentas Elétricas Profissionais e Acessórios - 13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9134D8-5DA0-427F-B93A-512E1498CD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142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7182286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26523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98573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87652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73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Osvaldo Almeida - 2018-04-12 23:21:40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Osvaldo, 
Você quer comprar para Revender?
Caso seja peço a gentileza nos retornar o contato informando o CNPJ, o nome da empresa e a Cidade-Estado.
Abraços! Equipe Bosch Ferramentas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04/13/2018 21:36:26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7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Souza - 2018-04-12 22:00:39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Jose, 
Infelizmente a Bosch não disponibiliza entrega de brindes. 
Abraços! Equipe Bosch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04/16/2018 15:54:40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992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Benito Brito - 2018-04-12 21:43:12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Bento, 
Boa tarde, em que posso ajudá-lo?
Abraços! Equipe Bosch Ferramentas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04/13/2018 21:34:25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942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9D9E4-B299-4E61-8BDC-B740C57431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13685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35C0C-29D0-4515-8700-C8AA04254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Private Messages Table | Bosch Ferramentas Elétricas Profissionais e Acessórios - 14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6B07D4-9F54-4500-8928-5E59645E2A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703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0847578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74524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45288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72768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68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Josenildo Pereira - 2018-04-12 21:10:55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Josenildo, 
Muito obrigado, pessoas como você que nos motivam a fazer um trabalho cada vez melhor! Fique de olho que novidades virão.
Abraços! Equipe Bosch Ferramentas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04/13/2018 21:24:56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70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Renato E. Susana Possamai - 2018-04-12 20:11:39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Renato, 
Você quer comprar para Revender?
Caso seja peço a gentileza retornar o contato informando o CNPJ e nome da empresa. 
Abraços! Equipe Bosch Ferramentas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04/13/2018 21:22:11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25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3BC6A-4BE0-4F10-B27E-712421A3C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187778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0681C-47E3-405F-BF53-FC8E7CA5B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Private Messages Table | Bosch Ferramentas Elétricas Profissionais e Acessórios - 15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B7FD9A-005F-4563-9F33-CB49C2F87B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3205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222453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24297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33293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1011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61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Carlos Roberto Leitao Barata - 2018-04-12 19:39:18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Carlos, 
Segue abaixo o endereço da  FEICON : 
São Paulo Expo Exhibition &amp; Convention Center Rodovia dos Imigrantes, Km 1,5 Água Funda CEP 04301-010 São Paulo - SP 
Abraços! Equipe Bosch Ferramentas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04/13/2018 21:12:50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71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Francisco Gomes Fgt - 2018-04-12 19:05:21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Francisco, 
Para cursos, palestras e treinamentos para as ferramentas elétricas e acessórios marcas Bosch, Skil e Dremel, enviar solicitação ao centro de treinamento e desenvolvimento Bosch pelo e-mail: PT.Treinamentos@br.bosch.com descrevendo a necessidade de informação e linha de produtos, número de pessoas e contato para retorno.
Abraços! Equipe Bosch Ferramentas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04/16/2018 15:58:23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234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811205-EF3D-4FF9-868F-5168D29167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1541614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78924-6FE7-4D24-92F7-42A09BA65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Story Type Distribution | Bosch Ferramentas Elétricas Profissionais e Acessórios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9891B4-523C-4830-956F-C7E18C0980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3085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AE32C-274C-42BA-A837-44CEA68B29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49E10-120E-4F63-9B3E-5B4EC86AE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301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400F9-9CB7-4283-9938-D975E7DCB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Page Views By External Referral | Bosch Ferramentas Elétricas Profissionais e Acessórios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4348C3-58EB-480A-9407-AC7D04D215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2196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320418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7798810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44457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38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94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https://www.google.com.br/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814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http://www.bosch-professional.com/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135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https://widget-prime.rafflecopter.com/classic/945bce4/main.html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04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https://www.google.pt/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04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http://www.boschacessorios.com.br/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84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https://app.brandwatch.com/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446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506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246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http://www.alemanha-brasil.org/br/Sobre/Patrocinadores/Bosch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308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F19B2-9F1C-4127-9944-ADDA77C82D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0922246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03976-A23E-47A3-A3BD-F2232F17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Page Views By External Referral | Bosch Ferramentas Elétricas Profissionais e Acessórios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DD6253-0C9D-43B0-9006-1FA0F6AB94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2637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6963184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1669803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10887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258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https://www.boschtools.com/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931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http://www.bosch-professional.com/br/pt/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466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https://www.youtube.com/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95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https://myactivity.google.com/item?utm_source=my-account&amp;utm_medium&amp;utm_campaign=my-acct-promo&amp;q=facebook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320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http://gnt.globo.com/programas/mais-cor-por-favor/episodios/50517.htm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388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E4FC8C-9B28-4F45-AA2F-EE500AD2D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5037201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1573</Words>
  <Application>Microsoft Office PowerPoint</Application>
  <PresentationFormat>On-screen Show (4:3)</PresentationFormat>
  <Paragraphs>327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Deep Insights</vt:lpstr>
      <vt:lpstr>Facebook Fan Demographics | Bosch Ferramentas Elétricas Profissionais e Acessórios</vt:lpstr>
      <vt:lpstr>Facebook Fans Change by Like/Unlike Source | Bosch Ferramentas Elétricas Profissionais e Acessórios</vt:lpstr>
      <vt:lpstr>Facebook Reach | Bosch Ferramentas Elétricas Profissionais e Acessórios</vt:lpstr>
      <vt:lpstr>Facebook Reach By Country Table | Bosch Ferramentas Elétricas Profissionais e Acessórios - 1 of 3</vt:lpstr>
      <vt:lpstr>Facebook Reach By Country Table | Bosch Ferramentas Elétricas Profissionais e Acessórios - 2 of 3</vt:lpstr>
      <vt:lpstr>Facebook Reach By Country Table | Bosch Ferramentas Elétricas Profissionais e Acessórios - 3 of 3</vt:lpstr>
      <vt:lpstr>Facebook Reactions Distribution | Bosch Ferramentas Elétricas Profissionais e Acessórios</vt:lpstr>
      <vt:lpstr>Facebook Engagement Rate By Post Type | Bosch Ferramentas Elétricas Profissionais e Acessórios</vt:lpstr>
      <vt:lpstr>Facebook Private Messages Table | Bosch Ferramentas Elétricas Profissionais e Acessórios - 1 of 15</vt:lpstr>
      <vt:lpstr>Facebook Private Messages Table | Bosch Ferramentas Elétricas Profissionais e Acessórios - 2 of 15</vt:lpstr>
      <vt:lpstr>Facebook Private Messages Table | Bosch Ferramentas Elétricas Profissionais e Acessórios - 3 of 15</vt:lpstr>
      <vt:lpstr>Facebook Private Messages Table | Bosch Ferramentas Elétricas Profissionais e Acessórios - 4 of 15</vt:lpstr>
      <vt:lpstr>Facebook Private Messages Table | Bosch Ferramentas Elétricas Profissionais e Acessórios - 5 of 15</vt:lpstr>
      <vt:lpstr>Facebook Private Messages Table | Bosch Ferramentas Elétricas Profissionais e Acessórios - 6 of 15</vt:lpstr>
      <vt:lpstr>Facebook Private Messages Table | Bosch Ferramentas Elétricas Profissionais e Acessórios - 7 of 15</vt:lpstr>
      <vt:lpstr>Facebook Private Messages Table | Bosch Ferramentas Elétricas Profissionais e Acessórios - 8 of 15</vt:lpstr>
      <vt:lpstr>Facebook Private Messages Table | Bosch Ferramentas Elétricas Profissionais e Acessórios - 9 of 15</vt:lpstr>
      <vt:lpstr>Facebook Private Messages Table | Bosch Ferramentas Elétricas Profissionais e Acessórios - 10 of 15</vt:lpstr>
      <vt:lpstr>Facebook Private Messages Table | Bosch Ferramentas Elétricas Profissionais e Acessórios - 11 of 15</vt:lpstr>
      <vt:lpstr>Facebook Private Messages Table | Bosch Ferramentas Elétricas Profissionais e Acessórios - 12 of 15</vt:lpstr>
      <vt:lpstr>Facebook Private Messages Table | Bosch Ferramentas Elétricas Profissionais e Acessórios - 13 of 15</vt:lpstr>
      <vt:lpstr>Facebook Private Messages Table | Bosch Ferramentas Elétricas Profissionais e Acessórios - 14 of 15</vt:lpstr>
      <vt:lpstr>Facebook Private Messages Table | Bosch Ferramentas Elétricas Profissionais e Acessórios - 15 of 15</vt:lpstr>
      <vt:lpstr>Facebook Story Type Distribution | Bosch Ferramentas Elétricas Profissionais e Acessórios</vt:lpstr>
      <vt:lpstr>Facebook Page Views By External Referral | Bosch Ferramentas Elétricas Profissionais e Acessórios - 1 of 2</vt:lpstr>
      <vt:lpstr>Facebook Page Views By External Referral | Bosch Ferramentas Elétricas Profissionais e Acessórios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2018-06-14T21:11:29Z</dcterms:created>
  <dcterms:modified xsi:type="dcterms:W3CDTF">2018-06-14T21:12:05Z</dcterms:modified>
</cp:coreProperties>
</file>