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6" r:id="rId11"/>
    <p:sldId id="268" r:id="rId12"/>
    <p:sldId id="269" r:id="rId13"/>
    <p:sldId id="270" r:id="rId1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5"/>
      <p:bold r:id="rId16"/>
      <p:italic r:id="rId17"/>
      <p:boldItalic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84</c:v>
                </c:pt>
                <c:pt idx="1">
                  <c:v>1713</c:v>
                </c:pt>
                <c:pt idx="2">
                  <c:v>3123</c:v>
                </c:pt>
                <c:pt idx="3">
                  <c:v>2391</c:v>
                </c:pt>
                <c:pt idx="4">
                  <c:v>1813</c:v>
                </c:pt>
                <c:pt idx="5">
                  <c:v>1184</c:v>
                </c:pt>
                <c:pt idx="6">
                  <c:v>557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48D-46EC-B475-1710CBC4A1F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1020</c:v>
                </c:pt>
                <c:pt idx="1">
                  <c:v>22640</c:v>
                </c:pt>
                <c:pt idx="2">
                  <c:v>36116</c:v>
                </c:pt>
                <c:pt idx="3">
                  <c:v>22014</c:v>
                </c:pt>
                <c:pt idx="4">
                  <c:v>11002</c:v>
                </c:pt>
                <c:pt idx="5">
                  <c:v>3672</c:v>
                </c:pt>
                <c:pt idx="6">
                  <c:v>1859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48D-46EC-B475-1710CBC4A1F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7548952"/>
        <c:axId val="287552560"/>
      </c:barChart>
      <c:catAx>
        <c:axId val="2875489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552560"/>
        <c:crosses val="autoZero"/>
        <c:auto val="1"/>
        <c:lblAlgn val="ctr"/>
        <c:lblOffset val="100"/>
        <c:noMultiLvlLbl val="0"/>
      </c:catAx>
      <c:valAx>
        <c:axId val="2875525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5489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Fans Change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Sheet1!$A$2:$A$11</c:f>
              <c:strCache>
                <c:ptCount val="10"/>
                <c:pt idx="0">
                  <c:v>News Feed</c:v>
                </c:pt>
                <c:pt idx="1">
                  <c:v>Search</c:v>
                </c:pt>
                <c:pt idx="2">
                  <c:v>Other</c:v>
                </c:pt>
                <c:pt idx="3">
                  <c:v>Restored Likes from Reactivated Accounts</c:v>
                </c:pt>
                <c:pt idx="4">
                  <c:v>Your Page</c:v>
                </c:pt>
                <c:pt idx="5">
                  <c:v>Page Suggestions</c:v>
                </c:pt>
                <c:pt idx="6">
                  <c:v>Ads</c:v>
                </c:pt>
                <c:pt idx="7">
                  <c:v>Suspicious Account Removals</c:v>
                </c:pt>
                <c:pt idx="8">
                  <c:v>Unlikes from Page, Posts, or News Feed</c:v>
                </c:pt>
                <c:pt idx="9">
                  <c:v>Deactivated or Memorialized Account Removals</c:v>
                </c:pt>
              </c:strCache>
            </c:str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12</c:v>
                </c:pt>
                <c:pt idx="1">
                  <c:v>31</c:v>
                </c:pt>
                <c:pt idx="2">
                  <c:v>91</c:v>
                </c:pt>
                <c:pt idx="3">
                  <c:v>103</c:v>
                </c:pt>
                <c:pt idx="4">
                  <c:v>372</c:v>
                </c:pt>
                <c:pt idx="5">
                  <c:v>515</c:v>
                </c:pt>
                <c:pt idx="6">
                  <c:v>1004</c:v>
                </c:pt>
                <c:pt idx="7">
                  <c:v>-121</c:v>
                </c:pt>
                <c:pt idx="8">
                  <c:v>-147</c:v>
                </c:pt>
                <c:pt idx="9">
                  <c:v>-198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3CE-4032-8A42-8A3E0D6F727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75453632"/>
        <c:axId val="287288960"/>
      </c:barChart>
      <c:catAx>
        <c:axId val="1754536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288960"/>
        <c:crosses val="autoZero"/>
        <c:auto val="1"/>
        <c:lblAlgn val="ctr"/>
        <c:lblOffset val="100"/>
        <c:noMultiLvlLbl val="0"/>
      </c:catAx>
      <c:valAx>
        <c:axId val="2872889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54536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Bosch Profi-Elektrowerkzeuge und Zubehör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34728</c:v>
                </c:pt>
                <c:pt idx="1">
                  <c:v>9669</c:v>
                </c:pt>
                <c:pt idx="2">
                  <c:v>43101</c:v>
                </c:pt>
                <c:pt idx="3">
                  <c:v>86988</c:v>
                </c:pt>
                <c:pt idx="4">
                  <c:v>75076</c:v>
                </c:pt>
                <c:pt idx="5">
                  <c:v>64706</c:v>
                </c:pt>
                <c:pt idx="6">
                  <c:v>67477</c:v>
                </c:pt>
                <c:pt idx="7">
                  <c:v>58736</c:v>
                </c:pt>
                <c:pt idx="8">
                  <c:v>27008</c:v>
                </c:pt>
                <c:pt idx="9">
                  <c:v>7182</c:v>
                </c:pt>
                <c:pt idx="10">
                  <c:v>10022</c:v>
                </c:pt>
                <c:pt idx="11">
                  <c:v>8563</c:v>
                </c:pt>
                <c:pt idx="12">
                  <c:v>7521</c:v>
                </c:pt>
                <c:pt idx="13">
                  <c:v>22519</c:v>
                </c:pt>
                <c:pt idx="14">
                  <c:v>55967</c:v>
                </c:pt>
                <c:pt idx="15">
                  <c:v>24745</c:v>
                </c:pt>
                <c:pt idx="16">
                  <c:v>7109</c:v>
                </c:pt>
                <c:pt idx="17">
                  <c:v>7846</c:v>
                </c:pt>
                <c:pt idx="18">
                  <c:v>11261</c:v>
                </c:pt>
                <c:pt idx="19">
                  <c:v>26054</c:v>
                </c:pt>
                <c:pt idx="20">
                  <c:v>23452</c:v>
                </c:pt>
                <c:pt idx="21">
                  <c:v>18661</c:v>
                </c:pt>
                <c:pt idx="22">
                  <c:v>13132</c:v>
                </c:pt>
                <c:pt idx="23">
                  <c:v>11632</c:v>
                </c:pt>
                <c:pt idx="24">
                  <c:v>29695</c:v>
                </c:pt>
                <c:pt idx="25">
                  <c:v>48383</c:v>
                </c:pt>
                <c:pt idx="26">
                  <c:v>21610</c:v>
                </c:pt>
                <c:pt idx="27">
                  <c:v>8721</c:v>
                </c:pt>
                <c:pt idx="28">
                  <c:v>5717</c:v>
                </c:pt>
                <c:pt idx="29">
                  <c:v>23376</c:v>
                </c:pt>
                <c:pt idx="30">
                  <c:v>10049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953-4EAE-A1EE-E4CC577F198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7004600"/>
        <c:axId val="347006896"/>
      </c:lineChart>
      <c:dateAx>
        <c:axId val="3470046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7006896"/>
        <c:crosses val="autoZero"/>
        <c:auto val="1"/>
        <c:lblOffset val="100"/>
        <c:baseTimeUnit val="days"/>
      </c:dateAx>
      <c:valAx>
        <c:axId val="3470068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70046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Bosch Profi-Elektrowerkzeuge und Zubehör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3755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66E-4312-BB8E-725D332B1ED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Bosch Profi-Elektrowerkzeuge und Zubehör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66E-4312-BB8E-725D332B1ED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Bosch Profi-Elektrowerkzeuge und Zubehör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66E-4312-BB8E-725D332B1ED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Bosch Profi-Elektrowerkzeuge und Zubehör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66E-4312-BB8E-725D332B1ED6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Bosch Profi-Elektrowerkzeuge und Zubehör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66E-4312-BB8E-725D332B1ED6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Bosch Profi-Elektrowerkzeuge und Zubehör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966E-4312-BB8E-725D332B1ED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53533808"/>
        <c:axId val="353534464"/>
      </c:barChart>
      <c:catAx>
        <c:axId val="3535338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534464"/>
        <c:crosses val="autoZero"/>
        <c:auto val="1"/>
        <c:lblAlgn val="ctr"/>
        <c:lblOffset val="100"/>
        <c:noMultiLvlLbl val="0"/>
      </c:catAx>
      <c:valAx>
        <c:axId val="3535344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5338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Bosch Profi-Elektrowerkzeuge und Zubehör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Photo</c:v>
                </c:pt>
                <c:pt idx="1">
                  <c:v>Video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3.8366145414574002</c:v>
                </c:pt>
                <c:pt idx="1">
                  <c:v>3.4861401618038999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155-4A80-AD5C-81DA640F9C8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53537416"/>
        <c:axId val="353537744"/>
      </c:barChart>
      <c:catAx>
        <c:axId val="3535374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537744"/>
        <c:crosses val="autoZero"/>
        <c:auto val="1"/>
        <c:lblAlgn val="ctr"/>
        <c:lblOffset val="100"/>
        <c:noMultiLvlLbl val="0"/>
      </c:catAx>
      <c:valAx>
        <c:axId val="3535377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5374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Bosch Profi-Elektrowerkzeuge und Zubehör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2228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DD5-4176-BBAC-1493D3A60BD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Mention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Bosch Profi-Elektrowerkzeuge und Zubehör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DD5-4176-BBAC-1493D3A60BD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Other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Bosch Profi-Elektrowerkzeuge und Zubehör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5104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DD5-4176-BBAC-1493D3A60BD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Page post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Bosch Profi-Elektrowerkzeuge und Zubehör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327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DD5-4176-BBAC-1493D3A60BDB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User post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Bosch Profi-Elektrowerkzeuge und Zubehör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DD5-4176-BBAC-1493D3A60BD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55864528"/>
        <c:axId val="355863544"/>
      </c:barChart>
      <c:catAx>
        <c:axId val="3558645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5863544"/>
        <c:crosses val="autoZero"/>
        <c:auto val="1"/>
        <c:lblAlgn val="ctr"/>
        <c:lblOffset val="100"/>
        <c:noMultiLvlLbl val="0"/>
      </c:catAx>
      <c:valAx>
        <c:axId val="3558635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58645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47E04C-251F-43F6-B3A4-3398C0EF38A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Deep Insights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9FE07EB-89B1-471C-B168-D0153942D59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Robert Bosch Power Tools GmbH</a:t>
            </a:r>
          </a:p>
        </p:txBody>
      </p:sp>
    </p:spTree>
    <p:extLst>
      <p:ext uri="{BB962C8B-B14F-4D97-AF65-F5344CB8AC3E}">
        <p14:creationId xmlns:p14="http://schemas.microsoft.com/office/powerpoint/2010/main" val="15067801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360C5F-66E9-41E4-AD67-545B9810F0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Demographics | Bosch Profi-Elektrowerkzeuge und Zubehör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FF36920-1EBF-4D2E-B690-E8EE8E653E0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0693341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222D84-C9CC-4BDB-8F5A-5A6E97F3C5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F57511-0AA5-46B7-BD06-6E4A9E41F3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70415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8331CE-5681-41F0-ABA1-D09410BED1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by Like/Unlike Source | Bosch Profi-Elektrowerkzeuge und Zubehör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CC8116E-B0B7-4148-A511-8926BF54236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2436042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3DE887-A62E-422D-8E84-29AB6391071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E127D0-A788-4CAC-ACF8-C00500592E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36926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13CC8D-080F-43A5-BB3D-3BAE9E1BE5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| Bosch Profi-Elektrowerkzeuge und Zubehör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67A0F69-0FC1-4898-8194-2F03B039DB7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7834466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A5288B-9D5B-4C74-916C-D0CD2B699C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07368F-DC16-4647-944B-ACD381F93C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42006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27BC61-0294-43CB-AE83-DB23F4B751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By Country Table | Bosch Profi-Elektrowerkzeuge und Zubehör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6C22B4C-5F71-4EC7-90F4-D53F5FB9239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848435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820138744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2690987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Reach per Day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03911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Arab Emirates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44771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Afghanistan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90591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Albania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75426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Armenia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62559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Angola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67064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67595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Austria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70448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Australia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32759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Azerbaijan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88375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Bosnia and Herzegovina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06639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B69E73-059D-4428-9449-0BB5E2AA0D0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2906710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214D5F-611E-4796-856B-C199181970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By Country Table | Bosch Profi-Elektrowerkzeuge und Zubehör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438E98B-8A17-46CD-B633-5D6157DF79C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243282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4216479230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32160791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Reach per Day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92130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Belgium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35965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Bulgaria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09021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Bolivia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81564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Brazil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36714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Belarus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23330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Canada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95000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Switzerland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80478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Côte d’Ivoire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41409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78793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48302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80E5C2-890A-4963-B01A-96710E35F7B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36339353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136588-154B-4EA5-B94F-F7C1FFDC7B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By Country Table | Bosch Profi-Elektrowerkzeuge und Zubehör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A38597C-800C-4CAD-B8A0-3D61FA536A8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665056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634248552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36729885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Reach per Day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34065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Colombia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44553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Costa Rica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54242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Cuba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42309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Cyprus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00395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Czech Republic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20465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9E6FCD-6C7B-4FA7-9154-683600A3CC2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22159516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A359B6-75DB-42FE-ADDC-A3CDDC0DEC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Reactions Distribution | Bosch Profi-Elektrowerkzeuge und Zubehör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425E161-8922-43AD-8DFC-C02FD6FB87B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4369652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0E0243-4A3A-4E1A-8817-4D74B281FF2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A38D2-874A-48F1-BEEA-FDCF1C85A6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55941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DC9516-F0C7-4CB6-BD30-9AA30834E1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Engagement Rate By Post Type | Bosch Profi-Elektrowerkzeuge und Zubehör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5C85BDA-B598-4292-83DD-76F657CDB80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2055015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A91715-1177-46BD-835D-5BA85040842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0CFFD6-BB13-45CA-ADCF-AF825FB199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97455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C86733-86DF-42B9-AE0B-E3F0725D40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Story Type Distribution | Bosch Profi-Elektrowerkzeuge und Zubehör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F27597F-CE58-4700-AF2F-2A5F3E827B8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9632042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C6916E-D466-41FD-852D-EA39D070623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ECC4F8-04B8-4898-A9DF-9368526A50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96833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E94B1B-5D5E-4F50-B95B-5C68E7FE91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Views By External Referral | Bosch Profi-Elektrowerkzeuge und Zubehör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4AF568E-8605-433D-971F-8D9024E20B2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168388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59061559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160108266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022596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Referral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56710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Bosch Profi-Elektrowerkzeuge und Zubehör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https://www.bosch-professional.com/at/de/laser-entfernungsmesser-2598464-ocs-c/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77682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Bosch Profi-Elektrowerkzeuge und Zubehör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https://www.bosch-professional.com/de/de/dl/haendlersuche/handlersuche/handler/766940_18/hamburg/forch-hamburg/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3267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Bosch Profi-Elektrowerkzeuge und Zubehör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https://www.google.de/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84446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Bosch Profi-Elektrowerkzeuge und Zubehör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http://www.bosch-professional.com/product-registration-bosch/br/pt/requestForm.html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43215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Bosch Profi-Elektrowerkzeuge und Zubehör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http://www.google.com/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96192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Bosch Profi-Elektrowerkzeuge und Zubehör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https://www.bosch-professional.com/de/de/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96504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Bosch Profi-Elektrowerkzeuge und Zubehör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https://www.bosch-professional.com/de/de/community/category/bosch-wuerth/229806-t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87122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Bosch Profi-Elektrowerkzeuge und Zubehör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https://www.bosch-professional.com/de/de/service/garantie/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49548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Bosch Profi-Elektrowerkzeuge und Zubehör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https://www.bosch-professional.com/static/specials/built-with-bosch/de/de/danke.html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80970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89756C-9D71-4CFE-9F49-1824C438B90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42031112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E4EC7F-AAF1-4D9B-9E7C-CD3FEB06AE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Views By External Referral | Bosch Profi-Elektrowerkzeuge und Zubehör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43298E5-8A59-46EB-B37B-39ED0976A4C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744267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795545423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371075538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7082901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Referral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13150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Bosch Profi-Elektrowerkzeuge und Zubehör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https://www.youtube.com/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05933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Bosch Profi-Elektrowerkzeuge und Zubehör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https://www.bosch-professional.com/de/de/handkreissagen-2598723-ocs-c/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75169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Bosch Profi-Elektrowerkzeuge und Zubehör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https://www.bosch-professional.com/de/de/products/glm-100-c-0601072700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15251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Bosch Profi-Elektrowerkzeuge und Zubehör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https://www.bosch-professional.com/static/specials/built-with-bosch/ch/de/danke.html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62463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Bosch Profi-Elektrowerkzeuge und Zubehör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https://www.google.com/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13055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Bosch Profi-Elektrowerkzeuge und Zubehör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https://www.msn.com/spartan/ntp?locale=de-DE&amp;market=DE&amp;enableregulatorypsm=0&amp;enablecpsm=0&amp;ishostisolationenforced=0&amp;targetexperience=default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06655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Bosch Profi-Elektrowerkzeuge und Zubehör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http://diysummit.org/sponsor/robert-bosch-gmbh/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67901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Bosch Profi-Elektrowerkzeuge und Zubehör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https://cms.broadmail.de/content/broadmail/403/4032314574/temporaryContent/205514662772/3?view=edit&amp;selectableMimeTypes=text%2Fplain&amp;locale=de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95605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Bosch Profi-Elektrowerkzeuge und Zubehör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https://www.bosch-professional.com/gb/en/community/category/build-it-with-bosch-project-6-multi-bench-with-l-boxx-storage/4966974-t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68313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29E08D-2A58-4A81-A73C-8765FED1C3F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16740860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BB526F-EAF2-4CF5-A77A-D52F0A16FC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Views By External Referral | Bosch Profi-Elektrowerkzeuge und Zubehör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FDA8AF6-8372-4AD5-BD5D-5A7EAA7AAA2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574749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87749905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358945628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5597315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Referral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31934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Bosch Profi-Elektrowerkzeuge und Zubehör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https://www.google.ch/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53202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Bosch Profi-Elektrowerkzeuge und Zubehör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https://www.google.fr/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59127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Bosch Profi-Elektrowerkzeuge und Zubehör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https://www.marktplatz.ihm.de/de/Robert-Bosch-Power-Tools-GmbH,c479466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60204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Bosch Profi-Elektrowerkzeuge und Zubehör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https://www.bosch-professional.com/de/de/newsletter-registration/register.htm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71357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Bosch Profi-Elektrowerkzeuge und Zubehör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https://www.google.no/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99689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Bosch Profi-Elektrowerkzeuge und Zubehör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https://www.bosch-professional.com/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9908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Bosch Profi-Elektrowerkzeuge und Zubehör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https://www.bosch-professional.com/de/de/dl/haendlersuche/handlersuche/handler/746137/olfen/hoba-schrauben-grossh/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64666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2BEFF8-8BA7-4698-984A-FC73E20510C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185813443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805</Words>
  <Application>Microsoft Office PowerPoint</Application>
  <PresentationFormat>On-screen Show (4:3)</PresentationFormat>
  <Paragraphs>172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Calibri</vt:lpstr>
      <vt:lpstr>Arial</vt:lpstr>
      <vt:lpstr>quintly_template</vt:lpstr>
      <vt:lpstr>Deep Insights</vt:lpstr>
      <vt:lpstr>Facebook Fan Demographics | Bosch Profi-Elektrowerkzeuge und Zubehör</vt:lpstr>
      <vt:lpstr>Facebook Fans Change by Like/Unlike Source | Bosch Profi-Elektrowerkzeuge und Zubehör</vt:lpstr>
      <vt:lpstr>Facebook Reach | Bosch Profi-Elektrowerkzeuge und Zubehör</vt:lpstr>
      <vt:lpstr>Facebook Reach By Country Table | Bosch Profi-Elektrowerkzeuge und Zubehör - 1 of 3</vt:lpstr>
      <vt:lpstr>Facebook Reach By Country Table | Bosch Profi-Elektrowerkzeuge und Zubehör - 2 of 3</vt:lpstr>
      <vt:lpstr>Facebook Reach By Country Table | Bosch Profi-Elektrowerkzeuge und Zubehör - 3 of 3</vt:lpstr>
      <vt:lpstr>Facebook Reactions Distribution | Bosch Profi-Elektrowerkzeuge und Zubehör</vt:lpstr>
      <vt:lpstr>Facebook Engagement Rate By Post Type | Bosch Profi-Elektrowerkzeuge und Zubehör</vt:lpstr>
      <vt:lpstr>Facebook Story Type Distribution | Bosch Profi-Elektrowerkzeuge und Zubehör</vt:lpstr>
      <vt:lpstr>Facebook Page Views By External Referral | Bosch Profi-Elektrowerkzeuge und Zubehör - 1 of 3</vt:lpstr>
      <vt:lpstr>Facebook Page Views By External Referral | Bosch Profi-Elektrowerkzeuge und Zubehör - 2 of 3</vt:lpstr>
      <vt:lpstr>Facebook Page Views By External Referral | Bosch Profi-Elektrowerkzeuge und Zubehör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Deep Insights</dc:title>
  <dc:creator>Administrator</dc:creator>
  <cp:lastModifiedBy>Administrator</cp:lastModifiedBy>
  <cp:revision>1</cp:revision>
  <dcterms:created xsi:type="dcterms:W3CDTF">2018-06-14T20:27:05Z</dcterms:created>
  <dcterms:modified xsi:type="dcterms:W3CDTF">2018-06-14T20:27:31Z</dcterms:modified>
</cp:coreProperties>
</file>