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0">
                  <c:v>2035</c:v>
                </c:pt>
                <c:pt idx="1">
                  <c:v>2018</c:v>
                </c:pt>
                <c:pt idx="2">
                  <c:v>2257</c:v>
                </c:pt>
                <c:pt idx="3">
                  <c:v>2621</c:v>
                </c:pt>
                <c:pt idx="4">
                  <c:v>2258</c:v>
                </c:pt>
                <c:pt idx="5">
                  <c:v>1892</c:v>
                </c:pt>
                <c:pt idx="6">
                  <c:v>2252</c:v>
                </c:pt>
                <c:pt idx="7">
                  <c:v>1952</c:v>
                </c:pt>
                <c:pt idx="8">
                  <c:v>2035</c:v>
                </c:pt>
                <c:pt idx="9">
                  <c:v>2305</c:v>
                </c:pt>
                <c:pt idx="10">
                  <c:v>2564</c:v>
                </c:pt>
                <c:pt idx="11">
                  <c:v>2143</c:v>
                </c:pt>
                <c:pt idx="12">
                  <c:v>2243</c:v>
                </c:pt>
                <c:pt idx="13">
                  <c:v>2170</c:v>
                </c:pt>
                <c:pt idx="14">
                  <c:v>2051</c:v>
                </c:pt>
                <c:pt idx="15">
                  <c:v>2227</c:v>
                </c:pt>
                <c:pt idx="16">
                  <c:v>2523</c:v>
                </c:pt>
                <c:pt idx="17">
                  <c:v>2890</c:v>
                </c:pt>
                <c:pt idx="18">
                  <c:v>2359</c:v>
                </c:pt>
                <c:pt idx="19">
                  <c:v>2063</c:v>
                </c:pt>
                <c:pt idx="20">
                  <c:v>2041</c:v>
                </c:pt>
                <c:pt idx="21">
                  <c:v>2053</c:v>
                </c:pt>
                <c:pt idx="22">
                  <c:v>2375</c:v>
                </c:pt>
                <c:pt idx="23">
                  <c:v>2710</c:v>
                </c:pt>
                <c:pt idx="24">
                  <c:v>2835</c:v>
                </c:pt>
                <c:pt idx="25">
                  <c:v>2536</c:v>
                </c:pt>
                <c:pt idx="26">
                  <c:v>2574</c:v>
                </c:pt>
                <c:pt idx="27">
                  <c:v>2307</c:v>
                </c:pt>
                <c:pt idx="28">
                  <c:v>3281</c:v>
                </c:pt>
                <c:pt idx="29">
                  <c:v>2827</c:v>
                </c:pt>
                <c:pt idx="30">
                  <c:v>2788</c:v>
                </c:pt>
                <c:pt idx="31">
                  <c:v>2769</c:v>
                </c:pt>
                <c:pt idx="32">
                  <c:v>3128</c:v>
                </c:pt>
                <c:pt idx="33">
                  <c:v>2521</c:v>
                </c:pt>
                <c:pt idx="34">
                  <c:v>2746</c:v>
                </c:pt>
                <c:pt idx="35">
                  <c:v>2384</c:v>
                </c:pt>
                <c:pt idx="36">
                  <c:v>2341</c:v>
                </c:pt>
                <c:pt idx="37">
                  <c:v>2735</c:v>
                </c:pt>
                <c:pt idx="38">
                  <c:v>2825</c:v>
                </c:pt>
                <c:pt idx="39">
                  <c:v>2897</c:v>
                </c:pt>
                <c:pt idx="40">
                  <c:v>2520</c:v>
                </c:pt>
                <c:pt idx="41">
                  <c:v>2609</c:v>
                </c:pt>
                <c:pt idx="42">
                  <c:v>2645</c:v>
                </c:pt>
                <c:pt idx="43">
                  <c:v>2705</c:v>
                </c:pt>
                <c:pt idx="44">
                  <c:v>3126</c:v>
                </c:pt>
                <c:pt idx="45">
                  <c:v>3297</c:v>
                </c:pt>
                <c:pt idx="46">
                  <c:v>2966</c:v>
                </c:pt>
                <c:pt idx="47">
                  <c:v>2700</c:v>
                </c:pt>
                <c:pt idx="48">
                  <c:v>2786</c:v>
                </c:pt>
                <c:pt idx="49">
                  <c:v>2453</c:v>
                </c:pt>
                <c:pt idx="50">
                  <c:v>2569</c:v>
                </c:pt>
                <c:pt idx="51">
                  <c:v>2835</c:v>
                </c:pt>
                <c:pt idx="52">
                  <c:v>2901</c:v>
                </c:pt>
                <c:pt idx="53">
                  <c:v>2847</c:v>
                </c:pt>
                <c:pt idx="54">
                  <c:v>2737</c:v>
                </c:pt>
                <c:pt idx="55">
                  <c:v>2673</c:v>
                </c:pt>
                <c:pt idx="56">
                  <c:v>2764</c:v>
                </c:pt>
                <c:pt idx="57">
                  <c:v>2531</c:v>
                </c:pt>
                <c:pt idx="58">
                  <c:v>3005</c:v>
                </c:pt>
                <c:pt idx="59">
                  <c:v>3383</c:v>
                </c:pt>
                <c:pt idx="60">
                  <c:v>3074</c:v>
                </c:pt>
                <c:pt idx="61">
                  <c:v>3265</c:v>
                </c:pt>
                <c:pt idx="62">
                  <c:v>2987</c:v>
                </c:pt>
                <c:pt idx="63">
                  <c:v>2821</c:v>
                </c:pt>
                <c:pt idx="64">
                  <c:v>2576</c:v>
                </c:pt>
                <c:pt idx="65">
                  <c:v>2830</c:v>
                </c:pt>
                <c:pt idx="66">
                  <c:v>2979</c:v>
                </c:pt>
                <c:pt idx="67">
                  <c:v>2919</c:v>
                </c:pt>
                <c:pt idx="68">
                  <c:v>3072</c:v>
                </c:pt>
                <c:pt idx="69">
                  <c:v>2929</c:v>
                </c:pt>
                <c:pt idx="70">
                  <c:v>3423</c:v>
                </c:pt>
                <c:pt idx="71">
                  <c:v>2778</c:v>
                </c:pt>
                <c:pt idx="72">
                  <c:v>2996</c:v>
                </c:pt>
                <c:pt idx="73">
                  <c:v>3389</c:v>
                </c:pt>
                <c:pt idx="74">
                  <c:v>2882</c:v>
                </c:pt>
                <c:pt idx="75">
                  <c:v>2565</c:v>
                </c:pt>
                <c:pt idx="76">
                  <c:v>2244</c:v>
                </c:pt>
                <c:pt idx="77">
                  <c:v>2306</c:v>
                </c:pt>
                <c:pt idx="78">
                  <c:v>2322</c:v>
                </c:pt>
                <c:pt idx="79">
                  <c:v>2609</c:v>
                </c:pt>
                <c:pt idx="80">
                  <c:v>2652</c:v>
                </c:pt>
                <c:pt idx="81">
                  <c:v>2833</c:v>
                </c:pt>
                <c:pt idx="82">
                  <c:v>2369</c:v>
                </c:pt>
                <c:pt idx="83">
                  <c:v>2227</c:v>
                </c:pt>
                <c:pt idx="84">
                  <c:v>2456</c:v>
                </c:pt>
                <c:pt idx="85">
                  <c:v>2262</c:v>
                </c:pt>
                <c:pt idx="86">
                  <c:v>2624</c:v>
                </c:pt>
                <c:pt idx="87">
                  <c:v>2465</c:v>
                </c:pt>
                <c:pt idx="88">
                  <c:v>2531</c:v>
                </c:pt>
                <c:pt idx="89">
                  <c:v>2256</c:v>
                </c:pt>
                <c:pt idx="90">
                  <c:v>2369</c:v>
                </c:pt>
                <c:pt idx="91">
                  <c:v>2101</c:v>
                </c:pt>
                <c:pt idx="92">
                  <c:v>2152</c:v>
                </c:pt>
                <c:pt idx="93">
                  <c:v>2473</c:v>
                </c:pt>
                <c:pt idx="94">
                  <c:v>2497</c:v>
                </c:pt>
                <c:pt idx="95">
                  <c:v>2486</c:v>
                </c:pt>
                <c:pt idx="96">
                  <c:v>2316</c:v>
                </c:pt>
                <c:pt idx="97">
                  <c:v>2354</c:v>
                </c:pt>
                <c:pt idx="98">
                  <c:v>2181</c:v>
                </c:pt>
                <c:pt idx="99">
                  <c:v>2426</c:v>
                </c:pt>
                <c:pt idx="100">
                  <c:v>2616</c:v>
                </c:pt>
                <c:pt idx="101">
                  <c:v>2697</c:v>
                </c:pt>
                <c:pt idx="102">
                  <c:v>2534</c:v>
                </c:pt>
                <c:pt idx="103">
                  <c:v>2273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E4-4506-8A05-09E38EB61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Sheet1!$C$2:$C$106</c:f>
              <c:numCache>
                <c:formatCode>General</c:formatCode>
                <c:ptCount val="105"/>
                <c:pt idx="0">
                  <c:v>1193</c:v>
                </c:pt>
                <c:pt idx="1">
                  <c:v>1176</c:v>
                </c:pt>
                <c:pt idx="2">
                  <c:v>1160</c:v>
                </c:pt>
                <c:pt idx="3">
                  <c:v>1096</c:v>
                </c:pt>
                <c:pt idx="4">
                  <c:v>1479</c:v>
                </c:pt>
                <c:pt idx="5">
                  <c:v>1173</c:v>
                </c:pt>
                <c:pt idx="6">
                  <c:v>1328</c:v>
                </c:pt>
                <c:pt idx="7">
                  <c:v>1437</c:v>
                </c:pt>
                <c:pt idx="8">
                  <c:v>1292</c:v>
                </c:pt>
                <c:pt idx="9">
                  <c:v>1232</c:v>
                </c:pt>
                <c:pt idx="10">
                  <c:v>1172</c:v>
                </c:pt>
                <c:pt idx="11">
                  <c:v>1362</c:v>
                </c:pt>
                <c:pt idx="12">
                  <c:v>1484</c:v>
                </c:pt>
                <c:pt idx="13">
                  <c:v>1340</c:v>
                </c:pt>
                <c:pt idx="14">
                  <c:v>1729</c:v>
                </c:pt>
                <c:pt idx="15">
                  <c:v>1430</c:v>
                </c:pt>
                <c:pt idx="16">
                  <c:v>1301</c:v>
                </c:pt>
                <c:pt idx="17">
                  <c:v>1204</c:v>
                </c:pt>
                <c:pt idx="18">
                  <c:v>1514</c:v>
                </c:pt>
                <c:pt idx="19">
                  <c:v>1364</c:v>
                </c:pt>
                <c:pt idx="20">
                  <c:v>1291</c:v>
                </c:pt>
                <c:pt idx="21">
                  <c:v>1473</c:v>
                </c:pt>
                <c:pt idx="22">
                  <c:v>1562</c:v>
                </c:pt>
                <c:pt idx="23">
                  <c:v>1425</c:v>
                </c:pt>
                <c:pt idx="24">
                  <c:v>1608</c:v>
                </c:pt>
                <c:pt idx="25">
                  <c:v>1804</c:v>
                </c:pt>
                <c:pt idx="26">
                  <c:v>1790</c:v>
                </c:pt>
                <c:pt idx="27">
                  <c:v>1960</c:v>
                </c:pt>
                <c:pt idx="28">
                  <c:v>1437</c:v>
                </c:pt>
                <c:pt idx="29">
                  <c:v>1572</c:v>
                </c:pt>
                <c:pt idx="30">
                  <c:v>1210</c:v>
                </c:pt>
                <c:pt idx="31">
                  <c:v>1307</c:v>
                </c:pt>
                <c:pt idx="32">
                  <c:v>2115</c:v>
                </c:pt>
                <c:pt idx="33">
                  <c:v>1550</c:v>
                </c:pt>
                <c:pt idx="34">
                  <c:v>1731</c:v>
                </c:pt>
                <c:pt idx="35">
                  <c:v>2309</c:v>
                </c:pt>
                <c:pt idx="36">
                  <c:v>1673</c:v>
                </c:pt>
                <c:pt idx="37">
                  <c:v>1758</c:v>
                </c:pt>
                <c:pt idx="38">
                  <c:v>1495</c:v>
                </c:pt>
                <c:pt idx="39">
                  <c:v>1858</c:v>
                </c:pt>
                <c:pt idx="40">
                  <c:v>1916</c:v>
                </c:pt>
                <c:pt idx="41">
                  <c:v>1602</c:v>
                </c:pt>
                <c:pt idx="42">
                  <c:v>1700</c:v>
                </c:pt>
                <c:pt idx="43">
                  <c:v>1778</c:v>
                </c:pt>
                <c:pt idx="44">
                  <c:v>1616</c:v>
                </c:pt>
                <c:pt idx="45">
                  <c:v>1555</c:v>
                </c:pt>
                <c:pt idx="46">
                  <c:v>1856</c:v>
                </c:pt>
                <c:pt idx="47">
                  <c:v>1758</c:v>
                </c:pt>
                <c:pt idx="48">
                  <c:v>1745</c:v>
                </c:pt>
                <c:pt idx="49">
                  <c:v>1913</c:v>
                </c:pt>
                <c:pt idx="50">
                  <c:v>1580</c:v>
                </c:pt>
                <c:pt idx="51">
                  <c:v>1379</c:v>
                </c:pt>
                <c:pt idx="52">
                  <c:v>1466</c:v>
                </c:pt>
                <c:pt idx="53">
                  <c:v>1820</c:v>
                </c:pt>
                <c:pt idx="54">
                  <c:v>1843</c:v>
                </c:pt>
                <c:pt idx="55">
                  <c:v>1700</c:v>
                </c:pt>
                <c:pt idx="56">
                  <c:v>1969</c:v>
                </c:pt>
                <c:pt idx="57">
                  <c:v>1679</c:v>
                </c:pt>
                <c:pt idx="58">
                  <c:v>1495</c:v>
                </c:pt>
                <c:pt idx="59">
                  <c:v>1614</c:v>
                </c:pt>
                <c:pt idx="60">
                  <c:v>1673</c:v>
                </c:pt>
                <c:pt idx="61">
                  <c:v>1604</c:v>
                </c:pt>
                <c:pt idx="62">
                  <c:v>1765</c:v>
                </c:pt>
                <c:pt idx="63">
                  <c:v>1584</c:v>
                </c:pt>
                <c:pt idx="64">
                  <c:v>1611</c:v>
                </c:pt>
                <c:pt idx="65">
                  <c:v>1577</c:v>
                </c:pt>
                <c:pt idx="66">
                  <c:v>1624</c:v>
                </c:pt>
                <c:pt idx="67">
                  <c:v>1777</c:v>
                </c:pt>
                <c:pt idx="68">
                  <c:v>2097</c:v>
                </c:pt>
                <c:pt idx="69">
                  <c:v>1788</c:v>
                </c:pt>
                <c:pt idx="70">
                  <c:v>1890</c:v>
                </c:pt>
                <c:pt idx="71">
                  <c:v>1927</c:v>
                </c:pt>
                <c:pt idx="72">
                  <c:v>1445</c:v>
                </c:pt>
                <c:pt idx="73">
                  <c:v>1553</c:v>
                </c:pt>
                <c:pt idx="74">
                  <c:v>2007</c:v>
                </c:pt>
                <c:pt idx="75">
                  <c:v>1825</c:v>
                </c:pt>
                <c:pt idx="76">
                  <c:v>2113</c:v>
                </c:pt>
                <c:pt idx="77">
                  <c:v>1963</c:v>
                </c:pt>
                <c:pt idx="78">
                  <c:v>1947</c:v>
                </c:pt>
                <c:pt idx="79">
                  <c:v>1462</c:v>
                </c:pt>
                <c:pt idx="80">
                  <c:v>1505</c:v>
                </c:pt>
                <c:pt idx="81">
                  <c:v>1788</c:v>
                </c:pt>
                <c:pt idx="82">
                  <c:v>1842</c:v>
                </c:pt>
                <c:pt idx="83">
                  <c:v>1721</c:v>
                </c:pt>
                <c:pt idx="84">
                  <c:v>1685</c:v>
                </c:pt>
                <c:pt idx="85">
                  <c:v>1431</c:v>
                </c:pt>
                <c:pt idx="86">
                  <c:v>1239</c:v>
                </c:pt>
                <c:pt idx="87">
                  <c:v>1388</c:v>
                </c:pt>
                <c:pt idx="88">
                  <c:v>1397</c:v>
                </c:pt>
                <c:pt idx="89">
                  <c:v>1534</c:v>
                </c:pt>
                <c:pt idx="90">
                  <c:v>1679</c:v>
                </c:pt>
                <c:pt idx="91">
                  <c:v>1391</c:v>
                </c:pt>
                <c:pt idx="92">
                  <c:v>1446</c:v>
                </c:pt>
                <c:pt idx="93">
                  <c:v>1391</c:v>
                </c:pt>
                <c:pt idx="94">
                  <c:v>1452</c:v>
                </c:pt>
                <c:pt idx="95">
                  <c:v>1610</c:v>
                </c:pt>
                <c:pt idx="96">
                  <c:v>1771</c:v>
                </c:pt>
                <c:pt idx="97">
                  <c:v>1700</c:v>
                </c:pt>
                <c:pt idx="98">
                  <c:v>1905</c:v>
                </c:pt>
                <c:pt idx="99">
                  <c:v>2012</c:v>
                </c:pt>
                <c:pt idx="100">
                  <c:v>1627</c:v>
                </c:pt>
                <c:pt idx="101">
                  <c:v>1594</c:v>
                </c:pt>
                <c:pt idx="102">
                  <c:v>2263</c:v>
                </c:pt>
                <c:pt idx="103">
                  <c:v>2232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E4-4506-8A05-09E38EB61C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Sheet1!$D$2:$D$106</c:f>
              <c:numCache>
                <c:formatCode>General</c:formatCode>
                <c:ptCount val="105"/>
                <c:pt idx="0">
                  <c:v>2334</c:v>
                </c:pt>
                <c:pt idx="1">
                  <c:v>2375</c:v>
                </c:pt>
                <c:pt idx="2">
                  <c:v>2571</c:v>
                </c:pt>
                <c:pt idx="3">
                  <c:v>2720</c:v>
                </c:pt>
                <c:pt idx="4">
                  <c:v>2430</c:v>
                </c:pt>
                <c:pt idx="5">
                  <c:v>2341</c:v>
                </c:pt>
                <c:pt idx="6">
                  <c:v>2349</c:v>
                </c:pt>
                <c:pt idx="7">
                  <c:v>2616</c:v>
                </c:pt>
                <c:pt idx="8">
                  <c:v>2557</c:v>
                </c:pt>
                <c:pt idx="9">
                  <c:v>2542</c:v>
                </c:pt>
                <c:pt idx="10">
                  <c:v>2632</c:v>
                </c:pt>
                <c:pt idx="11">
                  <c:v>2608</c:v>
                </c:pt>
                <c:pt idx="12">
                  <c:v>2543</c:v>
                </c:pt>
                <c:pt idx="13">
                  <c:v>2409</c:v>
                </c:pt>
                <c:pt idx="14">
                  <c:v>2490</c:v>
                </c:pt>
                <c:pt idx="15">
                  <c:v>2520</c:v>
                </c:pt>
                <c:pt idx="16">
                  <c:v>2662</c:v>
                </c:pt>
                <c:pt idx="17">
                  <c:v>3019</c:v>
                </c:pt>
                <c:pt idx="18">
                  <c:v>2547</c:v>
                </c:pt>
                <c:pt idx="19">
                  <c:v>2454</c:v>
                </c:pt>
                <c:pt idx="20">
                  <c:v>2463</c:v>
                </c:pt>
                <c:pt idx="21">
                  <c:v>2468</c:v>
                </c:pt>
                <c:pt idx="22">
                  <c:v>2429</c:v>
                </c:pt>
                <c:pt idx="23">
                  <c:v>2658</c:v>
                </c:pt>
                <c:pt idx="24">
                  <c:v>2882</c:v>
                </c:pt>
                <c:pt idx="25">
                  <c:v>2373</c:v>
                </c:pt>
                <c:pt idx="26">
                  <c:v>2479</c:v>
                </c:pt>
                <c:pt idx="27">
                  <c:v>2346</c:v>
                </c:pt>
                <c:pt idx="28">
                  <c:v>2399</c:v>
                </c:pt>
                <c:pt idx="29">
                  <c:v>2512</c:v>
                </c:pt>
                <c:pt idx="30">
                  <c:v>2354</c:v>
                </c:pt>
                <c:pt idx="31">
                  <c:v>2548</c:v>
                </c:pt>
                <c:pt idx="32">
                  <c:v>2780</c:v>
                </c:pt>
                <c:pt idx="33">
                  <c:v>2355</c:v>
                </c:pt>
                <c:pt idx="34">
                  <c:v>2318</c:v>
                </c:pt>
                <c:pt idx="35">
                  <c:v>2288</c:v>
                </c:pt>
                <c:pt idx="36">
                  <c:v>2368</c:v>
                </c:pt>
                <c:pt idx="37">
                  <c:v>2236</c:v>
                </c:pt>
                <c:pt idx="38">
                  <c:v>2344</c:v>
                </c:pt>
                <c:pt idx="39">
                  <c:v>2299</c:v>
                </c:pt>
                <c:pt idx="40">
                  <c:v>2266</c:v>
                </c:pt>
                <c:pt idx="41">
                  <c:v>2379</c:v>
                </c:pt>
                <c:pt idx="42">
                  <c:v>2280</c:v>
                </c:pt>
                <c:pt idx="43">
                  <c:v>2251</c:v>
                </c:pt>
                <c:pt idx="44">
                  <c:v>2228</c:v>
                </c:pt>
                <c:pt idx="45">
                  <c:v>2587</c:v>
                </c:pt>
                <c:pt idx="46">
                  <c:v>2463</c:v>
                </c:pt>
                <c:pt idx="47">
                  <c:v>2404</c:v>
                </c:pt>
                <c:pt idx="48">
                  <c:v>2205</c:v>
                </c:pt>
                <c:pt idx="49">
                  <c:v>2146</c:v>
                </c:pt>
                <c:pt idx="50">
                  <c:v>2094</c:v>
                </c:pt>
                <c:pt idx="51">
                  <c:v>2198</c:v>
                </c:pt>
                <c:pt idx="52">
                  <c:v>2393</c:v>
                </c:pt>
                <c:pt idx="53">
                  <c:v>2314</c:v>
                </c:pt>
                <c:pt idx="54">
                  <c:v>2292</c:v>
                </c:pt>
                <c:pt idx="55">
                  <c:v>2273</c:v>
                </c:pt>
                <c:pt idx="56">
                  <c:v>2287</c:v>
                </c:pt>
                <c:pt idx="57">
                  <c:v>2206</c:v>
                </c:pt>
                <c:pt idx="58">
                  <c:v>2367</c:v>
                </c:pt>
                <c:pt idx="59">
                  <c:v>2308</c:v>
                </c:pt>
                <c:pt idx="60">
                  <c:v>2332</c:v>
                </c:pt>
                <c:pt idx="61">
                  <c:v>2384</c:v>
                </c:pt>
                <c:pt idx="62">
                  <c:v>2113</c:v>
                </c:pt>
                <c:pt idx="63">
                  <c:v>2196</c:v>
                </c:pt>
                <c:pt idx="64">
                  <c:v>2000</c:v>
                </c:pt>
                <c:pt idx="65">
                  <c:v>2115</c:v>
                </c:pt>
                <c:pt idx="66">
                  <c:v>2114</c:v>
                </c:pt>
                <c:pt idx="67">
                  <c:v>2162</c:v>
                </c:pt>
                <c:pt idx="68">
                  <c:v>2083</c:v>
                </c:pt>
                <c:pt idx="69">
                  <c:v>2246</c:v>
                </c:pt>
                <c:pt idx="70">
                  <c:v>2354</c:v>
                </c:pt>
                <c:pt idx="71">
                  <c:v>2259</c:v>
                </c:pt>
                <c:pt idx="72">
                  <c:v>2055</c:v>
                </c:pt>
                <c:pt idx="73">
                  <c:v>2444</c:v>
                </c:pt>
                <c:pt idx="74">
                  <c:v>2084</c:v>
                </c:pt>
                <c:pt idx="75">
                  <c:v>2242</c:v>
                </c:pt>
                <c:pt idx="76">
                  <c:v>2166</c:v>
                </c:pt>
                <c:pt idx="77">
                  <c:v>2088</c:v>
                </c:pt>
                <c:pt idx="78">
                  <c:v>2028</c:v>
                </c:pt>
                <c:pt idx="79">
                  <c:v>2067</c:v>
                </c:pt>
                <c:pt idx="80">
                  <c:v>2266</c:v>
                </c:pt>
                <c:pt idx="81">
                  <c:v>2201</c:v>
                </c:pt>
                <c:pt idx="82">
                  <c:v>2150</c:v>
                </c:pt>
                <c:pt idx="83">
                  <c:v>2181</c:v>
                </c:pt>
                <c:pt idx="84">
                  <c:v>2117</c:v>
                </c:pt>
                <c:pt idx="85">
                  <c:v>2087</c:v>
                </c:pt>
                <c:pt idx="86">
                  <c:v>2187</c:v>
                </c:pt>
                <c:pt idx="87">
                  <c:v>2452</c:v>
                </c:pt>
                <c:pt idx="88">
                  <c:v>2293</c:v>
                </c:pt>
                <c:pt idx="89">
                  <c:v>2275</c:v>
                </c:pt>
                <c:pt idx="90">
                  <c:v>2173</c:v>
                </c:pt>
                <c:pt idx="91">
                  <c:v>2353</c:v>
                </c:pt>
                <c:pt idx="92">
                  <c:v>2129</c:v>
                </c:pt>
                <c:pt idx="93">
                  <c:v>2226</c:v>
                </c:pt>
                <c:pt idx="94">
                  <c:v>2312</c:v>
                </c:pt>
                <c:pt idx="95">
                  <c:v>2169</c:v>
                </c:pt>
                <c:pt idx="96">
                  <c:v>2656</c:v>
                </c:pt>
                <c:pt idx="97">
                  <c:v>2170</c:v>
                </c:pt>
                <c:pt idx="98">
                  <c:v>2133</c:v>
                </c:pt>
                <c:pt idx="99">
                  <c:v>2153</c:v>
                </c:pt>
                <c:pt idx="100">
                  <c:v>2113</c:v>
                </c:pt>
                <c:pt idx="101">
                  <c:v>2453</c:v>
                </c:pt>
                <c:pt idx="102">
                  <c:v>2352</c:v>
                </c:pt>
                <c:pt idx="103">
                  <c:v>2341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E4-4506-8A05-09E38EB61C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Sheet1!$E$2:$E$106</c:f>
              <c:numCache>
                <c:formatCode>General</c:formatCode>
                <c:ptCount val="105"/>
                <c:pt idx="0">
                  <c:v>1249</c:v>
                </c:pt>
                <c:pt idx="1">
                  <c:v>1318</c:v>
                </c:pt>
                <c:pt idx="2">
                  <c:v>1032</c:v>
                </c:pt>
                <c:pt idx="3">
                  <c:v>1053</c:v>
                </c:pt>
                <c:pt idx="4">
                  <c:v>1214</c:v>
                </c:pt>
                <c:pt idx="5">
                  <c:v>1214</c:v>
                </c:pt>
                <c:pt idx="6">
                  <c:v>1251</c:v>
                </c:pt>
                <c:pt idx="7">
                  <c:v>1445</c:v>
                </c:pt>
                <c:pt idx="8">
                  <c:v>1268</c:v>
                </c:pt>
                <c:pt idx="9">
                  <c:v>1026</c:v>
                </c:pt>
                <c:pt idx="10">
                  <c:v>1139</c:v>
                </c:pt>
                <c:pt idx="11">
                  <c:v>1261</c:v>
                </c:pt>
                <c:pt idx="12">
                  <c:v>1240</c:v>
                </c:pt>
                <c:pt idx="13">
                  <c:v>1205</c:v>
                </c:pt>
                <c:pt idx="14">
                  <c:v>1095</c:v>
                </c:pt>
                <c:pt idx="15">
                  <c:v>1138</c:v>
                </c:pt>
                <c:pt idx="16">
                  <c:v>1007</c:v>
                </c:pt>
                <c:pt idx="17">
                  <c:v>1132</c:v>
                </c:pt>
                <c:pt idx="18">
                  <c:v>1131</c:v>
                </c:pt>
                <c:pt idx="19">
                  <c:v>1320</c:v>
                </c:pt>
                <c:pt idx="20">
                  <c:v>1288</c:v>
                </c:pt>
                <c:pt idx="21">
                  <c:v>1213</c:v>
                </c:pt>
                <c:pt idx="22">
                  <c:v>1356</c:v>
                </c:pt>
                <c:pt idx="23">
                  <c:v>1365</c:v>
                </c:pt>
                <c:pt idx="24">
                  <c:v>1444</c:v>
                </c:pt>
                <c:pt idx="25">
                  <c:v>1451</c:v>
                </c:pt>
                <c:pt idx="26">
                  <c:v>1365</c:v>
                </c:pt>
                <c:pt idx="27">
                  <c:v>1614</c:v>
                </c:pt>
                <c:pt idx="28">
                  <c:v>1441</c:v>
                </c:pt>
                <c:pt idx="29">
                  <c:v>1378</c:v>
                </c:pt>
                <c:pt idx="30">
                  <c:v>1211</c:v>
                </c:pt>
                <c:pt idx="31">
                  <c:v>1241</c:v>
                </c:pt>
                <c:pt idx="32">
                  <c:v>1428</c:v>
                </c:pt>
                <c:pt idx="33">
                  <c:v>1467</c:v>
                </c:pt>
                <c:pt idx="34">
                  <c:v>1388</c:v>
                </c:pt>
                <c:pt idx="35">
                  <c:v>1576</c:v>
                </c:pt>
                <c:pt idx="36">
                  <c:v>1462</c:v>
                </c:pt>
                <c:pt idx="37">
                  <c:v>1472</c:v>
                </c:pt>
                <c:pt idx="38">
                  <c:v>1489</c:v>
                </c:pt>
                <c:pt idx="39">
                  <c:v>1842</c:v>
                </c:pt>
                <c:pt idx="40">
                  <c:v>1632</c:v>
                </c:pt>
                <c:pt idx="41">
                  <c:v>1494</c:v>
                </c:pt>
                <c:pt idx="42">
                  <c:v>1480</c:v>
                </c:pt>
                <c:pt idx="43">
                  <c:v>1497</c:v>
                </c:pt>
                <c:pt idx="44">
                  <c:v>1340</c:v>
                </c:pt>
                <c:pt idx="45">
                  <c:v>1390</c:v>
                </c:pt>
                <c:pt idx="46">
                  <c:v>1781</c:v>
                </c:pt>
                <c:pt idx="47">
                  <c:v>1493</c:v>
                </c:pt>
                <c:pt idx="48">
                  <c:v>1523</c:v>
                </c:pt>
                <c:pt idx="49">
                  <c:v>1518</c:v>
                </c:pt>
                <c:pt idx="50">
                  <c:v>1647</c:v>
                </c:pt>
                <c:pt idx="51">
                  <c:v>1358</c:v>
                </c:pt>
                <c:pt idx="52">
                  <c:v>1410</c:v>
                </c:pt>
                <c:pt idx="53">
                  <c:v>1713</c:v>
                </c:pt>
                <c:pt idx="54">
                  <c:v>1585</c:v>
                </c:pt>
                <c:pt idx="55">
                  <c:v>1468</c:v>
                </c:pt>
                <c:pt idx="56">
                  <c:v>1637</c:v>
                </c:pt>
                <c:pt idx="57">
                  <c:v>1628</c:v>
                </c:pt>
                <c:pt idx="58">
                  <c:v>1515</c:v>
                </c:pt>
                <c:pt idx="59">
                  <c:v>1414</c:v>
                </c:pt>
                <c:pt idx="60">
                  <c:v>1525</c:v>
                </c:pt>
                <c:pt idx="61">
                  <c:v>1364</c:v>
                </c:pt>
                <c:pt idx="62">
                  <c:v>1566</c:v>
                </c:pt>
                <c:pt idx="63">
                  <c:v>1460</c:v>
                </c:pt>
                <c:pt idx="64">
                  <c:v>1566</c:v>
                </c:pt>
                <c:pt idx="65">
                  <c:v>1347</c:v>
                </c:pt>
                <c:pt idx="66">
                  <c:v>1396</c:v>
                </c:pt>
                <c:pt idx="67">
                  <c:v>1577</c:v>
                </c:pt>
                <c:pt idx="68">
                  <c:v>1450</c:v>
                </c:pt>
                <c:pt idx="69">
                  <c:v>1570</c:v>
                </c:pt>
                <c:pt idx="70">
                  <c:v>1930</c:v>
                </c:pt>
                <c:pt idx="71">
                  <c:v>1815</c:v>
                </c:pt>
                <c:pt idx="72">
                  <c:v>1346</c:v>
                </c:pt>
                <c:pt idx="73">
                  <c:v>1576</c:v>
                </c:pt>
                <c:pt idx="74">
                  <c:v>1606</c:v>
                </c:pt>
                <c:pt idx="75">
                  <c:v>1724</c:v>
                </c:pt>
                <c:pt idx="76">
                  <c:v>1560</c:v>
                </c:pt>
                <c:pt idx="77">
                  <c:v>1468</c:v>
                </c:pt>
                <c:pt idx="78">
                  <c:v>1463</c:v>
                </c:pt>
                <c:pt idx="79">
                  <c:v>1288</c:v>
                </c:pt>
                <c:pt idx="80">
                  <c:v>1447</c:v>
                </c:pt>
                <c:pt idx="81">
                  <c:v>1415</c:v>
                </c:pt>
                <c:pt idx="82">
                  <c:v>1428</c:v>
                </c:pt>
                <c:pt idx="83">
                  <c:v>1682</c:v>
                </c:pt>
                <c:pt idx="84">
                  <c:v>1347</c:v>
                </c:pt>
                <c:pt idx="85">
                  <c:v>1216</c:v>
                </c:pt>
                <c:pt idx="86">
                  <c:v>1391</c:v>
                </c:pt>
                <c:pt idx="87">
                  <c:v>1371</c:v>
                </c:pt>
                <c:pt idx="88">
                  <c:v>1506</c:v>
                </c:pt>
                <c:pt idx="89">
                  <c:v>1445</c:v>
                </c:pt>
                <c:pt idx="90">
                  <c:v>1490</c:v>
                </c:pt>
                <c:pt idx="91">
                  <c:v>1516</c:v>
                </c:pt>
                <c:pt idx="92">
                  <c:v>1422</c:v>
                </c:pt>
                <c:pt idx="93">
                  <c:v>1261</c:v>
                </c:pt>
                <c:pt idx="94">
                  <c:v>1506</c:v>
                </c:pt>
                <c:pt idx="95">
                  <c:v>1502</c:v>
                </c:pt>
                <c:pt idx="96">
                  <c:v>1598</c:v>
                </c:pt>
                <c:pt idx="97">
                  <c:v>1546</c:v>
                </c:pt>
                <c:pt idx="98">
                  <c:v>1479</c:v>
                </c:pt>
                <c:pt idx="99">
                  <c:v>1350</c:v>
                </c:pt>
                <c:pt idx="100">
                  <c:v>1249</c:v>
                </c:pt>
                <c:pt idx="101">
                  <c:v>1661</c:v>
                </c:pt>
                <c:pt idx="102">
                  <c:v>1745</c:v>
                </c:pt>
                <c:pt idx="103">
                  <c:v>1769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E4-4506-8A05-09E38EB61C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Sheet1!$F$2:$F$106</c:f>
              <c:numCache>
                <c:formatCode>General</c:formatCode>
                <c:ptCount val="105"/>
                <c:pt idx="0">
                  <c:v>673</c:v>
                </c:pt>
                <c:pt idx="1">
                  <c:v>706</c:v>
                </c:pt>
                <c:pt idx="2">
                  <c:v>662</c:v>
                </c:pt>
                <c:pt idx="3">
                  <c:v>769</c:v>
                </c:pt>
                <c:pt idx="4">
                  <c:v>742</c:v>
                </c:pt>
                <c:pt idx="5">
                  <c:v>787</c:v>
                </c:pt>
                <c:pt idx="6">
                  <c:v>788</c:v>
                </c:pt>
                <c:pt idx="7">
                  <c:v>788</c:v>
                </c:pt>
                <c:pt idx="8">
                  <c:v>748</c:v>
                </c:pt>
                <c:pt idx="9">
                  <c:v>733</c:v>
                </c:pt>
                <c:pt idx="10">
                  <c:v>763</c:v>
                </c:pt>
                <c:pt idx="11">
                  <c:v>735</c:v>
                </c:pt>
                <c:pt idx="12">
                  <c:v>661</c:v>
                </c:pt>
                <c:pt idx="13">
                  <c:v>715</c:v>
                </c:pt>
                <c:pt idx="14">
                  <c:v>736</c:v>
                </c:pt>
                <c:pt idx="15">
                  <c:v>758</c:v>
                </c:pt>
                <c:pt idx="16">
                  <c:v>821</c:v>
                </c:pt>
                <c:pt idx="17">
                  <c:v>856</c:v>
                </c:pt>
                <c:pt idx="18">
                  <c:v>838</c:v>
                </c:pt>
                <c:pt idx="19">
                  <c:v>893</c:v>
                </c:pt>
                <c:pt idx="20">
                  <c:v>790</c:v>
                </c:pt>
                <c:pt idx="21">
                  <c:v>751</c:v>
                </c:pt>
                <c:pt idx="22">
                  <c:v>755</c:v>
                </c:pt>
                <c:pt idx="23">
                  <c:v>738</c:v>
                </c:pt>
                <c:pt idx="24">
                  <c:v>747</c:v>
                </c:pt>
                <c:pt idx="25">
                  <c:v>682</c:v>
                </c:pt>
                <c:pt idx="26">
                  <c:v>653</c:v>
                </c:pt>
                <c:pt idx="27">
                  <c:v>634</c:v>
                </c:pt>
                <c:pt idx="28">
                  <c:v>702</c:v>
                </c:pt>
                <c:pt idx="29">
                  <c:v>642</c:v>
                </c:pt>
                <c:pt idx="30">
                  <c:v>641</c:v>
                </c:pt>
                <c:pt idx="31">
                  <c:v>679</c:v>
                </c:pt>
                <c:pt idx="32">
                  <c:v>680</c:v>
                </c:pt>
                <c:pt idx="33">
                  <c:v>577</c:v>
                </c:pt>
                <c:pt idx="34">
                  <c:v>604</c:v>
                </c:pt>
                <c:pt idx="35">
                  <c:v>624</c:v>
                </c:pt>
                <c:pt idx="36">
                  <c:v>604</c:v>
                </c:pt>
                <c:pt idx="37">
                  <c:v>630</c:v>
                </c:pt>
                <c:pt idx="38">
                  <c:v>621</c:v>
                </c:pt>
                <c:pt idx="39">
                  <c:v>617</c:v>
                </c:pt>
                <c:pt idx="40">
                  <c:v>647</c:v>
                </c:pt>
                <c:pt idx="41">
                  <c:v>576</c:v>
                </c:pt>
                <c:pt idx="42">
                  <c:v>580</c:v>
                </c:pt>
                <c:pt idx="43">
                  <c:v>726</c:v>
                </c:pt>
                <c:pt idx="44">
                  <c:v>604</c:v>
                </c:pt>
                <c:pt idx="45">
                  <c:v>712</c:v>
                </c:pt>
                <c:pt idx="46">
                  <c:v>637</c:v>
                </c:pt>
                <c:pt idx="47">
                  <c:v>632</c:v>
                </c:pt>
                <c:pt idx="48">
                  <c:v>657</c:v>
                </c:pt>
                <c:pt idx="49">
                  <c:v>617</c:v>
                </c:pt>
                <c:pt idx="50">
                  <c:v>649</c:v>
                </c:pt>
                <c:pt idx="51">
                  <c:v>706</c:v>
                </c:pt>
                <c:pt idx="52">
                  <c:v>732</c:v>
                </c:pt>
                <c:pt idx="53">
                  <c:v>651</c:v>
                </c:pt>
                <c:pt idx="54">
                  <c:v>650</c:v>
                </c:pt>
                <c:pt idx="55">
                  <c:v>618</c:v>
                </c:pt>
                <c:pt idx="56">
                  <c:v>662</c:v>
                </c:pt>
                <c:pt idx="57">
                  <c:v>764</c:v>
                </c:pt>
                <c:pt idx="58">
                  <c:v>643</c:v>
                </c:pt>
                <c:pt idx="59">
                  <c:v>623</c:v>
                </c:pt>
                <c:pt idx="60">
                  <c:v>610</c:v>
                </c:pt>
                <c:pt idx="61">
                  <c:v>611</c:v>
                </c:pt>
                <c:pt idx="62">
                  <c:v>587</c:v>
                </c:pt>
                <c:pt idx="63">
                  <c:v>625</c:v>
                </c:pt>
                <c:pt idx="64">
                  <c:v>525</c:v>
                </c:pt>
                <c:pt idx="65">
                  <c:v>543</c:v>
                </c:pt>
                <c:pt idx="66">
                  <c:v>613</c:v>
                </c:pt>
                <c:pt idx="67">
                  <c:v>645</c:v>
                </c:pt>
                <c:pt idx="68">
                  <c:v>676</c:v>
                </c:pt>
                <c:pt idx="69">
                  <c:v>585</c:v>
                </c:pt>
                <c:pt idx="70">
                  <c:v>613</c:v>
                </c:pt>
                <c:pt idx="71">
                  <c:v>562</c:v>
                </c:pt>
                <c:pt idx="72">
                  <c:v>646</c:v>
                </c:pt>
                <c:pt idx="73">
                  <c:v>592</c:v>
                </c:pt>
                <c:pt idx="74">
                  <c:v>783</c:v>
                </c:pt>
                <c:pt idx="75">
                  <c:v>690</c:v>
                </c:pt>
                <c:pt idx="76">
                  <c:v>527</c:v>
                </c:pt>
                <c:pt idx="77">
                  <c:v>583</c:v>
                </c:pt>
                <c:pt idx="78">
                  <c:v>636</c:v>
                </c:pt>
                <c:pt idx="79">
                  <c:v>573</c:v>
                </c:pt>
                <c:pt idx="80">
                  <c:v>642</c:v>
                </c:pt>
                <c:pt idx="81">
                  <c:v>581</c:v>
                </c:pt>
                <c:pt idx="82">
                  <c:v>648</c:v>
                </c:pt>
                <c:pt idx="83">
                  <c:v>4247</c:v>
                </c:pt>
                <c:pt idx="84">
                  <c:v>7476</c:v>
                </c:pt>
                <c:pt idx="85">
                  <c:v>6624</c:v>
                </c:pt>
                <c:pt idx="86">
                  <c:v>7449</c:v>
                </c:pt>
                <c:pt idx="87">
                  <c:v>8171</c:v>
                </c:pt>
                <c:pt idx="88">
                  <c:v>7116</c:v>
                </c:pt>
                <c:pt idx="89">
                  <c:v>8566</c:v>
                </c:pt>
                <c:pt idx="90">
                  <c:v>8622</c:v>
                </c:pt>
                <c:pt idx="91">
                  <c:v>7035</c:v>
                </c:pt>
                <c:pt idx="92">
                  <c:v>8565</c:v>
                </c:pt>
                <c:pt idx="93">
                  <c:v>9709</c:v>
                </c:pt>
                <c:pt idx="94">
                  <c:v>8706</c:v>
                </c:pt>
                <c:pt idx="95">
                  <c:v>9562</c:v>
                </c:pt>
                <c:pt idx="96">
                  <c:v>9889</c:v>
                </c:pt>
                <c:pt idx="97">
                  <c:v>7711</c:v>
                </c:pt>
                <c:pt idx="98">
                  <c:v>7709</c:v>
                </c:pt>
                <c:pt idx="99">
                  <c:v>7484</c:v>
                </c:pt>
                <c:pt idx="100">
                  <c:v>7742</c:v>
                </c:pt>
                <c:pt idx="101">
                  <c:v>9400</c:v>
                </c:pt>
                <c:pt idx="102">
                  <c:v>7451</c:v>
                </c:pt>
                <c:pt idx="103">
                  <c:v>8241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E4-4506-8A05-09E38EB61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351064"/>
        <c:axId val="504346144"/>
      </c:lineChart>
      <c:dateAx>
        <c:axId val="50435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46144"/>
        <c:crosses val="autoZero"/>
        <c:auto val="1"/>
        <c:lblOffset val="100"/>
        <c:baseTimeUnit val="days"/>
      </c:dateAx>
      <c:valAx>
        <c:axId val="50434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35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Bosch bricolage et jardinage FR</c:v>
                </c:pt>
                <c:pt idx="1">
                  <c:v>Bosch Ferramentas Eletricas</c:v>
                </c:pt>
                <c:pt idx="2">
                  <c:v>Bosch Professional Power Tools International</c:v>
                </c:pt>
                <c:pt idx="3">
                  <c:v>Bosch Herramientas Eléctricas</c:v>
                </c:pt>
                <c:pt idx="4">
                  <c:v>Bosch Professional Turkiye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268699</c:v>
                </c:pt>
                <c:pt idx="1">
                  <c:v>168213</c:v>
                </c:pt>
                <c:pt idx="2">
                  <c:v>243033</c:v>
                </c:pt>
                <c:pt idx="3">
                  <c:v>148691</c:v>
                </c:pt>
                <c:pt idx="4">
                  <c:v>223200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5-4EED-AB4C-9E7CD5F78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1D48-AD0B-4301-AA10-5F8659C235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AFB52-E70A-4C5F-939C-69C5DBB22F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979789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6462-6478-4269-AEB0-1E2B42978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F75D0-A861-4C81-B803-1AA3B07A1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46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94224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152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964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0863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47798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42385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748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09649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081676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051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116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7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84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8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79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7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73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833DD-B309-4610-A315-373CE6AF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07192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05470-2DEA-4468-98A1-40A75AF08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62643-6C4E-4871-AB72-A845FA9D9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18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14202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517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864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055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630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040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218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904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008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781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53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8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9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59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25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98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8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8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97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BC8D4-E8DD-4CDF-9E2E-502C041E6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54604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C250-B4DE-4630-A3AC-6C61572C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121F8-27F7-41A2-81F2-C16531A802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7796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01494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48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25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784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830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80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897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744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229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783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11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4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7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45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2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98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28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77BD6-D1C0-45E5-BC0C-26421AF50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035077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21FB-719D-44D6-A3A0-7BCA55B1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AB961-5349-4201-AC30-F8835ED41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917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06469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23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252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076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184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58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553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178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782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26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5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0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8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3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4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51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4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A235A-1F15-4920-96E1-09474C4B3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78986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4F49-D286-4217-86A8-35617D0A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B8EDE-ADF8-45A7-BF46-0A7563D77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273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59672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58855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60255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9722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4062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7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- 2018-05-22 07:11:53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28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0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8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47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54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3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- 2018-05-18 12:03:15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Professional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8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33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91EAE-D5DF-4DF5-A8A8-1D3F16A4B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343202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8AFCE-1174-413D-AC2A-9DEA0CE0A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5317D-7AC8-4E31-AF61-8ED5482F4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697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7324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2200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0127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1451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46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2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92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1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0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- 2014-07-29 15:34:46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 5000 E - comment l'utiliser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3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- 2011-07-26 16:16:43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05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3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73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4D8A2-19DF-460A-8AC0-8406E2FDB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7155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B927-0BC4-4C7E-9EB1-0A24E764D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FDE17-DCC8-4118-AA60-7C632E517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9348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1193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4732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8422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5055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902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9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Taille-herbes et sculpte-haies sans fil Bosch Isio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8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9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8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0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4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60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9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sans fil Bosch ART 23/26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24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- 2014-09-02 16:50:01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Ponceuse multisupports Bosch PWR 180 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93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BAEAF-5E66-4367-93E4-7C57EB8A8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293616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72DB6-68E1-48D8-A2BE-1373433FF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CA302-BBFF-4188-9408-1EF615C7D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0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607500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3383029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8784123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56610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0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4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0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51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3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1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19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FA4DC-23B9-4994-81F8-B2B7896B6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91798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FAB2-C254-445E-89F8-BE5BB1D3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AA002-4976-4E0F-968F-05BDDD45B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282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12156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8754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603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903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3416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338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205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3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- 2017-11-09 17:19:54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#EasyXmas avec la scie EasyCut 12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22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- 2017-09-26 15:20:19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#HomeMadeBy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- 2017-07-31 13:59:33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DIY / 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2.972972972973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9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- 2016-08-11 13:56:18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Utiliser un pistolet à peinture - PFS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6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- 2016-08-05 16:38:55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Visseuse sans fil IXO - #IXOBigMoments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0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- 2016-07-18 18:00:36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 &amp; Betty - Outils multifonctions PMF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15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9211D-DB44-42DA-BCDE-F05B2FAC9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896851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2AE75-437A-42AB-A9FB-0371FF6E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58B90-E23D-4140-87E5-BD71DB948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047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02544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4360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9858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1554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943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2722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5508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5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- 2016-03-10 17:33:12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360°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54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- 2015-10-01 08:31:57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64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- 2015-04-15 10:43:16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Bricol'lywood - Les outils Bosch font leur cinéma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1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- 2015-03-24 13:43:18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Bosch #HomeMadeByYou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2.1941747572816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4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- 2015-02-13 15:46:14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93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- 2014-12-15 18:51:56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[Bosch Design Awards 2015]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67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4709D-E0A2-4C71-B266-3F0DE8DC2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725746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1DA3-DC34-461B-9F62-227581BF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A394F-5FDA-484C-A6B5-0D8C553EF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880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545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5298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3143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074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1197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6106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2770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4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- 2014-03-13 15:40:49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[La famille Powertools]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5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16:26:21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[LES TUTOS] Bricoler facile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7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16:19:23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[Bricoler avec Bosch] Mon objet design en moins d'une minute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3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14:49:56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filaires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89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sans fil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65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14:05:30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- Comment procéder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23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E04C3-6FBA-4F6B-BF83-01426A35F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506149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9E1D-2749-4E83-9534-10D25F14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2B630-849B-4A1F-9446-4C5035EDE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617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14806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17254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254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4517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2352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7523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8721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- 2012-07-02 11:27:47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Produits pour le jardin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52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- 2011-11-07 10:28:43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Favorites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8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- 2011-10-26 01:23:08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IXO Moment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- 2011-07-29 14:56:15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Evènements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16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07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Communauté le coin des bricoleurs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78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18:04:33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Projets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3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217F2-3729-4BCF-A067-37EA597AD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310654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6E303-45F8-4524-AB8C-468AC53A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3D1D7-C638-4870-83FC-E0DD46AAD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155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86694040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537525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452184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42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5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2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1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17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4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52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11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5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460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76CDB-DB00-4072-A254-CE79A3A40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739504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B0153-D4A4-4631-94EF-092C73FBA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199DB-3CD2-4090-9CA4-898B303C9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990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1749350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79783814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4904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1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82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21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07AFB-2FD7-41E6-B314-C9885F035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085295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38AB2-5913-43D1-A0CA-56494C3B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336B3-B168-4C39-9D3E-562576FAC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659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9777905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9035499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74599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6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6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03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2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53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CA32D-DD5C-4115-AFEE-0910FD36A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624273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9004-79E8-4F70-90F1-61056BBCF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3CA1A-5C6C-4B3A-91B8-9F6CEA95B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039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4E0FE-642F-4F6A-99CF-FFA4BDC28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2AF1-986C-4967-A851-DF782C5E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888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D8EE4-47E3-4652-85AB-16BC8E06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7B157-DD0B-4151-BE6C-B5D6AFFF88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122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64D5E-4F16-45ED-A07C-674F0D661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49158-F1DA-485D-B837-A22137127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58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1578</Words>
  <Application>Microsoft Office PowerPoint</Application>
  <PresentationFormat>On-screen Show (4:3)</PresentationFormat>
  <Paragraphs>815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Deep Insights</vt:lpstr>
      <vt:lpstr>Youtube Key Metrics Table | All Pages</vt:lpstr>
      <vt:lpstr>Youtube Metrics By Country | All Pages - 1 of 3</vt:lpstr>
      <vt:lpstr>Youtube Metrics By Country | All Pages - 2 of 3</vt:lpstr>
      <vt:lpstr>Youtube Metrics By Country | All Pages - 3 of 3</vt:lpstr>
      <vt:lpstr>Youtube Top Ten Videos | All Pages - 1 of 3</vt:lpstr>
      <vt:lpstr>Youtube Top Ten Videos | All Pages - 2 of 3</vt:lpstr>
      <vt:lpstr>Youtube Top Ten Videos | All Pages - 3 of 3</vt:lpstr>
      <vt:lpstr>Youtube Devices Table | All Pages</vt:lpstr>
      <vt:lpstr>Youtube Playlists Table | All Pages - 1 of 4</vt:lpstr>
      <vt:lpstr>Youtube Playlists Table | All Pages - 2 of 4</vt:lpstr>
      <vt:lpstr>Youtube Playlists Table | All Pages - 3 of 4</vt:lpstr>
      <vt:lpstr>Youtube Playlists Table | All Pages - 4 of 4</vt:lpstr>
      <vt:lpstr>Youtube Traffic Sources | All Pages - 1 of 2</vt:lpstr>
      <vt:lpstr>Youtube Traffic Sources | All Pages - 2 of 2</vt:lpstr>
      <vt:lpstr>Youtube Playback Locations | All Pages</vt:lpstr>
      <vt:lpstr>Youtube Video Views Change  | All Pages</vt:lpstr>
      <vt:lpstr>Youtube Video Views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2018-06-14T19:46:23Z</dcterms:created>
  <dcterms:modified xsi:type="dcterms:W3CDTF">2018-06-14T19:47:30Z</dcterms:modified>
</cp:coreProperties>
</file>