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2035</c:v>
                </c:pt>
                <c:pt idx="1">
                  <c:v>2018</c:v>
                </c:pt>
                <c:pt idx="2">
                  <c:v>2257</c:v>
                </c:pt>
                <c:pt idx="3">
                  <c:v>2621</c:v>
                </c:pt>
                <c:pt idx="4">
                  <c:v>2258</c:v>
                </c:pt>
                <c:pt idx="5">
                  <c:v>1892</c:v>
                </c:pt>
                <c:pt idx="6">
                  <c:v>2252</c:v>
                </c:pt>
                <c:pt idx="7">
                  <c:v>1952</c:v>
                </c:pt>
                <c:pt idx="8">
                  <c:v>2035</c:v>
                </c:pt>
                <c:pt idx="9">
                  <c:v>2305</c:v>
                </c:pt>
                <c:pt idx="10">
                  <c:v>2564</c:v>
                </c:pt>
                <c:pt idx="11">
                  <c:v>2143</c:v>
                </c:pt>
                <c:pt idx="12">
                  <c:v>2243</c:v>
                </c:pt>
                <c:pt idx="13">
                  <c:v>2170</c:v>
                </c:pt>
                <c:pt idx="14">
                  <c:v>2051</c:v>
                </c:pt>
                <c:pt idx="15">
                  <c:v>2227</c:v>
                </c:pt>
                <c:pt idx="16">
                  <c:v>2523</c:v>
                </c:pt>
                <c:pt idx="17">
                  <c:v>2890</c:v>
                </c:pt>
                <c:pt idx="18">
                  <c:v>2359</c:v>
                </c:pt>
                <c:pt idx="19">
                  <c:v>2063</c:v>
                </c:pt>
                <c:pt idx="20">
                  <c:v>2041</c:v>
                </c:pt>
                <c:pt idx="21">
                  <c:v>2053</c:v>
                </c:pt>
                <c:pt idx="22">
                  <c:v>2375</c:v>
                </c:pt>
                <c:pt idx="23">
                  <c:v>2710</c:v>
                </c:pt>
                <c:pt idx="24">
                  <c:v>2835</c:v>
                </c:pt>
                <c:pt idx="25">
                  <c:v>2536</c:v>
                </c:pt>
                <c:pt idx="26">
                  <c:v>2574</c:v>
                </c:pt>
                <c:pt idx="27">
                  <c:v>2307</c:v>
                </c:pt>
                <c:pt idx="28">
                  <c:v>3281</c:v>
                </c:pt>
                <c:pt idx="29">
                  <c:v>2827</c:v>
                </c:pt>
                <c:pt idx="30">
                  <c:v>2788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6D-440A-B672-E88D9E5027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1193</c:v>
                </c:pt>
                <c:pt idx="1">
                  <c:v>1176</c:v>
                </c:pt>
                <c:pt idx="2">
                  <c:v>1160</c:v>
                </c:pt>
                <c:pt idx="3">
                  <c:v>1096</c:v>
                </c:pt>
                <c:pt idx="4">
                  <c:v>1479</c:v>
                </c:pt>
                <c:pt idx="5">
                  <c:v>1173</c:v>
                </c:pt>
                <c:pt idx="6">
                  <c:v>1328</c:v>
                </c:pt>
                <c:pt idx="7">
                  <c:v>1437</c:v>
                </c:pt>
                <c:pt idx="8">
                  <c:v>1292</c:v>
                </c:pt>
                <c:pt idx="9">
                  <c:v>1232</c:v>
                </c:pt>
                <c:pt idx="10">
                  <c:v>1172</c:v>
                </c:pt>
                <c:pt idx="11">
                  <c:v>1362</c:v>
                </c:pt>
                <c:pt idx="12">
                  <c:v>1484</c:v>
                </c:pt>
                <c:pt idx="13">
                  <c:v>1340</c:v>
                </c:pt>
                <c:pt idx="14">
                  <c:v>1729</c:v>
                </c:pt>
                <c:pt idx="15">
                  <c:v>1430</c:v>
                </c:pt>
                <c:pt idx="16">
                  <c:v>1301</c:v>
                </c:pt>
                <c:pt idx="17">
                  <c:v>1204</c:v>
                </c:pt>
                <c:pt idx="18">
                  <c:v>1514</c:v>
                </c:pt>
                <c:pt idx="19">
                  <c:v>1364</c:v>
                </c:pt>
                <c:pt idx="20">
                  <c:v>1291</c:v>
                </c:pt>
                <c:pt idx="21">
                  <c:v>1473</c:v>
                </c:pt>
                <c:pt idx="22">
                  <c:v>1562</c:v>
                </c:pt>
                <c:pt idx="23">
                  <c:v>1425</c:v>
                </c:pt>
                <c:pt idx="24">
                  <c:v>1608</c:v>
                </c:pt>
                <c:pt idx="25">
                  <c:v>1804</c:v>
                </c:pt>
                <c:pt idx="26">
                  <c:v>1790</c:v>
                </c:pt>
                <c:pt idx="27">
                  <c:v>1960</c:v>
                </c:pt>
                <c:pt idx="28">
                  <c:v>1437</c:v>
                </c:pt>
                <c:pt idx="29">
                  <c:v>1572</c:v>
                </c:pt>
                <c:pt idx="30">
                  <c:v>1210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6D-440A-B672-E88D9E5027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2334</c:v>
                </c:pt>
                <c:pt idx="1">
                  <c:v>2375</c:v>
                </c:pt>
                <c:pt idx="2">
                  <c:v>2571</c:v>
                </c:pt>
                <c:pt idx="3">
                  <c:v>2720</c:v>
                </c:pt>
                <c:pt idx="4">
                  <c:v>2430</c:v>
                </c:pt>
                <c:pt idx="5">
                  <c:v>2341</c:v>
                </c:pt>
                <c:pt idx="6">
                  <c:v>2349</c:v>
                </c:pt>
                <c:pt idx="7">
                  <c:v>2616</c:v>
                </c:pt>
                <c:pt idx="8">
                  <c:v>2557</c:v>
                </c:pt>
                <c:pt idx="9">
                  <c:v>2542</c:v>
                </c:pt>
                <c:pt idx="10">
                  <c:v>2632</c:v>
                </c:pt>
                <c:pt idx="11">
                  <c:v>2608</c:v>
                </c:pt>
                <c:pt idx="12">
                  <c:v>2543</c:v>
                </c:pt>
                <c:pt idx="13">
                  <c:v>2409</c:v>
                </c:pt>
                <c:pt idx="14">
                  <c:v>2490</c:v>
                </c:pt>
                <c:pt idx="15">
                  <c:v>2520</c:v>
                </c:pt>
                <c:pt idx="16">
                  <c:v>2662</c:v>
                </c:pt>
                <c:pt idx="17">
                  <c:v>3019</c:v>
                </c:pt>
                <c:pt idx="18">
                  <c:v>2547</c:v>
                </c:pt>
                <c:pt idx="19">
                  <c:v>2454</c:v>
                </c:pt>
                <c:pt idx="20">
                  <c:v>2463</c:v>
                </c:pt>
                <c:pt idx="21">
                  <c:v>2468</c:v>
                </c:pt>
                <c:pt idx="22">
                  <c:v>2429</c:v>
                </c:pt>
                <c:pt idx="23">
                  <c:v>2658</c:v>
                </c:pt>
                <c:pt idx="24">
                  <c:v>2882</c:v>
                </c:pt>
                <c:pt idx="25">
                  <c:v>2373</c:v>
                </c:pt>
                <c:pt idx="26">
                  <c:v>2479</c:v>
                </c:pt>
                <c:pt idx="27">
                  <c:v>2346</c:v>
                </c:pt>
                <c:pt idx="28">
                  <c:v>2399</c:v>
                </c:pt>
                <c:pt idx="29">
                  <c:v>2512</c:v>
                </c:pt>
                <c:pt idx="30">
                  <c:v>2354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6D-440A-B672-E88D9E5027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1249</c:v>
                </c:pt>
                <c:pt idx="1">
                  <c:v>1318</c:v>
                </c:pt>
                <c:pt idx="2">
                  <c:v>1032</c:v>
                </c:pt>
                <c:pt idx="3">
                  <c:v>1053</c:v>
                </c:pt>
                <c:pt idx="4">
                  <c:v>1214</c:v>
                </c:pt>
                <c:pt idx="5">
                  <c:v>1214</c:v>
                </c:pt>
                <c:pt idx="6">
                  <c:v>1251</c:v>
                </c:pt>
                <c:pt idx="7">
                  <c:v>1445</c:v>
                </c:pt>
                <c:pt idx="8">
                  <c:v>1268</c:v>
                </c:pt>
                <c:pt idx="9">
                  <c:v>1026</c:v>
                </c:pt>
                <c:pt idx="10">
                  <c:v>1139</c:v>
                </c:pt>
                <c:pt idx="11">
                  <c:v>1261</c:v>
                </c:pt>
                <c:pt idx="12">
                  <c:v>1240</c:v>
                </c:pt>
                <c:pt idx="13">
                  <c:v>1205</c:v>
                </c:pt>
                <c:pt idx="14">
                  <c:v>1095</c:v>
                </c:pt>
                <c:pt idx="15">
                  <c:v>1138</c:v>
                </c:pt>
                <c:pt idx="16">
                  <c:v>1007</c:v>
                </c:pt>
                <c:pt idx="17">
                  <c:v>1132</c:v>
                </c:pt>
                <c:pt idx="18">
                  <c:v>1131</c:v>
                </c:pt>
                <c:pt idx="19">
                  <c:v>1320</c:v>
                </c:pt>
                <c:pt idx="20">
                  <c:v>1288</c:v>
                </c:pt>
                <c:pt idx="21">
                  <c:v>1213</c:v>
                </c:pt>
                <c:pt idx="22">
                  <c:v>1356</c:v>
                </c:pt>
                <c:pt idx="23">
                  <c:v>1365</c:v>
                </c:pt>
                <c:pt idx="24">
                  <c:v>1444</c:v>
                </c:pt>
                <c:pt idx="25">
                  <c:v>1451</c:v>
                </c:pt>
                <c:pt idx="26">
                  <c:v>1365</c:v>
                </c:pt>
                <c:pt idx="27">
                  <c:v>1614</c:v>
                </c:pt>
                <c:pt idx="28">
                  <c:v>1441</c:v>
                </c:pt>
                <c:pt idx="29">
                  <c:v>1378</c:v>
                </c:pt>
                <c:pt idx="30">
                  <c:v>1211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6D-440A-B672-E88D9E5027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673</c:v>
                </c:pt>
                <c:pt idx="1">
                  <c:v>706</c:v>
                </c:pt>
                <c:pt idx="2">
                  <c:v>662</c:v>
                </c:pt>
                <c:pt idx="3">
                  <c:v>769</c:v>
                </c:pt>
                <c:pt idx="4">
                  <c:v>742</c:v>
                </c:pt>
                <c:pt idx="5">
                  <c:v>787</c:v>
                </c:pt>
                <c:pt idx="6">
                  <c:v>788</c:v>
                </c:pt>
                <c:pt idx="7">
                  <c:v>788</c:v>
                </c:pt>
                <c:pt idx="8">
                  <c:v>748</c:v>
                </c:pt>
                <c:pt idx="9">
                  <c:v>733</c:v>
                </c:pt>
                <c:pt idx="10">
                  <c:v>763</c:v>
                </c:pt>
                <c:pt idx="11">
                  <c:v>735</c:v>
                </c:pt>
                <c:pt idx="12">
                  <c:v>661</c:v>
                </c:pt>
                <c:pt idx="13">
                  <c:v>715</c:v>
                </c:pt>
                <c:pt idx="14">
                  <c:v>736</c:v>
                </c:pt>
                <c:pt idx="15">
                  <c:v>758</c:v>
                </c:pt>
                <c:pt idx="16">
                  <c:v>821</c:v>
                </c:pt>
                <c:pt idx="17">
                  <c:v>856</c:v>
                </c:pt>
                <c:pt idx="18">
                  <c:v>838</c:v>
                </c:pt>
                <c:pt idx="19">
                  <c:v>893</c:v>
                </c:pt>
                <c:pt idx="20">
                  <c:v>790</c:v>
                </c:pt>
                <c:pt idx="21">
                  <c:v>751</c:v>
                </c:pt>
                <c:pt idx="22">
                  <c:v>755</c:v>
                </c:pt>
                <c:pt idx="23">
                  <c:v>738</c:v>
                </c:pt>
                <c:pt idx="24">
                  <c:v>747</c:v>
                </c:pt>
                <c:pt idx="25">
                  <c:v>682</c:v>
                </c:pt>
                <c:pt idx="26">
                  <c:v>653</c:v>
                </c:pt>
                <c:pt idx="27">
                  <c:v>634</c:v>
                </c:pt>
                <c:pt idx="28">
                  <c:v>702</c:v>
                </c:pt>
                <c:pt idx="29">
                  <c:v>642</c:v>
                </c:pt>
                <c:pt idx="30">
                  <c:v>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C6D-440A-B672-E88D9E502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228824"/>
        <c:axId val="432234072"/>
      </c:lineChart>
      <c:dateAx>
        <c:axId val="43222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234072"/>
        <c:crosses val="autoZero"/>
        <c:auto val="1"/>
        <c:lblOffset val="100"/>
        <c:baseTimeUnit val="days"/>
      </c:dateAx>
      <c:valAx>
        <c:axId val="43223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22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Bosch bricolage et jardinage FR</c:v>
                </c:pt>
                <c:pt idx="1">
                  <c:v>Bosch Ferramentas Eletricas</c:v>
                </c:pt>
                <c:pt idx="2">
                  <c:v>Bosch Professional Power Tools International</c:v>
                </c:pt>
                <c:pt idx="3">
                  <c:v>Bosch Herramientas Eléctricas</c:v>
                </c:pt>
                <c:pt idx="4">
                  <c:v>Bosch Professional Turkiye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73185</c:v>
                </c:pt>
                <c:pt idx="1">
                  <c:v>43598</c:v>
                </c:pt>
                <c:pt idx="2">
                  <c:v>78082</c:v>
                </c:pt>
                <c:pt idx="3">
                  <c:v>38864</c:v>
                </c:pt>
                <c:pt idx="4">
                  <c:v>22907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D4-4646-B5CD-36F07C95B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3DC65-CF28-408A-98F3-5C649F6B93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CA8DD8-865D-40DC-A87A-68464E19FC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354194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7C08D-52D4-4A63-808C-82EE4FAD7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756BFD-9F32-4CD3-A529-E750B755C3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0128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421061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661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01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2532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107230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071850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82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421874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58744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7040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2816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64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99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0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48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63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049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182F7-C53C-4EBE-AC5D-6B5D3C980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08261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CE338-C58A-4001-A7C8-4C2D235DB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29ECA0-E7E5-4CBA-9FF1-E1A651B9A3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569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61686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14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58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33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429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8286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984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5005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312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8686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69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5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31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61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38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8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96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46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52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992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C2FC2-2E8E-4471-AAF3-BD92FDED2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54453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CC1BE-D39F-4C4E-9B72-4B2CF3C67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BA8188-E04C-4365-9003-57426929A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5141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82684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887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423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6775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921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521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39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6475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5062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126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37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76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32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4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49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44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97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5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75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71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987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A6AE6-9B45-4A9B-B02A-2B783B15C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827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75BD0-8E44-4720-9710-D2A7F0D41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3D1DF6-1A40-47B1-9693-116745BD91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677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59680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354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178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387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3306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481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2161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154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389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168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50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98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99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9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73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34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530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697F3-C860-4242-8308-3DA96CE7C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19926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8FF2-F2E3-474A-807A-4EB126A9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3183EB-ACEE-4D49-8066-E1F1E3002C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5194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582776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84538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02141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82145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2468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8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- 2011-07-21 15:46:28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Sabre Saw GSA 1300 PCE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6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- 2012-05-09 15:14:17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joint a worktop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67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- 2014-05-12 11:44:32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App Tutorial -- Measurement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09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- 2011-07-22 09:21:36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GST 90 BE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0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- 2012-02-14 10:17:01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J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16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GBH 8-45 D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80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- 2011-10-25 15:33:48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GMS 120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608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98B7E-C946-42D6-8801-D91608C5D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15647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A0E8-4D74-42C4-88CB-DD198601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F2D620-C1CB-4274-9B62-AB0DC23FD9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8229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735268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87333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94163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23527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5646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78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- 2012-02-24 16:16:14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XC Professional | Table saw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8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- 2011-07-26 16:16:43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Pistolet à peinture Bosch PFS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50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- 2014-07-29 15:34:46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Pistolet à peinture Bosch PFS 5000 E - comment l'utiliser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26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- 2012-11-08 15:24:29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create a raised door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618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3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745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- 2014-09-02 16:50:01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Ponceuse multisupports Bosch PWR 180 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2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27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911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5C3D7-562A-4C8F-A752-B20A372D1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4218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2456-177A-4F1A-958E-7962B9FC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9FBA9-2059-48F6-B75D-4F98C449B6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3502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667144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3425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032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6901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487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78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- 2011-01-10 15:04:19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GOP 250 CE Professional 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892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340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36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17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- 2017-06-08 10:08:37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Scie multi-usages sans fil BOSCH EasyCut 12 - 12V Power for ALL - avec lame NanoBlade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Kırıcı - GSH 500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- 2017-03-23 16:08:09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/ Parafusadeira Bosch GSR 120 -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84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- 2016-01-05 15:20:18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réaliser la bibliothèque "Levels"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06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- 2017-04-17 23:13:18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Nível a laser de pontos e linhas GCL 2-15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287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E8872-D817-4568-BE5C-0BC6BE7D6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62139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6CEB8-4F33-4566-A073-36E3F2AE1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E55F39-CC08-4315-A68D-4AFEC92467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723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63093799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1625167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3638589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83480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Views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 per 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0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26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2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449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30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76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201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69FF0-682F-4244-8964-C201305AF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27784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ADC6E-E53C-4BDA-A485-338092583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461460-CAFD-4663-927E-A23819122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1815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80841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91976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19445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0882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2878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9278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947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5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- 2017-11-09 17:19:54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#EasyXmas avec la scie EasyCut 12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48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- 2017-09-26 15:20:19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#HomeMadeBy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15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- 2017-07-31 13:59:33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Tutoriels DIY / 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2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- 2016-08-11 13:56:18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Utiliser un pistolet à peinture - PFS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06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- 2016-08-05 16:38:55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Visseuse sans fil IXO - #IXOBigMoments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27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- 2016-07-18 18:00:36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Ed &amp; Betty - Outils multifonctions PMF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825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E08D8-B230-48D0-841F-814DD90C0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84909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5F16B-B694-4139-BD4E-029EF972C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7422B1-5979-4434-BFA7-C9B6528780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809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74868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85064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6004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17528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3993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3376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7555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78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- 2016-03-10 17:33:12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Vidéos 360°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22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- 2015-10-01 08:31:57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Spot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62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- 2015-04-15 10:43:16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Bricol'lywood - Les outils Bosch font leur cinéma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077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- 2015-03-24 13:43:18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Tutoriels Bosch #HomeMadeByYou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2.2758620689655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30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- 2015-02-13 15:46:14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68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- 2014-12-15 18:51:56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[Bosch Design Awards 2015]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963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205AB-8A93-4F01-BD26-136D71013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36032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C73AE-F579-402C-8167-54333D972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189B4-8F94-4779-8733-6F32293589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381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92527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2607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2244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7252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8920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62892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6026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93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- 2014-03-13 15:40:49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[La famille Powertools]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22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- 2013-12-16 16:26:21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[LES TUTOS] Bricoler facile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06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- 2013-12-16 16:19:23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[Bricoler avec Bosch] Mon objet design en moins d'une minute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17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14:49:56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Outils de jardin filaires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64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14:13:00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Outils de jardin sans fil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21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14:05:30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Vidéos - Comment procéder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38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889E4-91A4-42FF-B452-CD66BF420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62363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A3637-761D-4884-A0BC-383CD94ED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EAB2F-1F97-40E8-A94B-568A84795A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523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425700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747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2532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0922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9183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47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8917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83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- 2012-07-02 11:27:47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Produits pour le jardin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2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- 2011-11-07 10:28:43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Favorites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65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- 2011-10-26 01:23:08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IXO Moment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55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- 2011-07-29 14:56:15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Evènements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92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18:05:38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80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18:05:11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Communauté le coin des bricoleurs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4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18:04:33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Projets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3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4A86F-EBE7-4959-BE0F-15F661AA3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85238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84BBF-C70E-44BE-8AC1-DC8B4148A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54A7B5-C695-4FC6-B97A-F1A80620DF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659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1256617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895306150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68598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31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10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70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07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27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70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84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40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1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603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EF129-3971-4FD3-B875-4E8955650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42095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5843D-A142-4F7D-9B44-CF1478BB5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C933A1-D592-42EE-A807-5E780A26E3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3567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5676543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754472102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761395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8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606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698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BB369-5C82-48A4-B008-105BD0829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91768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6C12-9807-4F7D-A6BA-1368F53B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D9B22F-1A3E-4204-890D-6113D37A3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6345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05025721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908991047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99543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0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95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74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9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653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536C2-F5F3-46B3-B1AB-B05FB991E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25317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34842-9116-4739-80DB-EEB7B25AD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6A2C7D-6733-4987-B606-CA4231E138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8609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8B090-E3A7-4B6D-8FDD-DBD09198A5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186A-A51B-41DC-B130-E6A68D5B9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507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485A5-E818-445D-9D0F-D8058259D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D47DF5-C471-4C5A-B00E-F628A757E2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9139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B190F-22E6-4CDE-8BF9-1ED31BDFC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6B7F9-45A1-4630-B4C4-989DF1E6A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8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1573</Words>
  <Application>Microsoft Office PowerPoint</Application>
  <PresentationFormat>On-screen Show (4:3)</PresentationFormat>
  <Paragraphs>812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Deep Insights</vt:lpstr>
      <vt:lpstr>Youtube Key Metrics Table | All Pages</vt:lpstr>
      <vt:lpstr>Youtube Metrics By Country | All Pages - 1 of 3</vt:lpstr>
      <vt:lpstr>Youtube Metrics By Country | All Pages - 2 of 3</vt:lpstr>
      <vt:lpstr>Youtube Metrics By Country | All Pages - 3 of 3</vt:lpstr>
      <vt:lpstr>Youtube Top Ten Videos | All Pages - 1 of 3</vt:lpstr>
      <vt:lpstr>Youtube Top Ten Videos | All Pages - 2 of 3</vt:lpstr>
      <vt:lpstr>Youtube Top Ten Videos | All Pages - 3 of 3</vt:lpstr>
      <vt:lpstr>Youtube Devices Table | All Pages</vt:lpstr>
      <vt:lpstr>Youtube Playlists Table | All Pages - 1 of 4</vt:lpstr>
      <vt:lpstr>Youtube Playlists Table | All Pages - 2 of 4</vt:lpstr>
      <vt:lpstr>Youtube Playlists Table | All Pages - 3 of 4</vt:lpstr>
      <vt:lpstr>Youtube Playlists Table | All Pages - 4 of 4</vt:lpstr>
      <vt:lpstr>Youtube Traffic Sources | All Pages - 1 of 2</vt:lpstr>
      <vt:lpstr>Youtube Traffic Sources | All Pages - 2 of 2</vt:lpstr>
      <vt:lpstr>Youtube Playback Locations | All Pages</vt:lpstr>
      <vt:lpstr>Youtube Video Views Change  | All Pages</vt:lpstr>
      <vt:lpstr>Youtube Video Views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2018-06-14T16:40:34Z</dcterms:created>
  <dcterms:modified xsi:type="dcterms:W3CDTF">2018-06-14T16:41:39Z</dcterms:modified>
</cp:coreProperties>
</file>