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2769</c:v>
                </c:pt>
                <c:pt idx="1">
                  <c:v>3128</c:v>
                </c:pt>
                <c:pt idx="2">
                  <c:v>2521</c:v>
                </c:pt>
                <c:pt idx="3">
                  <c:v>2746</c:v>
                </c:pt>
                <c:pt idx="4">
                  <c:v>2384</c:v>
                </c:pt>
                <c:pt idx="5">
                  <c:v>2341</c:v>
                </c:pt>
                <c:pt idx="6">
                  <c:v>2735</c:v>
                </c:pt>
                <c:pt idx="7">
                  <c:v>2825</c:v>
                </c:pt>
                <c:pt idx="8">
                  <c:v>2897</c:v>
                </c:pt>
                <c:pt idx="9">
                  <c:v>2520</c:v>
                </c:pt>
                <c:pt idx="10">
                  <c:v>2609</c:v>
                </c:pt>
                <c:pt idx="11">
                  <c:v>2645</c:v>
                </c:pt>
                <c:pt idx="12">
                  <c:v>2705</c:v>
                </c:pt>
                <c:pt idx="13">
                  <c:v>3126</c:v>
                </c:pt>
                <c:pt idx="14">
                  <c:v>3297</c:v>
                </c:pt>
                <c:pt idx="15">
                  <c:v>2966</c:v>
                </c:pt>
                <c:pt idx="16">
                  <c:v>2700</c:v>
                </c:pt>
                <c:pt idx="17">
                  <c:v>2786</c:v>
                </c:pt>
                <c:pt idx="18">
                  <c:v>2453</c:v>
                </c:pt>
                <c:pt idx="19">
                  <c:v>2569</c:v>
                </c:pt>
                <c:pt idx="20">
                  <c:v>2835</c:v>
                </c:pt>
                <c:pt idx="21">
                  <c:v>2901</c:v>
                </c:pt>
                <c:pt idx="22">
                  <c:v>2847</c:v>
                </c:pt>
                <c:pt idx="23">
                  <c:v>2737</c:v>
                </c:pt>
                <c:pt idx="24">
                  <c:v>2673</c:v>
                </c:pt>
                <c:pt idx="25">
                  <c:v>2764</c:v>
                </c:pt>
                <c:pt idx="26">
                  <c:v>2531</c:v>
                </c:pt>
                <c:pt idx="27">
                  <c:v>3005</c:v>
                </c:pt>
                <c:pt idx="28">
                  <c:v>3383</c:v>
                </c:pt>
                <c:pt idx="29">
                  <c:v>3074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3F-408F-A155-62CCB65126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1307</c:v>
                </c:pt>
                <c:pt idx="1">
                  <c:v>2115</c:v>
                </c:pt>
                <c:pt idx="2">
                  <c:v>1550</c:v>
                </c:pt>
                <c:pt idx="3">
                  <c:v>1731</c:v>
                </c:pt>
                <c:pt idx="4">
                  <c:v>2309</c:v>
                </c:pt>
                <c:pt idx="5">
                  <c:v>1673</c:v>
                </c:pt>
                <c:pt idx="6">
                  <c:v>1758</c:v>
                </c:pt>
                <c:pt idx="7">
                  <c:v>1495</c:v>
                </c:pt>
                <c:pt idx="8">
                  <c:v>1858</c:v>
                </c:pt>
                <c:pt idx="9">
                  <c:v>1916</c:v>
                </c:pt>
                <c:pt idx="10">
                  <c:v>1602</c:v>
                </c:pt>
                <c:pt idx="11">
                  <c:v>1700</c:v>
                </c:pt>
                <c:pt idx="12">
                  <c:v>1778</c:v>
                </c:pt>
                <c:pt idx="13">
                  <c:v>1616</c:v>
                </c:pt>
                <c:pt idx="14">
                  <c:v>1555</c:v>
                </c:pt>
                <c:pt idx="15">
                  <c:v>1856</c:v>
                </c:pt>
                <c:pt idx="16">
                  <c:v>1758</c:v>
                </c:pt>
                <c:pt idx="17">
                  <c:v>1745</c:v>
                </c:pt>
                <c:pt idx="18">
                  <c:v>1913</c:v>
                </c:pt>
                <c:pt idx="19">
                  <c:v>1580</c:v>
                </c:pt>
                <c:pt idx="20">
                  <c:v>1379</c:v>
                </c:pt>
                <c:pt idx="21">
                  <c:v>1466</c:v>
                </c:pt>
                <c:pt idx="22">
                  <c:v>1820</c:v>
                </c:pt>
                <c:pt idx="23">
                  <c:v>1843</c:v>
                </c:pt>
                <c:pt idx="24">
                  <c:v>1700</c:v>
                </c:pt>
                <c:pt idx="25">
                  <c:v>1969</c:v>
                </c:pt>
                <c:pt idx="26">
                  <c:v>1679</c:v>
                </c:pt>
                <c:pt idx="27">
                  <c:v>1495</c:v>
                </c:pt>
                <c:pt idx="28">
                  <c:v>1614</c:v>
                </c:pt>
                <c:pt idx="29">
                  <c:v>1673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3F-408F-A155-62CCB65126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2548</c:v>
                </c:pt>
                <c:pt idx="1">
                  <c:v>2780</c:v>
                </c:pt>
                <c:pt idx="2">
                  <c:v>2355</c:v>
                </c:pt>
                <c:pt idx="3">
                  <c:v>2318</c:v>
                </c:pt>
                <c:pt idx="4">
                  <c:v>2288</c:v>
                </c:pt>
                <c:pt idx="5">
                  <c:v>2368</c:v>
                </c:pt>
                <c:pt idx="6">
                  <c:v>2236</c:v>
                </c:pt>
                <c:pt idx="7">
                  <c:v>2344</c:v>
                </c:pt>
                <c:pt idx="8">
                  <c:v>2299</c:v>
                </c:pt>
                <c:pt idx="9">
                  <c:v>2266</c:v>
                </c:pt>
                <c:pt idx="10">
                  <c:v>2379</c:v>
                </c:pt>
                <c:pt idx="11">
                  <c:v>2280</c:v>
                </c:pt>
                <c:pt idx="12">
                  <c:v>2251</c:v>
                </c:pt>
                <c:pt idx="13">
                  <c:v>2228</c:v>
                </c:pt>
                <c:pt idx="14">
                  <c:v>2587</c:v>
                </c:pt>
                <c:pt idx="15">
                  <c:v>2463</c:v>
                </c:pt>
                <c:pt idx="16">
                  <c:v>2404</c:v>
                </c:pt>
                <c:pt idx="17">
                  <c:v>2205</c:v>
                </c:pt>
                <c:pt idx="18">
                  <c:v>2146</c:v>
                </c:pt>
                <c:pt idx="19">
                  <c:v>2094</c:v>
                </c:pt>
                <c:pt idx="20">
                  <c:v>2198</c:v>
                </c:pt>
                <c:pt idx="21">
                  <c:v>2393</c:v>
                </c:pt>
                <c:pt idx="22">
                  <c:v>2314</c:v>
                </c:pt>
                <c:pt idx="23">
                  <c:v>2292</c:v>
                </c:pt>
                <c:pt idx="24">
                  <c:v>2273</c:v>
                </c:pt>
                <c:pt idx="25">
                  <c:v>2287</c:v>
                </c:pt>
                <c:pt idx="26">
                  <c:v>2206</c:v>
                </c:pt>
                <c:pt idx="27">
                  <c:v>2367</c:v>
                </c:pt>
                <c:pt idx="28">
                  <c:v>2308</c:v>
                </c:pt>
                <c:pt idx="29">
                  <c:v>2332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3F-408F-A155-62CCB65126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1241</c:v>
                </c:pt>
                <c:pt idx="1">
                  <c:v>1428</c:v>
                </c:pt>
                <c:pt idx="2">
                  <c:v>1467</c:v>
                </c:pt>
                <c:pt idx="3">
                  <c:v>1388</c:v>
                </c:pt>
                <c:pt idx="4">
                  <c:v>1576</c:v>
                </c:pt>
                <c:pt idx="5">
                  <c:v>1462</c:v>
                </c:pt>
                <c:pt idx="6">
                  <c:v>1472</c:v>
                </c:pt>
                <c:pt idx="7">
                  <c:v>1489</c:v>
                </c:pt>
                <c:pt idx="8">
                  <c:v>1842</c:v>
                </c:pt>
                <c:pt idx="9">
                  <c:v>1632</c:v>
                </c:pt>
                <c:pt idx="10">
                  <c:v>1494</c:v>
                </c:pt>
                <c:pt idx="11">
                  <c:v>1480</c:v>
                </c:pt>
                <c:pt idx="12">
                  <c:v>1497</c:v>
                </c:pt>
                <c:pt idx="13">
                  <c:v>1340</c:v>
                </c:pt>
                <c:pt idx="14">
                  <c:v>1390</c:v>
                </c:pt>
                <c:pt idx="15">
                  <c:v>1781</c:v>
                </c:pt>
                <c:pt idx="16">
                  <c:v>1493</c:v>
                </c:pt>
                <c:pt idx="17">
                  <c:v>1523</c:v>
                </c:pt>
                <c:pt idx="18">
                  <c:v>1518</c:v>
                </c:pt>
                <c:pt idx="19">
                  <c:v>1647</c:v>
                </c:pt>
                <c:pt idx="20">
                  <c:v>1358</c:v>
                </c:pt>
                <c:pt idx="21">
                  <c:v>1410</c:v>
                </c:pt>
                <c:pt idx="22">
                  <c:v>1713</c:v>
                </c:pt>
                <c:pt idx="23">
                  <c:v>1585</c:v>
                </c:pt>
                <c:pt idx="24">
                  <c:v>1468</c:v>
                </c:pt>
                <c:pt idx="25">
                  <c:v>1637</c:v>
                </c:pt>
                <c:pt idx="26">
                  <c:v>1628</c:v>
                </c:pt>
                <c:pt idx="27">
                  <c:v>1515</c:v>
                </c:pt>
                <c:pt idx="28">
                  <c:v>1414</c:v>
                </c:pt>
                <c:pt idx="29">
                  <c:v>1525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3F-408F-A155-62CCB65126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679</c:v>
                </c:pt>
                <c:pt idx="1">
                  <c:v>680</c:v>
                </c:pt>
                <c:pt idx="2">
                  <c:v>577</c:v>
                </c:pt>
                <c:pt idx="3">
                  <c:v>604</c:v>
                </c:pt>
                <c:pt idx="4">
                  <c:v>624</c:v>
                </c:pt>
                <c:pt idx="5">
                  <c:v>604</c:v>
                </c:pt>
                <c:pt idx="6">
                  <c:v>630</c:v>
                </c:pt>
                <c:pt idx="7">
                  <c:v>621</c:v>
                </c:pt>
                <c:pt idx="8">
                  <c:v>617</c:v>
                </c:pt>
                <c:pt idx="9">
                  <c:v>647</c:v>
                </c:pt>
                <c:pt idx="10">
                  <c:v>576</c:v>
                </c:pt>
                <c:pt idx="11">
                  <c:v>580</c:v>
                </c:pt>
                <c:pt idx="12">
                  <c:v>726</c:v>
                </c:pt>
                <c:pt idx="13">
                  <c:v>604</c:v>
                </c:pt>
                <c:pt idx="14">
                  <c:v>712</c:v>
                </c:pt>
                <c:pt idx="15">
                  <c:v>637</c:v>
                </c:pt>
                <c:pt idx="16">
                  <c:v>632</c:v>
                </c:pt>
                <c:pt idx="17">
                  <c:v>657</c:v>
                </c:pt>
                <c:pt idx="18">
                  <c:v>617</c:v>
                </c:pt>
                <c:pt idx="19">
                  <c:v>649</c:v>
                </c:pt>
                <c:pt idx="20">
                  <c:v>706</c:v>
                </c:pt>
                <c:pt idx="21">
                  <c:v>732</c:v>
                </c:pt>
                <c:pt idx="22">
                  <c:v>651</c:v>
                </c:pt>
                <c:pt idx="23">
                  <c:v>650</c:v>
                </c:pt>
                <c:pt idx="24">
                  <c:v>618</c:v>
                </c:pt>
                <c:pt idx="25">
                  <c:v>662</c:v>
                </c:pt>
                <c:pt idx="26">
                  <c:v>764</c:v>
                </c:pt>
                <c:pt idx="27">
                  <c:v>643</c:v>
                </c:pt>
                <c:pt idx="28">
                  <c:v>623</c:v>
                </c:pt>
                <c:pt idx="29">
                  <c:v>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3F-408F-A155-62CCB6512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9580872"/>
        <c:axId val="489581200"/>
      </c:lineChart>
      <c:dateAx>
        <c:axId val="489580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581200"/>
        <c:crosses val="autoZero"/>
        <c:auto val="1"/>
        <c:lblOffset val="100"/>
        <c:baseTimeUnit val="days"/>
      </c:dateAx>
      <c:valAx>
        <c:axId val="48958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58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Bosch bricolage et jardinage FR</c:v>
                </c:pt>
                <c:pt idx="1">
                  <c:v>Bosch Ferramentas Eletricas</c:v>
                </c:pt>
                <c:pt idx="2">
                  <c:v>Bosch Professional Power Tools International</c:v>
                </c:pt>
                <c:pt idx="3">
                  <c:v>Bosch Herramientas Eléctricas</c:v>
                </c:pt>
                <c:pt idx="4">
                  <c:v>Bosch Professional Turkiye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83472</c:v>
                </c:pt>
                <c:pt idx="1">
                  <c:v>51453</c:v>
                </c:pt>
                <c:pt idx="2">
                  <c:v>69809</c:v>
                </c:pt>
                <c:pt idx="3">
                  <c:v>45413</c:v>
                </c:pt>
                <c:pt idx="4">
                  <c:v>19332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E6-46CE-B977-00D941945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7552-5B40-441E-BD04-9F4B22C39D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41A698-BCAF-4BB8-A0B4-3AA30ED8A2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959483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C137F-3F0C-4C14-AD23-7E9D66AA9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B8D8B-CA37-468E-ABD3-278BFE4A34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275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40029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7444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923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3826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375411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171408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533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6068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499015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9510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5538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60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84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16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54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02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797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97AFD-9B90-4233-8E49-B0ABEBA55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23536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9688-B892-4C1C-BA95-40E56D96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246C93-6E25-4B6E-9F66-7B3661E1A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2306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86239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522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7223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8467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136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1935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586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978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530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9433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28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09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72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03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1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56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16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62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30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33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93FCD-37FD-4E04-B77D-396BF1AF4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44087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1A4DF-329B-445E-A970-614DADB1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03774E-071D-4143-91B1-4DA6AD1F4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297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80188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4977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433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177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1974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47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763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942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359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6904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00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38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50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6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45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59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75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40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6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73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7C0F8-6266-42A9-8BD0-674C140B9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065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1DABC-2201-4176-815F-DA34C280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E75B38-0B5D-4B2D-AADC-689C6C6A7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3544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08342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797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287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616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180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181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140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603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319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800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62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6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3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88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30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10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20091-9EE6-4D11-97E0-B08785CC1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9006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625EC-C1C7-4B2B-932B-572637BE3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512E6D-7A07-4F27-BA7F-82B65AEC2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3568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79544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77154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36457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30007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109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73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- 2011-07-21 15:46:28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Sabre Saw GSA 1300 PCE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83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- 2012-05-09 15:14:17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joint a worktop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07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- 2011-07-22 09:21:36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GST 90 BE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61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- 2014-05-12 11:44:32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App Tutorial -- Measurement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9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- 2012-02-14 10:17:01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J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52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- 2015-07-31 13:27:03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GSH 5 CE Professional Demolition hammer with SDS-max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2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GBH 8-45 D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72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8CB77-D313-4EA9-B4A5-C1F6F2B4E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142497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622F2-E70C-44C0-8230-3E35C5B31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0A1D2-3DFC-4FBB-9859-AD1FE8C850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631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479348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0359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19677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26436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6398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10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6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- 2011-07-26 16:16:43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39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- 2011-10-25 15:33:48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GMS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7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- 2014-07-29 15:34:46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Pistolet à peinture Bosch PFS 5000 E - comment l'utiliser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6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69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- 2012-02-24 16:16:14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XC Professional | Table saw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3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4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- 2012-07-31 12:44:06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Taille-herbes et sculpte-haies sans fil Bosch Isio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5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86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D2FDB-3EDC-4D46-9781-636557D39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33077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37789-7324-4916-8EC2-D49E2CA7C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AB5DA0-8D17-4959-9FF1-2F33F01C6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0637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15058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316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02110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44861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852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77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37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- 2012-07-31 12:44:06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Coupe-bordures sans fil Bosch ART 23/26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90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- 2012-11-08 15:24:29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create a raised door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72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- 2016-06-03 17:33:40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Coupe-bordures Bosch ART 27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35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69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12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- 2014-09-02 16:50:01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Ponceuse multisupports Bosch PWR 180 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99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- 2017-06-08 10:08:37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Scie multi-usages sans fil BOSCH EasyCut 12 - 12V Power for ALL - avec lame NanoBlade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44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- 2018-02-15 13:39:33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Sécateur électrique EasyPrune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58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8135A-DD74-4B20-8027-9C04F1D85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83094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98FC8-03B4-4D12-A546-BDC898686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AA5CE-C346-49AC-BFCA-61F467DE9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433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64612626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2782081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2208229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22064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Views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 per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24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87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72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540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79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94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31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D30CD-593C-4C4A-ADC3-E3A861257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9130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F898F-E9ED-4284-B266-017E30C3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A0A6A-CFEA-4942-B4EC-60299681BA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0505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97546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55849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9793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75100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7555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0389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8207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2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- 2017-11-09 17:19:54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#EasyXmas avec la scie EasyCut 12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11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- 2017-09-26 15:20:19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#HomeMadeBy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4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- 2017-07-31 13:59:33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DIY / 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4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- 2016-08-11 13:56:18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Utiliser un pistolet à peinture - PFS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7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- 2016-08-05 16:38:55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Visseuse sans fil IXO - #IXOBigMoments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5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- 2016-07-18 18:00:36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 &amp; Betty - Outils multifonctions PMF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453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3D84A-11F8-4D4E-9BC5-3E3591883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42313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4B7D7-D7CE-4667-881E-3566F44F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36881-23D2-4B32-8820-84EC595D84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540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93450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6416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6182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5641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6319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0445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1881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4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- 2016-03-10 17:33:12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360° 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28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- 2015-10-01 08:31:57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Spot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20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- 2015-04-15 10:43:16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Bricol'lywood - Les outils Bosch font leur cinéma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66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- 2015-03-24 13:43:18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Tutoriels Bosch #HomeMadeByYou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14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- 2015-02-13 15:46:14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9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- 2014-12-15 18:51:56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[Bosch Design Awards 2015]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443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89D02-69C8-43EC-858D-A762AFDA7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62346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3451-44E4-491B-AEA9-942F38C0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30C48-CC2B-4F25-B471-222A677C7C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931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74291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2317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1418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7972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9868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041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541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63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- 2014-03-13 15:40:49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[La famille Powertools]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84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16:26:21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[LES TUTOS] Bricoler facile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- 2013-12-16 16:19:23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[Bricoler avec Bosch] Mon objet design en moins d'une minute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88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14:49:56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filaires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97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14:13:00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Outils de jardin sans fil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99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- 2012-07-06 14:05:30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Vidéos - Comment procéder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208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1EA69-9CFD-4A56-B839-C2086B6CE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09963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94FDF-9C25-4B2B-A4AA-B0456E075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AB330-D54C-48EF-8D77-645326732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315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65741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2873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8749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4609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74763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1668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07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1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- 2012-07-02 11:27:47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Produits pour le jardin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01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- 2011-11-07 10:28:43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Favorites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6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- 2011-10-26 01:23:08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IXO Moment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34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- 2011-07-29 14:56:15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Evènements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26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18:05:38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82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18:05:11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Communauté le coin des bricoleurs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7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et jardinage FR - 2011-07-08 18:04:33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Projets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858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A985E-ED8E-4730-9284-2D131FE65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38190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1BCD5-5803-4371-8642-ED5A7E27B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672D92-465A-456F-BD45-A8D19FF43F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4633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7029288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83096073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089204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17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70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79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22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8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818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3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27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711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43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231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0CD07-17D1-4D63-BE84-D31CB5960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42301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834D2-ED4B-4875-84E3-5590C0E5E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EF13FF-814B-4BE3-A49B-25420DADF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0067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67484612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810088379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888860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35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17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76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6D065-4790-42F6-A84B-D884BEB53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12026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149A-518C-4E6C-A337-83EBD1CA6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5BFDF-9487-431C-8991-493D7ED0C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6108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99446549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694459289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457363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94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46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69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32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358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E94C2-C0BA-4CA4-BA23-4254AD96C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27446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3A72-307E-433B-91E6-0C55C32F8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F0CD44-283A-4D46-8E0D-7AF0DF143C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2734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EB820-B5A4-4894-830F-D006CDBE3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115B8-9667-4981-8644-E70A2D938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706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754EE-5BD0-421D-9273-9C7B1DF9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B2D9F8-6618-4A98-ACB0-DFBD4D546E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3052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6D56D-E434-4669-8EF7-8689B9CC2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2166F-836D-44EB-8046-3A1D44498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349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1579</Words>
  <Application>Microsoft Office PowerPoint</Application>
  <PresentationFormat>On-screen Show (4:3)</PresentationFormat>
  <Paragraphs>812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Deep Insights</vt:lpstr>
      <vt:lpstr>Youtube Key Metrics Table | All Pages</vt:lpstr>
      <vt:lpstr>Youtube Metrics By Country | All Pages - 1 of 3</vt:lpstr>
      <vt:lpstr>Youtube Metrics By Country | All Pages - 2 of 3</vt:lpstr>
      <vt:lpstr>Youtube Metrics By Country | All Pages - 3 of 3</vt:lpstr>
      <vt:lpstr>Youtube Top Ten Videos | All Pages - 1 of 3</vt:lpstr>
      <vt:lpstr>Youtube Top Ten Videos | All Pages - 2 of 3</vt:lpstr>
      <vt:lpstr>Youtube Top Ten Videos | All Pages - 3 of 3</vt:lpstr>
      <vt:lpstr>Youtube Devices Table | All Pages</vt:lpstr>
      <vt:lpstr>Youtube Playlists Table | All Pages - 1 of 4</vt:lpstr>
      <vt:lpstr>Youtube Playlists Table | All Pages - 2 of 4</vt:lpstr>
      <vt:lpstr>Youtube Playlists Table | All Pages - 3 of 4</vt:lpstr>
      <vt:lpstr>Youtube Playlists Table | All Pages - 4 of 4</vt:lpstr>
      <vt:lpstr>Youtube Traffic Sources | All Pages - 1 of 2</vt:lpstr>
      <vt:lpstr>Youtube Traffic Sources | All Pages - 2 of 2</vt:lpstr>
      <vt:lpstr>Youtube Playback Locations | All Pages</vt:lpstr>
      <vt:lpstr>Youtube Video Views Change  | All Pages</vt:lpstr>
      <vt:lpstr>Youtube Video Views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2018-06-14T16:32:08Z</dcterms:created>
  <dcterms:modified xsi:type="dcterms:W3CDTF">2018-06-14T16:33:13Z</dcterms:modified>
</cp:coreProperties>
</file>