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2152</c:v>
                </c:pt>
                <c:pt idx="1">
                  <c:v>2473</c:v>
                </c:pt>
                <c:pt idx="2">
                  <c:v>2497</c:v>
                </c:pt>
                <c:pt idx="3">
                  <c:v>2486</c:v>
                </c:pt>
                <c:pt idx="4">
                  <c:v>2316</c:v>
                </c:pt>
                <c:pt idx="5">
                  <c:v>2354</c:v>
                </c:pt>
                <c:pt idx="6">
                  <c:v>2181</c:v>
                </c:pt>
                <c:pt idx="7">
                  <c:v>2426</c:v>
                </c:pt>
                <c:pt idx="8">
                  <c:v>2616</c:v>
                </c:pt>
                <c:pt idx="9">
                  <c:v>2697</c:v>
                </c:pt>
                <c:pt idx="10">
                  <c:v>2534</c:v>
                </c:pt>
                <c:pt idx="11">
                  <c:v>2273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83-4183-BD44-1DD47D8C98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1446</c:v>
                </c:pt>
                <c:pt idx="1">
                  <c:v>1391</c:v>
                </c:pt>
                <c:pt idx="2">
                  <c:v>1452</c:v>
                </c:pt>
                <c:pt idx="3">
                  <c:v>1610</c:v>
                </c:pt>
                <c:pt idx="4">
                  <c:v>1771</c:v>
                </c:pt>
                <c:pt idx="5">
                  <c:v>1700</c:v>
                </c:pt>
                <c:pt idx="6">
                  <c:v>1905</c:v>
                </c:pt>
                <c:pt idx="7">
                  <c:v>2012</c:v>
                </c:pt>
                <c:pt idx="8">
                  <c:v>1627</c:v>
                </c:pt>
                <c:pt idx="9">
                  <c:v>1594</c:v>
                </c:pt>
                <c:pt idx="10">
                  <c:v>2263</c:v>
                </c:pt>
                <c:pt idx="11">
                  <c:v>2232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83-4183-BD44-1DD47D8C98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2129</c:v>
                </c:pt>
                <c:pt idx="1">
                  <c:v>2226</c:v>
                </c:pt>
                <c:pt idx="2">
                  <c:v>2312</c:v>
                </c:pt>
                <c:pt idx="3">
                  <c:v>2169</c:v>
                </c:pt>
                <c:pt idx="4">
                  <c:v>2656</c:v>
                </c:pt>
                <c:pt idx="5">
                  <c:v>2170</c:v>
                </c:pt>
                <c:pt idx="6">
                  <c:v>2133</c:v>
                </c:pt>
                <c:pt idx="7">
                  <c:v>2153</c:v>
                </c:pt>
                <c:pt idx="8">
                  <c:v>2113</c:v>
                </c:pt>
                <c:pt idx="9">
                  <c:v>2453</c:v>
                </c:pt>
                <c:pt idx="10">
                  <c:v>2352</c:v>
                </c:pt>
                <c:pt idx="11">
                  <c:v>2341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83-4183-BD44-1DD47D8C98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1422</c:v>
                </c:pt>
                <c:pt idx="1">
                  <c:v>1261</c:v>
                </c:pt>
                <c:pt idx="2">
                  <c:v>1506</c:v>
                </c:pt>
                <c:pt idx="3">
                  <c:v>1502</c:v>
                </c:pt>
                <c:pt idx="4">
                  <c:v>1598</c:v>
                </c:pt>
                <c:pt idx="5">
                  <c:v>1546</c:v>
                </c:pt>
                <c:pt idx="6">
                  <c:v>1479</c:v>
                </c:pt>
                <c:pt idx="7">
                  <c:v>1350</c:v>
                </c:pt>
                <c:pt idx="8">
                  <c:v>1249</c:v>
                </c:pt>
                <c:pt idx="9">
                  <c:v>1661</c:v>
                </c:pt>
                <c:pt idx="10">
                  <c:v>1745</c:v>
                </c:pt>
                <c:pt idx="11">
                  <c:v>1769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83-4183-BD44-1DD47D8C98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8565</c:v>
                </c:pt>
                <c:pt idx="1">
                  <c:v>9709</c:v>
                </c:pt>
                <c:pt idx="2">
                  <c:v>8706</c:v>
                </c:pt>
                <c:pt idx="3">
                  <c:v>9562</c:v>
                </c:pt>
                <c:pt idx="4">
                  <c:v>9889</c:v>
                </c:pt>
                <c:pt idx="5">
                  <c:v>7711</c:v>
                </c:pt>
                <c:pt idx="6">
                  <c:v>7709</c:v>
                </c:pt>
                <c:pt idx="7">
                  <c:v>7484</c:v>
                </c:pt>
                <c:pt idx="8">
                  <c:v>7742</c:v>
                </c:pt>
                <c:pt idx="9">
                  <c:v>9400</c:v>
                </c:pt>
                <c:pt idx="10">
                  <c:v>7451</c:v>
                </c:pt>
                <c:pt idx="11">
                  <c:v>8241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83-4183-BD44-1DD47D8C9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171280"/>
        <c:axId val="454169640"/>
      </c:lineChart>
      <c:dateAx>
        <c:axId val="45417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169640"/>
        <c:crosses val="autoZero"/>
        <c:auto val="1"/>
        <c:lblOffset val="100"/>
        <c:baseTimeUnit val="days"/>
      </c:dateAx>
      <c:valAx>
        <c:axId val="45416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17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Bosch bricolage et jardinage FR</c:v>
                </c:pt>
                <c:pt idx="1">
                  <c:v>Bosch Ferramentas Eletricas</c:v>
                </c:pt>
                <c:pt idx="2">
                  <c:v>Bosch Professional Power Tools International</c:v>
                </c:pt>
                <c:pt idx="3">
                  <c:v>Bosch Herramientas Eléctricas</c:v>
                </c:pt>
                <c:pt idx="4">
                  <c:v>Bosch Professional Turkiye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29005</c:v>
                </c:pt>
                <c:pt idx="1">
                  <c:v>21003</c:v>
                </c:pt>
                <c:pt idx="2">
                  <c:v>27207</c:v>
                </c:pt>
                <c:pt idx="3">
                  <c:v>18088</c:v>
                </c:pt>
                <c:pt idx="4">
                  <c:v>102169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9-42C8-AF55-94F3FBA27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6255-A5BC-4356-B9B2-D36C05C79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00D1A-2682-4257-A4AC-99E91144D5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62671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40A65-F164-4198-BAD9-C7FC6F23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95748-CAD5-4FF2-8291-777048054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742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070794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025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20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128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330650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7430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65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78195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853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674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5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06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17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9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32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17466-695A-4440-BD3E-22507886D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3025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3E043-464C-45A0-820B-A5B7DF29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EA76D-DD18-42BB-B37A-30F3C39B8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692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3908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80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33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120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605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749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273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889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0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98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4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4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4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3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0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89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2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6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9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8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34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70284-3EB7-4CCF-B618-2B72657E0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933544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F52C-2CD1-4AF9-AE15-2EB280F4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A4DC8-C19F-4C8A-9AA8-6BD10A834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147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77849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04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42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873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793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224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06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473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180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123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1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9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0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0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2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76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6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5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1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1BCFA-4CCB-470A-9B53-7AE4D778A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95764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698F-12CD-4E05-AE5E-DDD780996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392E4-F36A-4907-9D1E-0799AB2E9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208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9608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45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861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028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9763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93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90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334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92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531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8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5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23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11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4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615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759BD-FDA4-42C3-A445-CDB1FC1BF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21957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DF265-A971-4FD9-889B-F888DF065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85D68-CB88-412E-B760-EE838AF75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699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5643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76315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204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6215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9070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- 2018-05-22 07:11:53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09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- 2018-05-18 12:03:15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Professional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5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6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89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7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67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FD1E3-EF7C-4D15-80D0-A36E1B05B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332806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E6EC-0CA8-4858-AFEB-3D107D69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0612D-227F-4C60-8800-8A6E81119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433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752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7506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922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1802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1042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4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6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4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3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Taille-herbes et sculpte-haies sans fil Bosch Isio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6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7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- 2016-01-26 20:15:16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Rozadora GNF 35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6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- 2014-07-29 15:34:46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 5000 E - comment l'utiliser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4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228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C7024-3BDC-4B86-8014-E2887AB96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018015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988A-90DC-49AC-95EE-BCBBCD86D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63E0B-4345-4515-AC72-EBF2BA7F47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528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0181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2888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5387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6724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2648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1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16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7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- 2011-07-26 16:16:43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4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84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- 2016-06-03 17:33:40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Bosch ART 27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1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sans fil Bosch ART 23/26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5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60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63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- 2017-09-08 09:57:52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 d'installation Indego / Indego 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93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8F1BA-2E0C-4816-8D0E-9806F89C8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948066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237A-80FF-4022-9781-0F019129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F01F2-B0CC-44A1-AD0B-27D57A608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783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9176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0926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427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2846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916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5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970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BC73E-735D-481A-A359-AA6F3411B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961250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4DC25-D353-4E16-8EF7-FF3300398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A11CD-D0AE-427D-B388-391D5787A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747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86754210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882394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37587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71132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0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3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8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67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83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9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72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3FFF0-440A-46C2-9CAD-F8D14B74E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75014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1306D-B467-4D09-8613-704B028A2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F23E6-0C5A-4FBC-925A-18A363BAC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7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32466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973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78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394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0618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5994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1441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- 2017-11-09 17:19:54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#EasyXmas avec la scie EasyCut 12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8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- 2017-09-26 15:20:19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#HomeMadeBy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5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- 2017-07-31 13:59:33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DIY / 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4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- 2016-08-11 13:56:18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Utiliser un pistolet à peinture - PFS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0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- 2016-08-05 16:38:55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Visseuse sans fil IXO - #IXOBigMoments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- 2016-07-18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 &amp; Betty - Outils multifonctions PMF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53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EA2CE-B011-4724-806B-B381E5AED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3426688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90B02-DC3A-4E63-82BD-C2DA9832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EFB50-8E4C-41A5-94A4-3C1C44FA3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489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9944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6291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5910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3480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7184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8978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185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8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- 2016-03-10 17:33:12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360°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- 2015-10-01 08:31:57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0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- 2015-04-15 10:43:16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Bricol'lywood - Les outils Bosch font leur cinéma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49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- 2015-03-24 13:43:18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Bosch #HomeMadeByYou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24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- 2015-02-13 15:46:14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2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- 2014-12-15 18:51:56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[Bosch Design Awards 2015]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224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D6943-A5DC-4804-A079-65B544EE6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08346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6B1C-657A-43CD-9773-0E51F503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3A289-0E46-4735-8F23-0C5E86B96F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498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95336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5930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2506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3013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3027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4930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8126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0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- 2014-03-13 15:40:49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[La famille Powertools]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4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16:26:21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[LES TUTOS] Bricoler facile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8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16:19:23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[Bricoler avec Bosch] Mon objet design en moins d'une minute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35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14:49:56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filaires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2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sans 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79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14:05:30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- Comment procéder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41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37DC3-8F0C-4AB7-9685-D95E54D34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254689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DD7D-0356-489C-8B15-5C649227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92F88-2EAA-4D54-8049-578BCCF17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230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23024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2169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6539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2178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9585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8677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99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7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- 2012-07-02 11:27:47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Produits pour le jardin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75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- 2011-11-07 10:28:43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Favorites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2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- 2011-10-26 01:23:08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IXO Moment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0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- 2011-07-29 14:56:15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Evènements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4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6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Communauté le coin des bricoleurs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1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18:04:33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Projets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0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8A730-6002-4490-90BB-E491DEAB4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701914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5226-808E-46F6-B702-E90C31A6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A2C48-CDA0-42E0-AAF0-64FE184E5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84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364540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66483660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42218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7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54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72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4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3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8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24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4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1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2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65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8AE5C-366F-4C16-9181-4C301FC65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179160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113E-6B81-46AF-A123-BBE8ECC53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F657F-8321-41DE-B6BE-0AEEAEB7D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333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8371746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28352040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00067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8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70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7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080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B08D8-B5F1-4181-A733-B8BA62520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4043198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7AEBC-8311-428A-9FD3-F1F5575EE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D6708-9BB6-4E99-9562-496DA026D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420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9225524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38359343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673703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65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4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4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6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7B5F0-2E2B-4E13-A170-5DE631631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324386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20BC-4119-4324-9221-E4B7CDF9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FA011-D07E-47D8-85C9-73EFA108B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527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BB093-9E2B-4765-92CE-794EC5244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9DBC4-D5FE-417A-9112-7E863047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6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0D8BA-5B0E-4271-BB89-38815242D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BC321E-9BDD-4DEB-A764-1D52EC098A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9648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D39B6-8829-4C3D-BF7F-1D8CA262E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829D4-219E-4EEB-9BD9-A03DF626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64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1599</Words>
  <Application>Microsoft Office PowerPoint</Application>
  <PresentationFormat>On-screen Show (4:3)</PresentationFormat>
  <Paragraphs>822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Deep Insights</vt:lpstr>
      <vt:lpstr>Youtube Key Metrics Table | All Pages</vt:lpstr>
      <vt:lpstr>Youtube Metrics By Country | All Pages - 1 of 3</vt:lpstr>
      <vt:lpstr>Youtube Metrics By Country | All Pages - 2 of 3</vt:lpstr>
      <vt:lpstr>Youtube Metrics By Country | All Pages - 3 of 3</vt:lpstr>
      <vt:lpstr>Youtube Top Ten Videos | All Pages - 1 of 4</vt:lpstr>
      <vt:lpstr>Youtube Top Ten Videos | All Pages - 2 of 4</vt:lpstr>
      <vt:lpstr>Youtube Top Ten Videos | All Pages - 3 of 4</vt:lpstr>
      <vt:lpstr>Youtube Top Ten Videos | All Pages - 4 of 4</vt:lpstr>
      <vt:lpstr>Youtube Devices Table | All Pages</vt:lpstr>
      <vt:lpstr>Youtube Playlists Table | All Pages - 1 of 4</vt:lpstr>
      <vt:lpstr>Youtube Playlists Table | All Pages - 2 of 4</vt:lpstr>
      <vt:lpstr>Youtube Playlists Table | All Pages - 3 of 4</vt:lpstr>
      <vt:lpstr>Youtube Playlists Table | All Pages - 4 of 4</vt:lpstr>
      <vt:lpstr>Youtube Traffic Sources | All Pages - 1 of 2</vt:lpstr>
      <vt:lpstr>Youtube Traffic Sources | All Pages - 2 of 2</vt:lpstr>
      <vt:lpstr>Youtube Playback Locations | All Pages</vt:lpstr>
      <vt:lpstr>Youtube Video Views Change  | All Pages</vt:lpstr>
      <vt:lpstr>Youtube Video Views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2018-06-14T16:05:42Z</dcterms:created>
  <dcterms:modified xsi:type="dcterms:W3CDTF">2018-06-14T16:06:48Z</dcterms:modified>
</cp:coreProperties>
</file>