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3265</c:v>
                </c:pt>
                <c:pt idx="1">
                  <c:v>2987</c:v>
                </c:pt>
                <c:pt idx="2">
                  <c:v>2821</c:v>
                </c:pt>
                <c:pt idx="3">
                  <c:v>2576</c:v>
                </c:pt>
                <c:pt idx="4">
                  <c:v>2830</c:v>
                </c:pt>
                <c:pt idx="5">
                  <c:v>2979</c:v>
                </c:pt>
                <c:pt idx="6">
                  <c:v>2919</c:v>
                </c:pt>
                <c:pt idx="7">
                  <c:v>3072</c:v>
                </c:pt>
                <c:pt idx="8">
                  <c:v>2929</c:v>
                </c:pt>
                <c:pt idx="9">
                  <c:v>3423</c:v>
                </c:pt>
                <c:pt idx="10">
                  <c:v>2778</c:v>
                </c:pt>
                <c:pt idx="11">
                  <c:v>2996</c:v>
                </c:pt>
                <c:pt idx="12">
                  <c:v>3389</c:v>
                </c:pt>
                <c:pt idx="13">
                  <c:v>2882</c:v>
                </c:pt>
                <c:pt idx="14">
                  <c:v>2565</c:v>
                </c:pt>
                <c:pt idx="15">
                  <c:v>2244</c:v>
                </c:pt>
                <c:pt idx="16">
                  <c:v>2306</c:v>
                </c:pt>
                <c:pt idx="17">
                  <c:v>2322</c:v>
                </c:pt>
                <c:pt idx="18">
                  <c:v>2609</c:v>
                </c:pt>
                <c:pt idx="19">
                  <c:v>2652</c:v>
                </c:pt>
                <c:pt idx="20">
                  <c:v>2833</c:v>
                </c:pt>
                <c:pt idx="21">
                  <c:v>2369</c:v>
                </c:pt>
                <c:pt idx="22">
                  <c:v>2227</c:v>
                </c:pt>
                <c:pt idx="23">
                  <c:v>2456</c:v>
                </c:pt>
                <c:pt idx="24">
                  <c:v>2262</c:v>
                </c:pt>
                <c:pt idx="25">
                  <c:v>2624</c:v>
                </c:pt>
                <c:pt idx="26">
                  <c:v>2465</c:v>
                </c:pt>
                <c:pt idx="27">
                  <c:v>2531</c:v>
                </c:pt>
                <c:pt idx="28">
                  <c:v>2256</c:v>
                </c:pt>
                <c:pt idx="29">
                  <c:v>2369</c:v>
                </c:pt>
                <c:pt idx="30">
                  <c:v>2101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89-4D00-83B3-4ED824849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1604</c:v>
                </c:pt>
                <c:pt idx="1">
                  <c:v>1765</c:v>
                </c:pt>
                <c:pt idx="2">
                  <c:v>1584</c:v>
                </c:pt>
                <c:pt idx="3">
                  <c:v>1611</c:v>
                </c:pt>
                <c:pt idx="4">
                  <c:v>1577</c:v>
                </c:pt>
                <c:pt idx="5">
                  <c:v>1624</c:v>
                </c:pt>
                <c:pt idx="6">
                  <c:v>1777</c:v>
                </c:pt>
                <c:pt idx="7">
                  <c:v>2097</c:v>
                </c:pt>
                <c:pt idx="8">
                  <c:v>1788</c:v>
                </c:pt>
                <c:pt idx="9">
                  <c:v>1890</c:v>
                </c:pt>
                <c:pt idx="10">
                  <c:v>1927</c:v>
                </c:pt>
                <c:pt idx="11">
                  <c:v>1445</c:v>
                </c:pt>
                <c:pt idx="12">
                  <c:v>1553</c:v>
                </c:pt>
                <c:pt idx="13">
                  <c:v>2007</c:v>
                </c:pt>
                <c:pt idx="14">
                  <c:v>1825</c:v>
                </c:pt>
                <c:pt idx="15">
                  <c:v>2113</c:v>
                </c:pt>
                <c:pt idx="16">
                  <c:v>1963</c:v>
                </c:pt>
                <c:pt idx="17">
                  <c:v>1947</c:v>
                </c:pt>
                <c:pt idx="18">
                  <c:v>1462</c:v>
                </c:pt>
                <c:pt idx="19">
                  <c:v>1505</c:v>
                </c:pt>
                <c:pt idx="20">
                  <c:v>1788</c:v>
                </c:pt>
                <c:pt idx="21">
                  <c:v>1842</c:v>
                </c:pt>
                <c:pt idx="22">
                  <c:v>1721</c:v>
                </c:pt>
                <c:pt idx="23">
                  <c:v>1685</c:v>
                </c:pt>
                <c:pt idx="24">
                  <c:v>1431</c:v>
                </c:pt>
                <c:pt idx="25">
                  <c:v>1239</c:v>
                </c:pt>
                <c:pt idx="26">
                  <c:v>1388</c:v>
                </c:pt>
                <c:pt idx="27">
                  <c:v>1397</c:v>
                </c:pt>
                <c:pt idx="28">
                  <c:v>1534</c:v>
                </c:pt>
                <c:pt idx="29">
                  <c:v>1679</c:v>
                </c:pt>
                <c:pt idx="30">
                  <c:v>1391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89-4D00-83B3-4ED824849E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2384</c:v>
                </c:pt>
                <c:pt idx="1">
                  <c:v>2113</c:v>
                </c:pt>
                <c:pt idx="2">
                  <c:v>2196</c:v>
                </c:pt>
                <c:pt idx="3">
                  <c:v>2000</c:v>
                </c:pt>
                <c:pt idx="4">
                  <c:v>2115</c:v>
                </c:pt>
                <c:pt idx="5">
                  <c:v>2114</c:v>
                </c:pt>
                <c:pt idx="6">
                  <c:v>2162</c:v>
                </c:pt>
                <c:pt idx="7">
                  <c:v>2083</c:v>
                </c:pt>
                <c:pt idx="8">
                  <c:v>2246</c:v>
                </c:pt>
                <c:pt idx="9">
                  <c:v>2354</c:v>
                </c:pt>
                <c:pt idx="10">
                  <c:v>2259</c:v>
                </c:pt>
                <c:pt idx="11">
                  <c:v>2055</c:v>
                </c:pt>
                <c:pt idx="12">
                  <c:v>2444</c:v>
                </c:pt>
                <c:pt idx="13">
                  <c:v>2084</c:v>
                </c:pt>
                <c:pt idx="14">
                  <c:v>2242</c:v>
                </c:pt>
                <c:pt idx="15">
                  <c:v>2166</c:v>
                </c:pt>
                <c:pt idx="16">
                  <c:v>2088</c:v>
                </c:pt>
                <c:pt idx="17">
                  <c:v>2028</c:v>
                </c:pt>
                <c:pt idx="18">
                  <c:v>2067</c:v>
                </c:pt>
                <c:pt idx="19">
                  <c:v>2266</c:v>
                </c:pt>
                <c:pt idx="20">
                  <c:v>2201</c:v>
                </c:pt>
                <c:pt idx="21">
                  <c:v>2150</c:v>
                </c:pt>
                <c:pt idx="22">
                  <c:v>2181</c:v>
                </c:pt>
                <c:pt idx="23">
                  <c:v>2117</c:v>
                </c:pt>
                <c:pt idx="24">
                  <c:v>2087</c:v>
                </c:pt>
                <c:pt idx="25">
                  <c:v>2187</c:v>
                </c:pt>
                <c:pt idx="26">
                  <c:v>2452</c:v>
                </c:pt>
                <c:pt idx="27">
                  <c:v>2293</c:v>
                </c:pt>
                <c:pt idx="28">
                  <c:v>2275</c:v>
                </c:pt>
                <c:pt idx="29">
                  <c:v>2173</c:v>
                </c:pt>
                <c:pt idx="30">
                  <c:v>2353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89-4D00-83B3-4ED824849E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1364</c:v>
                </c:pt>
                <c:pt idx="1">
                  <c:v>1566</c:v>
                </c:pt>
                <c:pt idx="2">
                  <c:v>1460</c:v>
                </c:pt>
                <c:pt idx="3">
                  <c:v>1566</c:v>
                </c:pt>
                <c:pt idx="4">
                  <c:v>1347</c:v>
                </c:pt>
                <c:pt idx="5">
                  <c:v>1396</c:v>
                </c:pt>
                <c:pt idx="6">
                  <c:v>1577</c:v>
                </c:pt>
                <c:pt idx="7">
                  <c:v>1450</c:v>
                </c:pt>
                <c:pt idx="8">
                  <c:v>1570</c:v>
                </c:pt>
                <c:pt idx="9">
                  <c:v>1930</c:v>
                </c:pt>
                <c:pt idx="10">
                  <c:v>1815</c:v>
                </c:pt>
                <c:pt idx="11">
                  <c:v>1346</c:v>
                </c:pt>
                <c:pt idx="12">
                  <c:v>1576</c:v>
                </c:pt>
                <c:pt idx="13">
                  <c:v>1606</c:v>
                </c:pt>
                <c:pt idx="14">
                  <c:v>1724</c:v>
                </c:pt>
                <c:pt idx="15">
                  <c:v>1560</c:v>
                </c:pt>
                <c:pt idx="16">
                  <c:v>1468</c:v>
                </c:pt>
                <c:pt idx="17">
                  <c:v>1463</c:v>
                </c:pt>
                <c:pt idx="18">
                  <c:v>1288</c:v>
                </c:pt>
                <c:pt idx="19">
                  <c:v>1447</c:v>
                </c:pt>
                <c:pt idx="20">
                  <c:v>1415</c:v>
                </c:pt>
                <c:pt idx="21">
                  <c:v>1428</c:v>
                </c:pt>
                <c:pt idx="22">
                  <c:v>1682</c:v>
                </c:pt>
                <c:pt idx="23">
                  <c:v>1347</c:v>
                </c:pt>
                <c:pt idx="24">
                  <c:v>1216</c:v>
                </c:pt>
                <c:pt idx="25">
                  <c:v>1391</c:v>
                </c:pt>
                <c:pt idx="26">
                  <c:v>1371</c:v>
                </c:pt>
                <c:pt idx="27">
                  <c:v>1506</c:v>
                </c:pt>
                <c:pt idx="28">
                  <c:v>1445</c:v>
                </c:pt>
                <c:pt idx="29">
                  <c:v>1490</c:v>
                </c:pt>
                <c:pt idx="30">
                  <c:v>1516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89-4D00-83B3-4ED824849E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611</c:v>
                </c:pt>
                <c:pt idx="1">
                  <c:v>587</c:v>
                </c:pt>
                <c:pt idx="2">
                  <c:v>625</c:v>
                </c:pt>
                <c:pt idx="3">
                  <c:v>525</c:v>
                </c:pt>
                <c:pt idx="4">
                  <c:v>543</c:v>
                </c:pt>
                <c:pt idx="5">
                  <c:v>613</c:v>
                </c:pt>
                <c:pt idx="6">
                  <c:v>645</c:v>
                </c:pt>
                <c:pt idx="7">
                  <c:v>676</c:v>
                </c:pt>
                <c:pt idx="8">
                  <c:v>585</c:v>
                </c:pt>
                <c:pt idx="9">
                  <c:v>613</c:v>
                </c:pt>
                <c:pt idx="10">
                  <c:v>562</c:v>
                </c:pt>
                <c:pt idx="11">
                  <c:v>646</c:v>
                </c:pt>
                <c:pt idx="12">
                  <c:v>592</c:v>
                </c:pt>
                <c:pt idx="13">
                  <c:v>783</c:v>
                </c:pt>
                <c:pt idx="14">
                  <c:v>690</c:v>
                </c:pt>
                <c:pt idx="15">
                  <c:v>527</c:v>
                </c:pt>
                <c:pt idx="16">
                  <c:v>583</c:v>
                </c:pt>
                <c:pt idx="17">
                  <c:v>636</c:v>
                </c:pt>
                <c:pt idx="18">
                  <c:v>573</c:v>
                </c:pt>
                <c:pt idx="19">
                  <c:v>642</c:v>
                </c:pt>
                <c:pt idx="20">
                  <c:v>581</c:v>
                </c:pt>
                <c:pt idx="21">
                  <c:v>648</c:v>
                </c:pt>
                <c:pt idx="22">
                  <c:v>4247</c:v>
                </c:pt>
                <c:pt idx="23">
                  <c:v>7476</c:v>
                </c:pt>
                <c:pt idx="24">
                  <c:v>6624</c:v>
                </c:pt>
                <c:pt idx="25">
                  <c:v>7449</c:v>
                </c:pt>
                <c:pt idx="26">
                  <c:v>8171</c:v>
                </c:pt>
                <c:pt idx="27">
                  <c:v>7116</c:v>
                </c:pt>
                <c:pt idx="28">
                  <c:v>8566</c:v>
                </c:pt>
                <c:pt idx="29">
                  <c:v>8622</c:v>
                </c:pt>
                <c:pt idx="30">
                  <c:v>7035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489-4D00-83B3-4ED824849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242128"/>
        <c:axId val="487249344"/>
      </c:lineChart>
      <c:dateAx>
        <c:axId val="48724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49344"/>
        <c:crosses val="autoZero"/>
        <c:auto val="1"/>
        <c:lblOffset val="100"/>
        <c:baseTimeUnit val="days"/>
      </c:dateAx>
      <c:valAx>
        <c:axId val="48724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24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Bosch bricolage et jardinage FR</c:v>
                </c:pt>
                <c:pt idx="1">
                  <c:v>Bosch Ferramentas Eletricas</c:v>
                </c:pt>
                <c:pt idx="2">
                  <c:v>Bosch Professional Power Tools International</c:v>
                </c:pt>
                <c:pt idx="3">
                  <c:v>Bosch Herramientas Eléctricas</c:v>
                </c:pt>
                <c:pt idx="4">
                  <c:v>Bosch Professional Turkiye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83037</c:v>
                </c:pt>
                <c:pt idx="1">
                  <c:v>52159</c:v>
                </c:pt>
                <c:pt idx="2">
                  <c:v>67935</c:v>
                </c:pt>
                <c:pt idx="3">
                  <c:v>46326</c:v>
                </c:pt>
                <c:pt idx="4">
                  <c:v>78792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4-44C1-80D2-73A49F037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678A9-CAB2-484D-941A-447B74CB01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A3C1D-4BF8-4027-8A99-66DC09B62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77325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4CEB1-24A2-4617-ADCD-69A7064D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75755-7DC0-4DAF-9A2D-550F625A8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03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785076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816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865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773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88798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9635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904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49060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685183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02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558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09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5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4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3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7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69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60251-B434-4D59-803F-863221E56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2036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16D-E889-405A-8720-BB4698920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1C942-7F1F-4156-A296-21921D116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944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7781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714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5515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353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79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439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456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48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491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575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3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5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0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4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8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7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1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85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8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465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07F44-C046-48B4-81A5-808B59D7F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53036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EB22-5D9C-4936-9B04-1CBF50106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B58B8-4EC9-4FE8-89DA-4633CB422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516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78148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598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431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247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319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34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190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67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324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754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9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5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27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0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3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5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2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5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9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057C1-5188-4548-9F93-AF622C7EB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8699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E769-516D-4C2F-8ADE-1F7A4CA2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5484D-7204-4F00-AC11-4C54149CF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891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8728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860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49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73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99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977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82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168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30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582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9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7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3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9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9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4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42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A2A3B-82B9-4354-A8FE-820649CB1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80328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BD78-EC9D-49CA-981E-D00108DA8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B042F-2F6F-4F88-BB3F-0BB67D0A9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81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766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91960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6461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5022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8616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39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- 2018-05-22 07:11:53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05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9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6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- 2018-05-18 12:03:15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Professional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03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30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7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0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26078-4960-42DD-B678-D43706EED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0869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BEB40-11FC-437B-959C-2DBA6453C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9C465-F784-46A7-AFC9-D6EB9E027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018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22823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6019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40849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35142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4475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8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6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5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- 2014-07-29 15:34:46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 5000 E - comment l'utiliser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8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11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Taille-herbes et sculpte-haies sans fil Bosch Isio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- 2011-07-26 16:16:43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51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25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88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1B505-3766-4E2A-8F47-3095B318F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4595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42EAC-0D59-4FA3-A8E6-218B043C3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CE08C-CA2D-4062-AEE2-FB56CDCD4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051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94398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4262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5186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17717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950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8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sans fil Bosch ART 23/26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9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- 2016-06-03 17:33:40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Bosch ART 27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66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3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- 2017-09-08 09:57:52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 d'installation Indego / Indego 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4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91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7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- 2018-02-15 13:39:33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Sécateur électrique EasyPrune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8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5258F-3A13-45E8-99B0-CF02E4231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3941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FC9C-7541-451F-BB34-DC7B25B4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9C611-465B-4B5C-BF01-ADA55F7F0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181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0056393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0079989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291304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7863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98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5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5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8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7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14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FFA7D-A7A3-4119-A02C-DC9BABFD9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2753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3320-99BD-4B29-A9DC-68E4C1B34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7E3E5-0724-45C9-AE90-CDF224DA3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12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1202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6846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0363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7881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4309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5724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0030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0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- 2017-11-09 17:19:54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#EasyXmas avec la scie EasyCut 12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27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- 2017-09-26 15:20:19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#HomeMadeBy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97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- 2017-07-31 13:59:33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DIY / 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7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- 2016-08-11 13:56:18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Utiliser un pistolet à peinture - PFS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03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- 2016-08-05 16:38:55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Visseuse sans fil IXO - #IXOBigMoments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5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- 2016-07-18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 &amp; Betty - Outils multifonctions PMF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189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B7B14-D817-4A7F-A03B-39E5E6367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74026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6E91E-384E-40BE-8DC2-7F9813A5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61509-5479-4B93-B7B9-FA7AF4D3C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069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2934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8376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6478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7011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2690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633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7853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1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- 2016-03-10 17:33:12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360°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2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- 2015-10-01 08:31:57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1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- 2015-04-15 10:43:16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Bricol'lywood - Les outils Bosch font leur cinéma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4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- 2015-03-24 13:43:18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Bosch #HomeMadeByYou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2.0540540540541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2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- 2015-02-13 15:46:14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1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- 2014-12-15 18:51:56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[Bosch Design Awards 2015]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64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664F8-8B0D-459F-A1A7-71AA89883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62336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4205-9510-4FA0-A1AB-67A358BE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28D2B-96D6-4164-BF28-258D67570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413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13107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2898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9434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233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310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093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58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- 2014-03-13 15:40:49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[La famille Powertools]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7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16:26:21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[LES TUTOS] Bricoler facile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6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16:19:23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[Bricoler avec Bosch] Mon objet design en moins d'une minute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0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14:49:56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filaires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2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sans 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03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14:05:30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- Comment procéder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58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D64E3-A196-4DC5-9723-5413A96C6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94290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4FF8E-B91D-4C06-B086-59F6EB02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49648-22EC-4A9D-8AFE-38956FAAB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047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8277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7085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1081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0253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2305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7446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2803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8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- 2012-07-02 11:27:47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Produits pour le jardin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6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- 2011-11-07 10:28:43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Favorites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53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- 2011-10-26 01:23:08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IXO Moment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9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- 2011-07-29 14:56:15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Evènements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03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Communauté le coin des bricoleurs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6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18:04:33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Projets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06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76817-6D3C-4CE7-9A36-4DBA9AC8D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19440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685A-F5EE-4B8D-90E5-46FA3779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5E4CE-3405-4665-A8E7-4BF5E8A70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303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75155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4887209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99486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8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8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8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6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6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6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9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60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9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62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D3601-0F6F-4DA8-8557-83FBB2410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0634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A48AB-CC50-499C-BB2A-82A90091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59261-B1B0-4270-9871-408CC3295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207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0371683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8998657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492368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5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93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1FF23-9052-4FAE-9AE6-318A07315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73609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4114-2C0D-46E2-9E8B-A9B692F14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64A021-6A09-4E86-B2C0-6E3A19FCB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622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5292978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7366075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11326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8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6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5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4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3048F-5CAE-4D40-BE83-05D7EB7B8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2191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F8DF-1B3C-4B13-9700-45FCA631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398775-AA8A-4FCD-8685-8BF0C1519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974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AB6F4-8CD2-4DB3-A302-DE52F157A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F4354-0DD2-4988-86DC-1D603EC1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7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471A-555B-4F8C-AE10-55BFBD9B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B56F91-6D3B-4747-901B-9834C33C2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148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45ED9-068E-424E-A073-E903EA780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53BE5-35CF-49FF-A6D3-CC12C2A0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19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1580</Words>
  <Application>Microsoft Office PowerPoint</Application>
  <PresentationFormat>On-screen Show (4:3)</PresentationFormat>
  <Paragraphs>815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Deep Insights</vt:lpstr>
      <vt:lpstr>Youtube Key Metrics Table | All Pages</vt:lpstr>
      <vt:lpstr>Youtube Metrics By Country | All Pages - 1 of 3</vt:lpstr>
      <vt:lpstr>Youtube Metrics By Country | All Pages - 2 of 3</vt:lpstr>
      <vt:lpstr>Youtube Metrics By Country | All Pages - 3 of 3</vt:lpstr>
      <vt:lpstr>Youtube Top Ten Videos | All Pages - 1 of 3</vt:lpstr>
      <vt:lpstr>Youtube Top Ten Videos | All Pages - 2 of 3</vt:lpstr>
      <vt:lpstr>Youtube Top Ten Videos | All Pages - 3 of 3</vt:lpstr>
      <vt:lpstr>Youtube Devices Table | All Pages</vt:lpstr>
      <vt:lpstr>Youtube Playlists Table | All Pages - 1 of 4</vt:lpstr>
      <vt:lpstr>Youtube Playlists Table | All Pages - 2 of 4</vt:lpstr>
      <vt:lpstr>Youtube Playlists Table | All Pages - 3 of 4</vt:lpstr>
      <vt:lpstr>Youtube Playlists Table | All Pages - 4 of 4</vt:lpstr>
      <vt:lpstr>Youtube Traffic Sources | All Pages - 1 of 2</vt:lpstr>
      <vt:lpstr>Youtube Traffic Sources | All Pages - 2 of 2</vt:lpstr>
      <vt:lpstr>Youtube Playback Locations | All Pages</vt:lpstr>
      <vt:lpstr>Youtube Video Views Change  | All Pages</vt:lpstr>
      <vt:lpstr>Youtube Video Views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2018-06-14T15:51:21Z</dcterms:created>
  <dcterms:modified xsi:type="dcterms:W3CDTF">2018-06-14T15:52:27Z</dcterms:modified>
</cp:coreProperties>
</file>