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70" r:id="rId13"/>
    <p:sldId id="271" r:id="rId14"/>
    <p:sldId id="272" r:id="rId15"/>
    <p:sldId id="273" r:id="rId16"/>
    <p:sldId id="274" r:id="rId17"/>
    <p:sldId id="275"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Reach</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Sheet1!$B$2:$B$7</c:f>
              <c:numCache>
                <c:formatCode>General</c:formatCode>
                <c:ptCount val="6"/>
                <c:pt idx="0">
                  <c:v>0</c:v>
                </c:pt>
                <c:pt idx="1">
                  <c:v>0</c:v>
                </c:pt>
                <c:pt idx="2">
                  <c:v>2</c:v>
                </c:pt>
                <c:pt idx="3">
                  <c:v>0</c:v>
                </c:pt>
                <c:pt idx="4">
                  <c:v>0</c:v>
                </c:pt>
                <c:pt idx="5">
                  <c:v>0</c:v>
                </c:pt>
              </c:numCache>
            </c:numRef>
          </c:val>
          <c:extLst>
            <c:ext xmlns:c16="http://schemas.microsoft.com/office/drawing/2014/chart" uri="{C3380CC4-5D6E-409C-BE32-E72D297353CC}">
              <c16:uniqueId val="{00000000-9B3F-4EEB-943D-B7D524827EA1}"/>
            </c:ext>
          </c:extLst>
        </c:ser>
        <c:dLbls>
          <c:showLegendKey val="0"/>
          <c:showVal val="0"/>
          <c:showCatName val="0"/>
          <c:showSerName val="0"/>
          <c:showPercent val="0"/>
          <c:showBubbleSize val="0"/>
        </c:dLbls>
        <c:gapWidth val="150"/>
        <c:overlap val="100"/>
        <c:axId val="275567360"/>
        <c:axId val="275567688"/>
      </c:barChart>
      <c:catAx>
        <c:axId val="27556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67688"/>
        <c:crosses val="autoZero"/>
        <c:auto val="1"/>
        <c:lblAlgn val="ctr"/>
        <c:lblOffset val="100"/>
        <c:noMultiLvlLbl val="0"/>
      </c:catAx>
      <c:valAx>
        <c:axId val="275567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6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Sheet1!$B$2:$B$7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0-E37C-4E8D-AB00-87FF10DD3BC9}"/>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Sheet1!$C$2:$C$7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1-E37C-4E8D-AB00-87FF10DD3BC9}"/>
            </c:ext>
          </c:extLst>
        </c:ser>
        <c:dLbls>
          <c:showLegendKey val="0"/>
          <c:showVal val="0"/>
          <c:showCatName val="0"/>
          <c:showSerName val="0"/>
          <c:showPercent val="0"/>
          <c:showBubbleSize val="0"/>
        </c:dLbls>
        <c:gapWidth val="150"/>
        <c:overlap val="100"/>
        <c:axId val="337682032"/>
        <c:axId val="337683016"/>
      </c:barChart>
      <c:catAx>
        <c:axId val="33768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83016"/>
        <c:crosses val="autoZero"/>
        <c:auto val="1"/>
        <c:lblAlgn val="ctr"/>
        <c:lblOffset val="100"/>
        <c:noMultiLvlLbl val="0"/>
      </c:catAx>
      <c:valAx>
        <c:axId val="337683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8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Social Clicks</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Sheet1!$B$2:$B$7</c:f>
              <c:numCache>
                <c:formatCode>General</c:formatCode>
                <c:ptCount val="6"/>
                <c:pt idx="0">
                  <c:v>0</c:v>
                </c:pt>
                <c:pt idx="1">
                  <c:v>0</c:v>
                </c:pt>
                <c:pt idx="2">
                  <c:v>1067</c:v>
                </c:pt>
                <c:pt idx="3">
                  <c:v>0</c:v>
                </c:pt>
                <c:pt idx="4">
                  <c:v>0</c:v>
                </c:pt>
                <c:pt idx="5">
                  <c:v>0</c:v>
                </c:pt>
              </c:numCache>
            </c:numRef>
          </c:val>
          <c:extLst>
            <c:ext xmlns:c16="http://schemas.microsoft.com/office/drawing/2014/chart" uri="{C3380CC4-5D6E-409C-BE32-E72D297353CC}">
              <c16:uniqueId val="{00000000-9F51-4052-B7FC-FE055A56FDE5}"/>
            </c:ext>
          </c:extLst>
        </c:ser>
        <c:ser>
          <c:idx val="1"/>
          <c:order val="1"/>
          <c:tx>
            <c:strRef>
              <c:f>Sheet1!$C$1</c:f>
              <c:strCache>
                <c:ptCount val="1"/>
                <c:pt idx="0">
                  <c:v>Other Clicks</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Sheet1!$C$2:$C$7</c:f>
              <c:numCache>
                <c:formatCode>General</c:formatCode>
                <c:ptCount val="6"/>
                <c:pt idx="0">
                  <c:v>0</c:v>
                </c:pt>
                <c:pt idx="1">
                  <c:v>0</c:v>
                </c:pt>
                <c:pt idx="2">
                  <c:v>528</c:v>
                </c:pt>
                <c:pt idx="3">
                  <c:v>0</c:v>
                </c:pt>
                <c:pt idx="4">
                  <c:v>0</c:v>
                </c:pt>
                <c:pt idx="5">
                  <c:v>0</c:v>
                </c:pt>
              </c:numCache>
            </c:numRef>
          </c:val>
          <c:extLst>
            <c:ext xmlns:c16="http://schemas.microsoft.com/office/drawing/2014/chart" uri="{C3380CC4-5D6E-409C-BE32-E72D297353CC}">
              <c16:uniqueId val="{00000001-9F51-4052-B7FC-FE055A56FDE5}"/>
            </c:ext>
          </c:extLst>
        </c:ser>
        <c:dLbls>
          <c:showLegendKey val="0"/>
          <c:showVal val="0"/>
          <c:showCatName val="0"/>
          <c:showSerName val="0"/>
          <c:showPercent val="0"/>
          <c:showBubbleSize val="0"/>
        </c:dLbls>
        <c:gapWidth val="150"/>
        <c:overlap val="100"/>
        <c:axId val="402872256"/>
        <c:axId val="402872912"/>
      </c:barChart>
      <c:catAx>
        <c:axId val="40287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72912"/>
        <c:crosses val="autoZero"/>
        <c:auto val="1"/>
        <c:lblAlgn val="ctr"/>
        <c:lblOffset val="100"/>
        <c:noMultiLvlLbl val="0"/>
      </c:catAx>
      <c:valAx>
        <c:axId val="402872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7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Social Clicks</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Sheet1!$B$2:$B$7</c:f>
              <c:numCache>
                <c:formatCode>General</c:formatCode>
                <c:ptCount val="6"/>
                <c:pt idx="0">
                  <c:v>0</c:v>
                </c:pt>
                <c:pt idx="1">
                  <c:v>0</c:v>
                </c:pt>
                <c:pt idx="2">
                  <c:v>1067</c:v>
                </c:pt>
                <c:pt idx="3">
                  <c:v>0</c:v>
                </c:pt>
                <c:pt idx="4">
                  <c:v>0</c:v>
                </c:pt>
                <c:pt idx="5">
                  <c:v>0</c:v>
                </c:pt>
              </c:numCache>
            </c:numRef>
          </c:val>
          <c:extLst>
            <c:ext xmlns:c16="http://schemas.microsoft.com/office/drawing/2014/chart" uri="{C3380CC4-5D6E-409C-BE32-E72D297353CC}">
              <c16:uniqueId val="{00000000-B5C8-48CC-A240-BC345C837951}"/>
            </c:ext>
          </c:extLst>
        </c:ser>
        <c:ser>
          <c:idx val="1"/>
          <c:order val="1"/>
          <c:tx>
            <c:strRef>
              <c:f>Sheet1!$C$1</c:f>
              <c:strCache>
                <c:ptCount val="1"/>
                <c:pt idx="0">
                  <c:v>Other Clicks</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Sheet1!$C$2:$C$7</c:f>
              <c:numCache>
                <c:formatCode>General</c:formatCode>
                <c:ptCount val="6"/>
                <c:pt idx="0">
                  <c:v>0</c:v>
                </c:pt>
                <c:pt idx="1">
                  <c:v>0</c:v>
                </c:pt>
                <c:pt idx="2">
                  <c:v>528</c:v>
                </c:pt>
                <c:pt idx="3">
                  <c:v>0</c:v>
                </c:pt>
                <c:pt idx="4">
                  <c:v>0</c:v>
                </c:pt>
                <c:pt idx="5">
                  <c:v>0</c:v>
                </c:pt>
              </c:numCache>
            </c:numRef>
          </c:val>
          <c:extLst>
            <c:ext xmlns:c16="http://schemas.microsoft.com/office/drawing/2014/chart" uri="{C3380CC4-5D6E-409C-BE32-E72D297353CC}">
              <c16:uniqueId val="{00000001-B5C8-48CC-A240-BC345C837951}"/>
            </c:ext>
          </c:extLst>
        </c:ser>
        <c:dLbls>
          <c:showLegendKey val="0"/>
          <c:showVal val="0"/>
          <c:showCatName val="0"/>
          <c:showSerName val="0"/>
          <c:showPercent val="0"/>
          <c:showBubbleSize val="0"/>
        </c:dLbls>
        <c:gapWidth val="150"/>
        <c:overlap val="100"/>
        <c:axId val="420173816"/>
        <c:axId val="420163976"/>
      </c:barChart>
      <c:catAx>
        <c:axId val="42017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63976"/>
        <c:crosses val="autoZero"/>
        <c:auto val="1"/>
        <c:lblAlgn val="ctr"/>
        <c:lblOffset val="100"/>
        <c:noMultiLvlLbl val="0"/>
      </c:catAx>
      <c:valAx>
        <c:axId val="420163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7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Reach</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Sheet1!$B$2:$B$7</c:f>
              <c:numCache>
                <c:formatCode>General</c:formatCode>
                <c:ptCount val="6"/>
                <c:pt idx="0">
                  <c:v>0</c:v>
                </c:pt>
                <c:pt idx="1">
                  <c:v>0</c:v>
                </c:pt>
                <c:pt idx="2">
                  <c:v>2</c:v>
                </c:pt>
                <c:pt idx="3">
                  <c:v>0</c:v>
                </c:pt>
                <c:pt idx="4">
                  <c:v>0</c:v>
                </c:pt>
                <c:pt idx="5">
                  <c:v>0</c:v>
                </c:pt>
              </c:numCache>
            </c:numRef>
          </c:val>
          <c:extLst>
            <c:ext xmlns:c16="http://schemas.microsoft.com/office/drawing/2014/chart" uri="{C3380CC4-5D6E-409C-BE32-E72D297353CC}">
              <c16:uniqueId val="{00000000-75C2-41AA-B1AE-63E065228099}"/>
            </c:ext>
          </c:extLst>
        </c:ser>
        <c:dLbls>
          <c:showLegendKey val="0"/>
          <c:showVal val="0"/>
          <c:showCatName val="0"/>
          <c:showSerName val="0"/>
          <c:showPercent val="0"/>
          <c:showBubbleSize val="0"/>
        </c:dLbls>
        <c:gapWidth val="150"/>
        <c:overlap val="100"/>
        <c:axId val="420174800"/>
        <c:axId val="420182672"/>
      </c:barChart>
      <c:catAx>
        <c:axId val="42017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82672"/>
        <c:crosses val="autoZero"/>
        <c:auto val="1"/>
        <c:lblAlgn val="ctr"/>
        <c:lblOffset val="100"/>
        <c:noMultiLvlLbl val="0"/>
      </c:catAx>
      <c:valAx>
        <c:axId val="420182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7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Sheet1!$B$2:$B$7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0-F430-491F-8ED6-D9773823B4D0}"/>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Herramientas Eléctricas Profesionales y Accesorios Argentina</c:v>
                </c:pt>
                <c:pt idx="4">
                  <c:v>Bosch Herramientas Eléctricas Profesionales y Accesorios Chile</c:v>
                </c:pt>
                <c:pt idx="5">
                  <c:v>Bosch Profesyonel Elektrikli El Aletleri ve Aksesuarları</c:v>
                </c:pt>
              </c:strCache>
            </c:strRef>
          </c:cat>
          <c:val>
            <c:numRef>
              <c:f>Sheet1!$C$2:$C$7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1-F430-491F-8ED6-D9773823B4D0}"/>
            </c:ext>
          </c:extLst>
        </c:ser>
        <c:dLbls>
          <c:showLegendKey val="0"/>
          <c:showVal val="0"/>
          <c:showCatName val="0"/>
          <c:showSerName val="0"/>
          <c:showPercent val="0"/>
          <c:showBubbleSize val="0"/>
        </c:dLbls>
        <c:gapWidth val="150"/>
        <c:overlap val="100"/>
        <c:axId val="420183328"/>
        <c:axId val="420179720"/>
      </c:barChart>
      <c:catAx>
        <c:axId val="42018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79720"/>
        <c:crosses val="autoZero"/>
        <c:auto val="1"/>
        <c:lblAlgn val="ctr"/>
        <c:lblOffset val="100"/>
        <c:noMultiLvlLbl val="0"/>
      </c:catAx>
      <c:valAx>
        <c:axId val="420179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8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1F035-4964-47D6-BE2E-051FD74CCCC2}"/>
              </a:ext>
            </a:extLst>
          </p:cNvPr>
          <p:cNvSpPr>
            <a:spLocks noGrp="1"/>
          </p:cNvSpPr>
          <p:nvPr>
            <p:ph type="ctrTitle"/>
          </p:nvPr>
        </p:nvSpPr>
        <p:spPr/>
        <p:txBody>
          <a:bodyPr/>
          <a:lstStyle/>
          <a:p>
            <a:r>
              <a:rPr lang="en-US"/>
              <a:t>Ads Analytics</a:t>
            </a:r>
          </a:p>
        </p:txBody>
      </p:sp>
      <p:sp>
        <p:nvSpPr>
          <p:cNvPr id="3" name="Subtitle 2">
            <a:extLst>
              <a:ext uri="{FF2B5EF4-FFF2-40B4-BE49-F238E27FC236}">
                <a16:creationId xmlns:a16="http://schemas.microsoft.com/office/drawing/2014/main" id="{8565F769-15C2-4F1D-A6CF-CB7B37342064}"/>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50822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46AF-686F-49D4-98C6-5DEC53917D4A}"/>
              </a:ext>
            </a:extLst>
          </p:cNvPr>
          <p:cNvSpPr>
            <a:spLocks noGrp="1"/>
          </p:cNvSpPr>
          <p:nvPr>
            <p:ph type="title"/>
          </p:nvPr>
        </p:nvSpPr>
        <p:spPr/>
        <p:txBody>
          <a:bodyPr/>
          <a:lstStyle/>
          <a:p>
            <a:r>
              <a:rPr lang="en-US"/>
              <a:t>Facebook Ads Key Metrics Table | All PT Channels</a:t>
            </a:r>
          </a:p>
        </p:txBody>
      </p:sp>
      <p:graphicFrame>
        <p:nvGraphicFramePr>
          <p:cNvPr id="5" name="Table Placeholder 4">
            <a:extLst>
              <a:ext uri="{FF2B5EF4-FFF2-40B4-BE49-F238E27FC236}">
                <a16:creationId xmlns:a16="http://schemas.microsoft.com/office/drawing/2014/main" id="{4B02836D-9087-4357-9E46-DD2A5D681E0F}"/>
              </a:ext>
            </a:extLst>
          </p:cNvPr>
          <p:cNvGraphicFramePr>
            <a:graphicFrameLocks noGrp="1"/>
          </p:cNvGraphicFramePr>
          <p:nvPr>
            <p:ph type="tbl" sz="quarter" idx="13"/>
            <p:extLst>
              <p:ext uri="{D42A27DB-BD31-4B8C-83A1-F6EECF244321}">
                <p14:modId xmlns:p14="http://schemas.microsoft.com/office/powerpoint/2010/main" val="2489942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81766195"/>
                    </a:ext>
                  </a:extLst>
                </a:gridCol>
                <a:gridCol w="493776">
                  <a:extLst>
                    <a:ext uri="{9D8B030D-6E8A-4147-A177-3AD203B41FA5}">
                      <a16:colId xmlns:a16="http://schemas.microsoft.com/office/drawing/2014/main" val="3552560176"/>
                    </a:ext>
                  </a:extLst>
                </a:gridCol>
                <a:gridCol w="493776">
                  <a:extLst>
                    <a:ext uri="{9D8B030D-6E8A-4147-A177-3AD203B41FA5}">
                      <a16:colId xmlns:a16="http://schemas.microsoft.com/office/drawing/2014/main" val="4272604161"/>
                    </a:ext>
                  </a:extLst>
                </a:gridCol>
                <a:gridCol w="493776">
                  <a:extLst>
                    <a:ext uri="{9D8B030D-6E8A-4147-A177-3AD203B41FA5}">
                      <a16:colId xmlns:a16="http://schemas.microsoft.com/office/drawing/2014/main" val="4017966109"/>
                    </a:ext>
                  </a:extLst>
                </a:gridCol>
                <a:gridCol w="493776">
                  <a:extLst>
                    <a:ext uri="{9D8B030D-6E8A-4147-A177-3AD203B41FA5}">
                      <a16:colId xmlns:a16="http://schemas.microsoft.com/office/drawing/2014/main" val="2667163358"/>
                    </a:ext>
                  </a:extLst>
                </a:gridCol>
                <a:gridCol w="493776">
                  <a:extLst>
                    <a:ext uri="{9D8B030D-6E8A-4147-A177-3AD203B41FA5}">
                      <a16:colId xmlns:a16="http://schemas.microsoft.com/office/drawing/2014/main" val="227691370"/>
                    </a:ext>
                  </a:extLst>
                </a:gridCol>
                <a:gridCol w="477317">
                  <a:extLst>
                    <a:ext uri="{9D8B030D-6E8A-4147-A177-3AD203B41FA5}">
                      <a16:colId xmlns:a16="http://schemas.microsoft.com/office/drawing/2014/main" val="3240523900"/>
                    </a:ext>
                  </a:extLst>
                </a:gridCol>
                <a:gridCol w="477317">
                  <a:extLst>
                    <a:ext uri="{9D8B030D-6E8A-4147-A177-3AD203B41FA5}">
                      <a16:colId xmlns:a16="http://schemas.microsoft.com/office/drawing/2014/main" val="2823242052"/>
                    </a:ext>
                  </a:extLst>
                </a:gridCol>
                <a:gridCol w="477317">
                  <a:extLst>
                    <a:ext uri="{9D8B030D-6E8A-4147-A177-3AD203B41FA5}">
                      <a16:colId xmlns:a16="http://schemas.microsoft.com/office/drawing/2014/main" val="1010058640"/>
                    </a:ext>
                  </a:extLst>
                </a:gridCol>
                <a:gridCol w="452628">
                  <a:extLst>
                    <a:ext uri="{9D8B030D-6E8A-4147-A177-3AD203B41FA5}">
                      <a16:colId xmlns:a16="http://schemas.microsoft.com/office/drawing/2014/main" val="2713060402"/>
                    </a:ext>
                  </a:extLst>
                </a:gridCol>
                <a:gridCol w="493776">
                  <a:extLst>
                    <a:ext uri="{9D8B030D-6E8A-4147-A177-3AD203B41FA5}">
                      <a16:colId xmlns:a16="http://schemas.microsoft.com/office/drawing/2014/main" val="4177843726"/>
                    </a:ext>
                  </a:extLst>
                </a:gridCol>
                <a:gridCol w="493776">
                  <a:extLst>
                    <a:ext uri="{9D8B030D-6E8A-4147-A177-3AD203B41FA5}">
                      <a16:colId xmlns:a16="http://schemas.microsoft.com/office/drawing/2014/main" val="2422382452"/>
                    </a:ext>
                  </a:extLst>
                </a:gridCol>
                <a:gridCol w="576072">
                  <a:extLst>
                    <a:ext uri="{9D8B030D-6E8A-4147-A177-3AD203B41FA5}">
                      <a16:colId xmlns:a16="http://schemas.microsoft.com/office/drawing/2014/main" val="2525221423"/>
                    </a:ext>
                  </a:extLst>
                </a:gridCol>
                <a:gridCol w="576072">
                  <a:extLst>
                    <a:ext uri="{9D8B030D-6E8A-4147-A177-3AD203B41FA5}">
                      <a16:colId xmlns:a16="http://schemas.microsoft.com/office/drawing/2014/main" val="3965112074"/>
                    </a:ext>
                  </a:extLst>
                </a:gridCol>
                <a:gridCol w="559613">
                  <a:extLst>
                    <a:ext uri="{9D8B030D-6E8A-4147-A177-3AD203B41FA5}">
                      <a16:colId xmlns:a16="http://schemas.microsoft.com/office/drawing/2014/main" val="283398333"/>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Social Impressions</a:t>
                      </a:r>
                    </a:p>
                  </a:txBody>
                  <a:tcPr/>
                </a:tc>
                <a:tc>
                  <a:txBody>
                    <a:bodyPr/>
                    <a:lstStyle/>
                    <a:p>
                      <a:r>
                        <a:rPr lang="en-US" sz="1000"/>
                        <a:t>Avg. Reach per Ad</a:t>
                      </a:r>
                    </a:p>
                  </a:txBody>
                  <a:tcPr/>
                </a:tc>
                <a:tc>
                  <a:txBody>
                    <a:bodyPr/>
                    <a:lstStyle/>
                    <a:p>
                      <a:r>
                        <a:rPr lang="en-US" sz="1000"/>
                        <a:t>Avg. Social Reach per Ad</a:t>
                      </a:r>
                    </a:p>
                  </a:txBody>
                  <a:tcPr/>
                </a:tc>
                <a:tc>
                  <a:txBody>
                    <a:bodyPr/>
                    <a:lstStyle/>
                    <a:p>
                      <a:r>
                        <a:rPr lang="en-US" sz="1000"/>
                        <a:t>Avg. Frequency per Ad</a:t>
                      </a:r>
                    </a:p>
                  </a:txBody>
                  <a:tcPr/>
                </a:tc>
                <a:extLst>
                  <a:ext uri="{0D108BD9-81ED-4DB2-BD59-A6C34878D82A}">
                    <a16:rowId xmlns:a16="http://schemas.microsoft.com/office/drawing/2014/main" val="1584089551"/>
                  </a:ext>
                </a:extLst>
              </a:tr>
              <a:tr h="370840">
                <a:tc>
                  <a:txBody>
                    <a:bodyPr/>
                    <a:lstStyle/>
                    <a:p>
                      <a:r>
                        <a:rPr lang="pt-BR" sz="1000"/>
                        <a:t>Bosch Ferramentas Elétricas Profissionais e Acessórios Brazil</a:t>
                      </a:r>
                      <a:endParaRPr lang="en-US" sz="1000"/>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1455.94 R$</a:t>
                      </a:r>
                    </a:p>
                  </a:txBody>
                  <a:tcPr/>
                </a:tc>
                <a:tc>
                  <a:txBody>
                    <a:bodyPr/>
                    <a:lstStyle/>
                    <a:p>
                      <a:r>
                        <a:rPr lang="en-US" sz="1000"/>
                        <a:t>645.54 R$</a:t>
                      </a:r>
                    </a:p>
                  </a:txBody>
                  <a:tcPr/>
                </a:tc>
                <a:tc>
                  <a:txBody>
                    <a:bodyPr/>
                    <a:lstStyle/>
                    <a:p>
                      <a:r>
                        <a:rPr lang="en-US" sz="1000"/>
                        <a:t>39</a:t>
                      </a:r>
                    </a:p>
                  </a:txBody>
                  <a:tcPr/>
                </a:tc>
                <a:tc>
                  <a:txBody>
                    <a:bodyPr/>
                    <a:lstStyle/>
                    <a:p>
                      <a:r>
                        <a:rPr lang="en-US" sz="1000"/>
                        <a:t>141</a:t>
                      </a:r>
                    </a:p>
                  </a:txBody>
                  <a:tcPr/>
                </a:tc>
                <a:tc>
                  <a:txBody>
                    <a:bodyPr/>
                    <a:lstStyle/>
                    <a:p>
                      <a:r>
                        <a:rPr lang="en-US" sz="1000"/>
                        <a:t>5</a:t>
                      </a:r>
                    </a:p>
                  </a:txBody>
                  <a:tcPr/>
                </a:tc>
                <a:tc>
                  <a:txBody>
                    <a:bodyPr/>
                    <a:lstStyle/>
                    <a:p>
                      <a:r>
                        <a:rPr lang="en-US" sz="1000"/>
                        <a:t>1595</a:t>
                      </a:r>
                    </a:p>
                  </a:txBody>
                  <a:tcPr/>
                </a:tc>
                <a:tc>
                  <a:txBody>
                    <a:bodyPr/>
                    <a:lstStyle/>
                    <a:p>
                      <a:r>
                        <a:rPr lang="en-US" sz="1000"/>
                        <a:t>342668</a:t>
                      </a:r>
                    </a:p>
                  </a:txBody>
                  <a:tcPr/>
                </a:tc>
                <a:tc>
                  <a:txBody>
                    <a:bodyPr/>
                    <a:lstStyle/>
                    <a:p>
                      <a:r>
                        <a:rPr lang="en-US" sz="1000"/>
                        <a:t>261926</a:t>
                      </a:r>
                    </a:p>
                  </a:txBody>
                  <a:tcPr/>
                </a:tc>
                <a:tc>
                  <a:txBody>
                    <a:bodyPr/>
                    <a:lstStyle/>
                    <a:p>
                      <a:r>
                        <a:rPr lang="en-US" sz="1000"/>
                        <a:t>133768.5</a:t>
                      </a:r>
                    </a:p>
                  </a:txBody>
                  <a:tcPr/>
                </a:tc>
                <a:tc>
                  <a:txBody>
                    <a:bodyPr/>
                    <a:lstStyle/>
                    <a:p>
                      <a:r>
                        <a:rPr lang="en-US" sz="1000"/>
                        <a:t>103395.5</a:t>
                      </a:r>
                    </a:p>
                  </a:txBody>
                  <a:tcPr/>
                </a:tc>
                <a:tc>
                  <a:txBody>
                    <a:bodyPr/>
                    <a:lstStyle/>
                    <a:p>
                      <a:r>
                        <a:rPr lang="en-US" sz="1000"/>
                        <a:t>1.25</a:t>
                      </a:r>
                    </a:p>
                  </a:txBody>
                  <a:tcPr/>
                </a:tc>
                <a:extLst>
                  <a:ext uri="{0D108BD9-81ED-4DB2-BD59-A6C34878D82A}">
                    <a16:rowId xmlns:a16="http://schemas.microsoft.com/office/drawing/2014/main" val="1410011604"/>
                  </a:ext>
                </a:extLst>
              </a:tr>
            </a:tbl>
          </a:graphicData>
        </a:graphic>
      </p:graphicFrame>
      <p:sp>
        <p:nvSpPr>
          <p:cNvPr id="4" name="Text Placeholder 3">
            <a:extLst>
              <a:ext uri="{FF2B5EF4-FFF2-40B4-BE49-F238E27FC236}">
                <a16:creationId xmlns:a16="http://schemas.microsoft.com/office/drawing/2014/main" id="{D5F6DA1C-BC90-4B60-BCFD-4880EA5BBC38}"/>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2638871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A816D-53A4-494F-8DED-307069D2EA4C}"/>
              </a:ext>
            </a:extLst>
          </p:cNvPr>
          <p:cNvSpPr>
            <a:spLocks noGrp="1"/>
          </p:cNvSpPr>
          <p:nvPr>
            <p:ph type="title"/>
          </p:nvPr>
        </p:nvSpPr>
        <p:spPr/>
        <p:txBody>
          <a:bodyPr/>
          <a:lstStyle/>
          <a:p>
            <a:r>
              <a:rPr lang="en-US"/>
              <a:t>Facebook Ads Objective Distribution | All Pages</a:t>
            </a:r>
          </a:p>
        </p:txBody>
      </p:sp>
      <p:graphicFrame>
        <p:nvGraphicFramePr>
          <p:cNvPr id="6" name="Chart Placeholder 5">
            <a:extLst>
              <a:ext uri="{FF2B5EF4-FFF2-40B4-BE49-F238E27FC236}">
                <a16:creationId xmlns:a16="http://schemas.microsoft.com/office/drawing/2014/main" id="{D3397A17-4B10-432F-9C67-43FF27B50E2A}"/>
              </a:ext>
            </a:extLst>
          </p:cNvPr>
          <p:cNvGraphicFramePr>
            <a:graphicFrameLocks noGrp="1"/>
          </p:cNvGraphicFramePr>
          <p:nvPr>
            <p:ph type="chart" sz="quarter" idx="13"/>
            <p:extLst>
              <p:ext uri="{D42A27DB-BD31-4B8C-83A1-F6EECF244321}">
                <p14:modId xmlns:p14="http://schemas.microsoft.com/office/powerpoint/2010/main" val="1671823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1C747D-7B26-42E6-893B-34770FCC6792}"/>
              </a:ext>
            </a:extLst>
          </p:cNvPr>
          <p:cNvSpPr>
            <a:spLocks noGrp="1"/>
          </p:cNvSpPr>
          <p:nvPr>
            <p:ph type="body" sz="quarter" idx="14"/>
          </p:nvPr>
        </p:nvSpPr>
        <p:spPr/>
        <p:txBody>
          <a:bodyPr/>
          <a:lstStyle/>
          <a:p>
            <a:r>
              <a:rPr lang="en-US"/>
              <a:t>06/01/2018 - 06/14/2018</a:t>
            </a:r>
          </a:p>
        </p:txBody>
      </p:sp>
      <p:sp>
        <p:nvSpPr>
          <p:cNvPr id="5" name="Footer Placeholder 4">
            <a:extLst>
              <a:ext uri="{FF2B5EF4-FFF2-40B4-BE49-F238E27FC236}">
                <a16:creationId xmlns:a16="http://schemas.microsoft.com/office/drawing/2014/main" id="{7446F841-4D87-4632-9F68-B040904B3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15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53BDF-D9CF-4E1E-9C0A-875CA6E7F97D}"/>
              </a:ext>
            </a:extLst>
          </p:cNvPr>
          <p:cNvSpPr>
            <a:spLocks noGrp="1"/>
          </p:cNvSpPr>
          <p:nvPr>
            <p:ph type="title"/>
          </p:nvPr>
        </p:nvSpPr>
        <p:spPr/>
        <p:txBody>
          <a:bodyPr/>
          <a:lstStyle/>
          <a:p>
            <a:r>
              <a:rPr lang="en-US"/>
              <a:t>Facebook Ads Creative Type Distribution | All Pages</a:t>
            </a:r>
          </a:p>
        </p:txBody>
      </p:sp>
      <p:graphicFrame>
        <p:nvGraphicFramePr>
          <p:cNvPr id="6" name="Chart Placeholder 5">
            <a:extLst>
              <a:ext uri="{FF2B5EF4-FFF2-40B4-BE49-F238E27FC236}">
                <a16:creationId xmlns:a16="http://schemas.microsoft.com/office/drawing/2014/main" id="{7A07CE20-A03C-4CDC-9EA0-DAD0F7319CCF}"/>
              </a:ext>
            </a:extLst>
          </p:cNvPr>
          <p:cNvGraphicFramePr>
            <a:graphicFrameLocks noGrp="1"/>
          </p:cNvGraphicFramePr>
          <p:nvPr>
            <p:ph type="chart" sz="quarter" idx="13"/>
            <p:extLst>
              <p:ext uri="{D42A27DB-BD31-4B8C-83A1-F6EECF244321}">
                <p14:modId xmlns:p14="http://schemas.microsoft.com/office/powerpoint/2010/main" val="577188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BBE74A-BC67-4B46-BA89-A2C193B58681}"/>
              </a:ext>
            </a:extLst>
          </p:cNvPr>
          <p:cNvSpPr>
            <a:spLocks noGrp="1"/>
          </p:cNvSpPr>
          <p:nvPr>
            <p:ph type="body" sz="quarter" idx="14"/>
          </p:nvPr>
        </p:nvSpPr>
        <p:spPr/>
        <p:txBody>
          <a:bodyPr/>
          <a:lstStyle/>
          <a:p>
            <a:r>
              <a:rPr lang="en-US"/>
              <a:t>06/01/2018 - 06/14/2018</a:t>
            </a:r>
          </a:p>
        </p:txBody>
      </p:sp>
      <p:sp>
        <p:nvSpPr>
          <p:cNvPr id="5" name="Footer Placeholder 4">
            <a:extLst>
              <a:ext uri="{FF2B5EF4-FFF2-40B4-BE49-F238E27FC236}">
                <a16:creationId xmlns:a16="http://schemas.microsoft.com/office/drawing/2014/main" id="{58D54823-E031-4EC4-9904-A40484EFE4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2959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1EFE-AD37-446B-90D5-0A8EADB5A920}"/>
              </a:ext>
            </a:extLst>
          </p:cNvPr>
          <p:cNvSpPr>
            <a:spLocks noGrp="1"/>
          </p:cNvSpPr>
          <p:nvPr>
            <p:ph type="title"/>
          </p:nvPr>
        </p:nvSpPr>
        <p:spPr/>
        <p:txBody>
          <a:bodyPr/>
          <a:lstStyle/>
          <a:p>
            <a:r>
              <a:rPr lang="en-US"/>
              <a:t>Facebook Ads Costs Table | All Pages - 1 of 3</a:t>
            </a:r>
          </a:p>
        </p:txBody>
      </p:sp>
      <p:graphicFrame>
        <p:nvGraphicFramePr>
          <p:cNvPr id="5" name="Table Placeholder 4">
            <a:extLst>
              <a:ext uri="{FF2B5EF4-FFF2-40B4-BE49-F238E27FC236}">
                <a16:creationId xmlns:a16="http://schemas.microsoft.com/office/drawing/2014/main" id="{2F04CBAC-7183-43FD-A823-5ED52568A4E5}"/>
              </a:ext>
            </a:extLst>
          </p:cNvPr>
          <p:cNvGraphicFramePr>
            <a:graphicFrameLocks noGrp="1"/>
          </p:cNvGraphicFramePr>
          <p:nvPr>
            <p:ph type="tbl" sz="quarter" idx="13"/>
            <p:extLst>
              <p:ext uri="{D42A27DB-BD31-4B8C-83A1-F6EECF244321}">
                <p14:modId xmlns:p14="http://schemas.microsoft.com/office/powerpoint/2010/main" val="191475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9319753"/>
                    </a:ext>
                  </a:extLst>
                </a:gridCol>
                <a:gridCol w="378562">
                  <a:extLst>
                    <a:ext uri="{9D8B030D-6E8A-4147-A177-3AD203B41FA5}">
                      <a16:colId xmlns:a16="http://schemas.microsoft.com/office/drawing/2014/main" val="1659915471"/>
                    </a:ext>
                  </a:extLst>
                </a:gridCol>
                <a:gridCol w="378562">
                  <a:extLst>
                    <a:ext uri="{9D8B030D-6E8A-4147-A177-3AD203B41FA5}">
                      <a16:colId xmlns:a16="http://schemas.microsoft.com/office/drawing/2014/main" val="3659593501"/>
                    </a:ext>
                  </a:extLst>
                </a:gridCol>
                <a:gridCol w="395021">
                  <a:extLst>
                    <a:ext uri="{9D8B030D-6E8A-4147-A177-3AD203B41FA5}">
                      <a16:colId xmlns:a16="http://schemas.microsoft.com/office/drawing/2014/main" val="963659876"/>
                    </a:ext>
                  </a:extLst>
                </a:gridCol>
                <a:gridCol w="395021">
                  <a:extLst>
                    <a:ext uri="{9D8B030D-6E8A-4147-A177-3AD203B41FA5}">
                      <a16:colId xmlns:a16="http://schemas.microsoft.com/office/drawing/2014/main" val="1629915474"/>
                    </a:ext>
                  </a:extLst>
                </a:gridCol>
                <a:gridCol w="378562">
                  <a:extLst>
                    <a:ext uri="{9D8B030D-6E8A-4147-A177-3AD203B41FA5}">
                      <a16:colId xmlns:a16="http://schemas.microsoft.com/office/drawing/2014/main" val="3058429118"/>
                    </a:ext>
                  </a:extLst>
                </a:gridCol>
                <a:gridCol w="378562">
                  <a:extLst>
                    <a:ext uri="{9D8B030D-6E8A-4147-A177-3AD203B41FA5}">
                      <a16:colId xmlns:a16="http://schemas.microsoft.com/office/drawing/2014/main" val="1468537465"/>
                    </a:ext>
                  </a:extLst>
                </a:gridCol>
                <a:gridCol w="378562">
                  <a:extLst>
                    <a:ext uri="{9D8B030D-6E8A-4147-A177-3AD203B41FA5}">
                      <a16:colId xmlns:a16="http://schemas.microsoft.com/office/drawing/2014/main" val="3614308980"/>
                    </a:ext>
                  </a:extLst>
                </a:gridCol>
                <a:gridCol w="378562">
                  <a:extLst>
                    <a:ext uri="{9D8B030D-6E8A-4147-A177-3AD203B41FA5}">
                      <a16:colId xmlns:a16="http://schemas.microsoft.com/office/drawing/2014/main" val="1790221681"/>
                    </a:ext>
                  </a:extLst>
                </a:gridCol>
                <a:gridCol w="378562">
                  <a:extLst>
                    <a:ext uri="{9D8B030D-6E8A-4147-A177-3AD203B41FA5}">
                      <a16:colId xmlns:a16="http://schemas.microsoft.com/office/drawing/2014/main" val="2230430279"/>
                    </a:ext>
                  </a:extLst>
                </a:gridCol>
                <a:gridCol w="378562">
                  <a:extLst>
                    <a:ext uri="{9D8B030D-6E8A-4147-A177-3AD203B41FA5}">
                      <a16:colId xmlns:a16="http://schemas.microsoft.com/office/drawing/2014/main" val="3841479854"/>
                    </a:ext>
                  </a:extLst>
                </a:gridCol>
                <a:gridCol w="378562">
                  <a:extLst>
                    <a:ext uri="{9D8B030D-6E8A-4147-A177-3AD203B41FA5}">
                      <a16:colId xmlns:a16="http://schemas.microsoft.com/office/drawing/2014/main" val="2613886868"/>
                    </a:ext>
                  </a:extLst>
                </a:gridCol>
                <a:gridCol w="378562">
                  <a:extLst>
                    <a:ext uri="{9D8B030D-6E8A-4147-A177-3AD203B41FA5}">
                      <a16:colId xmlns:a16="http://schemas.microsoft.com/office/drawing/2014/main" val="76380036"/>
                    </a:ext>
                  </a:extLst>
                </a:gridCol>
                <a:gridCol w="378562">
                  <a:extLst>
                    <a:ext uri="{9D8B030D-6E8A-4147-A177-3AD203B41FA5}">
                      <a16:colId xmlns:a16="http://schemas.microsoft.com/office/drawing/2014/main" val="1945930724"/>
                    </a:ext>
                  </a:extLst>
                </a:gridCol>
                <a:gridCol w="378562">
                  <a:extLst>
                    <a:ext uri="{9D8B030D-6E8A-4147-A177-3AD203B41FA5}">
                      <a16:colId xmlns:a16="http://schemas.microsoft.com/office/drawing/2014/main" val="3746693143"/>
                    </a:ext>
                  </a:extLst>
                </a:gridCol>
                <a:gridCol w="378562">
                  <a:extLst>
                    <a:ext uri="{9D8B030D-6E8A-4147-A177-3AD203B41FA5}">
                      <a16:colId xmlns:a16="http://schemas.microsoft.com/office/drawing/2014/main" val="1292644951"/>
                    </a:ext>
                  </a:extLst>
                </a:gridCol>
                <a:gridCol w="395021">
                  <a:extLst>
                    <a:ext uri="{9D8B030D-6E8A-4147-A177-3AD203B41FA5}">
                      <a16:colId xmlns:a16="http://schemas.microsoft.com/office/drawing/2014/main" val="3991962361"/>
                    </a:ext>
                  </a:extLst>
                </a:gridCol>
                <a:gridCol w="534924">
                  <a:extLst>
                    <a:ext uri="{9D8B030D-6E8A-4147-A177-3AD203B41FA5}">
                      <a16:colId xmlns:a16="http://schemas.microsoft.com/office/drawing/2014/main" val="35670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354417770"/>
                  </a:ext>
                </a:extLst>
              </a:tr>
            </a:tbl>
          </a:graphicData>
        </a:graphic>
      </p:graphicFrame>
      <p:sp>
        <p:nvSpPr>
          <p:cNvPr id="4" name="Text Placeholder 3">
            <a:extLst>
              <a:ext uri="{FF2B5EF4-FFF2-40B4-BE49-F238E27FC236}">
                <a16:creationId xmlns:a16="http://schemas.microsoft.com/office/drawing/2014/main" id="{5B3D155E-D21D-4401-807A-31FF5159B49A}"/>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3465600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AAFE-F1B2-41DE-B5E3-0F5A31A9F69E}"/>
              </a:ext>
            </a:extLst>
          </p:cNvPr>
          <p:cNvSpPr>
            <a:spLocks noGrp="1"/>
          </p:cNvSpPr>
          <p:nvPr>
            <p:ph type="title"/>
          </p:nvPr>
        </p:nvSpPr>
        <p:spPr/>
        <p:txBody>
          <a:bodyPr/>
          <a:lstStyle/>
          <a:p>
            <a:r>
              <a:rPr lang="en-US"/>
              <a:t>Facebook Ads Costs Table | All Pages - 2 of 3</a:t>
            </a:r>
          </a:p>
        </p:txBody>
      </p:sp>
      <p:graphicFrame>
        <p:nvGraphicFramePr>
          <p:cNvPr id="5" name="Table Placeholder 4">
            <a:extLst>
              <a:ext uri="{FF2B5EF4-FFF2-40B4-BE49-F238E27FC236}">
                <a16:creationId xmlns:a16="http://schemas.microsoft.com/office/drawing/2014/main" id="{1AEFB28E-ABE8-469B-8BB8-B860C8CE5BC4}"/>
              </a:ext>
            </a:extLst>
          </p:cNvPr>
          <p:cNvGraphicFramePr>
            <a:graphicFrameLocks noGrp="1"/>
          </p:cNvGraphicFramePr>
          <p:nvPr>
            <p:ph type="tbl" sz="quarter" idx="13"/>
            <p:extLst>
              <p:ext uri="{D42A27DB-BD31-4B8C-83A1-F6EECF244321}">
                <p14:modId xmlns:p14="http://schemas.microsoft.com/office/powerpoint/2010/main" val="175567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03358811"/>
                    </a:ext>
                  </a:extLst>
                </a:gridCol>
                <a:gridCol w="378562">
                  <a:extLst>
                    <a:ext uri="{9D8B030D-6E8A-4147-A177-3AD203B41FA5}">
                      <a16:colId xmlns:a16="http://schemas.microsoft.com/office/drawing/2014/main" val="3062574062"/>
                    </a:ext>
                  </a:extLst>
                </a:gridCol>
                <a:gridCol w="378562">
                  <a:extLst>
                    <a:ext uri="{9D8B030D-6E8A-4147-A177-3AD203B41FA5}">
                      <a16:colId xmlns:a16="http://schemas.microsoft.com/office/drawing/2014/main" val="4285895632"/>
                    </a:ext>
                  </a:extLst>
                </a:gridCol>
                <a:gridCol w="395021">
                  <a:extLst>
                    <a:ext uri="{9D8B030D-6E8A-4147-A177-3AD203B41FA5}">
                      <a16:colId xmlns:a16="http://schemas.microsoft.com/office/drawing/2014/main" val="1941842432"/>
                    </a:ext>
                  </a:extLst>
                </a:gridCol>
                <a:gridCol w="395021">
                  <a:extLst>
                    <a:ext uri="{9D8B030D-6E8A-4147-A177-3AD203B41FA5}">
                      <a16:colId xmlns:a16="http://schemas.microsoft.com/office/drawing/2014/main" val="1887409504"/>
                    </a:ext>
                  </a:extLst>
                </a:gridCol>
                <a:gridCol w="378562">
                  <a:extLst>
                    <a:ext uri="{9D8B030D-6E8A-4147-A177-3AD203B41FA5}">
                      <a16:colId xmlns:a16="http://schemas.microsoft.com/office/drawing/2014/main" val="962632351"/>
                    </a:ext>
                  </a:extLst>
                </a:gridCol>
                <a:gridCol w="378562">
                  <a:extLst>
                    <a:ext uri="{9D8B030D-6E8A-4147-A177-3AD203B41FA5}">
                      <a16:colId xmlns:a16="http://schemas.microsoft.com/office/drawing/2014/main" val="2947508569"/>
                    </a:ext>
                  </a:extLst>
                </a:gridCol>
                <a:gridCol w="378562">
                  <a:extLst>
                    <a:ext uri="{9D8B030D-6E8A-4147-A177-3AD203B41FA5}">
                      <a16:colId xmlns:a16="http://schemas.microsoft.com/office/drawing/2014/main" val="2408654516"/>
                    </a:ext>
                  </a:extLst>
                </a:gridCol>
                <a:gridCol w="378562">
                  <a:extLst>
                    <a:ext uri="{9D8B030D-6E8A-4147-A177-3AD203B41FA5}">
                      <a16:colId xmlns:a16="http://schemas.microsoft.com/office/drawing/2014/main" val="686009357"/>
                    </a:ext>
                  </a:extLst>
                </a:gridCol>
                <a:gridCol w="378562">
                  <a:extLst>
                    <a:ext uri="{9D8B030D-6E8A-4147-A177-3AD203B41FA5}">
                      <a16:colId xmlns:a16="http://schemas.microsoft.com/office/drawing/2014/main" val="11837391"/>
                    </a:ext>
                  </a:extLst>
                </a:gridCol>
                <a:gridCol w="378562">
                  <a:extLst>
                    <a:ext uri="{9D8B030D-6E8A-4147-A177-3AD203B41FA5}">
                      <a16:colId xmlns:a16="http://schemas.microsoft.com/office/drawing/2014/main" val="1905518424"/>
                    </a:ext>
                  </a:extLst>
                </a:gridCol>
                <a:gridCol w="378562">
                  <a:extLst>
                    <a:ext uri="{9D8B030D-6E8A-4147-A177-3AD203B41FA5}">
                      <a16:colId xmlns:a16="http://schemas.microsoft.com/office/drawing/2014/main" val="2050621417"/>
                    </a:ext>
                  </a:extLst>
                </a:gridCol>
                <a:gridCol w="378562">
                  <a:extLst>
                    <a:ext uri="{9D8B030D-6E8A-4147-A177-3AD203B41FA5}">
                      <a16:colId xmlns:a16="http://schemas.microsoft.com/office/drawing/2014/main" val="2760651867"/>
                    </a:ext>
                  </a:extLst>
                </a:gridCol>
                <a:gridCol w="378562">
                  <a:extLst>
                    <a:ext uri="{9D8B030D-6E8A-4147-A177-3AD203B41FA5}">
                      <a16:colId xmlns:a16="http://schemas.microsoft.com/office/drawing/2014/main" val="1182383907"/>
                    </a:ext>
                  </a:extLst>
                </a:gridCol>
                <a:gridCol w="378562">
                  <a:extLst>
                    <a:ext uri="{9D8B030D-6E8A-4147-A177-3AD203B41FA5}">
                      <a16:colId xmlns:a16="http://schemas.microsoft.com/office/drawing/2014/main" val="1891949731"/>
                    </a:ext>
                  </a:extLst>
                </a:gridCol>
                <a:gridCol w="378562">
                  <a:extLst>
                    <a:ext uri="{9D8B030D-6E8A-4147-A177-3AD203B41FA5}">
                      <a16:colId xmlns:a16="http://schemas.microsoft.com/office/drawing/2014/main" val="17833161"/>
                    </a:ext>
                  </a:extLst>
                </a:gridCol>
                <a:gridCol w="395021">
                  <a:extLst>
                    <a:ext uri="{9D8B030D-6E8A-4147-A177-3AD203B41FA5}">
                      <a16:colId xmlns:a16="http://schemas.microsoft.com/office/drawing/2014/main" val="3218301730"/>
                    </a:ext>
                  </a:extLst>
                </a:gridCol>
                <a:gridCol w="534924">
                  <a:extLst>
                    <a:ext uri="{9D8B030D-6E8A-4147-A177-3AD203B41FA5}">
                      <a16:colId xmlns:a16="http://schemas.microsoft.com/office/drawing/2014/main" val="4061640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0457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- 2018-06-13 17:42:52</a:t>
                      </a:r>
                      <a:r>
                        <a:rPr kumimoji="0" lang="pt-BR" sz="1000" b="0" i="0" u="none" strike="noStrike" kern="1200" cap="none" spc="0" normalizeH="0" baseline="0" noProof="0">
                          <a:ln>
                            <a:noFill/>
                          </a:ln>
                          <a:solidFill>
                            <a:prstClr val="black"/>
                          </a:solidFill>
                          <a:effectLst/>
                          <a:uLnTx/>
                          <a:uFillTx/>
                          <a:latin typeface="+mn-lt"/>
                          <a:ea typeface="+mn-ea"/>
                          <a:cs typeface="+mn-cs"/>
                        </a:rPr>
                        <a:t>
Quer evolução? Tá na mão! A parafusadeira Bosch Go é compacta, leve, ergonômica e permite realizar diversas tarefas. Parafusar nunca foi tão rápido e fácil.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Bosch 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Interests: Bricolage, Building material, House, Gardening, Mechanic, Brico Dépôt, Handicraft, Crafts, Auto mechanic, Constructor (object-oriented programming), Bricomarché, Electrical wiring, Home repair, Do it yourself, DIY Network, Mechanics, Preventive maintenance, Electrician, Woodworking, Mount Etna, Installation art, Technical support, Do it yourself (DIY), Maintenance, repair, and operations, Mobly, DIY &amp; Craft Ideas, Tok&amp;Stok, Multicoisas, Diy Craft Projects or Leroy Merlin Brasil, Job title: Técnico em informática, Installation Technician or Installer, Category: BR &gt; Comportamental &gt; Afinidade a Seguro Residencial, BR &gt; Demographics &gt; Profissionais da indústria, BR &gt; Demographics &gt; Profissionais de engenharia, construção e relacionados, BR &gt; Demographics &gt; Profissionais de TI e infraestrutura, BR &gt; Comportamental &gt; Early Adopters or BR &gt; Potencial de compra &gt; Utilidades Domesticas, Industry: IT and Technical Services, Personal Care and Home Services, Architecture and Engineering, Construction and Extraction, Installation and Repair Services or Cleaning and Maintenance Services</a:t>
                      </a:r>
                    </a:p>
                  </a:txBody>
                  <a:tcPr/>
                </a:tc>
                <a:extLst>
                  <a:ext uri="{0D108BD9-81ED-4DB2-BD59-A6C34878D82A}">
                    <a16:rowId xmlns:a16="http://schemas.microsoft.com/office/drawing/2014/main" val="3469576934"/>
                  </a:ext>
                </a:extLst>
              </a:tr>
            </a:tbl>
          </a:graphicData>
        </a:graphic>
      </p:graphicFrame>
      <p:sp>
        <p:nvSpPr>
          <p:cNvPr id="4" name="Text Placeholder 3">
            <a:extLst>
              <a:ext uri="{FF2B5EF4-FFF2-40B4-BE49-F238E27FC236}">
                <a16:creationId xmlns:a16="http://schemas.microsoft.com/office/drawing/2014/main" id="{F83E7F4E-A02F-4136-97E9-5D30F63AFDDC}"/>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1825602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C3A5-A135-4150-956A-E9FDD6E662D3}"/>
              </a:ext>
            </a:extLst>
          </p:cNvPr>
          <p:cNvSpPr>
            <a:spLocks noGrp="1"/>
          </p:cNvSpPr>
          <p:nvPr>
            <p:ph type="title"/>
          </p:nvPr>
        </p:nvSpPr>
        <p:spPr/>
        <p:txBody>
          <a:bodyPr/>
          <a:lstStyle/>
          <a:p>
            <a:r>
              <a:rPr lang="en-US"/>
              <a:t>Facebook Ads Costs Table | All Pages - 3 of 3</a:t>
            </a:r>
          </a:p>
        </p:txBody>
      </p:sp>
      <p:graphicFrame>
        <p:nvGraphicFramePr>
          <p:cNvPr id="5" name="Table Placeholder 4">
            <a:extLst>
              <a:ext uri="{FF2B5EF4-FFF2-40B4-BE49-F238E27FC236}">
                <a16:creationId xmlns:a16="http://schemas.microsoft.com/office/drawing/2014/main" id="{1E76A987-2513-47F7-B577-9451580FF318}"/>
              </a:ext>
            </a:extLst>
          </p:cNvPr>
          <p:cNvGraphicFramePr>
            <a:graphicFrameLocks noGrp="1"/>
          </p:cNvGraphicFramePr>
          <p:nvPr>
            <p:ph type="tbl" sz="quarter" idx="13"/>
            <p:extLst>
              <p:ext uri="{D42A27DB-BD31-4B8C-83A1-F6EECF244321}">
                <p14:modId xmlns:p14="http://schemas.microsoft.com/office/powerpoint/2010/main" val="263953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06985840"/>
                    </a:ext>
                  </a:extLst>
                </a:gridCol>
                <a:gridCol w="378562">
                  <a:extLst>
                    <a:ext uri="{9D8B030D-6E8A-4147-A177-3AD203B41FA5}">
                      <a16:colId xmlns:a16="http://schemas.microsoft.com/office/drawing/2014/main" val="2246707135"/>
                    </a:ext>
                  </a:extLst>
                </a:gridCol>
                <a:gridCol w="378562">
                  <a:extLst>
                    <a:ext uri="{9D8B030D-6E8A-4147-A177-3AD203B41FA5}">
                      <a16:colId xmlns:a16="http://schemas.microsoft.com/office/drawing/2014/main" val="3446789678"/>
                    </a:ext>
                  </a:extLst>
                </a:gridCol>
                <a:gridCol w="395021">
                  <a:extLst>
                    <a:ext uri="{9D8B030D-6E8A-4147-A177-3AD203B41FA5}">
                      <a16:colId xmlns:a16="http://schemas.microsoft.com/office/drawing/2014/main" val="773206022"/>
                    </a:ext>
                  </a:extLst>
                </a:gridCol>
                <a:gridCol w="395021">
                  <a:extLst>
                    <a:ext uri="{9D8B030D-6E8A-4147-A177-3AD203B41FA5}">
                      <a16:colId xmlns:a16="http://schemas.microsoft.com/office/drawing/2014/main" val="2696434229"/>
                    </a:ext>
                  </a:extLst>
                </a:gridCol>
                <a:gridCol w="378562">
                  <a:extLst>
                    <a:ext uri="{9D8B030D-6E8A-4147-A177-3AD203B41FA5}">
                      <a16:colId xmlns:a16="http://schemas.microsoft.com/office/drawing/2014/main" val="3554133973"/>
                    </a:ext>
                  </a:extLst>
                </a:gridCol>
                <a:gridCol w="378562">
                  <a:extLst>
                    <a:ext uri="{9D8B030D-6E8A-4147-A177-3AD203B41FA5}">
                      <a16:colId xmlns:a16="http://schemas.microsoft.com/office/drawing/2014/main" val="777052764"/>
                    </a:ext>
                  </a:extLst>
                </a:gridCol>
                <a:gridCol w="378562">
                  <a:extLst>
                    <a:ext uri="{9D8B030D-6E8A-4147-A177-3AD203B41FA5}">
                      <a16:colId xmlns:a16="http://schemas.microsoft.com/office/drawing/2014/main" val="523897923"/>
                    </a:ext>
                  </a:extLst>
                </a:gridCol>
                <a:gridCol w="378562">
                  <a:extLst>
                    <a:ext uri="{9D8B030D-6E8A-4147-A177-3AD203B41FA5}">
                      <a16:colId xmlns:a16="http://schemas.microsoft.com/office/drawing/2014/main" val="68286548"/>
                    </a:ext>
                  </a:extLst>
                </a:gridCol>
                <a:gridCol w="378562">
                  <a:extLst>
                    <a:ext uri="{9D8B030D-6E8A-4147-A177-3AD203B41FA5}">
                      <a16:colId xmlns:a16="http://schemas.microsoft.com/office/drawing/2014/main" val="1309179544"/>
                    </a:ext>
                  </a:extLst>
                </a:gridCol>
                <a:gridCol w="378562">
                  <a:extLst>
                    <a:ext uri="{9D8B030D-6E8A-4147-A177-3AD203B41FA5}">
                      <a16:colId xmlns:a16="http://schemas.microsoft.com/office/drawing/2014/main" val="1959120531"/>
                    </a:ext>
                  </a:extLst>
                </a:gridCol>
                <a:gridCol w="378562">
                  <a:extLst>
                    <a:ext uri="{9D8B030D-6E8A-4147-A177-3AD203B41FA5}">
                      <a16:colId xmlns:a16="http://schemas.microsoft.com/office/drawing/2014/main" val="2325189163"/>
                    </a:ext>
                  </a:extLst>
                </a:gridCol>
                <a:gridCol w="378562">
                  <a:extLst>
                    <a:ext uri="{9D8B030D-6E8A-4147-A177-3AD203B41FA5}">
                      <a16:colId xmlns:a16="http://schemas.microsoft.com/office/drawing/2014/main" val="2464444853"/>
                    </a:ext>
                  </a:extLst>
                </a:gridCol>
                <a:gridCol w="378562">
                  <a:extLst>
                    <a:ext uri="{9D8B030D-6E8A-4147-A177-3AD203B41FA5}">
                      <a16:colId xmlns:a16="http://schemas.microsoft.com/office/drawing/2014/main" val="390683521"/>
                    </a:ext>
                  </a:extLst>
                </a:gridCol>
                <a:gridCol w="378562">
                  <a:extLst>
                    <a:ext uri="{9D8B030D-6E8A-4147-A177-3AD203B41FA5}">
                      <a16:colId xmlns:a16="http://schemas.microsoft.com/office/drawing/2014/main" val="1093828326"/>
                    </a:ext>
                  </a:extLst>
                </a:gridCol>
                <a:gridCol w="378562">
                  <a:extLst>
                    <a:ext uri="{9D8B030D-6E8A-4147-A177-3AD203B41FA5}">
                      <a16:colId xmlns:a16="http://schemas.microsoft.com/office/drawing/2014/main" val="2938051150"/>
                    </a:ext>
                  </a:extLst>
                </a:gridCol>
                <a:gridCol w="395021">
                  <a:extLst>
                    <a:ext uri="{9D8B030D-6E8A-4147-A177-3AD203B41FA5}">
                      <a16:colId xmlns:a16="http://schemas.microsoft.com/office/drawing/2014/main" val="2905736576"/>
                    </a:ext>
                  </a:extLst>
                </a:gridCol>
                <a:gridCol w="534924">
                  <a:extLst>
                    <a:ext uri="{9D8B030D-6E8A-4147-A177-3AD203B41FA5}">
                      <a16:colId xmlns:a16="http://schemas.microsoft.com/office/drawing/2014/main" val="3456002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4664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- 2018-06-08 20:51:08</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#Hacksaw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HACKSAW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1249.46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414.64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Drill, Makita Tools, DeWalt, Makita, Metallurgy, Carpentry, Tool, Electrician, Woodworking, Lumber, Plumbing, Lenox, Robert Bosch GmbH, Irwin Industrial Tools or Wood, Industry: Construction and Extraction or Installation and Repair Services</a:t>
                      </a:r>
                    </a:p>
                  </a:txBody>
                  <a:tcPr/>
                </a:tc>
                <a:extLst>
                  <a:ext uri="{0D108BD9-81ED-4DB2-BD59-A6C34878D82A}">
                    <a16:rowId xmlns:a16="http://schemas.microsoft.com/office/drawing/2014/main" val="170976745"/>
                  </a:ext>
                </a:extLst>
              </a:tr>
            </a:tbl>
          </a:graphicData>
        </a:graphic>
      </p:graphicFrame>
      <p:sp>
        <p:nvSpPr>
          <p:cNvPr id="4" name="Text Placeholder 3">
            <a:extLst>
              <a:ext uri="{FF2B5EF4-FFF2-40B4-BE49-F238E27FC236}">
                <a16:creationId xmlns:a16="http://schemas.microsoft.com/office/drawing/2014/main" id="{3C6D1F37-7369-4E39-9061-D79A5065FF15}"/>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2681351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F863-29D3-49AD-B7F4-982EE60DA27E}"/>
              </a:ext>
            </a:extLst>
          </p:cNvPr>
          <p:cNvSpPr>
            <a:spLocks noGrp="1"/>
          </p:cNvSpPr>
          <p:nvPr>
            <p:ph type="title"/>
          </p:nvPr>
        </p:nvSpPr>
        <p:spPr/>
        <p:txBody>
          <a:bodyPr/>
          <a:lstStyle/>
          <a:p>
            <a:r>
              <a:rPr lang="en-US"/>
              <a:t>Facebook Ads Performance Table | All Pages - 1 of 3</a:t>
            </a:r>
          </a:p>
        </p:txBody>
      </p:sp>
      <p:graphicFrame>
        <p:nvGraphicFramePr>
          <p:cNvPr id="5" name="Table Placeholder 4">
            <a:extLst>
              <a:ext uri="{FF2B5EF4-FFF2-40B4-BE49-F238E27FC236}">
                <a16:creationId xmlns:a16="http://schemas.microsoft.com/office/drawing/2014/main" id="{3426E7D5-EC56-40BB-A680-18595AD55845}"/>
              </a:ext>
            </a:extLst>
          </p:cNvPr>
          <p:cNvGraphicFramePr>
            <a:graphicFrameLocks noGrp="1"/>
          </p:cNvGraphicFramePr>
          <p:nvPr>
            <p:ph type="tbl" sz="quarter" idx="13"/>
            <p:extLst>
              <p:ext uri="{D42A27DB-BD31-4B8C-83A1-F6EECF244321}">
                <p14:modId xmlns:p14="http://schemas.microsoft.com/office/powerpoint/2010/main" val="3890830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216985440"/>
                    </a:ext>
                  </a:extLst>
                </a:gridCol>
                <a:gridCol w="329184">
                  <a:extLst>
                    <a:ext uri="{9D8B030D-6E8A-4147-A177-3AD203B41FA5}">
                      <a16:colId xmlns:a16="http://schemas.microsoft.com/office/drawing/2014/main" val="1665539873"/>
                    </a:ext>
                  </a:extLst>
                </a:gridCol>
                <a:gridCol w="329184">
                  <a:extLst>
                    <a:ext uri="{9D8B030D-6E8A-4147-A177-3AD203B41FA5}">
                      <a16:colId xmlns:a16="http://schemas.microsoft.com/office/drawing/2014/main" val="1056779279"/>
                    </a:ext>
                  </a:extLst>
                </a:gridCol>
                <a:gridCol w="329184">
                  <a:extLst>
                    <a:ext uri="{9D8B030D-6E8A-4147-A177-3AD203B41FA5}">
                      <a16:colId xmlns:a16="http://schemas.microsoft.com/office/drawing/2014/main" val="2281741463"/>
                    </a:ext>
                  </a:extLst>
                </a:gridCol>
                <a:gridCol w="312725">
                  <a:extLst>
                    <a:ext uri="{9D8B030D-6E8A-4147-A177-3AD203B41FA5}">
                      <a16:colId xmlns:a16="http://schemas.microsoft.com/office/drawing/2014/main" val="3267357406"/>
                    </a:ext>
                  </a:extLst>
                </a:gridCol>
                <a:gridCol w="329184">
                  <a:extLst>
                    <a:ext uri="{9D8B030D-6E8A-4147-A177-3AD203B41FA5}">
                      <a16:colId xmlns:a16="http://schemas.microsoft.com/office/drawing/2014/main" val="3416259866"/>
                    </a:ext>
                  </a:extLst>
                </a:gridCol>
                <a:gridCol w="329184">
                  <a:extLst>
                    <a:ext uri="{9D8B030D-6E8A-4147-A177-3AD203B41FA5}">
                      <a16:colId xmlns:a16="http://schemas.microsoft.com/office/drawing/2014/main" val="2373309911"/>
                    </a:ext>
                  </a:extLst>
                </a:gridCol>
                <a:gridCol w="312725">
                  <a:extLst>
                    <a:ext uri="{9D8B030D-6E8A-4147-A177-3AD203B41FA5}">
                      <a16:colId xmlns:a16="http://schemas.microsoft.com/office/drawing/2014/main" val="1402776347"/>
                    </a:ext>
                  </a:extLst>
                </a:gridCol>
                <a:gridCol w="312725">
                  <a:extLst>
                    <a:ext uri="{9D8B030D-6E8A-4147-A177-3AD203B41FA5}">
                      <a16:colId xmlns:a16="http://schemas.microsoft.com/office/drawing/2014/main" val="3413481875"/>
                    </a:ext>
                  </a:extLst>
                </a:gridCol>
                <a:gridCol w="312725">
                  <a:extLst>
                    <a:ext uri="{9D8B030D-6E8A-4147-A177-3AD203B41FA5}">
                      <a16:colId xmlns:a16="http://schemas.microsoft.com/office/drawing/2014/main" val="424112854"/>
                    </a:ext>
                  </a:extLst>
                </a:gridCol>
                <a:gridCol w="296266">
                  <a:extLst>
                    <a:ext uri="{9D8B030D-6E8A-4147-A177-3AD203B41FA5}">
                      <a16:colId xmlns:a16="http://schemas.microsoft.com/office/drawing/2014/main" val="202848569"/>
                    </a:ext>
                  </a:extLst>
                </a:gridCol>
                <a:gridCol w="296266">
                  <a:extLst>
                    <a:ext uri="{9D8B030D-6E8A-4147-A177-3AD203B41FA5}">
                      <a16:colId xmlns:a16="http://schemas.microsoft.com/office/drawing/2014/main" val="1576216786"/>
                    </a:ext>
                  </a:extLst>
                </a:gridCol>
                <a:gridCol w="312725">
                  <a:extLst>
                    <a:ext uri="{9D8B030D-6E8A-4147-A177-3AD203B41FA5}">
                      <a16:colId xmlns:a16="http://schemas.microsoft.com/office/drawing/2014/main" val="780689809"/>
                    </a:ext>
                  </a:extLst>
                </a:gridCol>
                <a:gridCol w="312725">
                  <a:extLst>
                    <a:ext uri="{9D8B030D-6E8A-4147-A177-3AD203B41FA5}">
                      <a16:colId xmlns:a16="http://schemas.microsoft.com/office/drawing/2014/main" val="3077557004"/>
                    </a:ext>
                  </a:extLst>
                </a:gridCol>
                <a:gridCol w="312725">
                  <a:extLst>
                    <a:ext uri="{9D8B030D-6E8A-4147-A177-3AD203B41FA5}">
                      <a16:colId xmlns:a16="http://schemas.microsoft.com/office/drawing/2014/main" val="3627809812"/>
                    </a:ext>
                  </a:extLst>
                </a:gridCol>
                <a:gridCol w="296266">
                  <a:extLst>
                    <a:ext uri="{9D8B030D-6E8A-4147-A177-3AD203B41FA5}">
                      <a16:colId xmlns:a16="http://schemas.microsoft.com/office/drawing/2014/main" val="2049369618"/>
                    </a:ext>
                  </a:extLst>
                </a:gridCol>
                <a:gridCol w="312725">
                  <a:extLst>
                    <a:ext uri="{9D8B030D-6E8A-4147-A177-3AD203B41FA5}">
                      <a16:colId xmlns:a16="http://schemas.microsoft.com/office/drawing/2014/main" val="798618722"/>
                    </a:ext>
                  </a:extLst>
                </a:gridCol>
                <a:gridCol w="312725">
                  <a:extLst>
                    <a:ext uri="{9D8B030D-6E8A-4147-A177-3AD203B41FA5}">
                      <a16:colId xmlns:a16="http://schemas.microsoft.com/office/drawing/2014/main" val="2768797805"/>
                    </a:ext>
                  </a:extLst>
                </a:gridCol>
                <a:gridCol w="312725">
                  <a:extLst>
                    <a:ext uri="{9D8B030D-6E8A-4147-A177-3AD203B41FA5}">
                      <a16:colId xmlns:a16="http://schemas.microsoft.com/office/drawing/2014/main" val="2498069045"/>
                    </a:ext>
                  </a:extLst>
                </a:gridCol>
                <a:gridCol w="312725">
                  <a:extLst>
                    <a:ext uri="{9D8B030D-6E8A-4147-A177-3AD203B41FA5}">
                      <a16:colId xmlns:a16="http://schemas.microsoft.com/office/drawing/2014/main" val="3582140293"/>
                    </a:ext>
                  </a:extLst>
                </a:gridCol>
                <a:gridCol w="576072">
                  <a:extLst>
                    <a:ext uri="{9D8B030D-6E8A-4147-A177-3AD203B41FA5}">
                      <a16:colId xmlns:a16="http://schemas.microsoft.com/office/drawing/2014/main" val="2616556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24413812"/>
                  </a:ext>
                </a:extLst>
              </a:tr>
            </a:tbl>
          </a:graphicData>
        </a:graphic>
      </p:graphicFrame>
      <p:sp>
        <p:nvSpPr>
          <p:cNvPr id="4" name="Text Placeholder 3">
            <a:extLst>
              <a:ext uri="{FF2B5EF4-FFF2-40B4-BE49-F238E27FC236}">
                <a16:creationId xmlns:a16="http://schemas.microsoft.com/office/drawing/2014/main" id="{F63C1933-EA5B-4256-9849-70C645964F27}"/>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2361667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77561-8487-49C4-A156-7A1F58A5C40E}"/>
              </a:ext>
            </a:extLst>
          </p:cNvPr>
          <p:cNvSpPr>
            <a:spLocks noGrp="1"/>
          </p:cNvSpPr>
          <p:nvPr>
            <p:ph type="title"/>
          </p:nvPr>
        </p:nvSpPr>
        <p:spPr/>
        <p:txBody>
          <a:bodyPr/>
          <a:lstStyle/>
          <a:p>
            <a:r>
              <a:rPr lang="en-US"/>
              <a:t>Facebook Ads Performance Table | All Pages - 2 of 3</a:t>
            </a:r>
          </a:p>
        </p:txBody>
      </p:sp>
      <p:graphicFrame>
        <p:nvGraphicFramePr>
          <p:cNvPr id="5" name="Table Placeholder 4">
            <a:extLst>
              <a:ext uri="{FF2B5EF4-FFF2-40B4-BE49-F238E27FC236}">
                <a16:creationId xmlns:a16="http://schemas.microsoft.com/office/drawing/2014/main" id="{32B2EB44-607C-42BA-99A5-F84FBD223CD0}"/>
              </a:ext>
            </a:extLst>
          </p:cNvPr>
          <p:cNvGraphicFramePr>
            <a:graphicFrameLocks noGrp="1"/>
          </p:cNvGraphicFramePr>
          <p:nvPr>
            <p:ph type="tbl" sz="quarter" idx="13"/>
            <p:extLst>
              <p:ext uri="{D42A27DB-BD31-4B8C-83A1-F6EECF244321}">
                <p14:modId xmlns:p14="http://schemas.microsoft.com/office/powerpoint/2010/main" val="351953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254919630"/>
                    </a:ext>
                  </a:extLst>
                </a:gridCol>
                <a:gridCol w="329184">
                  <a:extLst>
                    <a:ext uri="{9D8B030D-6E8A-4147-A177-3AD203B41FA5}">
                      <a16:colId xmlns:a16="http://schemas.microsoft.com/office/drawing/2014/main" val="816012781"/>
                    </a:ext>
                  </a:extLst>
                </a:gridCol>
                <a:gridCol w="329184">
                  <a:extLst>
                    <a:ext uri="{9D8B030D-6E8A-4147-A177-3AD203B41FA5}">
                      <a16:colId xmlns:a16="http://schemas.microsoft.com/office/drawing/2014/main" val="2792518559"/>
                    </a:ext>
                  </a:extLst>
                </a:gridCol>
                <a:gridCol w="329184">
                  <a:extLst>
                    <a:ext uri="{9D8B030D-6E8A-4147-A177-3AD203B41FA5}">
                      <a16:colId xmlns:a16="http://schemas.microsoft.com/office/drawing/2014/main" val="877055862"/>
                    </a:ext>
                  </a:extLst>
                </a:gridCol>
                <a:gridCol w="312725">
                  <a:extLst>
                    <a:ext uri="{9D8B030D-6E8A-4147-A177-3AD203B41FA5}">
                      <a16:colId xmlns:a16="http://schemas.microsoft.com/office/drawing/2014/main" val="388018966"/>
                    </a:ext>
                  </a:extLst>
                </a:gridCol>
                <a:gridCol w="329184">
                  <a:extLst>
                    <a:ext uri="{9D8B030D-6E8A-4147-A177-3AD203B41FA5}">
                      <a16:colId xmlns:a16="http://schemas.microsoft.com/office/drawing/2014/main" val="2217396848"/>
                    </a:ext>
                  </a:extLst>
                </a:gridCol>
                <a:gridCol w="329184">
                  <a:extLst>
                    <a:ext uri="{9D8B030D-6E8A-4147-A177-3AD203B41FA5}">
                      <a16:colId xmlns:a16="http://schemas.microsoft.com/office/drawing/2014/main" val="4082181301"/>
                    </a:ext>
                  </a:extLst>
                </a:gridCol>
                <a:gridCol w="312725">
                  <a:extLst>
                    <a:ext uri="{9D8B030D-6E8A-4147-A177-3AD203B41FA5}">
                      <a16:colId xmlns:a16="http://schemas.microsoft.com/office/drawing/2014/main" val="326567812"/>
                    </a:ext>
                  </a:extLst>
                </a:gridCol>
                <a:gridCol w="312725">
                  <a:extLst>
                    <a:ext uri="{9D8B030D-6E8A-4147-A177-3AD203B41FA5}">
                      <a16:colId xmlns:a16="http://schemas.microsoft.com/office/drawing/2014/main" val="1529679138"/>
                    </a:ext>
                  </a:extLst>
                </a:gridCol>
                <a:gridCol w="312725">
                  <a:extLst>
                    <a:ext uri="{9D8B030D-6E8A-4147-A177-3AD203B41FA5}">
                      <a16:colId xmlns:a16="http://schemas.microsoft.com/office/drawing/2014/main" val="2119625767"/>
                    </a:ext>
                  </a:extLst>
                </a:gridCol>
                <a:gridCol w="296266">
                  <a:extLst>
                    <a:ext uri="{9D8B030D-6E8A-4147-A177-3AD203B41FA5}">
                      <a16:colId xmlns:a16="http://schemas.microsoft.com/office/drawing/2014/main" val="1276483762"/>
                    </a:ext>
                  </a:extLst>
                </a:gridCol>
                <a:gridCol w="296266">
                  <a:extLst>
                    <a:ext uri="{9D8B030D-6E8A-4147-A177-3AD203B41FA5}">
                      <a16:colId xmlns:a16="http://schemas.microsoft.com/office/drawing/2014/main" val="886252721"/>
                    </a:ext>
                  </a:extLst>
                </a:gridCol>
                <a:gridCol w="312725">
                  <a:extLst>
                    <a:ext uri="{9D8B030D-6E8A-4147-A177-3AD203B41FA5}">
                      <a16:colId xmlns:a16="http://schemas.microsoft.com/office/drawing/2014/main" val="1119753365"/>
                    </a:ext>
                  </a:extLst>
                </a:gridCol>
                <a:gridCol w="312725">
                  <a:extLst>
                    <a:ext uri="{9D8B030D-6E8A-4147-A177-3AD203B41FA5}">
                      <a16:colId xmlns:a16="http://schemas.microsoft.com/office/drawing/2014/main" val="3743244232"/>
                    </a:ext>
                  </a:extLst>
                </a:gridCol>
                <a:gridCol w="312725">
                  <a:extLst>
                    <a:ext uri="{9D8B030D-6E8A-4147-A177-3AD203B41FA5}">
                      <a16:colId xmlns:a16="http://schemas.microsoft.com/office/drawing/2014/main" val="2236452841"/>
                    </a:ext>
                  </a:extLst>
                </a:gridCol>
                <a:gridCol w="296266">
                  <a:extLst>
                    <a:ext uri="{9D8B030D-6E8A-4147-A177-3AD203B41FA5}">
                      <a16:colId xmlns:a16="http://schemas.microsoft.com/office/drawing/2014/main" val="813703137"/>
                    </a:ext>
                  </a:extLst>
                </a:gridCol>
                <a:gridCol w="312725">
                  <a:extLst>
                    <a:ext uri="{9D8B030D-6E8A-4147-A177-3AD203B41FA5}">
                      <a16:colId xmlns:a16="http://schemas.microsoft.com/office/drawing/2014/main" val="3784086357"/>
                    </a:ext>
                  </a:extLst>
                </a:gridCol>
                <a:gridCol w="312725">
                  <a:extLst>
                    <a:ext uri="{9D8B030D-6E8A-4147-A177-3AD203B41FA5}">
                      <a16:colId xmlns:a16="http://schemas.microsoft.com/office/drawing/2014/main" val="3509718029"/>
                    </a:ext>
                  </a:extLst>
                </a:gridCol>
                <a:gridCol w="312725">
                  <a:extLst>
                    <a:ext uri="{9D8B030D-6E8A-4147-A177-3AD203B41FA5}">
                      <a16:colId xmlns:a16="http://schemas.microsoft.com/office/drawing/2014/main" val="3459203206"/>
                    </a:ext>
                  </a:extLst>
                </a:gridCol>
                <a:gridCol w="312725">
                  <a:extLst>
                    <a:ext uri="{9D8B030D-6E8A-4147-A177-3AD203B41FA5}">
                      <a16:colId xmlns:a16="http://schemas.microsoft.com/office/drawing/2014/main" val="2715500406"/>
                    </a:ext>
                  </a:extLst>
                </a:gridCol>
                <a:gridCol w="576072">
                  <a:extLst>
                    <a:ext uri="{9D8B030D-6E8A-4147-A177-3AD203B41FA5}">
                      <a16:colId xmlns:a16="http://schemas.microsoft.com/office/drawing/2014/main" val="2248690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6934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- 2018-06-13 17:42:52</a:t>
                      </a:r>
                      <a:r>
                        <a:rPr kumimoji="0" lang="pt-BR" sz="1000" b="0" i="0" u="none" strike="noStrike" kern="1200" cap="none" spc="0" normalizeH="0" baseline="0" noProof="0">
                          <a:ln>
                            <a:noFill/>
                          </a:ln>
                          <a:solidFill>
                            <a:prstClr val="black"/>
                          </a:solidFill>
                          <a:effectLst/>
                          <a:uLnTx/>
                          <a:uFillTx/>
                          <a:latin typeface="+mn-lt"/>
                          <a:ea typeface="+mn-ea"/>
                          <a:cs typeface="+mn-cs"/>
                        </a:rPr>
                        <a:t>
Quer evolução? Tá na mão! A parafusadeira Bosch Go é compacta, leve, ergonômica e permite realizar diversas tarefas. Parafusar nunca foi tão rápido e fácil.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Bosch 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Interests: Bricolage, Building material, House, Gardening, Mechanic, Brico Dépôt, Handicraft, Crafts, Auto mechanic, Constructor (object-oriented programming), Bricomarché, Electrical wiring, Home repair, Do it yourself, DIY Network, Mechanics, Preventive maintenance, Electrician, Woodworking, Mount Etna, Installation art, Technical support, Do it yourself (DIY), Maintenance, repair, and operations, Mobly, DIY &amp; Craft Ideas, Tok&amp;Stok, Multicoisas, Diy Craft Projects or Leroy Merlin Brasil, Job title: Técnico em informática, Installation Technician or Installer, Category: BR &gt; Comportamental &gt; Afinidade a Seguro Residencial, BR &gt; Demographics &gt; Profissionais da indústria, BR &gt; Demographics &gt; Profissionais de engenharia, construção e relacionados, BR &gt; Demographics &gt; Profissionais de TI e infraestrutura, BR &gt; Comportamental &gt; Early Adopters or BR &gt; Potencial de compra &gt; Utilidades Domesticas, Industry: IT and Technical Services, Personal Care and Home Services, Architecture and Engineering, Construction and Extraction, Installation and Repair Services or Cleaning and Maintenance Services</a:t>
                      </a:r>
                    </a:p>
                  </a:txBody>
                  <a:tcPr/>
                </a:tc>
                <a:extLst>
                  <a:ext uri="{0D108BD9-81ED-4DB2-BD59-A6C34878D82A}">
                    <a16:rowId xmlns:a16="http://schemas.microsoft.com/office/drawing/2014/main" val="1496346785"/>
                  </a:ext>
                </a:extLst>
              </a:tr>
            </a:tbl>
          </a:graphicData>
        </a:graphic>
      </p:graphicFrame>
      <p:sp>
        <p:nvSpPr>
          <p:cNvPr id="4" name="Text Placeholder 3">
            <a:extLst>
              <a:ext uri="{FF2B5EF4-FFF2-40B4-BE49-F238E27FC236}">
                <a16:creationId xmlns:a16="http://schemas.microsoft.com/office/drawing/2014/main" id="{A7DC42F1-510C-4858-9E2C-618299D61326}"/>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197784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71FC-4A77-41C3-BA57-91C91E8B0B32}"/>
              </a:ext>
            </a:extLst>
          </p:cNvPr>
          <p:cNvSpPr>
            <a:spLocks noGrp="1"/>
          </p:cNvSpPr>
          <p:nvPr>
            <p:ph type="title"/>
          </p:nvPr>
        </p:nvSpPr>
        <p:spPr/>
        <p:txBody>
          <a:bodyPr/>
          <a:lstStyle/>
          <a:p>
            <a:r>
              <a:rPr lang="en-US"/>
              <a:t>Facebook Ads Performance Table | All Pages - 3 of 3</a:t>
            </a:r>
          </a:p>
        </p:txBody>
      </p:sp>
      <p:graphicFrame>
        <p:nvGraphicFramePr>
          <p:cNvPr id="5" name="Table Placeholder 4">
            <a:extLst>
              <a:ext uri="{FF2B5EF4-FFF2-40B4-BE49-F238E27FC236}">
                <a16:creationId xmlns:a16="http://schemas.microsoft.com/office/drawing/2014/main" id="{6875E2DA-F659-4B46-9EF2-243C66CAC36B}"/>
              </a:ext>
            </a:extLst>
          </p:cNvPr>
          <p:cNvGraphicFramePr>
            <a:graphicFrameLocks noGrp="1"/>
          </p:cNvGraphicFramePr>
          <p:nvPr>
            <p:ph type="tbl" sz="quarter" idx="13"/>
            <p:extLst>
              <p:ext uri="{D42A27DB-BD31-4B8C-83A1-F6EECF244321}">
                <p14:modId xmlns:p14="http://schemas.microsoft.com/office/powerpoint/2010/main" val="365223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179437967"/>
                    </a:ext>
                  </a:extLst>
                </a:gridCol>
                <a:gridCol w="329184">
                  <a:extLst>
                    <a:ext uri="{9D8B030D-6E8A-4147-A177-3AD203B41FA5}">
                      <a16:colId xmlns:a16="http://schemas.microsoft.com/office/drawing/2014/main" val="1435978003"/>
                    </a:ext>
                  </a:extLst>
                </a:gridCol>
                <a:gridCol w="329184">
                  <a:extLst>
                    <a:ext uri="{9D8B030D-6E8A-4147-A177-3AD203B41FA5}">
                      <a16:colId xmlns:a16="http://schemas.microsoft.com/office/drawing/2014/main" val="3098181993"/>
                    </a:ext>
                  </a:extLst>
                </a:gridCol>
                <a:gridCol w="329184">
                  <a:extLst>
                    <a:ext uri="{9D8B030D-6E8A-4147-A177-3AD203B41FA5}">
                      <a16:colId xmlns:a16="http://schemas.microsoft.com/office/drawing/2014/main" val="860030203"/>
                    </a:ext>
                  </a:extLst>
                </a:gridCol>
                <a:gridCol w="312725">
                  <a:extLst>
                    <a:ext uri="{9D8B030D-6E8A-4147-A177-3AD203B41FA5}">
                      <a16:colId xmlns:a16="http://schemas.microsoft.com/office/drawing/2014/main" val="4115079438"/>
                    </a:ext>
                  </a:extLst>
                </a:gridCol>
                <a:gridCol w="329184">
                  <a:extLst>
                    <a:ext uri="{9D8B030D-6E8A-4147-A177-3AD203B41FA5}">
                      <a16:colId xmlns:a16="http://schemas.microsoft.com/office/drawing/2014/main" val="2054446319"/>
                    </a:ext>
                  </a:extLst>
                </a:gridCol>
                <a:gridCol w="329184">
                  <a:extLst>
                    <a:ext uri="{9D8B030D-6E8A-4147-A177-3AD203B41FA5}">
                      <a16:colId xmlns:a16="http://schemas.microsoft.com/office/drawing/2014/main" val="1161730771"/>
                    </a:ext>
                  </a:extLst>
                </a:gridCol>
                <a:gridCol w="312725">
                  <a:extLst>
                    <a:ext uri="{9D8B030D-6E8A-4147-A177-3AD203B41FA5}">
                      <a16:colId xmlns:a16="http://schemas.microsoft.com/office/drawing/2014/main" val="654806451"/>
                    </a:ext>
                  </a:extLst>
                </a:gridCol>
                <a:gridCol w="312725">
                  <a:extLst>
                    <a:ext uri="{9D8B030D-6E8A-4147-A177-3AD203B41FA5}">
                      <a16:colId xmlns:a16="http://schemas.microsoft.com/office/drawing/2014/main" val="2218770003"/>
                    </a:ext>
                  </a:extLst>
                </a:gridCol>
                <a:gridCol w="312725">
                  <a:extLst>
                    <a:ext uri="{9D8B030D-6E8A-4147-A177-3AD203B41FA5}">
                      <a16:colId xmlns:a16="http://schemas.microsoft.com/office/drawing/2014/main" val="69002989"/>
                    </a:ext>
                  </a:extLst>
                </a:gridCol>
                <a:gridCol w="296266">
                  <a:extLst>
                    <a:ext uri="{9D8B030D-6E8A-4147-A177-3AD203B41FA5}">
                      <a16:colId xmlns:a16="http://schemas.microsoft.com/office/drawing/2014/main" val="4162268205"/>
                    </a:ext>
                  </a:extLst>
                </a:gridCol>
                <a:gridCol w="296266">
                  <a:extLst>
                    <a:ext uri="{9D8B030D-6E8A-4147-A177-3AD203B41FA5}">
                      <a16:colId xmlns:a16="http://schemas.microsoft.com/office/drawing/2014/main" val="3618892825"/>
                    </a:ext>
                  </a:extLst>
                </a:gridCol>
                <a:gridCol w="312725">
                  <a:extLst>
                    <a:ext uri="{9D8B030D-6E8A-4147-A177-3AD203B41FA5}">
                      <a16:colId xmlns:a16="http://schemas.microsoft.com/office/drawing/2014/main" val="1263881326"/>
                    </a:ext>
                  </a:extLst>
                </a:gridCol>
                <a:gridCol w="312725">
                  <a:extLst>
                    <a:ext uri="{9D8B030D-6E8A-4147-A177-3AD203B41FA5}">
                      <a16:colId xmlns:a16="http://schemas.microsoft.com/office/drawing/2014/main" val="2293525341"/>
                    </a:ext>
                  </a:extLst>
                </a:gridCol>
                <a:gridCol w="312725">
                  <a:extLst>
                    <a:ext uri="{9D8B030D-6E8A-4147-A177-3AD203B41FA5}">
                      <a16:colId xmlns:a16="http://schemas.microsoft.com/office/drawing/2014/main" val="1305388946"/>
                    </a:ext>
                  </a:extLst>
                </a:gridCol>
                <a:gridCol w="296266">
                  <a:extLst>
                    <a:ext uri="{9D8B030D-6E8A-4147-A177-3AD203B41FA5}">
                      <a16:colId xmlns:a16="http://schemas.microsoft.com/office/drawing/2014/main" val="3378437072"/>
                    </a:ext>
                  </a:extLst>
                </a:gridCol>
                <a:gridCol w="312725">
                  <a:extLst>
                    <a:ext uri="{9D8B030D-6E8A-4147-A177-3AD203B41FA5}">
                      <a16:colId xmlns:a16="http://schemas.microsoft.com/office/drawing/2014/main" val="3594352958"/>
                    </a:ext>
                  </a:extLst>
                </a:gridCol>
                <a:gridCol w="312725">
                  <a:extLst>
                    <a:ext uri="{9D8B030D-6E8A-4147-A177-3AD203B41FA5}">
                      <a16:colId xmlns:a16="http://schemas.microsoft.com/office/drawing/2014/main" val="409946966"/>
                    </a:ext>
                  </a:extLst>
                </a:gridCol>
                <a:gridCol w="312725">
                  <a:extLst>
                    <a:ext uri="{9D8B030D-6E8A-4147-A177-3AD203B41FA5}">
                      <a16:colId xmlns:a16="http://schemas.microsoft.com/office/drawing/2014/main" val="4246504200"/>
                    </a:ext>
                  </a:extLst>
                </a:gridCol>
                <a:gridCol w="312725">
                  <a:extLst>
                    <a:ext uri="{9D8B030D-6E8A-4147-A177-3AD203B41FA5}">
                      <a16:colId xmlns:a16="http://schemas.microsoft.com/office/drawing/2014/main" val="2006090510"/>
                    </a:ext>
                  </a:extLst>
                </a:gridCol>
                <a:gridCol w="576072">
                  <a:extLst>
                    <a:ext uri="{9D8B030D-6E8A-4147-A177-3AD203B41FA5}">
                      <a16:colId xmlns:a16="http://schemas.microsoft.com/office/drawing/2014/main" val="361339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9036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- 2018-06-08 20:51:08</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#Hacksaw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1249.46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HACKSAW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Drill, Makita Tools, DeWalt, Makita, Metallurgy, Carpentry, Tool, Electrician, Woodworking, Lumber, Plumbing, Lenox, Robert Bosch GmbH, Irwin Industrial Tools or Wood, Industry: Construction and Extraction or Installation and Repair Services</a:t>
                      </a:r>
                    </a:p>
                  </a:txBody>
                  <a:tcPr/>
                </a:tc>
                <a:extLst>
                  <a:ext uri="{0D108BD9-81ED-4DB2-BD59-A6C34878D82A}">
                    <a16:rowId xmlns:a16="http://schemas.microsoft.com/office/drawing/2014/main" val="4112051199"/>
                  </a:ext>
                </a:extLst>
              </a:tr>
            </a:tbl>
          </a:graphicData>
        </a:graphic>
      </p:graphicFrame>
      <p:sp>
        <p:nvSpPr>
          <p:cNvPr id="4" name="Text Placeholder 3">
            <a:extLst>
              <a:ext uri="{FF2B5EF4-FFF2-40B4-BE49-F238E27FC236}">
                <a16:creationId xmlns:a16="http://schemas.microsoft.com/office/drawing/2014/main" id="{617147DE-D8B3-4F47-A855-5C4202C83798}"/>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821546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6A5A2-9DFF-4340-88C6-0A7D214DE860}"/>
              </a:ext>
            </a:extLst>
          </p:cNvPr>
          <p:cNvSpPr>
            <a:spLocks noGrp="1"/>
          </p:cNvSpPr>
          <p:nvPr>
            <p:ph type="title"/>
          </p:nvPr>
        </p:nvSpPr>
        <p:spPr/>
        <p:txBody>
          <a:bodyPr/>
          <a:lstStyle/>
          <a:p>
            <a:r>
              <a:rPr lang="en-US"/>
              <a:t>Facebook Ads Clicks Distribution | All Pages</a:t>
            </a:r>
          </a:p>
        </p:txBody>
      </p:sp>
      <p:graphicFrame>
        <p:nvGraphicFramePr>
          <p:cNvPr id="6" name="Chart Placeholder 5">
            <a:extLst>
              <a:ext uri="{FF2B5EF4-FFF2-40B4-BE49-F238E27FC236}">
                <a16:creationId xmlns:a16="http://schemas.microsoft.com/office/drawing/2014/main" id="{F6843352-80C9-4764-8E54-668755A2D6A0}"/>
              </a:ext>
            </a:extLst>
          </p:cNvPr>
          <p:cNvGraphicFramePr>
            <a:graphicFrameLocks noGrp="1"/>
          </p:cNvGraphicFramePr>
          <p:nvPr>
            <p:ph type="chart" sz="quarter" idx="13"/>
            <p:extLst>
              <p:ext uri="{D42A27DB-BD31-4B8C-83A1-F6EECF244321}">
                <p14:modId xmlns:p14="http://schemas.microsoft.com/office/powerpoint/2010/main" val="299220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9AC1BE-5B1F-4238-8F1B-49A8FED46181}"/>
              </a:ext>
            </a:extLst>
          </p:cNvPr>
          <p:cNvSpPr>
            <a:spLocks noGrp="1"/>
          </p:cNvSpPr>
          <p:nvPr>
            <p:ph type="body" sz="quarter" idx="14"/>
          </p:nvPr>
        </p:nvSpPr>
        <p:spPr/>
        <p:txBody>
          <a:bodyPr/>
          <a:lstStyle/>
          <a:p>
            <a:r>
              <a:rPr lang="en-US"/>
              <a:t>06/01/2018 - 06/14/2018</a:t>
            </a:r>
          </a:p>
        </p:txBody>
      </p:sp>
      <p:sp>
        <p:nvSpPr>
          <p:cNvPr id="5" name="Footer Placeholder 4">
            <a:extLst>
              <a:ext uri="{FF2B5EF4-FFF2-40B4-BE49-F238E27FC236}">
                <a16:creationId xmlns:a16="http://schemas.microsoft.com/office/drawing/2014/main" id="{5B375D5D-0F61-4391-AAA3-D15E325C29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156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F2D20-226B-44ED-ADD3-4128A02F4406}"/>
              </a:ext>
            </a:extLst>
          </p:cNvPr>
          <p:cNvSpPr>
            <a:spLocks noGrp="1"/>
          </p:cNvSpPr>
          <p:nvPr>
            <p:ph type="title"/>
          </p:nvPr>
        </p:nvSpPr>
        <p:spPr/>
        <p:txBody>
          <a:bodyPr/>
          <a:lstStyle/>
          <a:p>
            <a:r>
              <a:rPr lang="en-US"/>
              <a:t>Facebook Ads Costs Table | All Pages - 1 of 3</a:t>
            </a:r>
          </a:p>
        </p:txBody>
      </p:sp>
      <p:graphicFrame>
        <p:nvGraphicFramePr>
          <p:cNvPr id="5" name="Table Placeholder 4">
            <a:extLst>
              <a:ext uri="{FF2B5EF4-FFF2-40B4-BE49-F238E27FC236}">
                <a16:creationId xmlns:a16="http://schemas.microsoft.com/office/drawing/2014/main" id="{A06F9A6F-6590-42D6-8540-D5DC95D4CC76}"/>
              </a:ext>
            </a:extLst>
          </p:cNvPr>
          <p:cNvGraphicFramePr>
            <a:graphicFrameLocks noGrp="1"/>
          </p:cNvGraphicFramePr>
          <p:nvPr>
            <p:ph type="tbl" sz="quarter" idx="13"/>
            <p:extLst>
              <p:ext uri="{D42A27DB-BD31-4B8C-83A1-F6EECF244321}">
                <p14:modId xmlns:p14="http://schemas.microsoft.com/office/powerpoint/2010/main" val="109021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4712478"/>
                    </a:ext>
                  </a:extLst>
                </a:gridCol>
                <a:gridCol w="378562">
                  <a:extLst>
                    <a:ext uri="{9D8B030D-6E8A-4147-A177-3AD203B41FA5}">
                      <a16:colId xmlns:a16="http://schemas.microsoft.com/office/drawing/2014/main" val="3727193456"/>
                    </a:ext>
                  </a:extLst>
                </a:gridCol>
                <a:gridCol w="378562">
                  <a:extLst>
                    <a:ext uri="{9D8B030D-6E8A-4147-A177-3AD203B41FA5}">
                      <a16:colId xmlns:a16="http://schemas.microsoft.com/office/drawing/2014/main" val="1332412605"/>
                    </a:ext>
                  </a:extLst>
                </a:gridCol>
                <a:gridCol w="395021">
                  <a:extLst>
                    <a:ext uri="{9D8B030D-6E8A-4147-A177-3AD203B41FA5}">
                      <a16:colId xmlns:a16="http://schemas.microsoft.com/office/drawing/2014/main" val="2380012833"/>
                    </a:ext>
                  </a:extLst>
                </a:gridCol>
                <a:gridCol w="395021">
                  <a:extLst>
                    <a:ext uri="{9D8B030D-6E8A-4147-A177-3AD203B41FA5}">
                      <a16:colId xmlns:a16="http://schemas.microsoft.com/office/drawing/2014/main" val="1362305249"/>
                    </a:ext>
                  </a:extLst>
                </a:gridCol>
                <a:gridCol w="378562">
                  <a:extLst>
                    <a:ext uri="{9D8B030D-6E8A-4147-A177-3AD203B41FA5}">
                      <a16:colId xmlns:a16="http://schemas.microsoft.com/office/drawing/2014/main" val="1909842219"/>
                    </a:ext>
                  </a:extLst>
                </a:gridCol>
                <a:gridCol w="378562">
                  <a:extLst>
                    <a:ext uri="{9D8B030D-6E8A-4147-A177-3AD203B41FA5}">
                      <a16:colId xmlns:a16="http://schemas.microsoft.com/office/drawing/2014/main" val="3109518633"/>
                    </a:ext>
                  </a:extLst>
                </a:gridCol>
                <a:gridCol w="378562">
                  <a:extLst>
                    <a:ext uri="{9D8B030D-6E8A-4147-A177-3AD203B41FA5}">
                      <a16:colId xmlns:a16="http://schemas.microsoft.com/office/drawing/2014/main" val="3367314959"/>
                    </a:ext>
                  </a:extLst>
                </a:gridCol>
                <a:gridCol w="378562">
                  <a:extLst>
                    <a:ext uri="{9D8B030D-6E8A-4147-A177-3AD203B41FA5}">
                      <a16:colId xmlns:a16="http://schemas.microsoft.com/office/drawing/2014/main" val="4293782508"/>
                    </a:ext>
                  </a:extLst>
                </a:gridCol>
                <a:gridCol w="378562">
                  <a:extLst>
                    <a:ext uri="{9D8B030D-6E8A-4147-A177-3AD203B41FA5}">
                      <a16:colId xmlns:a16="http://schemas.microsoft.com/office/drawing/2014/main" val="226091452"/>
                    </a:ext>
                  </a:extLst>
                </a:gridCol>
                <a:gridCol w="378562">
                  <a:extLst>
                    <a:ext uri="{9D8B030D-6E8A-4147-A177-3AD203B41FA5}">
                      <a16:colId xmlns:a16="http://schemas.microsoft.com/office/drawing/2014/main" val="2622268619"/>
                    </a:ext>
                  </a:extLst>
                </a:gridCol>
                <a:gridCol w="378562">
                  <a:extLst>
                    <a:ext uri="{9D8B030D-6E8A-4147-A177-3AD203B41FA5}">
                      <a16:colId xmlns:a16="http://schemas.microsoft.com/office/drawing/2014/main" val="1311467951"/>
                    </a:ext>
                  </a:extLst>
                </a:gridCol>
                <a:gridCol w="378562">
                  <a:extLst>
                    <a:ext uri="{9D8B030D-6E8A-4147-A177-3AD203B41FA5}">
                      <a16:colId xmlns:a16="http://schemas.microsoft.com/office/drawing/2014/main" val="4019373434"/>
                    </a:ext>
                  </a:extLst>
                </a:gridCol>
                <a:gridCol w="378562">
                  <a:extLst>
                    <a:ext uri="{9D8B030D-6E8A-4147-A177-3AD203B41FA5}">
                      <a16:colId xmlns:a16="http://schemas.microsoft.com/office/drawing/2014/main" val="638383578"/>
                    </a:ext>
                  </a:extLst>
                </a:gridCol>
                <a:gridCol w="378562">
                  <a:extLst>
                    <a:ext uri="{9D8B030D-6E8A-4147-A177-3AD203B41FA5}">
                      <a16:colId xmlns:a16="http://schemas.microsoft.com/office/drawing/2014/main" val="4046021290"/>
                    </a:ext>
                  </a:extLst>
                </a:gridCol>
                <a:gridCol w="378562">
                  <a:extLst>
                    <a:ext uri="{9D8B030D-6E8A-4147-A177-3AD203B41FA5}">
                      <a16:colId xmlns:a16="http://schemas.microsoft.com/office/drawing/2014/main" val="2376077212"/>
                    </a:ext>
                  </a:extLst>
                </a:gridCol>
                <a:gridCol w="395021">
                  <a:extLst>
                    <a:ext uri="{9D8B030D-6E8A-4147-A177-3AD203B41FA5}">
                      <a16:colId xmlns:a16="http://schemas.microsoft.com/office/drawing/2014/main" val="415413367"/>
                    </a:ext>
                  </a:extLst>
                </a:gridCol>
                <a:gridCol w="534924">
                  <a:extLst>
                    <a:ext uri="{9D8B030D-6E8A-4147-A177-3AD203B41FA5}">
                      <a16:colId xmlns:a16="http://schemas.microsoft.com/office/drawing/2014/main" val="20226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61794750"/>
                  </a:ext>
                </a:extLst>
              </a:tr>
            </a:tbl>
          </a:graphicData>
        </a:graphic>
      </p:graphicFrame>
      <p:sp>
        <p:nvSpPr>
          <p:cNvPr id="4" name="Text Placeholder 3">
            <a:extLst>
              <a:ext uri="{FF2B5EF4-FFF2-40B4-BE49-F238E27FC236}">
                <a16:creationId xmlns:a16="http://schemas.microsoft.com/office/drawing/2014/main" id="{893BE445-9BE9-482A-92D8-DF2F7D9C9404}"/>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1322356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0E9B7-9CA2-439A-BC87-925A49F280F6}"/>
              </a:ext>
            </a:extLst>
          </p:cNvPr>
          <p:cNvSpPr>
            <a:spLocks noGrp="1"/>
          </p:cNvSpPr>
          <p:nvPr>
            <p:ph type="title"/>
          </p:nvPr>
        </p:nvSpPr>
        <p:spPr/>
        <p:txBody>
          <a:bodyPr/>
          <a:lstStyle/>
          <a:p>
            <a:r>
              <a:rPr lang="en-US"/>
              <a:t>Facebook Ads Costs Table | All Pages - 2 of 3</a:t>
            </a:r>
          </a:p>
        </p:txBody>
      </p:sp>
      <p:graphicFrame>
        <p:nvGraphicFramePr>
          <p:cNvPr id="5" name="Table Placeholder 4">
            <a:extLst>
              <a:ext uri="{FF2B5EF4-FFF2-40B4-BE49-F238E27FC236}">
                <a16:creationId xmlns:a16="http://schemas.microsoft.com/office/drawing/2014/main" id="{B6C0531F-C29D-4B88-B587-3DCE974F1DED}"/>
              </a:ext>
            </a:extLst>
          </p:cNvPr>
          <p:cNvGraphicFramePr>
            <a:graphicFrameLocks noGrp="1"/>
          </p:cNvGraphicFramePr>
          <p:nvPr>
            <p:ph type="tbl" sz="quarter" idx="13"/>
            <p:extLst>
              <p:ext uri="{D42A27DB-BD31-4B8C-83A1-F6EECF244321}">
                <p14:modId xmlns:p14="http://schemas.microsoft.com/office/powerpoint/2010/main" val="369016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0326343"/>
                    </a:ext>
                  </a:extLst>
                </a:gridCol>
                <a:gridCol w="378562">
                  <a:extLst>
                    <a:ext uri="{9D8B030D-6E8A-4147-A177-3AD203B41FA5}">
                      <a16:colId xmlns:a16="http://schemas.microsoft.com/office/drawing/2014/main" val="3749618764"/>
                    </a:ext>
                  </a:extLst>
                </a:gridCol>
                <a:gridCol w="378562">
                  <a:extLst>
                    <a:ext uri="{9D8B030D-6E8A-4147-A177-3AD203B41FA5}">
                      <a16:colId xmlns:a16="http://schemas.microsoft.com/office/drawing/2014/main" val="3724162065"/>
                    </a:ext>
                  </a:extLst>
                </a:gridCol>
                <a:gridCol w="395021">
                  <a:extLst>
                    <a:ext uri="{9D8B030D-6E8A-4147-A177-3AD203B41FA5}">
                      <a16:colId xmlns:a16="http://schemas.microsoft.com/office/drawing/2014/main" val="3269072280"/>
                    </a:ext>
                  </a:extLst>
                </a:gridCol>
                <a:gridCol w="395021">
                  <a:extLst>
                    <a:ext uri="{9D8B030D-6E8A-4147-A177-3AD203B41FA5}">
                      <a16:colId xmlns:a16="http://schemas.microsoft.com/office/drawing/2014/main" val="3870247155"/>
                    </a:ext>
                  </a:extLst>
                </a:gridCol>
                <a:gridCol w="378562">
                  <a:extLst>
                    <a:ext uri="{9D8B030D-6E8A-4147-A177-3AD203B41FA5}">
                      <a16:colId xmlns:a16="http://schemas.microsoft.com/office/drawing/2014/main" val="912968836"/>
                    </a:ext>
                  </a:extLst>
                </a:gridCol>
                <a:gridCol w="378562">
                  <a:extLst>
                    <a:ext uri="{9D8B030D-6E8A-4147-A177-3AD203B41FA5}">
                      <a16:colId xmlns:a16="http://schemas.microsoft.com/office/drawing/2014/main" val="124105683"/>
                    </a:ext>
                  </a:extLst>
                </a:gridCol>
                <a:gridCol w="378562">
                  <a:extLst>
                    <a:ext uri="{9D8B030D-6E8A-4147-A177-3AD203B41FA5}">
                      <a16:colId xmlns:a16="http://schemas.microsoft.com/office/drawing/2014/main" val="2239987565"/>
                    </a:ext>
                  </a:extLst>
                </a:gridCol>
                <a:gridCol w="378562">
                  <a:extLst>
                    <a:ext uri="{9D8B030D-6E8A-4147-A177-3AD203B41FA5}">
                      <a16:colId xmlns:a16="http://schemas.microsoft.com/office/drawing/2014/main" val="55663047"/>
                    </a:ext>
                  </a:extLst>
                </a:gridCol>
                <a:gridCol w="378562">
                  <a:extLst>
                    <a:ext uri="{9D8B030D-6E8A-4147-A177-3AD203B41FA5}">
                      <a16:colId xmlns:a16="http://schemas.microsoft.com/office/drawing/2014/main" val="3103394386"/>
                    </a:ext>
                  </a:extLst>
                </a:gridCol>
                <a:gridCol w="378562">
                  <a:extLst>
                    <a:ext uri="{9D8B030D-6E8A-4147-A177-3AD203B41FA5}">
                      <a16:colId xmlns:a16="http://schemas.microsoft.com/office/drawing/2014/main" val="2660147932"/>
                    </a:ext>
                  </a:extLst>
                </a:gridCol>
                <a:gridCol w="378562">
                  <a:extLst>
                    <a:ext uri="{9D8B030D-6E8A-4147-A177-3AD203B41FA5}">
                      <a16:colId xmlns:a16="http://schemas.microsoft.com/office/drawing/2014/main" val="3417699079"/>
                    </a:ext>
                  </a:extLst>
                </a:gridCol>
                <a:gridCol w="378562">
                  <a:extLst>
                    <a:ext uri="{9D8B030D-6E8A-4147-A177-3AD203B41FA5}">
                      <a16:colId xmlns:a16="http://schemas.microsoft.com/office/drawing/2014/main" val="45736246"/>
                    </a:ext>
                  </a:extLst>
                </a:gridCol>
                <a:gridCol w="378562">
                  <a:extLst>
                    <a:ext uri="{9D8B030D-6E8A-4147-A177-3AD203B41FA5}">
                      <a16:colId xmlns:a16="http://schemas.microsoft.com/office/drawing/2014/main" val="733379156"/>
                    </a:ext>
                  </a:extLst>
                </a:gridCol>
                <a:gridCol w="378562">
                  <a:extLst>
                    <a:ext uri="{9D8B030D-6E8A-4147-A177-3AD203B41FA5}">
                      <a16:colId xmlns:a16="http://schemas.microsoft.com/office/drawing/2014/main" val="1560106433"/>
                    </a:ext>
                  </a:extLst>
                </a:gridCol>
                <a:gridCol w="378562">
                  <a:extLst>
                    <a:ext uri="{9D8B030D-6E8A-4147-A177-3AD203B41FA5}">
                      <a16:colId xmlns:a16="http://schemas.microsoft.com/office/drawing/2014/main" val="4142217734"/>
                    </a:ext>
                  </a:extLst>
                </a:gridCol>
                <a:gridCol w="395021">
                  <a:extLst>
                    <a:ext uri="{9D8B030D-6E8A-4147-A177-3AD203B41FA5}">
                      <a16:colId xmlns:a16="http://schemas.microsoft.com/office/drawing/2014/main" val="237890235"/>
                    </a:ext>
                  </a:extLst>
                </a:gridCol>
                <a:gridCol w="534924">
                  <a:extLst>
                    <a:ext uri="{9D8B030D-6E8A-4147-A177-3AD203B41FA5}">
                      <a16:colId xmlns:a16="http://schemas.microsoft.com/office/drawing/2014/main" val="59302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0960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- 2018-06-13 17:42:52</a:t>
                      </a:r>
                      <a:r>
                        <a:rPr kumimoji="0" lang="pt-BR" sz="1000" b="0" i="0" u="none" strike="noStrike" kern="1200" cap="none" spc="0" normalizeH="0" baseline="0" noProof="0">
                          <a:ln>
                            <a:noFill/>
                          </a:ln>
                          <a:solidFill>
                            <a:prstClr val="black"/>
                          </a:solidFill>
                          <a:effectLst/>
                          <a:uLnTx/>
                          <a:uFillTx/>
                          <a:latin typeface="+mn-lt"/>
                          <a:ea typeface="+mn-ea"/>
                          <a:cs typeface="+mn-cs"/>
                        </a:rPr>
                        <a:t>
Quer evolução? Tá na mão! A parafusadeira Bosch Go é compacta, leve, ergonômica e permite realizar diversas tarefas. Parafusar nunca foi tão rápido e fácil.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Bosch 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Interests: Bricolage, Building material, House, Gardening, Mechanic, Brico Dépôt, Handicraft, Crafts, Auto mechanic, Constructor (object-oriented programming), Bricomarché, Electrical wiring, Home repair, Do it yourself, DIY Network, Mechanics, Preventive maintenance, Electrician, Woodworking, Mount Etna, Installation art, Technical support, Do it yourself (DIY), Maintenance, repair, and operations, Mobly, DIY &amp; Craft Ideas, Tok&amp;Stok, Multicoisas, Diy Craft Projects or Leroy Merlin Brasil, Job title: Técnico em informática, Installation Technician or Installer, Category: BR &gt; Comportamental &gt; Afinidade a Seguro Residencial, BR &gt; Demographics &gt; Profissionais da indústria, BR &gt; Demographics &gt; Profissionais de engenharia, construção e relacionados, BR &gt; Demographics &gt; Profissionais de TI e infraestrutura, BR &gt; Comportamental &gt; Early Adopters or BR &gt; Potencial de compra &gt; Utilidades Domesticas, Industry: IT and Technical Services, Personal Care and Home Services, Architecture and Engineering, Construction and Extraction, Installation and Repair Services or Cleaning and Maintenance Services</a:t>
                      </a:r>
                    </a:p>
                  </a:txBody>
                  <a:tcPr/>
                </a:tc>
                <a:extLst>
                  <a:ext uri="{0D108BD9-81ED-4DB2-BD59-A6C34878D82A}">
                    <a16:rowId xmlns:a16="http://schemas.microsoft.com/office/drawing/2014/main" val="229355307"/>
                  </a:ext>
                </a:extLst>
              </a:tr>
            </a:tbl>
          </a:graphicData>
        </a:graphic>
      </p:graphicFrame>
      <p:sp>
        <p:nvSpPr>
          <p:cNvPr id="4" name="Text Placeholder 3">
            <a:extLst>
              <a:ext uri="{FF2B5EF4-FFF2-40B4-BE49-F238E27FC236}">
                <a16:creationId xmlns:a16="http://schemas.microsoft.com/office/drawing/2014/main" id="{32A7599B-E94B-4390-9047-AE4B22282C7B}"/>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1154675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480C2-8468-4DA9-A8F6-23713F5E3611}"/>
              </a:ext>
            </a:extLst>
          </p:cNvPr>
          <p:cNvSpPr>
            <a:spLocks noGrp="1"/>
          </p:cNvSpPr>
          <p:nvPr>
            <p:ph type="title"/>
          </p:nvPr>
        </p:nvSpPr>
        <p:spPr/>
        <p:txBody>
          <a:bodyPr/>
          <a:lstStyle/>
          <a:p>
            <a:r>
              <a:rPr lang="en-US"/>
              <a:t>Facebook Ads Costs Table | All Pages - 3 of 3</a:t>
            </a:r>
          </a:p>
        </p:txBody>
      </p:sp>
      <p:graphicFrame>
        <p:nvGraphicFramePr>
          <p:cNvPr id="5" name="Table Placeholder 4">
            <a:extLst>
              <a:ext uri="{FF2B5EF4-FFF2-40B4-BE49-F238E27FC236}">
                <a16:creationId xmlns:a16="http://schemas.microsoft.com/office/drawing/2014/main" id="{ABF18A0C-97B7-4A55-864C-699B880B0978}"/>
              </a:ext>
            </a:extLst>
          </p:cNvPr>
          <p:cNvGraphicFramePr>
            <a:graphicFrameLocks noGrp="1"/>
          </p:cNvGraphicFramePr>
          <p:nvPr>
            <p:ph type="tbl" sz="quarter" idx="13"/>
            <p:extLst>
              <p:ext uri="{D42A27DB-BD31-4B8C-83A1-F6EECF244321}">
                <p14:modId xmlns:p14="http://schemas.microsoft.com/office/powerpoint/2010/main" val="262074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1813975"/>
                    </a:ext>
                  </a:extLst>
                </a:gridCol>
                <a:gridCol w="378562">
                  <a:extLst>
                    <a:ext uri="{9D8B030D-6E8A-4147-A177-3AD203B41FA5}">
                      <a16:colId xmlns:a16="http://schemas.microsoft.com/office/drawing/2014/main" val="1988056185"/>
                    </a:ext>
                  </a:extLst>
                </a:gridCol>
                <a:gridCol w="378562">
                  <a:extLst>
                    <a:ext uri="{9D8B030D-6E8A-4147-A177-3AD203B41FA5}">
                      <a16:colId xmlns:a16="http://schemas.microsoft.com/office/drawing/2014/main" val="3949077680"/>
                    </a:ext>
                  </a:extLst>
                </a:gridCol>
                <a:gridCol w="395021">
                  <a:extLst>
                    <a:ext uri="{9D8B030D-6E8A-4147-A177-3AD203B41FA5}">
                      <a16:colId xmlns:a16="http://schemas.microsoft.com/office/drawing/2014/main" val="4162394474"/>
                    </a:ext>
                  </a:extLst>
                </a:gridCol>
                <a:gridCol w="395021">
                  <a:extLst>
                    <a:ext uri="{9D8B030D-6E8A-4147-A177-3AD203B41FA5}">
                      <a16:colId xmlns:a16="http://schemas.microsoft.com/office/drawing/2014/main" val="1152465259"/>
                    </a:ext>
                  </a:extLst>
                </a:gridCol>
                <a:gridCol w="378562">
                  <a:extLst>
                    <a:ext uri="{9D8B030D-6E8A-4147-A177-3AD203B41FA5}">
                      <a16:colId xmlns:a16="http://schemas.microsoft.com/office/drawing/2014/main" val="1564494254"/>
                    </a:ext>
                  </a:extLst>
                </a:gridCol>
                <a:gridCol w="378562">
                  <a:extLst>
                    <a:ext uri="{9D8B030D-6E8A-4147-A177-3AD203B41FA5}">
                      <a16:colId xmlns:a16="http://schemas.microsoft.com/office/drawing/2014/main" val="4094445785"/>
                    </a:ext>
                  </a:extLst>
                </a:gridCol>
                <a:gridCol w="378562">
                  <a:extLst>
                    <a:ext uri="{9D8B030D-6E8A-4147-A177-3AD203B41FA5}">
                      <a16:colId xmlns:a16="http://schemas.microsoft.com/office/drawing/2014/main" val="4289703828"/>
                    </a:ext>
                  </a:extLst>
                </a:gridCol>
                <a:gridCol w="378562">
                  <a:extLst>
                    <a:ext uri="{9D8B030D-6E8A-4147-A177-3AD203B41FA5}">
                      <a16:colId xmlns:a16="http://schemas.microsoft.com/office/drawing/2014/main" val="2763849069"/>
                    </a:ext>
                  </a:extLst>
                </a:gridCol>
                <a:gridCol w="378562">
                  <a:extLst>
                    <a:ext uri="{9D8B030D-6E8A-4147-A177-3AD203B41FA5}">
                      <a16:colId xmlns:a16="http://schemas.microsoft.com/office/drawing/2014/main" val="3045160474"/>
                    </a:ext>
                  </a:extLst>
                </a:gridCol>
                <a:gridCol w="378562">
                  <a:extLst>
                    <a:ext uri="{9D8B030D-6E8A-4147-A177-3AD203B41FA5}">
                      <a16:colId xmlns:a16="http://schemas.microsoft.com/office/drawing/2014/main" val="4294539499"/>
                    </a:ext>
                  </a:extLst>
                </a:gridCol>
                <a:gridCol w="378562">
                  <a:extLst>
                    <a:ext uri="{9D8B030D-6E8A-4147-A177-3AD203B41FA5}">
                      <a16:colId xmlns:a16="http://schemas.microsoft.com/office/drawing/2014/main" val="4051859514"/>
                    </a:ext>
                  </a:extLst>
                </a:gridCol>
                <a:gridCol w="378562">
                  <a:extLst>
                    <a:ext uri="{9D8B030D-6E8A-4147-A177-3AD203B41FA5}">
                      <a16:colId xmlns:a16="http://schemas.microsoft.com/office/drawing/2014/main" val="2841984467"/>
                    </a:ext>
                  </a:extLst>
                </a:gridCol>
                <a:gridCol w="378562">
                  <a:extLst>
                    <a:ext uri="{9D8B030D-6E8A-4147-A177-3AD203B41FA5}">
                      <a16:colId xmlns:a16="http://schemas.microsoft.com/office/drawing/2014/main" val="729483277"/>
                    </a:ext>
                  </a:extLst>
                </a:gridCol>
                <a:gridCol w="378562">
                  <a:extLst>
                    <a:ext uri="{9D8B030D-6E8A-4147-A177-3AD203B41FA5}">
                      <a16:colId xmlns:a16="http://schemas.microsoft.com/office/drawing/2014/main" val="195077522"/>
                    </a:ext>
                  </a:extLst>
                </a:gridCol>
                <a:gridCol w="378562">
                  <a:extLst>
                    <a:ext uri="{9D8B030D-6E8A-4147-A177-3AD203B41FA5}">
                      <a16:colId xmlns:a16="http://schemas.microsoft.com/office/drawing/2014/main" val="2150844513"/>
                    </a:ext>
                  </a:extLst>
                </a:gridCol>
                <a:gridCol w="395021">
                  <a:extLst>
                    <a:ext uri="{9D8B030D-6E8A-4147-A177-3AD203B41FA5}">
                      <a16:colId xmlns:a16="http://schemas.microsoft.com/office/drawing/2014/main" val="853641736"/>
                    </a:ext>
                  </a:extLst>
                </a:gridCol>
                <a:gridCol w="534924">
                  <a:extLst>
                    <a:ext uri="{9D8B030D-6E8A-4147-A177-3AD203B41FA5}">
                      <a16:colId xmlns:a16="http://schemas.microsoft.com/office/drawing/2014/main" val="571909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4897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- 2018-06-08 20:51:08</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#Hacksaw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HACKSAW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1249.46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414.64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Drill, Makita Tools, DeWalt, Makita, Metallurgy, Carpentry, Tool, Electrician, Woodworking, Lumber, Plumbing, Lenox, Robert Bosch GmbH, Irwin Industrial Tools or Wood, Industry: Construction and Extraction or Installation and Repair Services</a:t>
                      </a:r>
                    </a:p>
                  </a:txBody>
                  <a:tcPr/>
                </a:tc>
                <a:extLst>
                  <a:ext uri="{0D108BD9-81ED-4DB2-BD59-A6C34878D82A}">
                    <a16:rowId xmlns:a16="http://schemas.microsoft.com/office/drawing/2014/main" val="1938241637"/>
                  </a:ext>
                </a:extLst>
              </a:tr>
            </a:tbl>
          </a:graphicData>
        </a:graphic>
      </p:graphicFrame>
      <p:sp>
        <p:nvSpPr>
          <p:cNvPr id="4" name="Text Placeholder 3">
            <a:extLst>
              <a:ext uri="{FF2B5EF4-FFF2-40B4-BE49-F238E27FC236}">
                <a16:creationId xmlns:a16="http://schemas.microsoft.com/office/drawing/2014/main" id="{15B4136F-364E-4DB4-97BE-BD502DA4F27A}"/>
              </a:ext>
            </a:extLst>
          </p:cNvPr>
          <p:cNvSpPr>
            <a:spLocks noGrp="1"/>
          </p:cNvSpPr>
          <p:nvPr>
            <p:ph type="body" sz="quarter" idx="14"/>
          </p:nvPr>
        </p:nvSpPr>
        <p:spPr/>
        <p:txBody>
          <a:bodyPr/>
          <a:lstStyle/>
          <a:p>
            <a:r>
              <a:rPr lang="en-US"/>
              <a:t>06/01/2018 - 06/14/2018</a:t>
            </a:r>
          </a:p>
        </p:txBody>
      </p:sp>
    </p:spTree>
    <p:extLst>
      <p:ext uri="{BB962C8B-B14F-4D97-AF65-F5344CB8AC3E}">
        <p14:creationId xmlns:p14="http://schemas.microsoft.com/office/powerpoint/2010/main" val="809111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9307-B606-49BF-8F05-2F4077DB9557}"/>
              </a:ext>
            </a:extLst>
          </p:cNvPr>
          <p:cNvSpPr>
            <a:spLocks noGrp="1"/>
          </p:cNvSpPr>
          <p:nvPr>
            <p:ph type="title"/>
          </p:nvPr>
        </p:nvSpPr>
        <p:spPr/>
        <p:txBody>
          <a:bodyPr/>
          <a:lstStyle/>
          <a:p>
            <a:r>
              <a:rPr lang="en-US"/>
              <a:t>Facebook Ads Clicks Distribution | All Pages</a:t>
            </a:r>
          </a:p>
        </p:txBody>
      </p:sp>
      <p:graphicFrame>
        <p:nvGraphicFramePr>
          <p:cNvPr id="6" name="Chart Placeholder 5">
            <a:extLst>
              <a:ext uri="{FF2B5EF4-FFF2-40B4-BE49-F238E27FC236}">
                <a16:creationId xmlns:a16="http://schemas.microsoft.com/office/drawing/2014/main" id="{C2024657-F9B3-4DA3-849F-19C6658689B3}"/>
              </a:ext>
            </a:extLst>
          </p:cNvPr>
          <p:cNvGraphicFramePr>
            <a:graphicFrameLocks noGrp="1"/>
          </p:cNvGraphicFramePr>
          <p:nvPr>
            <p:ph type="chart" sz="quarter" idx="13"/>
            <p:extLst>
              <p:ext uri="{D42A27DB-BD31-4B8C-83A1-F6EECF244321}">
                <p14:modId xmlns:p14="http://schemas.microsoft.com/office/powerpoint/2010/main" val="2795090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195262-474A-483C-9E12-0F4203832E60}"/>
              </a:ext>
            </a:extLst>
          </p:cNvPr>
          <p:cNvSpPr>
            <a:spLocks noGrp="1"/>
          </p:cNvSpPr>
          <p:nvPr>
            <p:ph type="body" sz="quarter" idx="14"/>
          </p:nvPr>
        </p:nvSpPr>
        <p:spPr/>
        <p:txBody>
          <a:bodyPr/>
          <a:lstStyle/>
          <a:p>
            <a:r>
              <a:rPr lang="en-US"/>
              <a:t>06/01/2018 - 06/14/2018</a:t>
            </a:r>
          </a:p>
        </p:txBody>
      </p:sp>
      <p:sp>
        <p:nvSpPr>
          <p:cNvPr id="5" name="Footer Placeholder 4">
            <a:extLst>
              <a:ext uri="{FF2B5EF4-FFF2-40B4-BE49-F238E27FC236}">
                <a16:creationId xmlns:a16="http://schemas.microsoft.com/office/drawing/2014/main" id="{B1FB3041-E152-4735-8F1B-14F4E4BDC9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091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C3CF2-F22C-4A5A-BB5F-A4180ECEF9A9}"/>
              </a:ext>
            </a:extLst>
          </p:cNvPr>
          <p:cNvSpPr>
            <a:spLocks noGrp="1"/>
          </p:cNvSpPr>
          <p:nvPr>
            <p:ph type="title"/>
          </p:nvPr>
        </p:nvSpPr>
        <p:spPr/>
        <p:txBody>
          <a:bodyPr/>
          <a:lstStyle/>
          <a:p>
            <a:r>
              <a:rPr lang="en-US"/>
              <a:t>Facebook Ads Objective Distribution | All Pages</a:t>
            </a:r>
          </a:p>
        </p:txBody>
      </p:sp>
      <p:graphicFrame>
        <p:nvGraphicFramePr>
          <p:cNvPr id="6" name="Chart Placeholder 5">
            <a:extLst>
              <a:ext uri="{FF2B5EF4-FFF2-40B4-BE49-F238E27FC236}">
                <a16:creationId xmlns:a16="http://schemas.microsoft.com/office/drawing/2014/main" id="{686C3E2E-3344-4557-8129-2AA822DA469D}"/>
              </a:ext>
            </a:extLst>
          </p:cNvPr>
          <p:cNvGraphicFramePr>
            <a:graphicFrameLocks noGrp="1"/>
          </p:cNvGraphicFramePr>
          <p:nvPr>
            <p:ph type="chart" sz="quarter" idx="13"/>
            <p:extLst>
              <p:ext uri="{D42A27DB-BD31-4B8C-83A1-F6EECF244321}">
                <p14:modId xmlns:p14="http://schemas.microsoft.com/office/powerpoint/2010/main" val="1047899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FD68C2-CAE3-4050-8867-141B6A700AC2}"/>
              </a:ext>
            </a:extLst>
          </p:cNvPr>
          <p:cNvSpPr>
            <a:spLocks noGrp="1"/>
          </p:cNvSpPr>
          <p:nvPr>
            <p:ph type="body" sz="quarter" idx="14"/>
          </p:nvPr>
        </p:nvSpPr>
        <p:spPr/>
        <p:txBody>
          <a:bodyPr/>
          <a:lstStyle/>
          <a:p>
            <a:r>
              <a:rPr lang="en-US"/>
              <a:t>06/01/2018 - 06/14/2018</a:t>
            </a:r>
          </a:p>
        </p:txBody>
      </p:sp>
      <p:sp>
        <p:nvSpPr>
          <p:cNvPr id="5" name="Footer Placeholder 4">
            <a:extLst>
              <a:ext uri="{FF2B5EF4-FFF2-40B4-BE49-F238E27FC236}">
                <a16:creationId xmlns:a16="http://schemas.microsoft.com/office/drawing/2014/main" id="{D7C04F4A-3430-4B5F-ACD2-1C58F96F84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6959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2BADA-FD5F-45DC-B436-9910DC5F711B}"/>
              </a:ext>
            </a:extLst>
          </p:cNvPr>
          <p:cNvSpPr>
            <a:spLocks noGrp="1"/>
          </p:cNvSpPr>
          <p:nvPr>
            <p:ph type="title"/>
          </p:nvPr>
        </p:nvSpPr>
        <p:spPr/>
        <p:txBody>
          <a:bodyPr/>
          <a:lstStyle/>
          <a:p>
            <a:r>
              <a:rPr lang="en-US"/>
              <a:t>Facebook Ads Creative Type Distribution | All Pages</a:t>
            </a:r>
          </a:p>
        </p:txBody>
      </p:sp>
      <p:graphicFrame>
        <p:nvGraphicFramePr>
          <p:cNvPr id="6" name="Chart Placeholder 5">
            <a:extLst>
              <a:ext uri="{FF2B5EF4-FFF2-40B4-BE49-F238E27FC236}">
                <a16:creationId xmlns:a16="http://schemas.microsoft.com/office/drawing/2014/main" id="{D98E46CC-922F-4894-B022-98AA363D0F97}"/>
              </a:ext>
            </a:extLst>
          </p:cNvPr>
          <p:cNvGraphicFramePr>
            <a:graphicFrameLocks noGrp="1"/>
          </p:cNvGraphicFramePr>
          <p:nvPr>
            <p:ph type="chart" sz="quarter" idx="13"/>
            <p:extLst>
              <p:ext uri="{D42A27DB-BD31-4B8C-83A1-F6EECF244321}">
                <p14:modId xmlns:p14="http://schemas.microsoft.com/office/powerpoint/2010/main" val="1401270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F1EC57-525F-4A01-AD0E-BF2C50F0F5E9}"/>
              </a:ext>
            </a:extLst>
          </p:cNvPr>
          <p:cNvSpPr>
            <a:spLocks noGrp="1"/>
          </p:cNvSpPr>
          <p:nvPr>
            <p:ph type="body" sz="quarter" idx="14"/>
          </p:nvPr>
        </p:nvSpPr>
        <p:spPr/>
        <p:txBody>
          <a:bodyPr/>
          <a:lstStyle/>
          <a:p>
            <a:r>
              <a:rPr lang="en-US"/>
              <a:t>06/01/2018 - 06/14/2018</a:t>
            </a:r>
          </a:p>
        </p:txBody>
      </p:sp>
      <p:sp>
        <p:nvSpPr>
          <p:cNvPr id="5" name="Footer Placeholder 4">
            <a:extLst>
              <a:ext uri="{FF2B5EF4-FFF2-40B4-BE49-F238E27FC236}">
                <a16:creationId xmlns:a16="http://schemas.microsoft.com/office/drawing/2014/main" id="{60F4E7F2-CBBD-49BA-ACAD-FAFC5311A2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2083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1711</Words>
  <Application>Microsoft Office PowerPoint</Application>
  <PresentationFormat>On-screen Show (4:3)</PresentationFormat>
  <Paragraphs>354</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Ads Analytics</vt:lpstr>
      <vt:lpstr>Facebook Ads Key Metrics Table | All PT Channels</vt:lpstr>
      <vt:lpstr>Facebook Ads Objective Distribution | All Pages</vt:lpstr>
      <vt:lpstr>Facebook Ads Creative Type Distribution | All Pages</vt:lpstr>
      <vt:lpstr>Facebook Ads Costs Table | All Pages - 1 of 3</vt:lpstr>
      <vt:lpstr>Facebook Ads Costs Table | All Pages - 2 of 3</vt:lpstr>
      <vt:lpstr>Facebook Ads Costs Table | All Pages - 3 of 3</vt:lpstr>
      <vt:lpstr>Facebook Ads Performance Table | All Pages - 1 of 3</vt:lpstr>
      <vt:lpstr>Facebook Ads Performance Table | All Pages - 2 of 3</vt:lpstr>
      <vt:lpstr>Facebook Ads Performance Table | All Pages - 3 of 3</vt:lpstr>
      <vt:lpstr>Facebook Ads Clicks Distribution | All Pages</vt:lpstr>
      <vt:lpstr>Facebook Ads Costs Table | All Pages - 1 of 3</vt:lpstr>
      <vt:lpstr>Facebook Ads Costs Table | All Pages - 2 of 3</vt:lpstr>
      <vt:lpstr>Facebook Ads Costs Table | All Pages - 3 of 3</vt:lpstr>
      <vt:lpstr>Facebook Ads Clicks Distribution | All Pages</vt:lpstr>
      <vt:lpstr>Facebook Ads Objective Distribution | All Pages</vt:lpstr>
      <vt:lpstr>Facebook Ads Creative Type Distribution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Ads Analytics</dc:title>
  <dc:creator>Administrator</dc:creator>
  <cp:lastModifiedBy>Administrator</cp:lastModifiedBy>
  <cp:revision>1</cp:revision>
  <dcterms:created xsi:type="dcterms:W3CDTF">2018-06-14T15:45:49Z</dcterms:created>
  <dcterms:modified xsi:type="dcterms:W3CDTF">2018-06-14T15:46:22Z</dcterms:modified>
</cp:coreProperties>
</file>