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4</c:v>
                </c:pt>
                <c:pt idx="15">
                  <c:v>9</c:v>
                </c:pt>
                <c:pt idx="16">
                  <c:v>6</c:v>
                </c:pt>
                <c:pt idx="17">
                  <c:v>10</c:v>
                </c:pt>
                <c:pt idx="18">
                  <c:v>4</c:v>
                </c:pt>
                <c:pt idx="19">
                  <c:v>17</c:v>
                </c:pt>
                <c:pt idx="20">
                  <c:v>7</c:v>
                </c:pt>
                <c:pt idx="21">
                  <c:v>5</c:v>
                </c:pt>
                <c:pt idx="22">
                  <c:v>5</c:v>
                </c:pt>
                <c:pt idx="23">
                  <c:v>7</c:v>
                </c:pt>
                <c:pt idx="24">
                  <c:v>6</c:v>
                </c:pt>
                <c:pt idx="25">
                  <c:v>10</c:v>
                </c:pt>
                <c:pt idx="26">
                  <c:v>8</c:v>
                </c:pt>
                <c:pt idx="27">
                  <c:v>7</c:v>
                </c:pt>
                <c:pt idx="28">
                  <c:v>9</c:v>
                </c:pt>
                <c:pt idx="29">
                  <c:v>9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C6-4EA9-B613-9851C92C4D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9</c:v>
                </c:pt>
                <c:pt idx="15">
                  <c:v>16</c:v>
                </c:pt>
                <c:pt idx="16">
                  <c:v>15</c:v>
                </c:pt>
                <c:pt idx="17">
                  <c:v>7</c:v>
                </c:pt>
                <c:pt idx="18">
                  <c:v>9</c:v>
                </c:pt>
                <c:pt idx="19">
                  <c:v>7</c:v>
                </c:pt>
                <c:pt idx="20">
                  <c:v>8</c:v>
                </c:pt>
                <c:pt idx="21">
                  <c:v>12</c:v>
                </c:pt>
                <c:pt idx="22">
                  <c:v>9</c:v>
                </c:pt>
                <c:pt idx="23">
                  <c:v>14</c:v>
                </c:pt>
                <c:pt idx="24">
                  <c:v>14</c:v>
                </c:pt>
                <c:pt idx="25">
                  <c:v>9</c:v>
                </c:pt>
                <c:pt idx="26">
                  <c:v>12</c:v>
                </c:pt>
                <c:pt idx="27">
                  <c:v>9</c:v>
                </c:pt>
                <c:pt idx="28">
                  <c:v>8</c:v>
                </c:pt>
                <c:pt idx="29">
                  <c:v>10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C6-4EA9-B613-9851C92C4D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4">
                  <c:v>4</c:v>
                </c:pt>
                <c:pt idx="15">
                  <c:v>7</c:v>
                </c:pt>
                <c:pt idx="16">
                  <c:v>-4</c:v>
                </c:pt>
                <c:pt idx="17">
                  <c:v>13</c:v>
                </c:pt>
                <c:pt idx="18">
                  <c:v>4</c:v>
                </c:pt>
                <c:pt idx="19">
                  <c:v>6</c:v>
                </c:pt>
                <c:pt idx="20">
                  <c:v>7</c:v>
                </c:pt>
                <c:pt idx="21">
                  <c:v>10</c:v>
                </c:pt>
                <c:pt idx="22">
                  <c:v>9</c:v>
                </c:pt>
                <c:pt idx="23">
                  <c:v>7</c:v>
                </c:pt>
                <c:pt idx="24">
                  <c:v>7</c:v>
                </c:pt>
                <c:pt idx="25">
                  <c:v>5</c:v>
                </c:pt>
                <c:pt idx="26">
                  <c:v>4</c:v>
                </c:pt>
                <c:pt idx="27">
                  <c:v>9</c:v>
                </c:pt>
                <c:pt idx="28">
                  <c:v>6</c:v>
                </c:pt>
                <c:pt idx="29">
                  <c:v>10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C6-4EA9-B613-9851C92C4D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C6-4EA9-B613-9851C92C4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193872"/>
        <c:axId val="423193216"/>
      </c:lineChart>
      <c:dateAx>
        <c:axId val="423193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93216"/>
        <c:crosses val="autoZero"/>
        <c:auto val="1"/>
        <c:lblOffset val="100"/>
        <c:baseTimeUnit val="days"/>
      </c:dateAx>
      <c:valAx>
        <c:axId val="42319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9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9.25</c:v>
                </c:pt>
                <c:pt idx="15">
                  <c:v>8.3000000000000007</c:v>
                </c:pt>
                <c:pt idx="16">
                  <c:v>9.2727000000000004</c:v>
                </c:pt>
                <c:pt idx="17">
                  <c:v>8.4544999999999995</c:v>
                </c:pt>
                <c:pt idx="18">
                  <c:v>9.2181999999999995</c:v>
                </c:pt>
                <c:pt idx="19">
                  <c:v>7.2727000000000004</c:v>
                </c:pt>
                <c:pt idx="20">
                  <c:v>7.0955000000000004</c:v>
                </c:pt>
                <c:pt idx="21">
                  <c:v>7.6726999999999999</c:v>
                </c:pt>
                <c:pt idx="22">
                  <c:v>8.3091000000000008</c:v>
                </c:pt>
                <c:pt idx="23">
                  <c:v>9.1409000000000002</c:v>
                </c:pt>
                <c:pt idx="24">
                  <c:v>8.0361999999999991</c:v>
                </c:pt>
                <c:pt idx="25">
                  <c:v>6.9367000000000001</c:v>
                </c:pt>
                <c:pt idx="26">
                  <c:v>5.6334999999999997</c:v>
                </c:pt>
                <c:pt idx="27">
                  <c:v>6.7149000000000001</c:v>
                </c:pt>
                <c:pt idx="28">
                  <c:v>5.9501999999999997</c:v>
                </c:pt>
                <c:pt idx="29">
                  <c:v>6.3032000000000004</c:v>
                </c:pt>
                <c:pt idx="30">
                  <c:v>7.7149000000000001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2D-4F8C-8900-94E8A716CC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4.7750000000000004</c:v>
                </c:pt>
                <c:pt idx="15">
                  <c:v>4.9386000000000001</c:v>
                </c:pt>
                <c:pt idx="16">
                  <c:v>4.9931999999999999</c:v>
                </c:pt>
                <c:pt idx="17">
                  <c:v>4.8090999999999999</c:v>
                </c:pt>
                <c:pt idx="18">
                  <c:v>4.4568000000000003</c:v>
                </c:pt>
                <c:pt idx="19">
                  <c:v>4.7750000000000004</c:v>
                </c:pt>
                <c:pt idx="20">
                  <c:v>5.4705000000000004</c:v>
                </c:pt>
                <c:pt idx="21">
                  <c:v>4.7385999999999999</c:v>
                </c:pt>
                <c:pt idx="22">
                  <c:v>5.1113999999999997</c:v>
                </c:pt>
                <c:pt idx="23">
                  <c:v>4.9705000000000004</c:v>
                </c:pt>
                <c:pt idx="24">
                  <c:v>4.7659000000000002</c:v>
                </c:pt>
                <c:pt idx="25">
                  <c:v>4.7568000000000001</c:v>
                </c:pt>
                <c:pt idx="26">
                  <c:v>5.0227000000000004</c:v>
                </c:pt>
                <c:pt idx="27">
                  <c:v>5.7294999999999998</c:v>
                </c:pt>
                <c:pt idx="28">
                  <c:v>5.0909000000000004</c:v>
                </c:pt>
                <c:pt idx="29">
                  <c:v>4.9705000000000004</c:v>
                </c:pt>
                <c:pt idx="30">
                  <c:v>5.2794999999999996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2D-4F8C-8900-94E8A716CC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4">
                  <c:v>10.4262</c:v>
                </c:pt>
                <c:pt idx="15">
                  <c:v>9.1311</c:v>
                </c:pt>
                <c:pt idx="16">
                  <c:v>8.8689</c:v>
                </c:pt>
                <c:pt idx="17">
                  <c:v>7.8906999999999998</c:v>
                </c:pt>
                <c:pt idx="18">
                  <c:v>7.7649999999999997</c:v>
                </c:pt>
                <c:pt idx="19">
                  <c:v>8.0273000000000003</c:v>
                </c:pt>
                <c:pt idx="20">
                  <c:v>7.8087</c:v>
                </c:pt>
                <c:pt idx="21">
                  <c:v>7.2240000000000002</c:v>
                </c:pt>
                <c:pt idx="22">
                  <c:v>7.7321999999999997</c:v>
                </c:pt>
                <c:pt idx="23">
                  <c:v>9.5300999999999991</c:v>
                </c:pt>
                <c:pt idx="24">
                  <c:v>7.5542999999999996</c:v>
                </c:pt>
                <c:pt idx="25">
                  <c:v>7.0923999999999996</c:v>
                </c:pt>
                <c:pt idx="26">
                  <c:v>7.6901999999999999</c:v>
                </c:pt>
                <c:pt idx="27">
                  <c:v>7.7988999999999997</c:v>
                </c:pt>
                <c:pt idx="28">
                  <c:v>7.8098000000000001</c:v>
                </c:pt>
                <c:pt idx="29">
                  <c:v>7.5598000000000001</c:v>
                </c:pt>
                <c:pt idx="30">
                  <c:v>8.4946000000000002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2D-4F8C-8900-94E8A716CC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2D-4F8C-8900-94E8A716C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162056"/>
        <c:axId val="423167304"/>
      </c:lineChart>
      <c:dateAx>
        <c:axId val="42316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67304"/>
        <c:crosses val="autoZero"/>
        <c:auto val="1"/>
        <c:lblOffset val="100"/>
        <c:baseTimeUnit val="days"/>
      </c:dateAx>
      <c:valAx>
        <c:axId val="42316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6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Bosch Ferramentas Eletricas</c:v>
                </c:pt>
                <c:pt idx="1">
                  <c:v>Bosch Professional Power Tools International</c:v>
                </c:pt>
                <c:pt idx="2">
                  <c:v>Bosch Herramientas Eléctricas</c:v>
                </c:pt>
                <c:pt idx="3">
                  <c:v>Bosch Professional Turkiye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8525</c:v>
                </c:pt>
                <c:pt idx="1">
                  <c:v>26021</c:v>
                </c:pt>
                <c:pt idx="2">
                  <c:v>6229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B6-4A27-A222-A7C2B20F15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7.2126078112110997E-2</c:v>
                </c:pt>
                <c:pt idx="15">
                  <c:v>6.7290733371887998E-2</c:v>
                </c:pt>
                <c:pt idx="16">
                  <c:v>7.6805771251063998E-2</c:v>
                </c:pt>
                <c:pt idx="17">
                  <c:v>6.9959202436362E-2</c:v>
                </c:pt>
                <c:pt idx="18">
                  <c:v>6.8008216971693E-2</c:v>
                </c:pt>
                <c:pt idx="19">
                  <c:v>5.0388710346685003E-2</c:v>
                </c:pt>
                <c:pt idx="20">
                  <c:v>5.8715401644892001E-2</c:v>
                </c:pt>
                <c:pt idx="21">
                  <c:v>6.5416000624784004E-2</c:v>
                </c:pt>
                <c:pt idx="22">
                  <c:v>5.5921683865628E-2</c:v>
                </c:pt>
                <c:pt idx="23">
                  <c:v>7.8647351430572998E-2</c:v>
                </c:pt>
                <c:pt idx="24">
                  <c:v>6.0387164313151998E-2</c:v>
                </c:pt>
                <c:pt idx="25">
                  <c:v>5.2346835481935999E-2</c:v>
                </c:pt>
                <c:pt idx="26">
                  <c:v>4.4962583559337001E-2</c:v>
                </c:pt>
                <c:pt idx="27">
                  <c:v>4.8404974003745001E-2</c:v>
                </c:pt>
                <c:pt idx="28">
                  <c:v>4.9273545244067997E-2</c:v>
                </c:pt>
                <c:pt idx="29">
                  <c:v>5.2672834297753997E-2</c:v>
                </c:pt>
                <c:pt idx="30">
                  <c:v>5.3322326692636E-2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11-41D0-9BBC-A8077D6B5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4">
                  <c:v>2.7545475745945E-2</c:v>
                </c:pt>
                <c:pt idx="15">
                  <c:v>3.2692560990453E-2</c:v>
                </c:pt>
                <c:pt idx="16">
                  <c:v>3.087624791502E-2</c:v>
                </c:pt>
                <c:pt idx="17">
                  <c:v>2.9908641181282999E-2</c:v>
                </c:pt>
                <c:pt idx="18">
                  <c:v>2.8442192389152E-2</c:v>
                </c:pt>
                <c:pt idx="19">
                  <c:v>2.6810488562870001E-2</c:v>
                </c:pt>
                <c:pt idx="20">
                  <c:v>3.0479738881449999E-2</c:v>
                </c:pt>
                <c:pt idx="21">
                  <c:v>3.3119453046378998E-2</c:v>
                </c:pt>
                <c:pt idx="22">
                  <c:v>2.4401565471341001E-2</c:v>
                </c:pt>
                <c:pt idx="23">
                  <c:v>3.3599411843959003E-2</c:v>
                </c:pt>
                <c:pt idx="24">
                  <c:v>2.7255711505706999E-2</c:v>
                </c:pt>
                <c:pt idx="25">
                  <c:v>3.2595431680294003E-2</c:v>
                </c:pt>
                <c:pt idx="26">
                  <c:v>3.0493732582429E-2</c:v>
                </c:pt>
                <c:pt idx="27">
                  <c:v>3.2118025992897002E-2</c:v>
                </c:pt>
                <c:pt idx="28">
                  <c:v>3.2536739112924998E-2</c:v>
                </c:pt>
                <c:pt idx="29">
                  <c:v>2.9855995320439001E-2</c:v>
                </c:pt>
                <c:pt idx="30">
                  <c:v>3.0192856699279999E-2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11-41D0-9BBC-A8077D6B5F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4">
                  <c:v>5.4991902237202003E-2</c:v>
                </c:pt>
                <c:pt idx="15">
                  <c:v>5.6799202514259003E-2</c:v>
                </c:pt>
                <c:pt idx="16">
                  <c:v>5.2044577968320002E-2</c:v>
                </c:pt>
                <c:pt idx="17">
                  <c:v>4.8412007488948E-2</c:v>
                </c:pt>
                <c:pt idx="18">
                  <c:v>4.9699037437430003E-2</c:v>
                </c:pt>
                <c:pt idx="19">
                  <c:v>4.1029637609736998E-2</c:v>
                </c:pt>
                <c:pt idx="20">
                  <c:v>4.7068173240991003E-2</c:v>
                </c:pt>
                <c:pt idx="21">
                  <c:v>4.6326271085242003E-2</c:v>
                </c:pt>
                <c:pt idx="22">
                  <c:v>3.7181200635578997E-2</c:v>
                </c:pt>
                <c:pt idx="23">
                  <c:v>6.3351262154584004E-2</c:v>
                </c:pt>
                <c:pt idx="24">
                  <c:v>4.3383494409802E-2</c:v>
                </c:pt>
                <c:pt idx="25">
                  <c:v>4.287486938349E-2</c:v>
                </c:pt>
                <c:pt idx="26">
                  <c:v>4.7589314012114997E-2</c:v>
                </c:pt>
                <c:pt idx="27">
                  <c:v>4.4141093596408998E-2</c:v>
                </c:pt>
                <c:pt idx="28">
                  <c:v>5.0741491017190998E-2</c:v>
                </c:pt>
                <c:pt idx="29">
                  <c:v>4.4718521029438997E-2</c:v>
                </c:pt>
                <c:pt idx="30">
                  <c:v>4.4405320558849E-2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11-41D0-9BBC-A8077D6B5F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11-41D0-9BBC-A8077D6B5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170912"/>
        <c:axId val="423163696"/>
      </c:lineChart>
      <c:dateAx>
        <c:axId val="423170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63696"/>
        <c:crosses val="autoZero"/>
        <c:auto val="1"/>
        <c:lblOffset val="100"/>
        <c:baseTimeUnit val="days"/>
      </c:dateAx>
      <c:valAx>
        <c:axId val="42316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7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32.762</c:v>
                </c:pt>
                <c:pt idx="1">
                  <c:v>44.1648</c:v>
                </c:pt>
                <c:pt idx="2">
                  <c:v>77.764700000000005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82.168499999999995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0A-4A79-B4BE-184CC1975F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47.0886</c:v>
                </c:pt>
                <c:pt idx="4">
                  <c:v>49.439799999999998</c:v>
                </c:pt>
                <c:pt idx="5">
                  <c:v>15.2934</c:v>
                </c:pt>
                <c:pt idx="6">
                  <c:v>31.8324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0A-4A79-B4BE-184CC1975F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23.938400000000001</c:v>
                </c:pt>
                <c:pt idx="1">
                  <c:v>42.1053</c:v>
                </c:pt>
                <c:pt idx="2">
                  <c:v>68.604399999999998</c:v>
                </c:pt>
                <c:pt idx="3">
                  <c:v>35.949399999999997</c:v>
                </c:pt>
                <c:pt idx="4">
                  <c:v>80.347999999999999</c:v>
                </c:pt>
                <c:pt idx="5">
                  <c:v>49.349600000000002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0A-4A79-B4BE-184CC1975F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0A-4A79-B4BE-184CC1975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3168944"/>
        <c:axId val="417066744"/>
      </c:radarChart>
      <c:catAx>
        <c:axId val="42316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066744"/>
        <c:crosses val="autoZero"/>
        <c:auto val="1"/>
        <c:lblAlgn val="ctr"/>
        <c:lblOffset val="100"/>
        <c:noMultiLvlLbl val="0"/>
      </c:catAx>
      <c:valAx>
        <c:axId val="41706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16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F34A3-05AA-4F10-BF7F-0960B8D5CC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0FE03D-1D6A-4E79-97E9-4F312B5B08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4092002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1B6C5-29DB-4B19-A896-B34B9067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D0E5BA-BB9F-421A-95F2-27A3DED5AF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492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82234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225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0257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0115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08911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163578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4290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48638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840827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0676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610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99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11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88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58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66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458BD-CD84-4119-9532-16D4E2629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17719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53E6D-73A4-4C34-9561-1615BC3A7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00931-B180-45FF-8B27-3D3604844C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132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0899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21312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86062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54625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0186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- 2018-05-22 07:11:53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 Akülü Vidalama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7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- 2011-07-21 15:46:28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Sabre Saw GSA 1300 PCE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54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- 2012-05-09 15:14:17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joint a worktop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91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- 2018-05-18 12:03:15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 Professional Akülü Vidalama Makinesi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82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- 2014-05-12 11:44:32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App Tutorial -- Measurement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71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- 2011-07-22 09:21:36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GST 90 BE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9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GBH 8-45 D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50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- 2012-02-14 10:17:01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J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098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1A527-4A7F-4D16-94C9-1DDFFE65B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88338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F76A-A6FB-4BF3-A0FA-F94A77AB5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9FA53-8847-4119-9231-71F0D3636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5604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82663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55285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40397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26768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8213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63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- 2015-07-31 13:27:03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GSH 5 CE Professional Demolition hammer with SDS-max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33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6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- 2011-10-25 15:33:48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GMS 120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11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976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95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- 2012-02-24 16:16:14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XC Professional | Table saw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53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56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54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DEF8E-1466-4CED-9279-A2F16920F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2547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16A59-BAEB-4425-BD63-2917D90DF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722BE-4FB7-449E-89CC-5293D5309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7635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00325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4490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07670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02550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5586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73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- 2011-01-10 15:04:19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GOP 250 CE Professional 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948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35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- 2012-11-08 15:24:29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create a raised door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07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- 2015-03-03 13:14:11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0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- 2014-11-11 14:10:20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Medidor de distancia laser – GLM 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5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8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- 2017-03-23 16:08:09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/ Parafusadeira Bosch GSR 120 -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75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- 2017-03-21 14:24:59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de Impacto GSB 13 RE Bosch - Review por Adilson Pinheiro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278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46E9A-64C0-4348-AA33-A0C1C7148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68977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0CA6E-F817-4699-A042-96B6505BA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6F98E1-5232-4A25-8543-598F7BD0C7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9939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875727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59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49006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31115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5743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34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- 2017-04-17 23:13:18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Nível a laser de pontos e linhas GCL 2-15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926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6AAFFA-D537-4D88-B185-8CDDDA285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68774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A79B-64C5-435D-85CC-5AE6A85FB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124518-2395-4D06-8FD4-F19669143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9883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5104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0790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833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2588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6192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2426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251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921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57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98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4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07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984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FAC24-285F-464D-AECC-6108C687B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01945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3836-3A80-4A56-8447-7A7B33E6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F4C17F-CCEE-43BF-831F-113E160BBD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7367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9A1A5-8BE2-477D-A776-A5D85857A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C6D6C-1015-4AFD-A0D1-F6D40E5C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64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22675-A3A6-44E6-9A86-6F2F864ED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F66E06-1272-4C1E-B623-9CCA5B8485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3135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D9EFC-9C1C-4074-9381-C6B5939D3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73052-13BA-457E-830F-17160406B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74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F4D72-4F3A-48C9-88BC-7DC5D11AB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 Distribution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994426-ABE9-43D3-937D-BC2FED04C0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5227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05329-FEF6-44A3-A0C8-C993A9AB7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B89A1-49C1-4C02-97ED-441B2936D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807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4A491-5A11-464E-B432-44CB4194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09A9A-6BCB-45CE-9561-4AE1C0EB50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59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C160F-5458-4D88-AC74-B37D6490A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74559-B10A-457D-B647-F022CB94E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906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3A03C-5428-4B44-943B-7E9956FFE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F3417E-D912-4E2F-A5A4-2854EE22B0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8402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EF017-799E-4C53-A589-10601476C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6C4C4-4936-4E51-8265-F1A97DB81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671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637</Words>
  <Application>Microsoft Office PowerPoint</Application>
  <PresentationFormat>On-screen Show (4:3)</PresentationFormat>
  <Paragraphs>269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YouTube</vt:lpstr>
      <vt:lpstr>Youtube Key Metrics Table | All PT Channels</vt:lpstr>
      <vt:lpstr>Youtube Top Ten Videos | All PT Channels - 1 of 4</vt:lpstr>
      <vt:lpstr>Youtube Top Ten Videos | All PT Channels - 2 of 4</vt:lpstr>
      <vt:lpstr>Youtube Top Ten Videos | All PT Channels - 3 of 4</vt:lpstr>
      <vt:lpstr>Youtube Top Ten Videos | All PT Channels - 4 of 4</vt:lpstr>
      <vt:lpstr>Youtube Subscribers Table | All PT Channels</vt:lpstr>
      <vt:lpstr>Youtube Subscribers Change | All PT Channels</vt:lpstr>
      <vt:lpstr>Youtube Average Views Per Video | All PT Channels</vt:lpstr>
      <vt:lpstr>Youtube Subscriber Distribution | All PT Channels</vt:lpstr>
      <vt:lpstr>Youtube Video Views Change Rate | All PT Channels</vt:lpstr>
      <vt:lpstr>Youtube Key Metrics Radar | All PT Channels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2018-06-14T15:26:11Z</dcterms:created>
  <dcterms:modified xsi:type="dcterms:W3CDTF">2018-06-14T15:26:35Z</dcterms:modified>
</cp:coreProperties>
</file>