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313" r:id="rId53"/>
    <p:sldId id="314" r:id="rId54"/>
    <p:sldId id="315" r:id="rId55"/>
    <p:sldId id="316" r:id="rId56"/>
    <p:sldId id="317" r:id="rId57"/>
    <p:sldId id="318" r:id="rId58"/>
    <p:sldId id="319" r:id="rId59"/>
    <p:sldId id="320" r:id="rId60"/>
    <p:sldId id="321" r:id="rId61"/>
    <p:sldId id="322"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351</c:v>
                </c:pt>
                <c:pt idx="1">
                  <c:v>337</c:v>
                </c:pt>
                <c:pt idx="2">
                  <c:v>479</c:v>
                </c:pt>
                <c:pt idx="3">
                  <c:v>352</c:v>
                </c:pt>
                <c:pt idx="4">
                  <c:v>345</c:v>
                </c:pt>
                <c:pt idx="5">
                  <c:v>282</c:v>
                </c:pt>
                <c:pt idx="6">
                  <c:v>536</c:v>
                </c:pt>
              </c:numCache>
            </c:numRef>
          </c:val>
          <c:smooth val="0"/>
          <c:extLst>
            <c:ext xmlns:c16="http://schemas.microsoft.com/office/drawing/2014/chart" uri="{C3380CC4-5D6E-409C-BE32-E72D297353CC}">
              <c16:uniqueId val="{00000000-BCAD-488E-96F3-B5A73AA80386}"/>
            </c:ext>
          </c:extLst>
        </c:ser>
        <c:dLbls>
          <c:showLegendKey val="0"/>
          <c:showVal val="0"/>
          <c:showCatName val="0"/>
          <c:showSerName val="0"/>
          <c:showPercent val="0"/>
          <c:showBubbleSize val="0"/>
        </c:dLbls>
        <c:smooth val="0"/>
        <c:axId val="171868168"/>
        <c:axId val="171865544"/>
      </c:lineChart>
      <c:dateAx>
        <c:axId val="17186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865544"/>
        <c:crosses val="autoZero"/>
        <c:auto val="1"/>
        <c:lblOffset val="100"/>
        <c:baseTimeUnit val="days"/>
      </c:dateAx>
      <c:valAx>
        <c:axId val="17186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86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15062</c:v>
                </c:pt>
                <c:pt idx="1">
                  <c:v>12364</c:v>
                </c:pt>
                <c:pt idx="2">
                  <c:v>51659</c:v>
                </c:pt>
                <c:pt idx="3">
                  <c:v>45376</c:v>
                </c:pt>
                <c:pt idx="4">
                  <c:v>13411</c:v>
                </c:pt>
                <c:pt idx="5">
                  <c:v>40573</c:v>
                </c:pt>
                <c:pt idx="6">
                  <c:v>77739</c:v>
                </c:pt>
              </c:numCache>
            </c:numRef>
          </c:val>
          <c:smooth val="0"/>
          <c:extLst>
            <c:ext xmlns:c16="http://schemas.microsoft.com/office/drawing/2014/chart" uri="{C3380CC4-5D6E-409C-BE32-E72D297353CC}">
              <c16:uniqueId val="{00000000-AECF-4F4C-AC96-1B6EB3A203E5}"/>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Sheet1!$C$2:$C$8</c:f>
              <c:numCache>
                <c:formatCode>General</c:formatCode>
                <c:ptCount val="7"/>
                <c:pt idx="0">
                  <c:v>67157</c:v>
                </c:pt>
                <c:pt idx="1">
                  <c:v>69302</c:v>
                </c:pt>
                <c:pt idx="2">
                  <c:v>63184</c:v>
                </c:pt>
                <c:pt idx="3">
                  <c:v>75200</c:v>
                </c:pt>
                <c:pt idx="4">
                  <c:v>64489</c:v>
                </c:pt>
                <c:pt idx="5">
                  <c:v>64445</c:v>
                </c:pt>
                <c:pt idx="6">
                  <c:v>24961</c:v>
                </c:pt>
              </c:numCache>
            </c:numRef>
          </c:val>
          <c:smooth val="0"/>
          <c:extLst>
            <c:ext xmlns:c16="http://schemas.microsoft.com/office/drawing/2014/chart" uri="{C3380CC4-5D6E-409C-BE32-E72D297353CC}">
              <c16:uniqueId val="{00000001-AECF-4F4C-AC96-1B6EB3A203E5}"/>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Sheet1!$D$2:$D$8</c:f>
              <c:numCache>
                <c:formatCode>General</c:formatCode>
                <c:ptCount val="7"/>
                <c:pt idx="0">
                  <c:v>3063</c:v>
                </c:pt>
                <c:pt idx="1">
                  <c:v>18436</c:v>
                </c:pt>
                <c:pt idx="2">
                  <c:v>63578</c:v>
                </c:pt>
                <c:pt idx="3">
                  <c:v>49092</c:v>
                </c:pt>
                <c:pt idx="4">
                  <c:v>41405</c:v>
                </c:pt>
                <c:pt idx="5">
                  <c:v>34664</c:v>
                </c:pt>
                <c:pt idx="6">
                  <c:v>25422</c:v>
                </c:pt>
              </c:numCache>
            </c:numRef>
          </c:val>
          <c:smooth val="0"/>
          <c:extLst>
            <c:ext xmlns:c16="http://schemas.microsoft.com/office/drawing/2014/chart" uri="{C3380CC4-5D6E-409C-BE32-E72D297353CC}">
              <c16:uniqueId val="{00000002-AECF-4F4C-AC96-1B6EB3A203E5}"/>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Sheet1!$E$2:$E$8</c:f>
              <c:numCache>
                <c:formatCode>General</c:formatCode>
                <c:ptCount val="7"/>
                <c:pt idx="0">
                  <c:v>22</c:v>
                </c:pt>
                <c:pt idx="1">
                  <c:v>30</c:v>
                </c:pt>
                <c:pt idx="2">
                  <c:v>38</c:v>
                </c:pt>
                <c:pt idx="3">
                  <c:v>26</c:v>
                </c:pt>
                <c:pt idx="4">
                  <c:v>28</c:v>
                </c:pt>
                <c:pt idx="5">
                  <c:v>36</c:v>
                </c:pt>
                <c:pt idx="6">
                  <c:v>34</c:v>
                </c:pt>
              </c:numCache>
            </c:numRef>
          </c:val>
          <c:smooth val="0"/>
          <c:extLst>
            <c:ext xmlns:c16="http://schemas.microsoft.com/office/drawing/2014/chart" uri="{C3380CC4-5D6E-409C-BE32-E72D297353CC}">
              <c16:uniqueId val="{00000003-AECF-4F4C-AC96-1B6EB3A203E5}"/>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Sheet1!$F$2:$F$8</c:f>
              <c:numCache>
                <c:formatCode>General</c:formatCode>
                <c:ptCount val="7"/>
                <c:pt idx="0">
                  <c:v>184</c:v>
                </c:pt>
                <c:pt idx="1">
                  <c:v>3230</c:v>
                </c:pt>
                <c:pt idx="2">
                  <c:v>1702</c:v>
                </c:pt>
                <c:pt idx="3">
                  <c:v>892</c:v>
                </c:pt>
                <c:pt idx="4">
                  <c:v>607</c:v>
                </c:pt>
                <c:pt idx="5">
                  <c:v>4655</c:v>
                </c:pt>
                <c:pt idx="6">
                  <c:v>5230</c:v>
                </c:pt>
              </c:numCache>
            </c:numRef>
          </c:val>
          <c:smooth val="0"/>
          <c:extLst>
            <c:ext xmlns:c16="http://schemas.microsoft.com/office/drawing/2014/chart" uri="{C3380CC4-5D6E-409C-BE32-E72D297353CC}">
              <c16:uniqueId val="{00000004-AECF-4F4C-AC96-1B6EB3A203E5}"/>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Sheet1!$G$2:$G$8</c:f>
              <c:numCache>
                <c:formatCode>General</c:formatCode>
                <c:ptCount val="7"/>
                <c:pt idx="0">
                  <c:v>63253</c:v>
                </c:pt>
                <c:pt idx="1">
                  <c:v>79362</c:v>
                </c:pt>
                <c:pt idx="2">
                  <c:v>95005</c:v>
                </c:pt>
                <c:pt idx="3">
                  <c:v>83057</c:v>
                </c:pt>
                <c:pt idx="4">
                  <c:v>14205</c:v>
                </c:pt>
                <c:pt idx="5">
                  <c:v>13056</c:v>
                </c:pt>
                <c:pt idx="6">
                  <c:v>4816</c:v>
                </c:pt>
              </c:numCache>
            </c:numRef>
          </c:val>
          <c:smooth val="0"/>
          <c:extLst>
            <c:ext xmlns:c16="http://schemas.microsoft.com/office/drawing/2014/chart" uri="{C3380CC4-5D6E-409C-BE32-E72D297353CC}">
              <c16:uniqueId val="{00000005-AECF-4F4C-AC96-1B6EB3A203E5}"/>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Sheet1!$H$2:$H$8</c:f>
              <c:numCache>
                <c:formatCode>General</c:formatCode>
                <c:ptCount val="7"/>
                <c:pt idx="0">
                  <c:v>22228</c:v>
                </c:pt>
                <c:pt idx="1">
                  <c:v>89312</c:v>
                </c:pt>
                <c:pt idx="2">
                  <c:v>93942</c:v>
                </c:pt>
                <c:pt idx="3">
                  <c:v>105912</c:v>
                </c:pt>
                <c:pt idx="4">
                  <c:v>93678</c:v>
                </c:pt>
                <c:pt idx="5">
                  <c:v>114368</c:v>
                </c:pt>
                <c:pt idx="6">
                  <c:v>98929</c:v>
                </c:pt>
              </c:numCache>
            </c:numRef>
          </c:val>
          <c:smooth val="0"/>
          <c:extLst>
            <c:ext xmlns:c16="http://schemas.microsoft.com/office/drawing/2014/chart" uri="{C3380CC4-5D6E-409C-BE32-E72D297353CC}">
              <c16:uniqueId val="{00000006-AECF-4F4C-AC96-1B6EB3A203E5}"/>
            </c:ext>
          </c:extLst>
        </c:ser>
        <c:dLbls>
          <c:showLegendKey val="0"/>
          <c:showVal val="0"/>
          <c:showCatName val="0"/>
          <c:showSerName val="0"/>
          <c:showPercent val="0"/>
          <c:showBubbleSize val="0"/>
        </c:dLbls>
        <c:smooth val="0"/>
        <c:axId val="511236616"/>
        <c:axId val="511237600"/>
      </c:lineChart>
      <c:dateAx>
        <c:axId val="51123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37600"/>
        <c:crosses val="autoZero"/>
        <c:auto val="1"/>
        <c:lblOffset val="100"/>
        <c:baseTimeUnit val="days"/>
      </c:dateAx>
      <c:valAx>
        <c:axId val="51123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3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18903</c:v>
                </c:pt>
                <c:pt idx="1">
                  <c:v>14534</c:v>
                </c:pt>
                <c:pt idx="2">
                  <c:v>62270</c:v>
                </c:pt>
                <c:pt idx="3">
                  <c:v>51134</c:v>
                </c:pt>
                <c:pt idx="4">
                  <c:v>15730</c:v>
                </c:pt>
                <c:pt idx="5">
                  <c:v>63811</c:v>
                </c:pt>
                <c:pt idx="6">
                  <c:v>97892</c:v>
                </c:pt>
              </c:numCache>
            </c:numRef>
          </c:val>
          <c:smooth val="0"/>
          <c:extLst>
            <c:ext xmlns:c16="http://schemas.microsoft.com/office/drawing/2014/chart" uri="{C3380CC4-5D6E-409C-BE32-E72D297353CC}">
              <c16:uniqueId val="{00000000-DA92-49AC-8919-ECE68EF57F48}"/>
            </c:ext>
          </c:extLst>
        </c:ser>
        <c:dLbls>
          <c:showLegendKey val="0"/>
          <c:showVal val="0"/>
          <c:showCatName val="0"/>
          <c:showSerName val="0"/>
          <c:showPercent val="0"/>
          <c:showBubbleSize val="0"/>
        </c:dLbls>
        <c:smooth val="0"/>
        <c:axId val="511249080"/>
        <c:axId val="511245144"/>
      </c:lineChart>
      <c:dateAx>
        <c:axId val="51124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45144"/>
        <c:crosses val="autoZero"/>
        <c:auto val="1"/>
        <c:lblOffset val="100"/>
        <c:baseTimeUnit val="days"/>
      </c:dateAx>
      <c:valAx>
        <c:axId val="51124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4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1</c:v>
                </c:pt>
                <c:pt idx="1">
                  <c:v>1</c:v>
                </c:pt>
                <c:pt idx="2">
                  <c:v>0</c:v>
                </c:pt>
                <c:pt idx="3">
                  <c:v>1</c:v>
                </c:pt>
                <c:pt idx="4">
                  <c:v>0</c:v>
                </c:pt>
                <c:pt idx="5">
                  <c:v>0</c:v>
                </c:pt>
                <c:pt idx="6">
                  <c:v>0</c:v>
                </c:pt>
              </c:numCache>
            </c:numRef>
          </c:val>
          <c:smooth val="0"/>
          <c:extLst>
            <c:ext xmlns:c16="http://schemas.microsoft.com/office/drawing/2014/chart" uri="{C3380CC4-5D6E-409C-BE32-E72D297353CC}">
              <c16:uniqueId val="{00000000-DAE3-4883-9CEB-7516F01B161E}"/>
            </c:ext>
          </c:extLst>
        </c:ser>
        <c:dLbls>
          <c:showLegendKey val="0"/>
          <c:showVal val="0"/>
          <c:showCatName val="0"/>
          <c:showSerName val="0"/>
          <c:showPercent val="0"/>
          <c:showBubbleSize val="0"/>
        </c:dLbls>
        <c:smooth val="0"/>
        <c:axId val="511254656"/>
        <c:axId val="511250392"/>
      </c:lineChart>
      <c:dateAx>
        <c:axId val="51125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50392"/>
        <c:crosses val="autoZero"/>
        <c:auto val="1"/>
        <c:lblOffset val="100"/>
        <c:baseTimeUnit val="days"/>
      </c:dateAx>
      <c:valAx>
        <c:axId val="51125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5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0-73E3-41C7-B87F-93E244C1C050}"/>
            </c:ext>
          </c:extLst>
        </c:ser>
        <c:dLbls>
          <c:showLegendKey val="0"/>
          <c:showVal val="0"/>
          <c:showCatName val="0"/>
          <c:showSerName val="0"/>
          <c:showPercent val="0"/>
          <c:showBubbleSize val="0"/>
        </c:dLbls>
        <c:gapWidth val="219"/>
        <c:overlap val="-27"/>
        <c:axId val="511255312"/>
        <c:axId val="511258264"/>
      </c:barChart>
      <c:catAx>
        <c:axId val="51125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58264"/>
        <c:crosses val="autoZero"/>
        <c:auto val="1"/>
        <c:lblAlgn val="ctr"/>
        <c:lblOffset val="100"/>
        <c:noMultiLvlLbl val="0"/>
      </c:catAx>
      <c:valAx>
        <c:axId val="51125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25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444</c:v>
                </c:pt>
                <c:pt idx="1">
                  <c:v>13</c:v>
                </c:pt>
                <c:pt idx="2">
                  <c:v>83</c:v>
                </c:pt>
                <c:pt idx="3">
                  <c:v>173</c:v>
                </c:pt>
                <c:pt idx="4">
                  <c:v>0</c:v>
                </c:pt>
                <c:pt idx="5">
                  <c:v>224</c:v>
                </c:pt>
                <c:pt idx="6">
                  <c:v>107</c:v>
                </c:pt>
                <c:pt idx="7">
                  <c:v>364</c:v>
                </c:pt>
              </c:numCache>
            </c:numRef>
          </c:val>
          <c:extLst>
            <c:ext xmlns:c16="http://schemas.microsoft.com/office/drawing/2014/chart" uri="{C3380CC4-5D6E-409C-BE32-E72D297353CC}">
              <c16:uniqueId val="{00000000-EE80-411D-A233-0397D25827E3}"/>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10</c:v>
                </c:pt>
                <c:pt idx="1">
                  <c:v>1</c:v>
                </c:pt>
                <c:pt idx="2">
                  <c:v>4</c:v>
                </c:pt>
                <c:pt idx="3">
                  <c:v>1</c:v>
                </c:pt>
                <c:pt idx="4">
                  <c:v>0</c:v>
                </c:pt>
                <c:pt idx="5">
                  <c:v>22</c:v>
                </c:pt>
                <c:pt idx="6">
                  <c:v>7</c:v>
                </c:pt>
                <c:pt idx="7">
                  <c:v>8</c:v>
                </c:pt>
              </c:numCache>
            </c:numRef>
          </c:val>
          <c:extLst>
            <c:ext xmlns:c16="http://schemas.microsoft.com/office/drawing/2014/chart" uri="{C3380CC4-5D6E-409C-BE32-E72D297353CC}">
              <c16:uniqueId val="{00000001-EE80-411D-A233-0397D25827E3}"/>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0</c:v>
                </c:pt>
                <c:pt idx="1">
                  <c:v>0</c:v>
                </c:pt>
                <c:pt idx="2">
                  <c:v>0</c:v>
                </c:pt>
                <c:pt idx="3">
                  <c:v>1</c:v>
                </c:pt>
                <c:pt idx="4">
                  <c:v>0</c:v>
                </c:pt>
                <c:pt idx="5">
                  <c:v>0</c:v>
                </c:pt>
                <c:pt idx="6">
                  <c:v>1</c:v>
                </c:pt>
                <c:pt idx="7">
                  <c:v>0</c:v>
                </c:pt>
              </c:numCache>
            </c:numRef>
          </c:val>
          <c:extLst>
            <c:ext xmlns:c16="http://schemas.microsoft.com/office/drawing/2014/chart" uri="{C3380CC4-5D6E-409C-BE32-E72D297353CC}">
              <c16:uniqueId val="{00000002-EE80-411D-A233-0397D25827E3}"/>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7</c:v>
                </c:pt>
                <c:pt idx="1">
                  <c:v>0</c:v>
                </c:pt>
                <c:pt idx="2">
                  <c:v>2</c:v>
                </c:pt>
                <c:pt idx="3">
                  <c:v>4</c:v>
                </c:pt>
                <c:pt idx="4">
                  <c:v>0</c:v>
                </c:pt>
                <c:pt idx="5">
                  <c:v>5</c:v>
                </c:pt>
                <c:pt idx="6">
                  <c:v>0</c:v>
                </c:pt>
                <c:pt idx="7">
                  <c:v>0</c:v>
                </c:pt>
              </c:numCache>
            </c:numRef>
          </c:val>
          <c:extLst>
            <c:ext xmlns:c16="http://schemas.microsoft.com/office/drawing/2014/chart" uri="{C3380CC4-5D6E-409C-BE32-E72D297353CC}">
              <c16:uniqueId val="{00000003-EE80-411D-A233-0397D25827E3}"/>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0</c:v>
                </c:pt>
                <c:pt idx="1">
                  <c:v>0</c:v>
                </c:pt>
                <c:pt idx="2">
                  <c:v>0</c:v>
                </c:pt>
                <c:pt idx="3">
                  <c:v>0</c:v>
                </c:pt>
                <c:pt idx="4">
                  <c:v>0</c:v>
                </c:pt>
                <c:pt idx="5">
                  <c:v>0</c:v>
                </c:pt>
                <c:pt idx="6">
                  <c:v>0</c:v>
                </c:pt>
                <c:pt idx="7">
                  <c:v>2</c:v>
                </c:pt>
              </c:numCache>
            </c:numRef>
          </c:val>
          <c:extLst>
            <c:ext xmlns:c16="http://schemas.microsoft.com/office/drawing/2014/chart" uri="{C3380CC4-5D6E-409C-BE32-E72D297353CC}">
              <c16:uniqueId val="{00000004-EE80-411D-A233-0397D25827E3}"/>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EE80-411D-A233-0397D25827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43</c:v>
                </c:pt>
                <c:pt idx="1">
                  <c:v>1</c:v>
                </c:pt>
                <c:pt idx="2">
                  <c:v>12</c:v>
                </c:pt>
                <c:pt idx="3">
                  <c:v>6</c:v>
                </c:pt>
                <c:pt idx="4">
                  <c:v>0</c:v>
                </c:pt>
                <c:pt idx="5">
                  <c:v>16</c:v>
                </c:pt>
                <c:pt idx="6">
                  <c:v>9</c:v>
                </c:pt>
                <c:pt idx="7">
                  <c:v>15</c:v>
                </c:pt>
              </c:numCache>
            </c:numRef>
          </c:val>
          <c:extLst>
            <c:ext xmlns:c16="http://schemas.microsoft.com/office/drawing/2014/chart" uri="{C3380CC4-5D6E-409C-BE32-E72D297353CC}">
              <c16:uniqueId val="{00000006-EE80-411D-A233-0397D25827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25</c:v>
                </c:pt>
                <c:pt idx="1">
                  <c:v>3</c:v>
                </c:pt>
                <c:pt idx="2">
                  <c:v>8</c:v>
                </c:pt>
                <c:pt idx="3">
                  <c:v>18</c:v>
                </c:pt>
                <c:pt idx="4">
                  <c:v>0</c:v>
                </c:pt>
                <c:pt idx="5">
                  <c:v>44</c:v>
                </c:pt>
                <c:pt idx="6">
                  <c:v>13</c:v>
                </c:pt>
                <c:pt idx="7">
                  <c:v>28</c:v>
                </c:pt>
              </c:numCache>
            </c:numRef>
          </c:val>
          <c:extLst>
            <c:ext xmlns:c16="http://schemas.microsoft.com/office/drawing/2014/chart" uri="{C3380CC4-5D6E-409C-BE32-E72D297353CC}">
              <c16:uniqueId val="{00000007-EE80-411D-A233-0397D25827E3}"/>
            </c:ext>
          </c:extLst>
        </c:ser>
        <c:dLbls>
          <c:showLegendKey val="0"/>
          <c:showVal val="0"/>
          <c:showCatName val="0"/>
          <c:showSerName val="0"/>
          <c:showPercent val="0"/>
          <c:showBubbleSize val="0"/>
        </c:dLbls>
        <c:gapWidth val="150"/>
        <c:overlap val="100"/>
        <c:axId val="554818760"/>
        <c:axId val="554814824"/>
      </c:barChart>
      <c:catAx>
        <c:axId val="55481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814824"/>
        <c:crosses val="autoZero"/>
        <c:auto val="1"/>
        <c:lblAlgn val="ctr"/>
        <c:lblOffset val="100"/>
        <c:noMultiLvlLbl val="0"/>
      </c:catAx>
      <c:valAx>
        <c:axId val="554814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81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0-1801-4A4E-9859-5DDB8B16A9CB}"/>
            </c:ext>
          </c:extLst>
        </c:ser>
        <c:ser>
          <c:idx val="1"/>
          <c:order val="1"/>
          <c:tx>
            <c:strRef>
              <c:f>Sheet1!$C$1</c:f>
              <c:strCache>
                <c:ptCount val="1"/>
                <c:pt idx="0">
                  <c:v>Video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2</c:v>
                </c:pt>
                <c:pt idx="1">
                  <c:v>1</c:v>
                </c:pt>
                <c:pt idx="2">
                  <c:v>4</c:v>
                </c:pt>
                <c:pt idx="3">
                  <c:v>1</c:v>
                </c:pt>
                <c:pt idx="4">
                  <c:v>0</c:v>
                </c:pt>
                <c:pt idx="5">
                  <c:v>0</c:v>
                </c:pt>
                <c:pt idx="6">
                  <c:v>1</c:v>
                </c:pt>
                <c:pt idx="7">
                  <c:v>1</c:v>
                </c:pt>
              </c:numCache>
            </c:numRef>
          </c:val>
          <c:extLst>
            <c:ext xmlns:c16="http://schemas.microsoft.com/office/drawing/2014/chart" uri="{C3380CC4-5D6E-409C-BE32-E72D297353CC}">
              <c16:uniqueId val="{00000001-1801-4A4E-9859-5DDB8B16A9CB}"/>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2</c:v>
                </c:pt>
                <c:pt idx="1">
                  <c:v>0</c:v>
                </c:pt>
                <c:pt idx="2">
                  <c:v>0</c:v>
                </c:pt>
                <c:pt idx="3">
                  <c:v>1</c:v>
                </c:pt>
                <c:pt idx="4">
                  <c:v>0</c:v>
                </c:pt>
                <c:pt idx="5">
                  <c:v>2</c:v>
                </c:pt>
                <c:pt idx="6">
                  <c:v>4</c:v>
                </c:pt>
                <c:pt idx="7">
                  <c:v>2</c:v>
                </c:pt>
              </c:numCache>
            </c:numRef>
          </c:val>
          <c:extLst>
            <c:ext xmlns:c16="http://schemas.microsoft.com/office/drawing/2014/chart" uri="{C3380CC4-5D6E-409C-BE32-E72D297353CC}">
              <c16:uniqueId val="{00000002-1801-4A4E-9859-5DDB8B16A9CB}"/>
            </c:ext>
          </c:extLst>
        </c:ser>
        <c:dLbls>
          <c:showLegendKey val="0"/>
          <c:showVal val="0"/>
          <c:showCatName val="0"/>
          <c:showSerName val="0"/>
          <c:showPercent val="0"/>
          <c:showBubbleSize val="0"/>
        </c:dLbls>
        <c:gapWidth val="150"/>
        <c:overlap val="100"/>
        <c:axId val="554854840"/>
        <c:axId val="554852872"/>
      </c:barChart>
      <c:catAx>
        <c:axId val="55485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852872"/>
        <c:crosses val="autoZero"/>
        <c:auto val="1"/>
        <c:lblAlgn val="ctr"/>
        <c:lblOffset val="100"/>
        <c:noMultiLvlLbl val="0"/>
      </c:catAx>
      <c:valAx>
        <c:axId val="554852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85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80</c:v>
                </c:pt>
                <c:pt idx="2">
                  <c:v>100</c:v>
                </c:pt>
                <c:pt idx="3">
                  <c:v>100</c:v>
                </c:pt>
                <c:pt idx="4">
                  <c:v>85.048199999999994</c:v>
                </c:pt>
                <c:pt idx="5">
                  <c:v>100</c:v>
                </c:pt>
              </c:numCache>
            </c:numRef>
          </c:val>
          <c:extLst>
            <c:ext xmlns:c16="http://schemas.microsoft.com/office/drawing/2014/chart" uri="{C3380CC4-5D6E-409C-BE32-E72D297353CC}">
              <c16:uniqueId val="{00000000-5AF2-444D-AAED-F9618314C75A}"/>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12.179399999999999</c:v>
                </c:pt>
                <c:pt idx="1">
                  <c:v>40</c:v>
                </c:pt>
                <c:pt idx="2">
                  <c:v>3.4026000000000001</c:v>
                </c:pt>
                <c:pt idx="3">
                  <c:v>100</c:v>
                </c:pt>
                <c:pt idx="4">
                  <c:v>47.491500000000002</c:v>
                </c:pt>
                <c:pt idx="5">
                  <c:v>0.9173</c:v>
                </c:pt>
              </c:numCache>
            </c:numRef>
          </c:val>
          <c:extLst>
            <c:ext xmlns:c16="http://schemas.microsoft.com/office/drawing/2014/chart" uri="{C3380CC4-5D6E-409C-BE32-E72D297353CC}">
              <c16:uniqueId val="{00000001-5AF2-444D-AAED-F9618314C75A}"/>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80</c:v>
                </c:pt>
                <c:pt idx="2">
                  <c:v>20.604900000000001</c:v>
                </c:pt>
                <c:pt idx="3">
                  <c:v>0</c:v>
                </c:pt>
                <c:pt idx="4">
                  <c:v>17.524100000000001</c:v>
                </c:pt>
                <c:pt idx="5">
                  <c:v>100</c:v>
                </c:pt>
              </c:numCache>
            </c:numRef>
          </c:val>
          <c:extLst>
            <c:ext xmlns:c16="http://schemas.microsoft.com/office/drawing/2014/chart" uri="{C3380CC4-5D6E-409C-BE32-E72D297353CC}">
              <c16:uniqueId val="{00000002-5AF2-444D-AAED-F9618314C75A}"/>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40</c:v>
                </c:pt>
                <c:pt idx="2">
                  <c:v>38.374299999999998</c:v>
                </c:pt>
                <c:pt idx="3">
                  <c:v>0</c:v>
                </c:pt>
                <c:pt idx="4">
                  <c:v>65.273300000000006</c:v>
                </c:pt>
                <c:pt idx="5">
                  <c:v>100</c:v>
                </c:pt>
              </c:numCache>
            </c:numRef>
          </c:val>
          <c:extLst>
            <c:ext xmlns:c16="http://schemas.microsoft.com/office/drawing/2014/chart" uri="{C3380CC4-5D6E-409C-BE32-E72D297353CC}">
              <c16:uniqueId val="{00000003-5AF2-444D-AAED-F9618314C75A}"/>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100</c:v>
                </c:pt>
              </c:numCache>
            </c:numRef>
          </c:val>
          <c:extLst>
            <c:ext xmlns:c16="http://schemas.microsoft.com/office/drawing/2014/chart" uri="{C3380CC4-5D6E-409C-BE32-E72D297353CC}">
              <c16:uniqueId val="{00000004-5AF2-444D-AAED-F9618314C75A}"/>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99.999899999999997</c:v>
                </c:pt>
                <c:pt idx="1">
                  <c:v>40</c:v>
                </c:pt>
                <c:pt idx="2">
                  <c:v>58.790199999999999</c:v>
                </c:pt>
                <c:pt idx="3">
                  <c:v>0</c:v>
                </c:pt>
                <c:pt idx="4">
                  <c:v>100</c:v>
                </c:pt>
                <c:pt idx="5">
                  <c:v>99.888099999999994</c:v>
                </c:pt>
              </c:numCache>
            </c:numRef>
          </c:val>
          <c:extLst>
            <c:ext xmlns:c16="http://schemas.microsoft.com/office/drawing/2014/chart" uri="{C3380CC4-5D6E-409C-BE32-E72D297353CC}">
              <c16:uniqueId val="{00000005-5AF2-444D-AAED-F9618314C75A}"/>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100</c:v>
                </c:pt>
                <c:pt idx="2">
                  <c:v>25.8979</c:v>
                </c:pt>
                <c:pt idx="3">
                  <c:v>0</c:v>
                </c:pt>
                <c:pt idx="4">
                  <c:v>17.6206</c:v>
                </c:pt>
                <c:pt idx="5">
                  <c:v>100</c:v>
                </c:pt>
              </c:numCache>
            </c:numRef>
          </c:val>
          <c:extLst>
            <c:ext xmlns:c16="http://schemas.microsoft.com/office/drawing/2014/chart" uri="{C3380CC4-5D6E-409C-BE32-E72D297353CC}">
              <c16:uniqueId val="{00000006-5AF2-444D-AAED-F9618314C75A}"/>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100</c:v>
                </c:pt>
                <c:pt idx="1">
                  <c:v>60</c:v>
                </c:pt>
                <c:pt idx="2">
                  <c:v>78.828000000000003</c:v>
                </c:pt>
                <c:pt idx="3">
                  <c:v>0</c:v>
                </c:pt>
                <c:pt idx="4">
                  <c:v>89.388999999999996</c:v>
                </c:pt>
                <c:pt idx="5">
                  <c:v>100</c:v>
                </c:pt>
              </c:numCache>
            </c:numRef>
          </c:val>
          <c:extLst>
            <c:ext xmlns:c16="http://schemas.microsoft.com/office/drawing/2014/chart" uri="{C3380CC4-5D6E-409C-BE32-E72D297353CC}">
              <c16:uniqueId val="{00000007-5AF2-444D-AAED-F9618314C75A}"/>
            </c:ext>
          </c:extLst>
        </c:ser>
        <c:dLbls>
          <c:showLegendKey val="0"/>
          <c:showVal val="0"/>
          <c:showCatName val="0"/>
          <c:showSerName val="0"/>
          <c:showPercent val="0"/>
          <c:showBubbleSize val="0"/>
        </c:dLbls>
        <c:axId val="592362040"/>
        <c:axId val="592362368"/>
      </c:radarChart>
      <c:catAx>
        <c:axId val="59236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62368"/>
        <c:crosses val="autoZero"/>
        <c:auto val="1"/>
        <c:lblAlgn val="ctr"/>
        <c:lblOffset val="100"/>
        <c:noMultiLvlLbl val="0"/>
      </c:catAx>
      <c:valAx>
        <c:axId val="592362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6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9.2947451126579993E-3</c:v>
                </c:pt>
                <c:pt idx="1">
                  <c:v>3.1856756343530998E-3</c:v>
                </c:pt>
              </c:numCache>
            </c:numRef>
          </c:val>
          <c:extLst>
            <c:ext xmlns:c16="http://schemas.microsoft.com/office/drawing/2014/chart" uri="{C3380CC4-5D6E-409C-BE32-E72D297353CC}">
              <c16:uniqueId val="{00000000-3C53-4A3C-BFAA-B72902DC1C55}"/>
            </c:ext>
          </c:extLst>
        </c:ser>
        <c:dLbls>
          <c:showLegendKey val="0"/>
          <c:showVal val="0"/>
          <c:showCatName val="0"/>
          <c:showSerName val="0"/>
          <c:showPercent val="0"/>
          <c:showBubbleSize val="0"/>
        </c:dLbls>
        <c:gapWidth val="219"/>
        <c:overlap val="-27"/>
        <c:axId val="592376472"/>
        <c:axId val="592375816"/>
      </c:barChart>
      <c:catAx>
        <c:axId val="59237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75816"/>
        <c:crosses val="autoZero"/>
        <c:auto val="1"/>
        <c:lblAlgn val="ctr"/>
        <c:lblOffset val="100"/>
        <c:noMultiLvlLbl val="0"/>
      </c:catAx>
      <c:valAx>
        <c:axId val="59237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7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47DA-416E-A27F-DD1842F7DE29}"/>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1</c:v>
                </c:pt>
              </c:numCache>
            </c:numRef>
          </c:val>
          <c:extLst>
            <c:ext xmlns:c16="http://schemas.microsoft.com/office/drawing/2014/chart" uri="{C3380CC4-5D6E-409C-BE32-E72D297353CC}">
              <c16:uniqueId val="{00000001-47DA-416E-A27F-DD1842F7DE29}"/>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3</c:v>
                </c:pt>
              </c:numCache>
            </c:numRef>
          </c:val>
          <c:extLst>
            <c:ext xmlns:c16="http://schemas.microsoft.com/office/drawing/2014/chart" uri="{C3380CC4-5D6E-409C-BE32-E72D297353CC}">
              <c16:uniqueId val="{00000002-47DA-416E-A27F-DD1842F7DE29}"/>
            </c:ext>
          </c:extLst>
        </c:ser>
        <c:dLbls>
          <c:showLegendKey val="0"/>
          <c:showVal val="0"/>
          <c:showCatName val="0"/>
          <c:showSerName val="0"/>
          <c:showPercent val="0"/>
          <c:showBubbleSize val="0"/>
        </c:dLbls>
        <c:gapWidth val="150"/>
        <c:overlap val="100"/>
        <c:axId val="592421080"/>
        <c:axId val="592422064"/>
      </c:barChart>
      <c:catAx>
        <c:axId val="59242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422064"/>
        <c:crosses val="autoZero"/>
        <c:auto val="1"/>
        <c:lblAlgn val="ctr"/>
        <c:lblOffset val="100"/>
        <c:noMultiLvlLbl val="0"/>
      </c:catAx>
      <c:valAx>
        <c:axId val="592422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42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2F9B-48BC-ABCA-FF9DDAA0D69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0</c:v>
                </c:pt>
              </c:numCache>
            </c:numRef>
          </c:val>
          <c:extLst>
            <c:ext xmlns:c16="http://schemas.microsoft.com/office/drawing/2014/chart" uri="{C3380CC4-5D6E-409C-BE32-E72D297353CC}">
              <c16:uniqueId val="{00000001-2F9B-48BC-ABCA-FF9DDAA0D69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0</c:v>
                </c:pt>
              </c:numCache>
            </c:numRef>
          </c:val>
          <c:extLst>
            <c:ext xmlns:c16="http://schemas.microsoft.com/office/drawing/2014/chart" uri="{C3380CC4-5D6E-409C-BE32-E72D297353CC}">
              <c16:uniqueId val="{00000002-2F9B-48BC-ABCA-FF9DDAA0D69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1</c:v>
                </c:pt>
              </c:numCache>
            </c:numRef>
          </c:val>
          <c:extLst>
            <c:ext xmlns:c16="http://schemas.microsoft.com/office/drawing/2014/chart" uri="{C3380CC4-5D6E-409C-BE32-E72D297353CC}">
              <c16:uniqueId val="{00000003-2F9B-48BC-ABCA-FF9DDAA0D69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0</c:v>
                </c:pt>
              </c:numCache>
            </c:numRef>
          </c:val>
          <c:extLst>
            <c:ext xmlns:c16="http://schemas.microsoft.com/office/drawing/2014/chart" uri="{C3380CC4-5D6E-409C-BE32-E72D297353CC}">
              <c16:uniqueId val="{00000004-2F9B-48BC-ABCA-FF9DDAA0D692}"/>
            </c:ext>
          </c:extLst>
        </c:ser>
        <c:dLbls>
          <c:showLegendKey val="0"/>
          <c:showVal val="0"/>
          <c:showCatName val="0"/>
          <c:showSerName val="0"/>
          <c:showPercent val="0"/>
          <c:showBubbleSize val="0"/>
        </c:dLbls>
        <c:gapWidth val="150"/>
        <c:overlap val="100"/>
        <c:axId val="355618016"/>
        <c:axId val="355615064"/>
      </c:barChart>
      <c:catAx>
        <c:axId val="35561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15064"/>
        <c:crosses val="autoZero"/>
        <c:auto val="1"/>
        <c:lblAlgn val="ctr"/>
        <c:lblOffset val="100"/>
        <c:noMultiLvlLbl val="0"/>
      </c:catAx>
      <c:valAx>
        <c:axId val="355615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1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22C1-4F8E-BBC6-07CBC6F12B3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0</c:v>
                </c:pt>
              </c:numCache>
            </c:numRef>
          </c:val>
          <c:extLst>
            <c:ext xmlns:c16="http://schemas.microsoft.com/office/drawing/2014/chart" uri="{C3380CC4-5D6E-409C-BE32-E72D297353CC}">
              <c16:uniqueId val="{00000001-22C1-4F8E-BBC6-07CBC6F12B3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0</c:v>
                </c:pt>
              </c:numCache>
            </c:numRef>
          </c:val>
          <c:extLst>
            <c:ext xmlns:c16="http://schemas.microsoft.com/office/drawing/2014/chart" uri="{C3380CC4-5D6E-409C-BE32-E72D297353CC}">
              <c16:uniqueId val="{00000002-22C1-4F8E-BBC6-07CBC6F12B3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0</c:v>
                </c:pt>
              </c:numCache>
            </c:numRef>
          </c:val>
          <c:extLst>
            <c:ext xmlns:c16="http://schemas.microsoft.com/office/drawing/2014/chart" uri="{C3380CC4-5D6E-409C-BE32-E72D297353CC}">
              <c16:uniqueId val="{00000003-22C1-4F8E-BBC6-07CBC6F12B3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0</c:v>
                </c:pt>
              </c:numCache>
            </c:numRef>
          </c:val>
          <c:extLst>
            <c:ext xmlns:c16="http://schemas.microsoft.com/office/drawing/2014/chart" uri="{C3380CC4-5D6E-409C-BE32-E72D297353CC}">
              <c16:uniqueId val="{00000004-22C1-4F8E-BBC6-07CBC6F12B34}"/>
            </c:ext>
          </c:extLst>
        </c:ser>
        <c:dLbls>
          <c:showLegendKey val="0"/>
          <c:showVal val="0"/>
          <c:showCatName val="0"/>
          <c:showSerName val="0"/>
          <c:showPercent val="0"/>
          <c:showBubbleSize val="0"/>
        </c:dLbls>
        <c:gapWidth val="150"/>
        <c:overlap val="100"/>
        <c:axId val="355621624"/>
        <c:axId val="355620640"/>
      </c:barChart>
      <c:catAx>
        <c:axId val="35562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20640"/>
        <c:crosses val="autoZero"/>
        <c:auto val="1"/>
        <c:lblAlgn val="ctr"/>
        <c:lblOffset val="100"/>
        <c:noMultiLvlLbl val="0"/>
      </c:catAx>
      <c:valAx>
        <c:axId val="355620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2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316575</c:v>
                </c:pt>
              </c:numCache>
            </c:numRef>
          </c:val>
          <c:extLst>
            <c:ext xmlns:c16="http://schemas.microsoft.com/office/drawing/2014/chart" uri="{C3380CC4-5D6E-409C-BE32-E72D297353CC}">
              <c16:uniqueId val="{00000000-B150-4115-A376-33A46A62C0F7}"/>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numCache>
            </c:numRef>
          </c:val>
          <c:extLst>
            <c:ext xmlns:c16="http://schemas.microsoft.com/office/drawing/2014/chart" uri="{C3380CC4-5D6E-409C-BE32-E72D297353CC}">
              <c16:uniqueId val="{00000001-B150-4115-A376-33A46A62C0F7}"/>
            </c:ext>
          </c:extLst>
        </c:ser>
        <c:dLbls>
          <c:showLegendKey val="0"/>
          <c:showVal val="0"/>
          <c:showCatName val="0"/>
          <c:showSerName val="0"/>
          <c:showPercent val="0"/>
          <c:showBubbleSize val="0"/>
        </c:dLbls>
        <c:gapWidth val="219"/>
        <c:overlap val="-27"/>
        <c:axId val="355630808"/>
        <c:axId val="355630152"/>
      </c:barChart>
      <c:catAx>
        <c:axId val="3556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30152"/>
        <c:crosses val="autoZero"/>
        <c:auto val="1"/>
        <c:lblAlgn val="ctr"/>
        <c:lblOffset val="100"/>
        <c:noMultiLvlLbl val="0"/>
      </c:catAx>
      <c:valAx>
        <c:axId val="35563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112.86740692358001</c:v>
                </c:pt>
                <c:pt idx="1">
                  <c:v>125.27147087858</c:v>
                </c:pt>
                <c:pt idx="2">
                  <c:v>90.252707581227</c:v>
                </c:pt>
                <c:pt idx="3">
                  <c:v>87.473233404710996</c:v>
                </c:pt>
                <c:pt idx="4">
                  <c:v>97.428958051421006</c:v>
                </c:pt>
                <c:pt idx="5">
                  <c:v>90.214511580207002</c:v>
                </c:pt>
                <c:pt idx="6">
                  <c:v>65.735897642230995</c:v>
                </c:pt>
              </c:numCache>
            </c:numRef>
          </c:val>
          <c:smooth val="0"/>
          <c:extLst>
            <c:ext xmlns:c16="http://schemas.microsoft.com/office/drawing/2014/chart" uri="{C3380CC4-5D6E-409C-BE32-E72D297353CC}">
              <c16:uniqueId val="{00000000-FA4B-4492-A45A-58515938FED5}"/>
            </c:ext>
          </c:extLst>
        </c:ser>
        <c:dLbls>
          <c:showLegendKey val="0"/>
          <c:showVal val="0"/>
          <c:showCatName val="0"/>
          <c:showSerName val="0"/>
          <c:showPercent val="0"/>
          <c:showBubbleSize val="0"/>
        </c:dLbls>
        <c:smooth val="0"/>
        <c:axId val="525898800"/>
        <c:axId val="525894864"/>
      </c:lineChart>
      <c:dateAx>
        <c:axId val="52589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894864"/>
        <c:crosses val="autoZero"/>
        <c:auto val="1"/>
        <c:lblOffset val="100"/>
        <c:baseTimeUnit val="days"/>
      </c:dateAx>
      <c:valAx>
        <c:axId val="52589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89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2117640</c:v>
                </c:pt>
                <c:pt idx="1">
                  <c:v>2117977</c:v>
                </c:pt>
                <c:pt idx="2">
                  <c:v>2118456</c:v>
                </c:pt>
                <c:pt idx="3">
                  <c:v>2118808</c:v>
                </c:pt>
                <c:pt idx="4">
                  <c:v>2119153</c:v>
                </c:pt>
                <c:pt idx="5">
                  <c:v>2119435</c:v>
                </c:pt>
                <c:pt idx="6">
                  <c:v>2119971</c:v>
                </c:pt>
              </c:numCache>
            </c:numRef>
          </c:val>
          <c:smooth val="0"/>
          <c:extLst>
            <c:ext xmlns:c16="http://schemas.microsoft.com/office/drawing/2014/chart" uri="{C3380CC4-5D6E-409C-BE32-E72D297353CC}">
              <c16:uniqueId val="{00000000-9238-44FF-A84B-DD3537EBAA4E}"/>
            </c:ext>
          </c:extLst>
        </c:ser>
        <c:dLbls>
          <c:showLegendKey val="0"/>
          <c:showVal val="0"/>
          <c:showCatName val="0"/>
          <c:showSerName val="0"/>
          <c:showPercent val="0"/>
          <c:showBubbleSize val="0"/>
        </c:dLbls>
        <c:smooth val="0"/>
        <c:axId val="525895848"/>
        <c:axId val="525901096"/>
      </c:lineChart>
      <c:dateAx>
        <c:axId val="52589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1096"/>
        <c:crosses val="autoZero"/>
        <c:auto val="1"/>
        <c:lblOffset val="100"/>
        <c:baseTimeUnit val="days"/>
      </c:dateAx>
      <c:valAx>
        <c:axId val="52590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89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0-B5A7-48C0-A997-35F9287C1DE8}"/>
            </c:ext>
          </c:extLst>
        </c:ser>
        <c:dLbls>
          <c:showLegendKey val="0"/>
          <c:showVal val="0"/>
          <c:showCatName val="0"/>
          <c:showSerName val="0"/>
          <c:showPercent val="0"/>
          <c:showBubbleSize val="0"/>
        </c:dLbls>
        <c:smooth val="0"/>
        <c:axId val="525901752"/>
        <c:axId val="525893224"/>
      </c:lineChart>
      <c:dateAx>
        <c:axId val="52590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893224"/>
        <c:crosses val="autoZero"/>
        <c:auto val="1"/>
        <c:lblOffset val="100"/>
        <c:baseTimeUnit val="days"/>
      </c:dateAx>
      <c:valAx>
        <c:axId val="52589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1541</c:v>
                </c:pt>
              </c:numCache>
            </c:numRef>
          </c:val>
          <c:extLst>
            <c:ext xmlns:c16="http://schemas.microsoft.com/office/drawing/2014/chart" uri="{C3380CC4-5D6E-409C-BE32-E72D297353CC}">
              <c16:uniqueId val="{00000000-13E1-4000-93E1-E93ED668E17F}"/>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53867</c:v>
                </c:pt>
              </c:numCache>
            </c:numRef>
          </c:val>
          <c:extLst>
            <c:ext xmlns:c16="http://schemas.microsoft.com/office/drawing/2014/chart" uri="{C3380CC4-5D6E-409C-BE32-E72D297353CC}">
              <c16:uniqueId val="{00000001-13E1-4000-93E1-E93ED668E17F}"/>
            </c:ext>
          </c:extLst>
        </c:ser>
        <c:dLbls>
          <c:showLegendKey val="0"/>
          <c:showVal val="0"/>
          <c:showCatName val="0"/>
          <c:showSerName val="0"/>
          <c:showPercent val="0"/>
          <c:showBubbleSize val="0"/>
        </c:dLbls>
        <c:gapWidth val="219"/>
        <c:overlap val="-27"/>
        <c:axId val="525902736"/>
        <c:axId val="525907328"/>
      </c:barChart>
      <c:catAx>
        <c:axId val="5259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7328"/>
        <c:crosses val="autoZero"/>
        <c:auto val="1"/>
        <c:lblAlgn val="ctr"/>
        <c:lblOffset val="100"/>
        <c:noMultiLvlLbl val="0"/>
      </c:catAx>
      <c:valAx>
        <c:axId val="52590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Sheet1!$A$2:$A$8</c:f>
              <c:numCache>
                <c:formatCode>m/d/yyyy</c:formatCode>
                <c:ptCount val="7"/>
                <c:pt idx="0">
                  <c:v>43258</c:v>
                </c:pt>
                <c:pt idx="1">
                  <c:v>43259</c:v>
                </c:pt>
                <c:pt idx="2">
                  <c:v>43260</c:v>
                </c:pt>
                <c:pt idx="3">
                  <c:v>43261</c:v>
                </c:pt>
                <c:pt idx="4">
                  <c:v>43262</c:v>
                </c:pt>
                <c:pt idx="5">
                  <c:v>43263</c:v>
                </c:pt>
                <c:pt idx="6">
                  <c:v>43264</c:v>
                </c:pt>
              </c:numCache>
            </c:numRef>
          </c:cat>
          <c:val>
            <c:numRef>
              <c:f>Sheet1!$B$2:$B$8</c:f>
              <c:numCache>
                <c:formatCode>General</c:formatCode>
                <c:ptCount val="7"/>
                <c:pt idx="0">
                  <c:v>694</c:v>
                </c:pt>
                <c:pt idx="1">
                  <c:v>460</c:v>
                </c:pt>
                <c:pt idx="2">
                  <c:v>10998</c:v>
                </c:pt>
                <c:pt idx="3">
                  <c:v>9328</c:v>
                </c:pt>
                <c:pt idx="4">
                  <c:v>879</c:v>
                </c:pt>
                <c:pt idx="5">
                  <c:v>650</c:v>
                </c:pt>
                <c:pt idx="6">
                  <c:v>7809</c:v>
                </c:pt>
              </c:numCache>
            </c:numRef>
          </c:val>
          <c:smooth val="0"/>
          <c:extLst>
            <c:ext xmlns:c16="http://schemas.microsoft.com/office/drawing/2014/chart" uri="{C3380CC4-5D6E-409C-BE32-E72D297353CC}">
              <c16:uniqueId val="{00000000-8044-4780-B92F-BDE8127DC2F1}"/>
            </c:ext>
          </c:extLst>
        </c:ser>
        <c:dLbls>
          <c:showLegendKey val="0"/>
          <c:showVal val="0"/>
          <c:showCatName val="0"/>
          <c:showSerName val="0"/>
          <c:showPercent val="0"/>
          <c:showBubbleSize val="0"/>
        </c:dLbls>
        <c:smooth val="0"/>
        <c:axId val="525906344"/>
        <c:axId val="525909624"/>
      </c:lineChart>
      <c:dateAx>
        <c:axId val="52590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9624"/>
        <c:crosses val="autoZero"/>
        <c:auto val="1"/>
        <c:lblOffset val="100"/>
        <c:baseTimeUnit val="days"/>
      </c:dateAx>
      <c:valAx>
        <c:axId val="52590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90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B59D-22CE-4FAF-8041-36DEEBE065F1}"/>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18A23FC-4F01-46EB-B434-8B4569B778A9}"/>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553476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FC6A-CB71-4BDA-85C9-39A076BB026D}"/>
              </a:ext>
            </a:extLst>
          </p:cNvPr>
          <p:cNvSpPr>
            <a:spLocks noGrp="1"/>
          </p:cNvSpPr>
          <p:nvPr>
            <p:ph type="title"/>
          </p:nvPr>
        </p:nvSpPr>
        <p:spPr/>
        <p:txBody>
          <a:bodyPr/>
          <a:lstStyle/>
          <a:p>
            <a:r>
              <a:rPr lang="en-US"/>
              <a:t>Facebook Key Metrics Table | Bosch Profi-Elektrowerkzeuge und Zubehör</a:t>
            </a:r>
          </a:p>
        </p:txBody>
      </p:sp>
      <p:graphicFrame>
        <p:nvGraphicFramePr>
          <p:cNvPr id="5" name="Table Placeholder 4">
            <a:extLst>
              <a:ext uri="{FF2B5EF4-FFF2-40B4-BE49-F238E27FC236}">
                <a16:creationId xmlns:a16="http://schemas.microsoft.com/office/drawing/2014/main" id="{BC5F2BF8-C91E-4BFA-8282-537A0EF635B1}"/>
              </a:ext>
            </a:extLst>
          </p:cNvPr>
          <p:cNvGraphicFramePr>
            <a:graphicFrameLocks noGrp="1"/>
          </p:cNvGraphicFramePr>
          <p:nvPr>
            <p:ph type="tbl" sz="quarter" idx="13"/>
            <p:extLst>
              <p:ext uri="{D42A27DB-BD31-4B8C-83A1-F6EECF244321}">
                <p14:modId xmlns:p14="http://schemas.microsoft.com/office/powerpoint/2010/main" val="278979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37336339"/>
                    </a:ext>
                  </a:extLst>
                </a:gridCol>
                <a:gridCol w="263347">
                  <a:extLst>
                    <a:ext uri="{9D8B030D-6E8A-4147-A177-3AD203B41FA5}">
                      <a16:colId xmlns:a16="http://schemas.microsoft.com/office/drawing/2014/main" val="3640253527"/>
                    </a:ext>
                  </a:extLst>
                </a:gridCol>
                <a:gridCol w="263347">
                  <a:extLst>
                    <a:ext uri="{9D8B030D-6E8A-4147-A177-3AD203B41FA5}">
                      <a16:colId xmlns:a16="http://schemas.microsoft.com/office/drawing/2014/main" val="1037447593"/>
                    </a:ext>
                  </a:extLst>
                </a:gridCol>
                <a:gridCol w="263347">
                  <a:extLst>
                    <a:ext uri="{9D8B030D-6E8A-4147-A177-3AD203B41FA5}">
                      <a16:colId xmlns:a16="http://schemas.microsoft.com/office/drawing/2014/main" val="2056612812"/>
                    </a:ext>
                  </a:extLst>
                </a:gridCol>
                <a:gridCol w="263347">
                  <a:extLst>
                    <a:ext uri="{9D8B030D-6E8A-4147-A177-3AD203B41FA5}">
                      <a16:colId xmlns:a16="http://schemas.microsoft.com/office/drawing/2014/main" val="2408729899"/>
                    </a:ext>
                  </a:extLst>
                </a:gridCol>
                <a:gridCol w="263347">
                  <a:extLst>
                    <a:ext uri="{9D8B030D-6E8A-4147-A177-3AD203B41FA5}">
                      <a16:colId xmlns:a16="http://schemas.microsoft.com/office/drawing/2014/main" val="3492995309"/>
                    </a:ext>
                  </a:extLst>
                </a:gridCol>
                <a:gridCol w="263347">
                  <a:extLst>
                    <a:ext uri="{9D8B030D-6E8A-4147-A177-3AD203B41FA5}">
                      <a16:colId xmlns:a16="http://schemas.microsoft.com/office/drawing/2014/main" val="3649991819"/>
                    </a:ext>
                  </a:extLst>
                </a:gridCol>
                <a:gridCol w="263347">
                  <a:extLst>
                    <a:ext uri="{9D8B030D-6E8A-4147-A177-3AD203B41FA5}">
                      <a16:colId xmlns:a16="http://schemas.microsoft.com/office/drawing/2014/main" val="600794576"/>
                    </a:ext>
                  </a:extLst>
                </a:gridCol>
                <a:gridCol w="263347">
                  <a:extLst>
                    <a:ext uri="{9D8B030D-6E8A-4147-A177-3AD203B41FA5}">
                      <a16:colId xmlns:a16="http://schemas.microsoft.com/office/drawing/2014/main" val="1463891462"/>
                    </a:ext>
                  </a:extLst>
                </a:gridCol>
                <a:gridCol w="263347">
                  <a:extLst>
                    <a:ext uri="{9D8B030D-6E8A-4147-A177-3AD203B41FA5}">
                      <a16:colId xmlns:a16="http://schemas.microsoft.com/office/drawing/2014/main" val="4227424224"/>
                    </a:ext>
                  </a:extLst>
                </a:gridCol>
                <a:gridCol w="263347">
                  <a:extLst>
                    <a:ext uri="{9D8B030D-6E8A-4147-A177-3AD203B41FA5}">
                      <a16:colId xmlns:a16="http://schemas.microsoft.com/office/drawing/2014/main" val="3513569424"/>
                    </a:ext>
                  </a:extLst>
                </a:gridCol>
                <a:gridCol w="263347">
                  <a:extLst>
                    <a:ext uri="{9D8B030D-6E8A-4147-A177-3AD203B41FA5}">
                      <a16:colId xmlns:a16="http://schemas.microsoft.com/office/drawing/2014/main" val="1073145434"/>
                    </a:ext>
                  </a:extLst>
                </a:gridCol>
                <a:gridCol w="263347">
                  <a:extLst>
                    <a:ext uri="{9D8B030D-6E8A-4147-A177-3AD203B41FA5}">
                      <a16:colId xmlns:a16="http://schemas.microsoft.com/office/drawing/2014/main" val="1988339444"/>
                    </a:ext>
                  </a:extLst>
                </a:gridCol>
                <a:gridCol w="263347">
                  <a:extLst>
                    <a:ext uri="{9D8B030D-6E8A-4147-A177-3AD203B41FA5}">
                      <a16:colId xmlns:a16="http://schemas.microsoft.com/office/drawing/2014/main" val="2459935278"/>
                    </a:ext>
                  </a:extLst>
                </a:gridCol>
                <a:gridCol w="263347">
                  <a:extLst>
                    <a:ext uri="{9D8B030D-6E8A-4147-A177-3AD203B41FA5}">
                      <a16:colId xmlns:a16="http://schemas.microsoft.com/office/drawing/2014/main" val="901787329"/>
                    </a:ext>
                  </a:extLst>
                </a:gridCol>
                <a:gridCol w="263347">
                  <a:extLst>
                    <a:ext uri="{9D8B030D-6E8A-4147-A177-3AD203B41FA5}">
                      <a16:colId xmlns:a16="http://schemas.microsoft.com/office/drawing/2014/main" val="3869919697"/>
                    </a:ext>
                  </a:extLst>
                </a:gridCol>
                <a:gridCol w="263347">
                  <a:extLst>
                    <a:ext uri="{9D8B030D-6E8A-4147-A177-3AD203B41FA5}">
                      <a16:colId xmlns:a16="http://schemas.microsoft.com/office/drawing/2014/main" val="1328541246"/>
                    </a:ext>
                  </a:extLst>
                </a:gridCol>
                <a:gridCol w="263347">
                  <a:extLst>
                    <a:ext uri="{9D8B030D-6E8A-4147-A177-3AD203B41FA5}">
                      <a16:colId xmlns:a16="http://schemas.microsoft.com/office/drawing/2014/main" val="2526626512"/>
                    </a:ext>
                  </a:extLst>
                </a:gridCol>
                <a:gridCol w="263347">
                  <a:extLst>
                    <a:ext uri="{9D8B030D-6E8A-4147-A177-3AD203B41FA5}">
                      <a16:colId xmlns:a16="http://schemas.microsoft.com/office/drawing/2014/main" val="3268271117"/>
                    </a:ext>
                  </a:extLst>
                </a:gridCol>
                <a:gridCol w="263347">
                  <a:extLst>
                    <a:ext uri="{9D8B030D-6E8A-4147-A177-3AD203B41FA5}">
                      <a16:colId xmlns:a16="http://schemas.microsoft.com/office/drawing/2014/main" val="989904554"/>
                    </a:ext>
                  </a:extLst>
                </a:gridCol>
                <a:gridCol w="263347">
                  <a:extLst>
                    <a:ext uri="{9D8B030D-6E8A-4147-A177-3AD203B41FA5}">
                      <a16:colId xmlns:a16="http://schemas.microsoft.com/office/drawing/2014/main" val="2114133247"/>
                    </a:ext>
                  </a:extLst>
                </a:gridCol>
                <a:gridCol w="263347">
                  <a:extLst>
                    <a:ext uri="{9D8B030D-6E8A-4147-A177-3AD203B41FA5}">
                      <a16:colId xmlns:a16="http://schemas.microsoft.com/office/drawing/2014/main" val="3018256043"/>
                    </a:ext>
                  </a:extLst>
                </a:gridCol>
                <a:gridCol w="263347">
                  <a:extLst>
                    <a:ext uri="{9D8B030D-6E8A-4147-A177-3AD203B41FA5}">
                      <a16:colId xmlns:a16="http://schemas.microsoft.com/office/drawing/2014/main" val="3852838337"/>
                    </a:ext>
                  </a:extLst>
                </a:gridCol>
                <a:gridCol w="263347">
                  <a:extLst>
                    <a:ext uri="{9D8B030D-6E8A-4147-A177-3AD203B41FA5}">
                      <a16:colId xmlns:a16="http://schemas.microsoft.com/office/drawing/2014/main" val="151715635"/>
                    </a:ext>
                  </a:extLst>
                </a:gridCol>
                <a:gridCol w="263347">
                  <a:extLst>
                    <a:ext uri="{9D8B030D-6E8A-4147-A177-3AD203B41FA5}">
                      <a16:colId xmlns:a16="http://schemas.microsoft.com/office/drawing/2014/main" val="2859743476"/>
                    </a:ext>
                  </a:extLst>
                </a:gridCol>
                <a:gridCol w="263347">
                  <a:extLst>
                    <a:ext uri="{9D8B030D-6E8A-4147-A177-3AD203B41FA5}">
                      <a16:colId xmlns:a16="http://schemas.microsoft.com/office/drawing/2014/main" val="665920152"/>
                    </a:ext>
                  </a:extLst>
                </a:gridCol>
                <a:gridCol w="263347">
                  <a:extLst>
                    <a:ext uri="{9D8B030D-6E8A-4147-A177-3AD203B41FA5}">
                      <a16:colId xmlns:a16="http://schemas.microsoft.com/office/drawing/2014/main" val="3065788538"/>
                    </a:ext>
                  </a:extLst>
                </a:gridCol>
                <a:gridCol w="263347">
                  <a:extLst>
                    <a:ext uri="{9D8B030D-6E8A-4147-A177-3AD203B41FA5}">
                      <a16:colId xmlns:a16="http://schemas.microsoft.com/office/drawing/2014/main" val="478625005"/>
                    </a:ext>
                  </a:extLst>
                </a:gridCol>
                <a:gridCol w="263347">
                  <a:extLst>
                    <a:ext uri="{9D8B030D-6E8A-4147-A177-3AD203B41FA5}">
                      <a16:colId xmlns:a16="http://schemas.microsoft.com/office/drawing/2014/main" val="3942919225"/>
                    </a:ext>
                  </a:extLst>
                </a:gridCol>
                <a:gridCol w="263347">
                  <a:extLst>
                    <a:ext uri="{9D8B030D-6E8A-4147-A177-3AD203B41FA5}">
                      <a16:colId xmlns:a16="http://schemas.microsoft.com/office/drawing/2014/main" val="2541241261"/>
                    </a:ext>
                  </a:extLst>
                </a:gridCol>
                <a:gridCol w="263347">
                  <a:extLst>
                    <a:ext uri="{9D8B030D-6E8A-4147-A177-3AD203B41FA5}">
                      <a16:colId xmlns:a16="http://schemas.microsoft.com/office/drawing/2014/main" val="7305135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254361010"/>
                  </a:ext>
                </a:extLst>
              </a:tr>
              <a:tr h="370840">
                <a:tc>
                  <a:txBody>
                    <a:bodyPr/>
                    <a:lstStyle/>
                    <a:p>
                      <a:r>
                        <a:rPr lang="en-US" sz="1000"/>
                        <a:t>Bosch Profi-Elektrowerkzeuge und Zubehör</a:t>
                      </a:r>
                    </a:p>
                  </a:txBody>
                  <a:tcPr/>
                </a:tc>
                <a:tc>
                  <a:txBody>
                    <a:bodyPr/>
                    <a:lstStyle/>
                    <a:p>
                      <a:r>
                        <a:rPr lang="en-US" sz="1000"/>
                        <a:t>114370</a:t>
                      </a:r>
                    </a:p>
                  </a:txBody>
                  <a:tcPr/>
                </a:tc>
                <a:tc>
                  <a:txBody>
                    <a:bodyPr/>
                    <a:lstStyle/>
                    <a:p>
                      <a:r>
                        <a:rPr lang="en-US" sz="1000"/>
                        <a:t>492</a:t>
                      </a:r>
                    </a:p>
                  </a:txBody>
                  <a:tcPr/>
                </a:tc>
                <a:tc>
                  <a:txBody>
                    <a:bodyPr/>
                    <a:lstStyle/>
                    <a:p>
                      <a:r>
                        <a:rPr lang="en-US" sz="1000"/>
                        <a:t>631</a:t>
                      </a:r>
                    </a:p>
                  </a:txBody>
                  <a:tcPr/>
                </a:tc>
                <a:tc>
                  <a:txBody>
                    <a:bodyPr/>
                    <a:lstStyle/>
                    <a:p>
                      <a:r>
                        <a:rPr lang="en-US" sz="1000"/>
                        <a:t>74</a:t>
                      </a:r>
                    </a:p>
                  </a:txBody>
                  <a:tcPr/>
                </a:tc>
                <a:tc>
                  <a:txBody>
                    <a:bodyPr/>
                    <a:lstStyle/>
                    <a:p>
                      <a:r>
                        <a:rPr lang="en-US" sz="1000"/>
                        <a:t>98709.333333333</a:t>
                      </a:r>
                    </a:p>
                  </a:txBody>
                  <a:tcPr/>
                </a:tc>
                <a:tc>
                  <a:txBody>
                    <a:bodyPr/>
                    <a:lstStyle/>
                    <a:p>
                      <a:r>
                        <a:rPr lang="en-US" sz="1000"/>
                        <a:t>324274</a:t>
                      </a:r>
                    </a:p>
                  </a:txBody>
                  <a:tcPr/>
                </a:tc>
                <a:tc>
                  <a:txBody>
                    <a:bodyPr/>
                    <a:lstStyle/>
                    <a:p>
                      <a:r>
                        <a:rPr lang="en-US" sz="1000"/>
                        <a:t>248306</a:t>
                      </a:r>
                    </a:p>
                  </a:txBody>
                  <a:tcPr/>
                </a:tc>
                <a:tc>
                  <a:txBody>
                    <a:bodyPr/>
                    <a:lstStyle/>
                    <a:p>
                      <a:r>
                        <a:rPr lang="en-US" sz="1000"/>
                        <a:t>75968</a:t>
                      </a:r>
                    </a:p>
                  </a:txBody>
                  <a:tcPr/>
                </a:tc>
                <a:tc>
                  <a:txBody>
                    <a:bodyPr/>
                    <a:lstStyle/>
                    <a:p>
                      <a:r>
                        <a:rPr lang="en-US" sz="1000"/>
                        <a:t>3.28 %</a:t>
                      </a:r>
                    </a:p>
                  </a:txBody>
                  <a:tcPr/>
                </a:tc>
                <a:tc>
                  <a:txBody>
                    <a:bodyPr/>
                    <a:lstStyle/>
                    <a:p>
                      <a:r>
                        <a:rPr lang="en-US" sz="1000"/>
                        <a:t>30818</a:t>
                      </a:r>
                    </a:p>
                  </a:txBody>
                  <a:tcPr/>
                </a:tc>
                <a:tc>
                  <a:txBody>
                    <a:bodyPr/>
                    <a:lstStyle/>
                    <a:p>
                      <a:r>
                        <a:rPr lang="en-US" sz="1000"/>
                        <a:t>10546</a:t>
                      </a:r>
                    </a:p>
                  </a:txBody>
                  <a:tcPr/>
                </a:tc>
                <a:tc>
                  <a:txBody>
                    <a:bodyPr/>
                    <a:lstStyle/>
                    <a:p>
                      <a:r>
                        <a:rPr lang="en-US" sz="1000"/>
                        <a:t>10</a:t>
                      </a:r>
                    </a:p>
                  </a:txBody>
                  <a:tcPr/>
                </a:tc>
                <a:tc>
                  <a:txBody>
                    <a:bodyPr/>
                    <a:lstStyle/>
                    <a:p>
                      <a:r>
                        <a:rPr lang="en-US" sz="1000"/>
                        <a:t>14</a:t>
                      </a:r>
                    </a:p>
                  </a:txBody>
                  <a:tcPr/>
                </a:tc>
                <a:tc>
                  <a:txBody>
                    <a:bodyPr/>
                    <a:lstStyle/>
                    <a:p>
                      <a:r>
                        <a:rPr lang="en-US" sz="1000"/>
                        <a:t>11979</a:t>
                      </a:r>
                    </a:p>
                  </a:txBody>
                  <a:tcPr/>
                </a:tc>
                <a:tc>
                  <a:txBody>
                    <a:bodyPr/>
                    <a:lstStyle/>
                    <a:p>
                      <a:r>
                        <a:rPr lang="en-US" sz="1000"/>
                        <a:t>503</a:t>
                      </a:r>
                    </a:p>
                  </a:txBody>
                  <a:tcPr/>
                </a:tc>
                <a:tc>
                  <a:txBody>
                    <a:bodyPr/>
                    <a:lstStyle/>
                    <a:p>
                      <a:r>
                        <a:rPr lang="en-US" sz="1000"/>
                        <a:t>7672</a:t>
                      </a:r>
                    </a:p>
                  </a:txBody>
                  <a:tcPr/>
                </a:tc>
                <a:tc>
                  <a:txBody>
                    <a:bodyPr/>
                    <a:lstStyle/>
                    <a:p>
                      <a:r>
                        <a:rPr lang="en-US" sz="1000"/>
                        <a:t>975</a:t>
                      </a:r>
                    </a:p>
                  </a:txBody>
                  <a:tcPr/>
                </a:tc>
                <a:tc>
                  <a:txBody>
                    <a:bodyPr/>
                    <a:lstStyle/>
                    <a:p>
                      <a:r>
                        <a:rPr lang="en-US" sz="1000"/>
                        <a:t>2829</a:t>
                      </a:r>
                    </a:p>
                  </a:txBody>
                  <a:tcPr/>
                </a:tc>
                <a:tc>
                  <a:txBody>
                    <a:bodyPr/>
                    <a:lstStyle/>
                    <a:p>
                      <a:r>
                        <a:rPr lang="en-US" sz="1000"/>
                        <a:t>0</a:t>
                      </a:r>
                    </a:p>
                  </a:txBody>
                  <a:tcPr/>
                </a:tc>
                <a:tc>
                  <a:txBody>
                    <a:bodyPr/>
                    <a:lstStyle/>
                    <a:p>
                      <a:r>
                        <a:rPr lang="en-US" sz="1000"/>
                        <a:t>643</a:t>
                      </a:r>
                    </a:p>
                  </a:txBody>
                  <a:tcPr/>
                </a:tc>
                <a:tc>
                  <a:txBody>
                    <a:bodyPr/>
                    <a:lstStyle/>
                    <a:p>
                      <a:r>
                        <a:rPr lang="en-US" sz="1000"/>
                        <a:t>523</a:t>
                      </a:r>
                    </a:p>
                  </a:txBody>
                  <a:tcPr/>
                </a:tc>
                <a:tc>
                  <a:txBody>
                    <a:bodyPr/>
                    <a:lstStyle/>
                    <a:p>
                      <a:r>
                        <a:rPr lang="en-US" sz="1000"/>
                        <a:t>92</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47080371"/>
                  </a:ext>
                </a:extLst>
              </a:tr>
            </a:tbl>
          </a:graphicData>
        </a:graphic>
      </p:graphicFrame>
      <p:sp>
        <p:nvSpPr>
          <p:cNvPr id="4" name="Text Placeholder 3">
            <a:extLst>
              <a:ext uri="{FF2B5EF4-FFF2-40B4-BE49-F238E27FC236}">
                <a16:creationId xmlns:a16="http://schemas.microsoft.com/office/drawing/2014/main" id="{886E4D50-0A24-4899-B440-C37049EED5A2}"/>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071012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FA8A-0596-4C2B-81A8-8992DE4A3ADB}"/>
              </a:ext>
            </a:extLst>
          </p:cNvPr>
          <p:cNvSpPr>
            <a:spLocks noGrp="1"/>
          </p:cNvSpPr>
          <p:nvPr>
            <p:ph type="title"/>
          </p:nvPr>
        </p:nvSpPr>
        <p:spPr/>
        <p:txBody>
          <a:bodyPr/>
          <a:lstStyle/>
          <a:p>
            <a:r>
              <a:rPr lang="en-US"/>
              <a:t>Facebook Fans Change | Bosch Profi-Elektrowerkzeuge und Zubehör</a:t>
            </a:r>
          </a:p>
        </p:txBody>
      </p:sp>
      <p:graphicFrame>
        <p:nvGraphicFramePr>
          <p:cNvPr id="6" name="Chart Placeholder 5">
            <a:extLst>
              <a:ext uri="{FF2B5EF4-FFF2-40B4-BE49-F238E27FC236}">
                <a16:creationId xmlns:a16="http://schemas.microsoft.com/office/drawing/2014/main" id="{BAE6FD15-5A49-44B2-A90E-30C165D8D0A9}"/>
              </a:ext>
            </a:extLst>
          </p:cNvPr>
          <p:cNvGraphicFramePr>
            <a:graphicFrameLocks noGrp="1"/>
          </p:cNvGraphicFramePr>
          <p:nvPr>
            <p:ph type="chart" sz="quarter" idx="13"/>
            <p:extLst>
              <p:ext uri="{D42A27DB-BD31-4B8C-83A1-F6EECF244321}">
                <p14:modId xmlns:p14="http://schemas.microsoft.com/office/powerpoint/2010/main" val="1793813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3224B-240D-4DC6-AA06-96223947982E}"/>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54919757-9BAA-489E-8C0A-331B890AB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596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7893F-F887-4AEB-B92E-7201FD341FB7}"/>
              </a:ext>
            </a:extLst>
          </p:cNvPr>
          <p:cNvSpPr>
            <a:spLocks noGrp="1"/>
          </p:cNvSpPr>
          <p:nvPr>
            <p:ph type="title"/>
          </p:nvPr>
        </p:nvSpPr>
        <p:spPr/>
        <p:txBody>
          <a:bodyPr/>
          <a:lstStyle/>
          <a:p>
            <a:r>
              <a:rPr lang="en-US"/>
              <a:t>Facebook Own Posts Table | All PT Channels - 1 of 16</a:t>
            </a:r>
          </a:p>
        </p:txBody>
      </p:sp>
      <p:graphicFrame>
        <p:nvGraphicFramePr>
          <p:cNvPr id="5" name="Table Placeholder 4">
            <a:extLst>
              <a:ext uri="{FF2B5EF4-FFF2-40B4-BE49-F238E27FC236}">
                <a16:creationId xmlns:a16="http://schemas.microsoft.com/office/drawing/2014/main" id="{0F4871B3-9200-446B-94B8-C588244320A1}"/>
              </a:ext>
            </a:extLst>
          </p:cNvPr>
          <p:cNvGraphicFramePr>
            <a:graphicFrameLocks noGrp="1"/>
          </p:cNvGraphicFramePr>
          <p:nvPr>
            <p:ph type="tbl" sz="quarter" idx="13"/>
            <p:extLst>
              <p:ext uri="{D42A27DB-BD31-4B8C-83A1-F6EECF244321}">
                <p14:modId xmlns:p14="http://schemas.microsoft.com/office/powerpoint/2010/main" val="420815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5284960"/>
                    </a:ext>
                  </a:extLst>
                </a:gridCol>
                <a:gridCol w="246888">
                  <a:extLst>
                    <a:ext uri="{9D8B030D-6E8A-4147-A177-3AD203B41FA5}">
                      <a16:colId xmlns:a16="http://schemas.microsoft.com/office/drawing/2014/main" val="2297106898"/>
                    </a:ext>
                  </a:extLst>
                </a:gridCol>
                <a:gridCol w="246888">
                  <a:extLst>
                    <a:ext uri="{9D8B030D-6E8A-4147-A177-3AD203B41FA5}">
                      <a16:colId xmlns:a16="http://schemas.microsoft.com/office/drawing/2014/main" val="434205524"/>
                    </a:ext>
                  </a:extLst>
                </a:gridCol>
                <a:gridCol w="246888">
                  <a:extLst>
                    <a:ext uri="{9D8B030D-6E8A-4147-A177-3AD203B41FA5}">
                      <a16:colId xmlns:a16="http://schemas.microsoft.com/office/drawing/2014/main" val="4020295915"/>
                    </a:ext>
                  </a:extLst>
                </a:gridCol>
                <a:gridCol w="246888">
                  <a:extLst>
                    <a:ext uri="{9D8B030D-6E8A-4147-A177-3AD203B41FA5}">
                      <a16:colId xmlns:a16="http://schemas.microsoft.com/office/drawing/2014/main" val="867202221"/>
                    </a:ext>
                  </a:extLst>
                </a:gridCol>
                <a:gridCol w="246888">
                  <a:extLst>
                    <a:ext uri="{9D8B030D-6E8A-4147-A177-3AD203B41FA5}">
                      <a16:colId xmlns:a16="http://schemas.microsoft.com/office/drawing/2014/main" val="1503463251"/>
                    </a:ext>
                  </a:extLst>
                </a:gridCol>
                <a:gridCol w="246888">
                  <a:extLst>
                    <a:ext uri="{9D8B030D-6E8A-4147-A177-3AD203B41FA5}">
                      <a16:colId xmlns:a16="http://schemas.microsoft.com/office/drawing/2014/main" val="694506709"/>
                    </a:ext>
                  </a:extLst>
                </a:gridCol>
                <a:gridCol w="246888">
                  <a:extLst>
                    <a:ext uri="{9D8B030D-6E8A-4147-A177-3AD203B41FA5}">
                      <a16:colId xmlns:a16="http://schemas.microsoft.com/office/drawing/2014/main" val="2406090234"/>
                    </a:ext>
                  </a:extLst>
                </a:gridCol>
                <a:gridCol w="246888">
                  <a:extLst>
                    <a:ext uri="{9D8B030D-6E8A-4147-A177-3AD203B41FA5}">
                      <a16:colId xmlns:a16="http://schemas.microsoft.com/office/drawing/2014/main" val="4289500579"/>
                    </a:ext>
                  </a:extLst>
                </a:gridCol>
                <a:gridCol w="246888">
                  <a:extLst>
                    <a:ext uri="{9D8B030D-6E8A-4147-A177-3AD203B41FA5}">
                      <a16:colId xmlns:a16="http://schemas.microsoft.com/office/drawing/2014/main" val="732919419"/>
                    </a:ext>
                  </a:extLst>
                </a:gridCol>
                <a:gridCol w="246888">
                  <a:extLst>
                    <a:ext uri="{9D8B030D-6E8A-4147-A177-3AD203B41FA5}">
                      <a16:colId xmlns:a16="http://schemas.microsoft.com/office/drawing/2014/main" val="2826409258"/>
                    </a:ext>
                  </a:extLst>
                </a:gridCol>
                <a:gridCol w="246888">
                  <a:extLst>
                    <a:ext uri="{9D8B030D-6E8A-4147-A177-3AD203B41FA5}">
                      <a16:colId xmlns:a16="http://schemas.microsoft.com/office/drawing/2014/main" val="53915405"/>
                    </a:ext>
                  </a:extLst>
                </a:gridCol>
                <a:gridCol w="246888">
                  <a:extLst>
                    <a:ext uri="{9D8B030D-6E8A-4147-A177-3AD203B41FA5}">
                      <a16:colId xmlns:a16="http://schemas.microsoft.com/office/drawing/2014/main" val="973927389"/>
                    </a:ext>
                  </a:extLst>
                </a:gridCol>
                <a:gridCol w="246888">
                  <a:extLst>
                    <a:ext uri="{9D8B030D-6E8A-4147-A177-3AD203B41FA5}">
                      <a16:colId xmlns:a16="http://schemas.microsoft.com/office/drawing/2014/main" val="113619865"/>
                    </a:ext>
                  </a:extLst>
                </a:gridCol>
                <a:gridCol w="246888">
                  <a:extLst>
                    <a:ext uri="{9D8B030D-6E8A-4147-A177-3AD203B41FA5}">
                      <a16:colId xmlns:a16="http://schemas.microsoft.com/office/drawing/2014/main" val="977919522"/>
                    </a:ext>
                  </a:extLst>
                </a:gridCol>
                <a:gridCol w="246888">
                  <a:extLst>
                    <a:ext uri="{9D8B030D-6E8A-4147-A177-3AD203B41FA5}">
                      <a16:colId xmlns:a16="http://schemas.microsoft.com/office/drawing/2014/main" val="1608594247"/>
                    </a:ext>
                  </a:extLst>
                </a:gridCol>
                <a:gridCol w="246888">
                  <a:extLst>
                    <a:ext uri="{9D8B030D-6E8A-4147-A177-3AD203B41FA5}">
                      <a16:colId xmlns:a16="http://schemas.microsoft.com/office/drawing/2014/main" val="97140572"/>
                    </a:ext>
                  </a:extLst>
                </a:gridCol>
                <a:gridCol w="246888">
                  <a:extLst>
                    <a:ext uri="{9D8B030D-6E8A-4147-A177-3AD203B41FA5}">
                      <a16:colId xmlns:a16="http://schemas.microsoft.com/office/drawing/2014/main" val="3504333809"/>
                    </a:ext>
                  </a:extLst>
                </a:gridCol>
                <a:gridCol w="246888">
                  <a:extLst>
                    <a:ext uri="{9D8B030D-6E8A-4147-A177-3AD203B41FA5}">
                      <a16:colId xmlns:a16="http://schemas.microsoft.com/office/drawing/2014/main" val="851535133"/>
                    </a:ext>
                  </a:extLst>
                </a:gridCol>
                <a:gridCol w="246888">
                  <a:extLst>
                    <a:ext uri="{9D8B030D-6E8A-4147-A177-3AD203B41FA5}">
                      <a16:colId xmlns:a16="http://schemas.microsoft.com/office/drawing/2014/main" val="754855483"/>
                    </a:ext>
                  </a:extLst>
                </a:gridCol>
                <a:gridCol w="246888">
                  <a:extLst>
                    <a:ext uri="{9D8B030D-6E8A-4147-A177-3AD203B41FA5}">
                      <a16:colId xmlns:a16="http://schemas.microsoft.com/office/drawing/2014/main" val="1282836132"/>
                    </a:ext>
                  </a:extLst>
                </a:gridCol>
                <a:gridCol w="246888">
                  <a:extLst>
                    <a:ext uri="{9D8B030D-6E8A-4147-A177-3AD203B41FA5}">
                      <a16:colId xmlns:a16="http://schemas.microsoft.com/office/drawing/2014/main" val="325076879"/>
                    </a:ext>
                  </a:extLst>
                </a:gridCol>
                <a:gridCol w="246888">
                  <a:extLst>
                    <a:ext uri="{9D8B030D-6E8A-4147-A177-3AD203B41FA5}">
                      <a16:colId xmlns:a16="http://schemas.microsoft.com/office/drawing/2014/main" val="3547540929"/>
                    </a:ext>
                  </a:extLst>
                </a:gridCol>
                <a:gridCol w="246888">
                  <a:extLst>
                    <a:ext uri="{9D8B030D-6E8A-4147-A177-3AD203B41FA5}">
                      <a16:colId xmlns:a16="http://schemas.microsoft.com/office/drawing/2014/main" val="565735433"/>
                    </a:ext>
                  </a:extLst>
                </a:gridCol>
                <a:gridCol w="246888">
                  <a:extLst>
                    <a:ext uri="{9D8B030D-6E8A-4147-A177-3AD203B41FA5}">
                      <a16:colId xmlns:a16="http://schemas.microsoft.com/office/drawing/2014/main" val="829387483"/>
                    </a:ext>
                  </a:extLst>
                </a:gridCol>
                <a:gridCol w="246888">
                  <a:extLst>
                    <a:ext uri="{9D8B030D-6E8A-4147-A177-3AD203B41FA5}">
                      <a16:colId xmlns:a16="http://schemas.microsoft.com/office/drawing/2014/main" val="225418685"/>
                    </a:ext>
                  </a:extLst>
                </a:gridCol>
                <a:gridCol w="246888">
                  <a:extLst>
                    <a:ext uri="{9D8B030D-6E8A-4147-A177-3AD203B41FA5}">
                      <a16:colId xmlns:a16="http://schemas.microsoft.com/office/drawing/2014/main" val="97039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7143067"/>
                  </a:ext>
                </a:extLst>
              </a:tr>
            </a:tbl>
          </a:graphicData>
        </a:graphic>
      </p:graphicFrame>
      <p:sp>
        <p:nvSpPr>
          <p:cNvPr id="4" name="Text Placeholder 3">
            <a:extLst>
              <a:ext uri="{FF2B5EF4-FFF2-40B4-BE49-F238E27FC236}">
                <a16:creationId xmlns:a16="http://schemas.microsoft.com/office/drawing/2014/main" id="{84E6D566-7EB1-4D9C-A5B6-9A603D98211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367721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4707A-699A-4333-8910-CB7B7A439E8B}"/>
              </a:ext>
            </a:extLst>
          </p:cNvPr>
          <p:cNvSpPr>
            <a:spLocks noGrp="1"/>
          </p:cNvSpPr>
          <p:nvPr>
            <p:ph type="title"/>
          </p:nvPr>
        </p:nvSpPr>
        <p:spPr/>
        <p:txBody>
          <a:bodyPr/>
          <a:lstStyle/>
          <a:p>
            <a:r>
              <a:rPr lang="en-US"/>
              <a:t>Facebook Own Posts Table | All PT Channels - 2 of 16</a:t>
            </a:r>
          </a:p>
        </p:txBody>
      </p:sp>
      <p:graphicFrame>
        <p:nvGraphicFramePr>
          <p:cNvPr id="5" name="Table Placeholder 4">
            <a:extLst>
              <a:ext uri="{FF2B5EF4-FFF2-40B4-BE49-F238E27FC236}">
                <a16:creationId xmlns:a16="http://schemas.microsoft.com/office/drawing/2014/main" id="{66A18AB0-689D-425D-8190-A68FE3122B61}"/>
              </a:ext>
            </a:extLst>
          </p:cNvPr>
          <p:cNvGraphicFramePr>
            <a:graphicFrameLocks noGrp="1"/>
          </p:cNvGraphicFramePr>
          <p:nvPr>
            <p:ph type="tbl" sz="quarter" idx="13"/>
            <p:extLst>
              <p:ext uri="{D42A27DB-BD31-4B8C-83A1-F6EECF244321}">
                <p14:modId xmlns:p14="http://schemas.microsoft.com/office/powerpoint/2010/main" val="2958116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3272792"/>
                    </a:ext>
                  </a:extLst>
                </a:gridCol>
                <a:gridCol w="246888">
                  <a:extLst>
                    <a:ext uri="{9D8B030D-6E8A-4147-A177-3AD203B41FA5}">
                      <a16:colId xmlns:a16="http://schemas.microsoft.com/office/drawing/2014/main" val="1109015815"/>
                    </a:ext>
                  </a:extLst>
                </a:gridCol>
                <a:gridCol w="246888">
                  <a:extLst>
                    <a:ext uri="{9D8B030D-6E8A-4147-A177-3AD203B41FA5}">
                      <a16:colId xmlns:a16="http://schemas.microsoft.com/office/drawing/2014/main" val="3904851364"/>
                    </a:ext>
                  </a:extLst>
                </a:gridCol>
                <a:gridCol w="246888">
                  <a:extLst>
                    <a:ext uri="{9D8B030D-6E8A-4147-A177-3AD203B41FA5}">
                      <a16:colId xmlns:a16="http://schemas.microsoft.com/office/drawing/2014/main" val="3578070558"/>
                    </a:ext>
                  </a:extLst>
                </a:gridCol>
                <a:gridCol w="246888">
                  <a:extLst>
                    <a:ext uri="{9D8B030D-6E8A-4147-A177-3AD203B41FA5}">
                      <a16:colId xmlns:a16="http://schemas.microsoft.com/office/drawing/2014/main" val="2218770976"/>
                    </a:ext>
                  </a:extLst>
                </a:gridCol>
                <a:gridCol w="246888">
                  <a:extLst>
                    <a:ext uri="{9D8B030D-6E8A-4147-A177-3AD203B41FA5}">
                      <a16:colId xmlns:a16="http://schemas.microsoft.com/office/drawing/2014/main" val="2128545567"/>
                    </a:ext>
                  </a:extLst>
                </a:gridCol>
                <a:gridCol w="246888">
                  <a:extLst>
                    <a:ext uri="{9D8B030D-6E8A-4147-A177-3AD203B41FA5}">
                      <a16:colId xmlns:a16="http://schemas.microsoft.com/office/drawing/2014/main" val="2232842985"/>
                    </a:ext>
                  </a:extLst>
                </a:gridCol>
                <a:gridCol w="246888">
                  <a:extLst>
                    <a:ext uri="{9D8B030D-6E8A-4147-A177-3AD203B41FA5}">
                      <a16:colId xmlns:a16="http://schemas.microsoft.com/office/drawing/2014/main" val="2357774240"/>
                    </a:ext>
                  </a:extLst>
                </a:gridCol>
                <a:gridCol w="246888">
                  <a:extLst>
                    <a:ext uri="{9D8B030D-6E8A-4147-A177-3AD203B41FA5}">
                      <a16:colId xmlns:a16="http://schemas.microsoft.com/office/drawing/2014/main" val="1637772335"/>
                    </a:ext>
                  </a:extLst>
                </a:gridCol>
                <a:gridCol w="246888">
                  <a:extLst>
                    <a:ext uri="{9D8B030D-6E8A-4147-A177-3AD203B41FA5}">
                      <a16:colId xmlns:a16="http://schemas.microsoft.com/office/drawing/2014/main" val="3428569932"/>
                    </a:ext>
                  </a:extLst>
                </a:gridCol>
                <a:gridCol w="246888">
                  <a:extLst>
                    <a:ext uri="{9D8B030D-6E8A-4147-A177-3AD203B41FA5}">
                      <a16:colId xmlns:a16="http://schemas.microsoft.com/office/drawing/2014/main" val="3213476306"/>
                    </a:ext>
                  </a:extLst>
                </a:gridCol>
                <a:gridCol w="246888">
                  <a:extLst>
                    <a:ext uri="{9D8B030D-6E8A-4147-A177-3AD203B41FA5}">
                      <a16:colId xmlns:a16="http://schemas.microsoft.com/office/drawing/2014/main" val="2522174919"/>
                    </a:ext>
                  </a:extLst>
                </a:gridCol>
                <a:gridCol w="246888">
                  <a:extLst>
                    <a:ext uri="{9D8B030D-6E8A-4147-A177-3AD203B41FA5}">
                      <a16:colId xmlns:a16="http://schemas.microsoft.com/office/drawing/2014/main" val="2061870437"/>
                    </a:ext>
                  </a:extLst>
                </a:gridCol>
                <a:gridCol w="246888">
                  <a:extLst>
                    <a:ext uri="{9D8B030D-6E8A-4147-A177-3AD203B41FA5}">
                      <a16:colId xmlns:a16="http://schemas.microsoft.com/office/drawing/2014/main" val="1056976083"/>
                    </a:ext>
                  </a:extLst>
                </a:gridCol>
                <a:gridCol w="246888">
                  <a:extLst>
                    <a:ext uri="{9D8B030D-6E8A-4147-A177-3AD203B41FA5}">
                      <a16:colId xmlns:a16="http://schemas.microsoft.com/office/drawing/2014/main" val="1206720345"/>
                    </a:ext>
                  </a:extLst>
                </a:gridCol>
                <a:gridCol w="246888">
                  <a:extLst>
                    <a:ext uri="{9D8B030D-6E8A-4147-A177-3AD203B41FA5}">
                      <a16:colId xmlns:a16="http://schemas.microsoft.com/office/drawing/2014/main" val="1947688995"/>
                    </a:ext>
                  </a:extLst>
                </a:gridCol>
                <a:gridCol w="246888">
                  <a:extLst>
                    <a:ext uri="{9D8B030D-6E8A-4147-A177-3AD203B41FA5}">
                      <a16:colId xmlns:a16="http://schemas.microsoft.com/office/drawing/2014/main" val="2643864983"/>
                    </a:ext>
                  </a:extLst>
                </a:gridCol>
                <a:gridCol w="246888">
                  <a:extLst>
                    <a:ext uri="{9D8B030D-6E8A-4147-A177-3AD203B41FA5}">
                      <a16:colId xmlns:a16="http://schemas.microsoft.com/office/drawing/2014/main" val="820678660"/>
                    </a:ext>
                  </a:extLst>
                </a:gridCol>
                <a:gridCol w="246888">
                  <a:extLst>
                    <a:ext uri="{9D8B030D-6E8A-4147-A177-3AD203B41FA5}">
                      <a16:colId xmlns:a16="http://schemas.microsoft.com/office/drawing/2014/main" val="802283461"/>
                    </a:ext>
                  </a:extLst>
                </a:gridCol>
                <a:gridCol w="246888">
                  <a:extLst>
                    <a:ext uri="{9D8B030D-6E8A-4147-A177-3AD203B41FA5}">
                      <a16:colId xmlns:a16="http://schemas.microsoft.com/office/drawing/2014/main" val="3252950977"/>
                    </a:ext>
                  </a:extLst>
                </a:gridCol>
                <a:gridCol w="246888">
                  <a:extLst>
                    <a:ext uri="{9D8B030D-6E8A-4147-A177-3AD203B41FA5}">
                      <a16:colId xmlns:a16="http://schemas.microsoft.com/office/drawing/2014/main" val="2049308539"/>
                    </a:ext>
                  </a:extLst>
                </a:gridCol>
                <a:gridCol w="246888">
                  <a:extLst>
                    <a:ext uri="{9D8B030D-6E8A-4147-A177-3AD203B41FA5}">
                      <a16:colId xmlns:a16="http://schemas.microsoft.com/office/drawing/2014/main" val="3261673523"/>
                    </a:ext>
                  </a:extLst>
                </a:gridCol>
                <a:gridCol w="246888">
                  <a:extLst>
                    <a:ext uri="{9D8B030D-6E8A-4147-A177-3AD203B41FA5}">
                      <a16:colId xmlns:a16="http://schemas.microsoft.com/office/drawing/2014/main" val="2602078817"/>
                    </a:ext>
                  </a:extLst>
                </a:gridCol>
                <a:gridCol w="246888">
                  <a:extLst>
                    <a:ext uri="{9D8B030D-6E8A-4147-A177-3AD203B41FA5}">
                      <a16:colId xmlns:a16="http://schemas.microsoft.com/office/drawing/2014/main" val="3196977164"/>
                    </a:ext>
                  </a:extLst>
                </a:gridCol>
                <a:gridCol w="246888">
                  <a:extLst>
                    <a:ext uri="{9D8B030D-6E8A-4147-A177-3AD203B41FA5}">
                      <a16:colId xmlns:a16="http://schemas.microsoft.com/office/drawing/2014/main" val="3559391590"/>
                    </a:ext>
                  </a:extLst>
                </a:gridCol>
                <a:gridCol w="246888">
                  <a:extLst>
                    <a:ext uri="{9D8B030D-6E8A-4147-A177-3AD203B41FA5}">
                      <a16:colId xmlns:a16="http://schemas.microsoft.com/office/drawing/2014/main" val="2003015373"/>
                    </a:ext>
                  </a:extLst>
                </a:gridCol>
                <a:gridCol w="246888">
                  <a:extLst>
                    <a:ext uri="{9D8B030D-6E8A-4147-A177-3AD203B41FA5}">
                      <a16:colId xmlns:a16="http://schemas.microsoft.com/office/drawing/2014/main" val="2974422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909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98978000"/>
                  </a:ext>
                </a:extLst>
              </a:tr>
            </a:tbl>
          </a:graphicData>
        </a:graphic>
      </p:graphicFrame>
      <p:sp>
        <p:nvSpPr>
          <p:cNvPr id="4" name="Text Placeholder 3">
            <a:extLst>
              <a:ext uri="{FF2B5EF4-FFF2-40B4-BE49-F238E27FC236}">
                <a16:creationId xmlns:a16="http://schemas.microsoft.com/office/drawing/2014/main" id="{542B5EC0-ABB2-447E-A727-E156B33409D8}"/>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165301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4D1F-6DC6-462A-8BD9-8BF0650162DA}"/>
              </a:ext>
            </a:extLst>
          </p:cNvPr>
          <p:cNvSpPr>
            <a:spLocks noGrp="1"/>
          </p:cNvSpPr>
          <p:nvPr>
            <p:ph type="title"/>
          </p:nvPr>
        </p:nvSpPr>
        <p:spPr/>
        <p:txBody>
          <a:bodyPr/>
          <a:lstStyle/>
          <a:p>
            <a:r>
              <a:rPr lang="en-US"/>
              <a:t>Facebook Own Posts Table | All PT Channels - 3 of 16</a:t>
            </a:r>
          </a:p>
        </p:txBody>
      </p:sp>
      <p:graphicFrame>
        <p:nvGraphicFramePr>
          <p:cNvPr id="5" name="Table Placeholder 4">
            <a:extLst>
              <a:ext uri="{FF2B5EF4-FFF2-40B4-BE49-F238E27FC236}">
                <a16:creationId xmlns:a16="http://schemas.microsoft.com/office/drawing/2014/main" id="{0F6FAACB-0A0B-4456-8D5B-89B4128C7643}"/>
              </a:ext>
            </a:extLst>
          </p:cNvPr>
          <p:cNvGraphicFramePr>
            <a:graphicFrameLocks noGrp="1"/>
          </p:cNvGraphicFramePr>
          <p:nvPr>
            <p:ph type="tbl" sz="quarter" idx="13"/>
            <p:extLst>
              <p:ext uri="{D42A27DB-BD31-4B8C-83A1-F6EECF244321}">
                <p14:modId xmlns:p14="http://schemas.microsoft.com/office/powerpoint/2010/main" val="125377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6812380"/>
                    </a:ext>
                  </a:extLst>
                </a:gridCol>
                <a:gridCol w="246888">
                  <a:extLst>
                    <a:ext uri="{9D8B030D-6E8A-4147-A177-3AD203B41FA5}">
                      <a16:colId xmlns:a16="http://schemas.microsoft.com/office/drawing/2014/main" val="2782166751"/>
                    </a:ext>
                  </a:extLst>
                </a:gridCol>
                <a:gridCol w="246888">
                  <a:extLst>
                    <a:ext uri="{9D8B030D-6E8A-4147-A177-3AD203B41FA5}">
                      <a16:colId xmlns:a16="http://schemas.microsoft.com/office/drawing/2014/main" val="3673865457"/>
                    </a:ext>
                  </a:extLst>
                </a:gridCol>
                <a:gridCol w="246888">
                  <a:extLst>
                    <a:ext uri="{9D8B030D-6E8A-4147-A177-3AD203B41FA5}">
                      <a16:colId xmlns:a16="http://schemas.microsoft.com/office/drawing/2014/main" val="3272532453"/>
                    </a:ext>
                  </a:extLst>
                </a:gridCol>
                <a:gridCol w="246888">
                  <a:extLst>
                    <a:ext uri="{9D8B030D-6E8A-4147-A177-3AD203B41FA5}">
                      <a16:colId xmlns:a16="http://schemas.microsoft.com/office/drawing/2014/main" val="938335299"/>
                    </a:ext>
                  </a:extLst>
                </a:gridCol>
                <a:gridCol w="246888">
                  <a:extLst>
                    <a:ext uri="{9D8B030D-6E8A-4147-A177-3AD203B41FA5}">
                      <a16:colId xmlns:a16="http://schemas.microsoft.com/office/drawing/2014/main" val="1726152600"/>
                    </a:ext>
                  </a:extLst>
                </a:gridCol>
                <a:gridCol w="246888">
                  <a:extLst>
                    <a:ext uri="{9D8B030D-6E8A-4147-A177-3AD203B41FA5}">
                      <a16:colId xmlns:a16="http://schemas.microsoft.com/office/drawing/2014/main" val="1826685937"/>
                    </a:ext>
                  </a:extLst>
                </a:gridCol>
                <a:gridCol w="246888">
                  <a:extLst>
                    <a:ext uri="{9D8B030D-6E8A-4147-A177-3AD203B41FA5}">
                      <a16:colId xmlns:a16="http://schemas.microsoft.com/office/drawing/2014/main" val="2149355870"/>
                    </a:ext>
                  </a:extLst>
                </a:gridCol>
                <a:gridCol w="246888">
                  <a:extLst>
                    <a:ext uri="{9D8B030D-6E8A-4147-A177-3AD203B41FA5}">
                      <a16:colId xmlns:a16="http://schemas.microsoft.com/office/drawing/2014/main" val="1618788834"/>
                    </a:ext>
                  </a:extLst>
                </a:gridCol>
                <a:gridCol w="246888">
                  <a:extLst>
                    <a:ext uri="{9D8B030D-6E8A-4147-A177-3AD203B41FA5}">
                      <a16:colId xmlns:a16="http://schemas.microsoft.com/office/drawing/2014/main" val="2121589130"/>
                    </a:ext>
                  </a:extLst>
                </a:gridCol>
                <a:gridCol w="246888">
                  <a:extLst>
                    <a:ext uri="{9D8B030D-6E8A-4147-A177-3AD203B41FA5}">
                      <a16:colId xmlns:a16="http://schemas.microsoft.com/office/drawing/2014/main" val="2602476568"/>
                    </a:ext>
                  </a:extLst>
                </a:gridCol>
                <a:gridCol w="246888">
                  <a:extLst>
                    <a:ext uri="{9D8B030D-6E8A-4147-A177-3AD203B41FA5}">
                      <a16:colId xmlns:a16="http://schemas.microsoft.com/office/drawing/2014/main" val="1845132039"/>
                    </a:ext>
                  </a:extLst>
                </a:gridCol>
                <a:gridCol w="246888">
                  <a:extLst>
                    <a:ext uri="{9D8B030D-6E8A-4147-A177-3AD203B41FA5}">
                      <a16:colId xmlns:a16="http://schemas.microsoft.com/office/drawing/2014/main" val="197695784"/>
                    </a:ext>
                  </a:extLst>
                </a:gridCol>
                <a:gridCol w="246888">
                  <a:extLst>
                    <a:ext uri="{9D8B030D-6E8A-4147-A177-3AD203B41FA5}">
                      <a16:colId xmlns:a16="http://schemas.microsoft.com/office/drawing/2014/main" val="200465981"/>
                    </a:ext>
                  </a:extLst>
                </a:gridCol>
                <a:gridCol w="246888">
                  <a:extLst>
                    <a:ext uri="{9D8B030D-6E8A-4147-A177-3AD203B41FA5}">
                      <a16:colId xmlns:a16="http://schemas.microsoft.com/office/drawing/2014/main" val="1695486958"/>
                    </a:ext>
                  </a:extLst>
                </a:gridCol>
                <a:gridCol w="246888">
                  <a:extLst>
                    <a:ext uri="{9D8B030D-6E8A-4147-A177-3AD203B41FA5}">
                      <a16:colId xmlns:a16="http://schemas.microsoft.com/office/drawing/2014/main" val="1695694275"/>
                    </a:ext>
                  </a:extLst>
                </a:gridCol>
                <a:gridCol w="246888">
                  <a:extLst>
                    <a:ext uri="{9D8B030D-6E8A-4147-A177-3AD203B41FA5}">
                      <a16:colId xmlns:a16="http://schemas.microsoft.com/office/drawing/2014/main" val="2722295454"/>
                    </a:ext>
                  </a:extLst>
                </a:gridCol>
                <a:gridCol w="246888">
                  <a:extLst>
                    <a:ext uri="{9D8B030D-6E8A-4147-A177-3AD203B41FA5}">
                      <a16:colId xmlns:a16="http://schemas.microsoft.com/office/drawing/2014/main" val="2777194915"/>
                    </a:ext>
                  </a:extLst>
                </a:gridCol>
                <a:gridCol w="246888">
                  <a:extLst>
                    <a:ext uri="{9D8B030D-6E8A-4147-A177-3AD203B41FA5}">
                      <a16:colId xmlns:a16="http://schemas.microsoft.com/office/drawing/2014/main" val="1578139849"/>
                    </a:ext>
                  </a:extLst>
                </a:gridCol>
                <a:gridCol w="246888">
                  <a:extLst>
                    <a:ext uri="{9D8B030D-6E8A-4147-A177-3AD203B41FA5}">
                      <a16:colId xmlns:a16="http://schemas.microsoft.com/office/drawing/2014/main" val="2895161465"/>
                    </a:ext>
                  </a:extLst>
                </a:gridCol>
                <a:gridCol w="246888">
                  <a:extLst>
                    <a:ext uri="{9D8B030D-6E8A-4147-A177-3AD203B41FA5}">
                      <a16:colId xmlns:a16="http://schemas.microsoft.com/office/drawing/2014/main" val="259250012"/>
                    </a:ext>
                  </a:extLst>
                </a:gridCol>
                <a:gridCol w="246888">
                  <a:extLst>
                    <a:ext uri="{9D8B030D-6E8A-4147-A177-3AD203B41FA5}">
                      <a16:colId xmlns:a16="http://schemas.microsoft.com/office/drawing/2014/main" val="2969593826"/>
                    </a:ext>
                  </a:extLst>
                </a:gridCol>
                <a:gridCol w="246888">
                  <a:extLst>
                    <a:ext uri="{9D8B030D-6E8A-4147-A177-3AD203B41FA5}">
                      <a16:colId xmlns:a16="http://schemas.microsoft.com/office/drawing/2014/main" val="2561020664"/>
                    </a:ext>
                  </a:extLst>
                </a:gridCol>
                <a:gridCol w="246888">
                  <a:extLst>
                    <a:ext uri="{9D8B030D-6E8A-4147-A177-3AD203B41FA5}">
                      <a16:colId xmlns:a16="http://schemas.microsoft.com/office/drawing/2014/main" val="4222850919"/>
                    </a:ext>
                  </a:extLst>
                </a:gridCol>
                <a:gridCol w="246888">
                  <a:extLst>
                    <a:ext uri="{9D8B030D-6E8A-4147-A177-3AD203B41FA5}">
                      <a16:colId xmlns:a16="http://schemas.microsoft.com/office/drawing/2014/main" val="957665608"/>
                    </a:ext>
                  </a:extLst>
                </a:gridCol>
                <a:gridCol w="246888">
                  <a:extLst>
                    <a:ext uri="{9D8B030D-6E8A-4147-A177-3AD203B41FA5}">
                      <a16:colId xmlns:a16="http://schemas.microsoft.com/office/drawing/2014/main" val="4232035519"/>
                    </a:ext>
                  </a:extLst>
                </a:gridCol>
                <a:gridCol w="246888">
                  <a:extLst>
                    <a:ext uri="{9D8B030D-6E8A-4147-A177-3AD203B41FA5}">
                      <a16:colId xmlns:a16="http://schemas.microsoft.com/office/drawing/2014/main" val="3791284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226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26615194"/>
                  </a:ext>
                </a:extLst>
              </a:tr>
            </a:tbl>
          </a:graphicData>
        </a:graphic>
      </p:graphicFrame>
      <p:sp>
        <p:nvSpPr>
          <p:cNvPr id="4" name="Text Placeholder 3">
            <a:extLst>
              <a:ext uri="{FF2B5EF4-FFF2-40B4-BE49-F238E27FC236}">
                <a16:creationId xmlns:a16="http://schemas.microsoft.com/office/drawing/2014/main" id="{BE1ED75A-6542-4854-B379-4B5D0562B679}"/>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497578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681E1-0006-487B-9906-7F948BF7E5DE}"/>
              </a:ext>
            </a:extLst>
          </p:cNvPr>
          <p:cNvSpPr>
            <a:spLocks noGrp="1"/>
          </p:cNvSpPr>
          <p:nvPr>
            <p:ph type="title"/>
          </p:nvPr>
        </p:nvSpPr>
        <p:spPr/>
        <p:txBody>
          <a:bodyPr/>
          <a:lstStyle/>
          <a:p>
            <a:r>
              <a:rPr lang="en-US"/>
              <a:t>Facebook Own Posts Table | All PT Channels - 4 of 16</a:t>
            </a:r>
          </a:p>
        </p:txBody>
      </p:sp>
      <p:graphicFrame>
        <p:nvGraphicFramePr>
          <p:cNvPr id="5" name="Table Placeholder 4">
            <a:extLst>
              <a:ext uri="{FF2B5EF4-FFF2-40B4-BE49-F238E27FC236}">
                <a16:creationId xmlns:a16="http://schemas.microsoft.com/office/drawing/2014/main" id="{AEB53710-393F-41CF-BC4B-9097F5B6C45E}"/>
              </a:ext>
            </a:extLst>
          </p:cNvPr>
          <p:cNvGraphicFramePr>
            <a:graphicFrameLocks noGrp="1"/>
          </p:cNvGraphicFramePr>
          <p:nvPr>
            <p:ph type="tbl" sz="quarter" idx="13"/>
            <p:extLst>
              <p:ext uri="{D42A27DB-BD31-4B8C-83A1-F6EECF244321}">
                <p14:modId xmlns:p14="http://schemas.microsoft.com/office/powerpoint/2010/main" val="172177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92699"/>
                    </a:ext>
                  </a:extLst>
                </a:gridCol>
                <a:gridCol w="246888">
                  <a:extLst>
                    <a:ext uri="{9D8B030D-6E8A-4147-A177-3AD203B41FA5}">
                      <a16:colId xmlns:a16="http://schemas.microsoft.com/office/drawing/2014/main" val="3390300923"/>
                    </a:ext>
                  </a:extLst>
                </a:gridCol>
                <a:gridCol w="246888">
                  <a:extLst>
                    <a:ext uri="{9D8B030D-6E8A-4147-A177-3AD203B41FA5}">
                      <a16:colId xmlns:a16="http://schemas.microsoft.com/office/drawing/2014/main" val="2183518100"/>
                    </a:ext>
                  </a:extLst>
                </a:gridCol>
                <a:gridCol w="246888">
                  <a:extLst>
                    <a:ext uri="{9D8B030D-6E8A-4147-A177-3AD203B41FA5}">
                      <a16:colId xmlns:a16="http://schemas.microsoft.com/office/drawing/2014/main" val="4061016087"/>
                    </a:ext>
                  </a:extLst>
                </a:gridCol>
                <a:gridCol w="246888">
                  <a:extLst>
                    <a:ext uri="{9D8B030D-6E8A-4147-A177-3AD203B41FA5}">
                      <a16:colId xmlns:a16="http://schemas.microsoft.com/office/drawing/2014/main" val="644257753"/>
                    </a:ext>
                  </a:extLst>
                </a:gridCol>
                <a:gridCol w="246888">
                  <a:extLst>
                    <a:ext uri="{9D8B030D-6E8A-4147-A177-3AD203B41FA5}">
                      <a16:colId xmlns:a16="http://schemas.microsoft.com/office/drawing/2014/main" val="3509116248"/>
                    </a:ext>
                  </a:extLst>
                </a:gridCol>
                <a:gridCol w="246888">
                  <a:extLst>
                    <a:ext uri="{9D8B030D-6E8A-4147-A177-3AD203B41FA5}">
                      <a16:colId xmlns:a16="http://schemas.microsoft.com/office/drawing/2014/main" val="947851420"/>
                    </a:ext>
                  </a:extLst>
                </a:gridCol>
                <a:gridCol w="246888">
                  <a:extLst>
                    <a:ext uri="{9D8B030D-6E8A-4147-A177-3AD203B41FA5}">
                      <a16:colId xmlns:a16="http://schemas.microsoft.com/office/drawing/2014/main" val="1182234963"/>
                    </a:ext>
                  </a:extLst>
                </a:gridCol>
                <a:gridCol w="246888">
                  <a:extLst>
                    <a:ext uri="{9D8B030D-6E8A-4147-A177-3AD203B41FA5}">
                      <a16:colId xmlns:a16="http://schemas.microsoft.com/office/drawing/2014/main" val="1201405606"/>
                    </a:ext>
                  </a:extLst>
                </a:gridCol>
                <a:gridCol w="246888">
                  <a:extLst>
                    <a:ext uri="{9D8B030D-6E8A-4147-A177-3AD203B41FA5}">
                      <a16:colId xmlns:a16="http://schemas.microsoft.com/office/drawing/2014/main" val="2858718390"/>
                    </a:ext>
                  </a:extLst>
                </a:gridCol>
                <a:gridCol w="246888">
                  <a:extLst>
                    <a:ext uri="{9D8B030D-6E8A-4147-A177-3AD203B41FA5}">
                      <a16:colId xmlns:a16="http://schemas.microsoft.com/office/drawing/2014/main" val="16523669"/>
                    </a:ext>
                  </a:extLst>
                </a:gridCol>
                <a:gridCol w="246888">
                  <a:extLst>
                    <a:ext uri="{9D8B030D-6E8A-4147-A177-3AD203B41FA5}">
                      <a16:colId xmlns:a16="http://schemas.microsoft.com/office/drawing/2014/main" val="816812716"/>
                    </a:ext>
                  </a:extLst>
                </a:gridCol>
                <a:gridCol w="246888">
                  <a:extLst>
                    <a:ext uri="{9D8B030D-6E8A-4147-A177-3AD203B41FA5}">
                      <a16:colId xmlns:a16="http://schemas.microsoft.com/office/drawing/2014/main" val="695319511"/>
                    </a:ext>
                  </a:extLst>
                </a:gridCol>
                <a:gridCol w="246888">
                  <a:extLst>
                    <a:ext uri="{9D8B030D-6E8A-4147-A177-3AD203B41FA5}">
                      <a16:colId xmlns:a16="http://schemas.microsoft.com/office/drawing/2014/main" val="1475393421"/>
                    </a:ext>
                  </a:extLst>
                </a:gridCol>
                <a:gridCol w="246888">
                  <a:extLst>
                    <a:ext uri="{9D8B030D-6E8A-4147-A177-3AD203B41FA5}">
                      <a16:colId xmlns:a16="http://schemas.microsoft.com/office/drawing/2014/main" val="1053385085"/>
                    </a:ext>
                  </a:extLst>
                </a:gridCol>
                <a:gridCol w="246888">
                  <a:extLst>
                    <a:ext uri="{9D8B030D-6E8A-4147-A177-3AD203B41FA5}">
                      <a16:colId xmlns:a16="http://schemas.microsoft.com/office/drawing/2014/main" val="3411203747"/>
                    </a:ext>
                  </a:extLst>
                </a:gridCol>
                <a:gridCol w="246888">
                  <a:extLst>
                    <a:ext uri="{9D8B030D-6E8A-4147-A177-3AD203B41FA5}">
                      <a16:colId xmlns:a16="http://schemas.microsoft.com/office/drawing/2014/main" val="28120915"/>
                    </a:ext>
                  </a:extLst>
                </a:gridCol>
                <a:gridCol w="246888">
                  <a:extLst>
                    <a:ext uri="{9D8B030D-6E8A-4147-A177-3AD203B41FA5}">
                      <a16:colId xmlns:a16="http://schemas.microsoft.com/office/drawing/2014/main" val="1018821544"/>
                    </a:ext>
                  </a:extLst>
                </a:gridCol>
                <a:gridCol w="246888">
                  <a:extLst>
                    <a:ext uri="{9D8B030D-6E8A-4147-A177-3AD203B41FA5}">
                      <a16:colId xmlns:a16="http://schemas.microsoft.com/office/drawing/2014/main" val="2357475947"/>
                    </a:ext>
                  </a:extLst>
                </a:gridCol>
                <a:gridCol w="246888">
                  <a:extLst>
                    <a:ext uri="{9D8B030D-6E8A-4147-A177-3AD203B41FA5}">
                      <a16:colId xmlns:a16="http://schemas.microsoft.com/office/drawing/2014/main" val="3259565880"/>
                    </a:ext>
                  </a:extLst>
                </a:gridCol>
                <a:gridCol w="246888">
                  <a:extLst>
                    <a:ext uri="{9D8B030D-6E8A-4147-A177-3AD203B41FA5}">
                      <a16:colId xmlns:a16="http://schemas.microsoft.com/office/drawing/2014/main" val="1025360281"/>
                    </a:ext>
                  </a:extLst>
                </a:gridCol>
                <a:gridCol w="246888">
                  <a:extLst>
                    <a:ext uri="{9D8B030D-6E8A-4147-A177-3AD203B41FA5}">
                      <a16:colId xmlns:a16="http://schemas.microsoft.com/office/drawing/2014/main" val="3642153058"/>
                    </a:ext>
                  </a:extLst>
                </a:gridCol>
                <a:gridCol w="246888">
                  <a:extLst>
                    <a:ext uri="{9D8B030D-6E8A-4147-A177-3AD203B41FA5}">
                      <a16:colId xmlns:a16="http://schemas.microsoft.com/office/drawing/2014/main" val="3730092593"/>
                    </a:ext>
                  </a:extLst>
                </a:gridCol>
                <a:gridCol w="246888">
                  <a:extLst>
                    <a:ext uri="{9D8B030D-6E8A-4147-A177-3AD203B41FA5}">
                      <a16:colId xmlns:a16="http://schemas.microsoft.com/office/drawing/2014/main" val="2799236387"/>
                    </a:ext>
                  </a:extLst>
                </a:gridCol>
                <a:gridCol w="246888">
                  <a:extLst>
                    <a:ext uri="{9D8B030D-6E8A-4147-A177-3AD203B41FA5}">
                      <a16:colId xmlns:a16="http://schemas.microsoft.com/office/drawing/2014/main" val="3344391650"/>
                    </a:ext>
                  </a:extLst>
                </a:gridCol>
                <a:gridCol w="246888">
                  <a:extLst>
                    <a:ext uri="{9D8B030D-6E8A-4147-A177-3AD203B41FA5}">
                      <a16:colId xmlns:a16="http://schemas.microsoft.com/office/drawing/2014/main" val="248461958"/>
                    </a:ext>
                  </a:extLst>
                </a:gridCol>
                <a:gridCol w="246888">
                  <a:extLst>
                    <a:ext uri="{9D8B030D-6E8A-4147-A177-3AD203B41FA5}">
                      <a16:colId xmlns:a16="http://schemas.microsoft.com/office/drawing/2014/main" val="254936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0879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8309071"/>
                  </a:ext>
                </a:extLst>
              </a:tr>
            </a:tbl>
          </a:graphicData>
        </a:graphic>
      </p:graphicFrame>
      <p:sp>
        <p:nvSpPr>
          <p:cNvPr id="4" name="Text Placeholder 3">
            <a:extLst>
              <a:ext uri="{FF2B5EF4-FFF2-40B4-BE49-F238E27FC236}">
                <a16:creationId xmlns:a16="http://schemas.microsoft.com/office/drawing/2014/main" id="{9368789C-B8D7-4EC3-A752-15AF13BF63FA}"/>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48323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58AAB-BDD1-46C3-B336-94BE635D207D}"/>
              </a:ext>
            </a:extLst>
          </p:cNvPr>
          <p:cNvSpPr>
            <a:spLocks noGrp="1"/>
          </p:cNvSpPr>
          <p:nvPr>
            <p:ph type="title"/>
          </p:nvPr>
        </p:nvSpPr>
        <p:spPr/>
        <p:txBody>
          <a:bodyPr/>
          <a:lstStyle/>
          <a:p>
            <a:r>
              <a:rPr lang="en-US"/>
              <a:t>Facebook Own Posts Table | All PT Channels - 5 of 16</a:t>
            </a:r>
          </a:p>
        </p:txBody>
      </p:sp>
      <p:graphicFrame>
        <p:nvGraphicFramePr>
          <p:cNvPr id="5" name="Table Placeholder 4">
            <a:extLst>
              <a:ext uri="{FF2B5EF4-FFF2-40B4-BE49-F238E27FC236}">
                <a16:creationId xmlns:a16="http://schemas.microsoft.com/office/drawing/2014/main" id="{66DD6C21-6D1F-43C0-9C57-7FC04FFB22A9}"/>
              </a:ext>
            </a:extLst>
          </p:cNvPr>
          <p:cNvGraphicFramePr>
            <a:graphicFrameLocks noGrp="1"/>
          </p:cNvGraphicFramePr>
          <p:nvPr>
            <p:ph type="tbl" sz="quarter" idx="13"/>
            <p:extLst>
              <p:ext uri="{D42A27DB-BD31-4B8C-83A1-F6EECF244321}">
                <p14:modId xmlns:p14="http://schemas.microsoft.com/office/powerpoint/2010/main" val="2850509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6940507"/>
                    </a:ext>
                  </a:extLst>
                </a:gridCol>
                <a:gridCol w="246888">
                  <a:extLst>
                    <a:ext uri="{9D8B030D-6E8A-4147-A177-3AD203B41FA5}">
                      <a16:colId xmlns:a16="http://schemas.microsoft.com/office/drawing/2014/main" val="2183137057"/>
                    </a:ext>
                  </a:extLst>
                </a:gridCol>
                <a:gridCol w="246888">
                  <a:extLst>
                    <a:ext uri="{9D8B030D-6E8A-4147-A177-3AD203B41FA5}">
                      <a16:colId xmlns:a16="http://schemas.microsoft.com/office/drawing/2014/main" val="3726998365"/>
                    </a:ext>
                  </a:extLst>
                </a:gridCol>
                <a:gridCol w="246888">
                  <a:extLst>
                    <a:ext uri="{9D8B030D-6E8A-4147-A177-3AD203B41FA5}">
                      <a16:colId xmlns:a16="http://schemas.microsoft.com/office/drawing/2014/main" val="2159982403"/>
                    </a:ext>
                  </a:extLst>
                </a:gridCol>
                <a:gridCol w="246888">
                  <a:extLst>
                    <a:ext uri="{9D8B030D-6E8A-4147-A177-3AD203B41FA5}">
                      <a16:colId xmlns:a16="http://schemas.microsoft.com/office/drawing/2014/main" val="239713008"/>
                    </a:ext>
                  </a:extLst>
                </a:gridCol>
                <a:gridCol w="246888">
                  <a:extLst>
                    <a:ext uri="{9D8B030D-6E8A-4147-A177-3AD203B41FA5}">
                      <a16:colId xmlns:a16="http://schemas.microsoft.com/office/drawing/2014/main" val="3231267634"/>
                    </a:ext>
                  </a:extLst>
                </a:gridCol>
                <a:gridCol w="246888">
                  <a:extLst>
                    <a:ext uri="{9D8B030D-6E8A-4147-A177-3AD203B41FA5}">
                      <a16:colId xmlns:a16="http://schemas.microsoft.com/office/drawing/2014/main" val="886618750"/>
                    </a:ext>
                  </a:extLst>
                </a:gridCol>
                <a:gridCol w="246888">
                  <a:extLst>
                    <a:ext uri="{9D8B030D-6E8A-4147-A177-3AD203B41FA5}">
                      <a16:colId xmlns:a16="http://schemas.microsoft.com/office/drawing/2014/main" val="2167221392"/>
                    </a:ext>
                  </a:extLst>
                </a:gridCol>
                <a:gridCol w="246888">
                  <a:extLst>
                    <a:ext uri="{9D8B030D-6E8A-4147-A177-3AD203B41FA5}">
                      <a16:colId xmlns:a16="http://schemas.microsoft.com/office/drawing/2014/main" val="2383378425"/>
                    </a:ext>
                  </a:extLst>
                </a:gridCol>
                <a:gridCol w="246888">
                  <a:extLst>
                    <a:ext uri="{9D8B030D-6E8A-4147-A177-3AD203B41FA5}">
                      <a16:colId xmlns:a16="http://schemas.microsoft.com/office/drawing/2014/main" val="1780413011"/>
                    </a:ext>
                  </a:extLst>
                </a:gridCol>
                <a:gridCol w="246888">
                  <a:extLst>
                    <a:ext uri="{9D8B030D-6E8A-4147-A177-3AD203B41FA5}">
                      <a16:colId xmlns:a16="http://schemas.microsoft.com/office/drawing/2014/main" val="598712409"/>
                    </a:ext>
                  </a:extLst>
                </a:gridCol>
                <a:gridCol w="246888">
                  <a:extLst>
                    <a:ext uri="{9D8B030D-6E8A-4147-A177-3AD203B41FA5}">
                      <a16:colId xmlns:a16="http://schemas.microsoft.com/office/drawing/2014/main" val="384115215"/>
                    </a:ext>
                  </a:extLst>
                </a:gridCol>
                <a:gridCol w="246888">
                  <a:extLst>
                    <a:ext uri="{9D8B030D-6E8A-4147-A177-3AD203B41FA5}">
                      <a16:colId xmlns:a16="http://schemas.microsoft.com/office/drawing/2014/main" val="1794383546"/>
                    </a:ext>
                  </a:extLst>
                </a:gridCol>
                <a:gridCol w="246888">
                  <a:extLst>
                    <a:ext uri="{9D8B030D-6E8A-4147-A177-3AD203B41FA5}">
                      <a16:colId xmlns:a16="http://schemas.microsoft.com/office/drawing/2014/main" val="2232388128"/>
                    </a:ext>
                  </a:extLst>
                </a:gridCol>
                <a:gridCol w="246888">
                  <a:extLst>
                    <a:ext uri="{9D8B030D-6E8A-4147-A177-3AD203B41FA5}">
                      <a16:colId xmlns:a16="http://schemas.microsoft.com/office/drawing/2014/main" val="4232300703"/>
                    </a:ext>
                  </a:extLst>
                </a:gridCol>
                <a:gridCol w="246888">
                  <a:extLst>
                    <a:ext uri="{9D8B030D-6E8A-4147-A177-3AD203B41FA5}">
                      <a16:colId xmlns:a16="http://schemas.microsoft.com/office/drawing/2014/main" val="443544777"/>
                    </a:ext>
                  </a:extLst>
                </a:gridCol>
                <a:gridCol w="246888">
                  <a:extLst>
                    <a:ext uri="{9D8B030D-6E8A-4147-A177-3AD203B41FA5}">
                      <a16:colId xmlns:a16="http://schemas.microsoft.com/office/drawing/2014/main" val="3717696128"/>
                    </a:ext>
                  </a:extLst>
                </a:gridCol>
                <a:gridCol w="246888">
                  <a:extLst>
                    <a:ext uri="{9D8B030D-6E8A-4147-A177-3AD203B41FA5}">
                      <a16:colId xmlns:a16="http://schemas.microsoft.com/office/drawing/2014/main" val="1974127623"/>
                    </a:ext>
                  </a:extLst>
                </a:gridCol>
                <a:gridCol w="246888">
                  <a:extLst>
                    <a:ext uri="{9D8B030D-6E8A-4147-A177-3AD203B41FA5}">
                      <a16:colId xmlns:a16="http://schemas.microsoft.com/office/drawing/2014/main" val="3394561390"/>
                    </a:ext>
                  </a:extLst>
                </a:gridCol>
                <a:gridCol w="246888">
                  <a:extLst>
                    <a:ext uri="{9D8B030D-6E8A-4147-A177-3AD203B41FA5}">
                      <a16:colId xmlns:a16="http://schemas.microsoft.com/office/drawing/2014/main" val="3225046123"/>
                    </a:ext>
                  </a:extLst>
                </a:gridCol>
                <a:gridCol w="246888">
                  <a:extLst>
                    <a:ext uri="{9D8B030D-6E8A-4147-A177-3AD203B41FA5}">
                      <a16:colId xmlns:a16="http://schemas.microsoft.com/office/drawing/2014/main" val="997038260"/>
                    </a:ext>
                  </a:extLst>
                </a:gridCol>
                <a:gridCol w="246888">
                  <a:extLst>
                    <a:ext uri="{9D8B030D-6E8A-4147-A177-3AD203B41FA5}">
                      <a16:colId xmlns:a16="http://schemas.microsoft.com/office/drawing/2014/main" val="2429286319"/>
                    </a:ext>
                  </a:extLst>
                </a:gridCol>
                <a:gridCol w="246888">
                  <a:extLst>
                    <a:ext uri="{9D8B030D-6E8A-4147-A177-3AD203B41FA5}">
                      <a16:colId xmlns:a16="http://schemas.microsoft.com/office/drawing/2014/main" val="3325845834"/>
                    </a:ext>
                  </a:extLst>
                </a:gridCol>
                <a:gridCol w="246888">
                  <a:extLst>
                    <a:ext uri="{9D8B030D-6E8A-4147-A177-3AD203B41FA5}">
                      <a16:colId xmlns:a16="http://schemas.microsoft.com/office/drawing/2014/main" val="2822225605"/>
                    </a:ext>
                  </a:extLst>
                </a:gridCol>
                <a:gridCol w="246888">
                  <a:extLst>
                    <a:ext uri="{9D8B030D-6E8A-4147-A177-3AD203B41FA5}">
                      <a16:colId xmlns:a16="http://schemas.microsoft.com/office/drawing/2014/main" val="2779067636"/>
                    </a:ext>
                  </a:extLst>
                </a:gridCol>
                <a:gridCol w="246888">
                  <a:extLst>
                    <a:ext uri="{9D8B030D-6E8A-4147-A177-3AD203B41FA5}">
                      <a16:colId xmlns:a16="http://schemas.microsoft.com/office/drawing/2014/main" val="2283413845"/>
                    </a:ext>
                  </a:extLst>
                </a:gridCol>
                <a:gridCol w="246888">
                  <a:extLst>
                    <a:ext uri="{9D8B030D-6E8A-4147-A177-3AD203B41FA5}">
                      <a16:colId xmlns:a16="http://schemas.microsoft.com/office/drawing/2014/main" val="324414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126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8147683"/>
                  </a:ext>
                </a:extLst>
              </a:tr>
            </a:tbl>
          </a:graphicData>
        </a:graphic>
      </p:graphicFrame>
      <p:sp>
        <p:nvSpPr>
          <p:cNvPr id="4" name="Text Placeholder 3">
            <a:extLst>
              <a:ext uri="{FF2B5EF4-FFF2-40B4-BE49-F238E27FC236}">
                <a16:creationId xmlns:a16="http://schemas.microsoft.com/office/drawing/2014/main" id="{4B0B6C58-1C82-4B98-8EA4-7C72CA9ABC98}"/>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375684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DB43-CF82-4D5F-9519-D5CC95BEAC9F}"/>
              </a:ext>
            </a:extLst>
          </p:cNvPr>
          <p:cNvSpPr>
            <a:spLocks noGrp="1"/>
          </p:cNvSpPr>
          <p:nvPr>
            <p:ph type="title"/>
          </p:nvPr>
        </p:nvSpPr>
        <p:spPr/>
        <p:txBody>
          <a:bodyPr/>
          <a:lstStyle/>
          <a:p>
            <a:r>
              <a:rPr lang="en-US"/>
              <a:t>Facebook Own Posts Table | All PT Channels - 6 of 16</a:t>
            </a:r>
          </a:p>
        </p:txBody>
      </p:sp>
      <p:graphicFrame>
        <p:nvGraphicFramePr>
          <p:cNvPr id="5" name="Table Placeholder 4">
            <a:extLst>
              <a:ext uri="{FF2B5EF4-FFF2-40B4-BE49-F238E27FC236}">
                <a16:creationId xmlns:a16="http://schemas.microsoft.com/office/drawing/2014/main" id="{E16F22CC-4921-4374-9219-9D6447253142}"/>
              </a:ext>
            </a:extLst>
          </p:cNvPr>
          <p:cNvGraphicFramePr>
            <a:graphicFrameLocks noGrp="1"/>
          </p:cNvGraphicFramePr>
          <p:nvPr>
            <p:ph type="tbl" sz="quarter" idx="13"/>
            <p:extLst>
              <p:ext uri="{D42A27DB-BD31-4B8C-83A1-F6EECF244321}">
                <p14:modId xmlns:p14="http://schemas.microsoft.com/office/powerpoint/2010/main" val="200861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8632569"/>
                    </a:ext>
                  </a:extLst>
                </a:gridCol>
                <a:gridCol w="246888">
                  <a:extLst>
                    <a:ext uri="{9D8B030D-6E8A-4147-A177-3AD203B41FA5}">
                      <a16:colId xmlns:a16="http://schemas.microsoft.com/office/drawing/2014/main" val="2685444728"/>
                    </a:ext>
                  </a:extLst>
                </a:gridCol>
                <a:gridCol w="246888">
                  <a:extLst>
                    <a:ext uri="{9D8B030D-6E8A-4147-A177-3AD203B41FA5}">
                      <a16:colId xmlns:a16="http://schemas.microsoft.com/office/drawing/2014/main" val="2219027668"/>
                    </a:ext>
                  </a:extLst>
                </a:gridCol>
                <a:gridCol w="246888">
                  <a:extLst>
                    <a:ext uri="{9D8B030D-6E8A-4147-A177-3AD203B41FA5}">
                      <a16:colId xmlns:a16="http://schemas.microsoft.com/office/drawing/2014/main" val="4051838524"/>
                    </a:ext>
                  </a:extLst>
                </a:gridCol>
                <a:gridCol w="246888">
                  <a:extLst>
                    <a:ext uri="{9D8B030D-6E8A-4147-A177-3AD203B41FA5}">
                      <a16:colId xmlns:a16="http://schemas.microsoft.com/office/drawing/2014/main" val="486317162"/>
                    </a:ext>
                  </a:extLst>
                </a:gridCol>
                <a:gridCol w="246888">
                  <a:extLst>
                    <a:ext uri="{9D8B030D-6E8A-4147-A177-3AD203B41FA5}">
                      <a16:colId xmlns:a16="http://schemas.microsoft.com/office/drawing/2014/main" val="1324419331"/>
                    </a:ext>
                  </a:extLst>
                </a:gridCol>
                <a:gridCol w="246888">
                  <a:extLst>
                    <a:ext uri="{9D8B030D-6E8A-4147-A177-3AD203B41FA5}">
                      <a16:colId xmlns:a16="http://schemas.microsoft.com/office/drawing/2014/main" val="1539606564"/>
                    </a:ext>
                  </a:extLst>
                </a:gridCol>
                <a:gridCol w="246888">
                  <a:extLst>
                    <a:ext uri="{9D8B030D-6E8A-4147-A177-3AD203B41FA5}">
                      <a16:colId xmlns:a16="http://schemas.microsoft.com/office/drawing/2014/main" val="259786317"/>
                    </a:ext>
                  </a:extLst>
                </a:gridCol>
                <a:gridCol w="246888">
                  <a:extLst>
                    <a:ext uri="{9D8B030D-6E8A-4147-A177-3AD203B41FA5}">
                      <a16:colId xmlns:a16="http://schemas.microsoft.com/office/drawing/2014/main" val="191614087"/>
                    </a:ext>
                  </a:extLst>
                </a:gridCol>
                <a:gridCol w="246888">
                  <a:extLst>
                    <a:ext uri="{9D8B030D-6E8A-4147-A177-3AD203B41FA5}">
                      <a16:colId xmlns:a16="http://schemas.microsoft.com/office/drawing/2014/main" val="986789403"/>
                    </a:ext>
                  </a:extLst>
                </a:gridCol>
                <a:gridCol w="246888">
                  <a:extLst>
                    <a:ext uri="{9D8B030D-6E8A-4147-A177-3AD203B41FA5}">
                      <a16:colId xmlns:a16="http://schemas.microsoft.com/office/drawing/2014/main" val="2599952508"/>
                    </a:ext>
                  </a:extLst>
                </a:gridCol>
                <a:gridCol w="246888">
                  <a:extLst>
                    <a:ext uri="{9D8B030D-6E8A-4147-A177-3AD203B41FA5}">
                      <a16:colId xmlns:a16="http://schemas.microsoft.com/office/drawing/2014/main" val="3022396791"/>
                    </a:ext>
                  </a:extLst>
                </a:gridCol>
                <a:gridCol w="246888">
                  <a:extLst>
                    <a:ext uri="{9D8B030D-6E8A-4147-A177-3AD203B41FA5}">
                      <a16:colId xmlns:a16="http://schemas.microsoft.com/office/drawing/2014/main" val="1427163546"/>
                    </a:ext>
                  </a:extLst>
                </a:gridCol>
                <a:gridCol w="246888">
                  <a:extLst>
                    <a:ext uri="{9D8B030D-6E8A-4147-A177-3AD203B41FA5}">
                      <a16:colId xmlns:a16="http://schemas.microsoft.com/office/drawing/2014/main" val="3772896865"/>
                    </a:ext>
                  </a:extLst>
                </a:gridCol>
                <a:gridCol w="246888">
                  <a:extLst>
                    <a:ext uri="{9D8B030D-6E8A-4147-A177-3AD203B41FA5}">
                      <a16:colId xmlns:a16="http://schemas.microsoft.com/office/drawing/2014/main" val="309691051"/>
                    </a:ext>
                  </a:extLst>
                </a:gridCol>
                <a:gridCol w="246888">
                  <a:extLst>
                    <a:ext uri="{9D8B030D-6E8A-4147-A177-3AD203B41FA5}">
                      <a16:colId xmlns:a16="http://schemas.microsoft.com/office/drawing/2014/main" val="2371740481"/>
                    </a:ext>
                  </a:extLst>
                </a:gridCol>
                <a:gridCol w="246888">
                  <a:extLst>
                    <a:ext uri="{9D8B030D-6E8A-4147-A177-3AD203B41FA5}">
                      <a16:colId xmlns:a16="http://schemas.microsoft.com/office/drawing/2014/main" val="3616948528"/>
                    </a:ext>
                  </a:extLst>
                </a:gridCol>
                <a:gridCol w="246888">
                  <a:extLst>
                    <a:ext uri="{9D8B030D-6E8A-4147-A177-3AD203B41FA5}">
                      <a16:colId xmlns:a16="http://schemas.microsoft.com/office/drawing/2014/main" val="1989273073"/>
                    </a:ext>
                  </a:extLst>
                </a:gridCol>
                <a:gridCol w="246888">
                  <a:extLst>
                    <a:ext uri="{9D8B030D-6E8A-4147-A177-3AD203B41FA5}">
                      <a16:colId xmlns:a16="http://schemas.microsoft.com/office/drawing/2014/main" val="110321934"/>
                    </a:ext>
                  </a:extLst>
                </a:gridCol>
                <a:gridCol w="246888">
                  <a:extLst>
                    <a:ext uri="{9D8B030D-6E8A-4147-A177-3AD203B41FA5}">
                      <a16:colId xmlns:a16="http://schemas.microsoft.com/office/drawing/2014/main" val="2514208542"/>
                    </a:ext>
                  </a:extLst>
                </a:gridCol>
                <a:gridCol w="246888">
                  <a:extLst>
                    <a:ext uri="{9D8B030D-6E8A-4147-A177-3AD203B41FA5}">
                      <a16:colId xmlns:a16="http://schemas.microsoft.com/office/drawing/2014/main" val="682591252"/>
                    </a:ext>
                  </a:extLst>
                </a:gridCol>
                <a:gridCol w="246888">
                  <a:extLst>
                    <a:ext uri="{9D8B030D-6E8A-4147-A177-3AD203B41FA5}">
                      <a16:colId xmlns:a16="http://schemas.microsoft.com/office/drawing/2014/main" val="2697306595"/>
                    </a:ext>
                  </a:extLst>
                </a:gridCol>
                <a:gridCol w="246888">
                  <a:extLst>
                    <a:ext uri="{9D8B030D-6E8A-4147-A177-3AD203B41FA5}">
                      <a16:colId xmlns:a16="http://schemas.microsoft.com/office/drawing/2014/main" val="1980114583"/>
                    </a:ext>
                  </a:extLst>
                </a:gridCol>
                <a:gridCol w="246888">
                  <a:extLst>
                    <a:ext uri="{9D8B030D-6E8A-4147-A177-3AD203B41FA5}">
                      <a16:colId xmlns:a16="http://schemas.microsoft.com/office/drawing/2014/main" val="2016817150"/>
                    </a:ext>
                  </a:extLst>
                </a:gridCol>
                <a:gridCol w="246888">
                  <a:extLst>
                    <a:ext uri="{9D8B030D-6E8A-4147-A177-3AD203B41FA5}">
                      <a16:colId xmlns:a16="http://schemas.microsoft.com/office/drawing/2014/main" val="1468462207"/>
                    </a:ext>
                  </a:extLst>
                </a:gridCol>
                <a:gridCol w="246888">
                  <a:extLst>
                    <a:ext uri="{9D8B030D-6E8A-4147-A177-3AD203B41FA5}">
                      <a16:colId xmlns:a16="http://schemas.microsoft.com/office/drawing/2014/main" val="3606460167"/>
                    </a:ext>
                  </a:extLst>
                </a:gridCol>
                <a:gridCol w="246888">
                  <a:extLst>
                    <a:ext uri="{9D8B030D-6E8A-4147-A177-3AD203B41FA5}">
                      <a16:colId xmlns:a16="http://schemas.microsoft.com/office/drawing/2014/main" val="74776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3375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8274577"/>
                  </a:ext>
                </a:extLst>
              </a:tr>
            </a:tbl>
          </a:graphicData>
        </a:graphic>
      </p:graphicFrame>
      <p:sp>
        <p:nvSpPr>
          <p:cNvPr id="4" name="Text Placeholder 3">
            <a:extLst>
              <a:ext uri="{FF2B5EF4-FFF2-40B4-BE49-F238E27FC236}">
                <a16:creationId xmlns:a16="http://schemas.microsoft.com/office/drawing/2014/main" id="{31D248DE-38F6-4A80-91F6-B16183648230}"/>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291591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E305-CCA1-4F91-9791-E1EF56E10462}"/>
              </a:ext>
            </a:extLst>
          </p:cNvPr>
          <p:cNvSpPr>
            <a:spLocks noGrp="1"/>
          </p:cNvSpPr>
          <p:nvPr>
            <p:ph type="title"/>
          </p:nvPr>
        </p:nvSpPr>
        <p:spPr/>
        <p:txBody>
          <a:bodyPr/>
          <a:lstStyle/>
          <a:p>
            <a:r>
              <a:rPr lang="en-US"/>
              <a:t>Facebook Own Posts Table | All PT Channels - 7 of 16</a:t>
            </a:r>
          </a:p>
        </p:txBody>
      </p:sp>
      <p:graphicFrame>
        <p:nvGraphicFramePr>
          <p:cNvPr id="5" name="Table Placeholder 4">
            <a:extLst>
              <a:ext uri="{FF2B5EF4-FFF2-40B4-BE49-F238E27FC236}">
                <a16:creationId xmlns:a16="http://schemas.microsoft.com/office/drawing/2014/main" id="{189A3E09-A1D9-4001-BA90-F4018E72292B}"/>
              </a:ext>
            </a:extLst>
          </p:cNvPr>
          <p:cNvGraphicFramePr>
            <a:graphicFrameLocks noGrp="1"/>
          </p:cNvGraphicFramePr>
          <p:nvPr>
            <p:ph type="tbl" sz="quarter" idx="13"/>
            <p:extLst>
              <p:ext uri="{D42A27DB-BD31-4B8C-83A1-F6EECF244321}">
                <p14:modId xmlns:p14="http://schemas.microsoft.com/office/powerpoint/2010/main" val="159626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2181962"/>
                    </a:ext>
                  </a:extLst>
                </a:gridCol>
                <a:gridCol w="246888">
                  <a:extLst>
                    <a:ext uri="{9D8B030D-6E8A-4147-A177-3AD203B41FA5}">
                      <a16:colId xmlns:a16="http://schemas.microsoft.com/office/drawing/2014/main" val="933310753"/>
                    </a:ext>
                  </a:extLst>
                </a:gridCol>
                <a:gridCol w="246888">
                  <a:extLst>
                    <a:ext uri="{9D8B030D-6E8A-4147-A177-3AD203B41FA5}">
                      <a16:colId xmlns:a16="http://schemas.microsoft.com/office/drawing/2014/main" val="1857555859"/>
                    </a:ext>
                  </a:extLst>
                </a:gridCol>
                <a:gridCol w="246888">
                  <a:extLst>
                    <a:ext uri="{9D8B030D-6E8A-4147-A177-3AD203B41FA5}">
                      <a16:colId xmlns:a16="http://schemas.microsoft.com/office/drawing/2014/main" val="776256767"/>
                    </a:ext>
                  </a:extLst>
                </a:gridCol>
                <a:gridCol w="246888">
                  <a:extLst>
                    <a:ext uri="{9D8B030D-6E8A-4147-A177-3AD203B41FA5}">
                      <a16:colId xmlns:a16="http://schemas.microsoft.com/office/drawing/2014/main" val="366047349"/>
                    </a:ext>
                  </a:extLst>
                </a:gridCol>
                <a:gridCol w="246888">
                  <a:extLst>
                    <a:ext uri="{9D8B030D-6E8A-4147-A177-3AD203B41FA5}">
                      <a16:colId xmlns:a16="http://schemas.microsoft.com/office/drawing/2014/main" val="1350707439"/>
                    </a:ext>
                  </a:extLst>
                </a:gridCol>
                <a:gridCol w="246888">
                  <a:extLst>
                    <a:ext uri="{9D8B030D-6E8A-4147-A177-3AD203B41FA5}">
                      <a16:colId xmlns:a16="http://schemas.microsoft.com/office/drawing/2014/main" val="2293388844"/>
                    </a:ext>
                  </a:extLst>
                </a:gridCol>
                <a:gridCol w="246888">
                  <a:extLst>
                    <a:ext uri="{9D8B030D-6E8A-4147-A177-3AD203B41FA5}">
                      <a16:colId xmlns:a16="http://schemas.microsoft.com/office/drawing/2014/main" val="4044171394"/>
                    </a:ext>
                  </a:extLst>
                </a:gridCol>
                <a:gridCol w="246888">
                  <a:extLst>
                    <a:ext uri="{9D8B030D-6E8A-4147-A177-3AD203B41FA5}">
                      <a16:colId xmlns:a16="http://schemas.microsoft.com/office/drawing/2014/main" val="3059055248"/>
                    </a:ext>
                  </a:extLst>
                </a:gridCol>
                <a:gridCol w="246888">
                  <a:extLst>
                    <a:ext uri="{9D8B030D-6E8A-4147-A177-3AD203B41FA5}">
                      <a16:colId xmlns:a16="http://schemas.microsoft.com/office/drawing/2014/main" val="3491508345"/>
                    </a:ext>
                  </a:extLst>
                </a:gridCol>
                <a:gridCol w="246888">
                  <a:extLst>
                    <a:ext uri="{9D8B030D-6E8A-4147-A177-3AD203B41FA5}">
                      <a16:colId xmlns:a16="http://schemas.microsoft.com/office/drawing/2014/main" val="3776065571"/>
                    </a:ext>
                  </a:extLst>
                </a:gridCol>
                <a:gridCol w="246888">
                  <a:extLst>
                    <a:ext uri="{9D8B030D-6E8A-4147-A177-3AD203B41FA5}">
                      <a16:colId xmlns:a16="http://schemas.microsoft.com/office/drawing/2014/main" val="3964782580"/>
                    </a:ext>
                  </a:extLst>
                </a:gridCol>
                <a:gridCol w="246888">
                  <a:extLst>
                    <a:ext uri="{9D8B030D-6E8A-4147-A177-3AD203B41FA5}">
                      <a16:colId xmlns:a16="http://schemas.microsoft.com/office/drawing/2014/main" val="3504058408"/>
                    </a:ext>
                  </a:extLst>
                </a:gridCol>
                <a:gridCol w="246888">
                  <a:extLst>
                    <a:ext uri="{9D8B030D-6E8A-4147-A177-3AD203B41FA5}">
                      <a16:colId xmlns:a16="http://schemas.microsoft.com/office/drawing/2014/main" val="2507821524"/>
                    </a:ext>
                  </a:extLst>
                </a:gridCol>
                <a:gridCol w="246888">
                  <a:extLst>
                    <a:ext uri="{9D8B030D-6E8A-4147-A177-3AD203B41FA5}">
                      <a16:colId xmlns:a16="http://schemas.microsoft.com/office/drawing/2014/main" val="3148532042"/>
                    </a:ext>
                  </a:extLst>
                </a:gridCol>
                <a:gridCol w="246888">
                  <a:extLst>
                    <a:ext uri="{9D8B030D-6E8A-4147-A177-3AD203B41FA5}">
                      <a16:colId xmlns:a16="http://schemas.microsoft.com/office/drawing/2014/main" val="2339651362"/>
                    </a:ext>
                  </a:extLst>
                </a:gridCol>
                <a:gridCol w="246888">
                  <a:extLst>
                    <a:ext uri="{9D8B030D-6E8A-4147-A177-3AD203B41FA5}">
                      <a16:colId xmlns:a16="http://schemas.microsoft.com/office/drawing/2014/main" val="4211072194"/>
                    </a:ext>
                  </a:extLst>
                </a:gridCol>
                <a:gridCol w="246888">
                  <a:extLst>
                    <a:ext uri="{9D8B030D-6E8A-4147-A177-3AD203B41FA5}">
                      <a16:colId xmlns:a16="http://schemas.microsoft.com/office/drawing/2014/main" val="2502834392"/>
                    </a:ext>
                  </a:extLst>
                </a:gridCol>
                <a:gridCol w="246888">
                  <a:extLst>
                    <a:ext uri="{9D8B030D-6E8A-4147-A177-3AD203B41FA5}">
                      <a16:colId xmlns:a16="http://schemas.microsoft.com/office/drawing/2014/main" val="3813214412"/>
                    </a:ext>
                  </a:extLst>
                </a:gridCol>
                <a:gridCol w="246888">
                  <a:extLst>
                    <a:ext uri="{9D8B030D-6E8A-4147-A177-3AD203B41FA5}">
                      <a16:colId xmlns:a16="http://schemas.microsoft.com/office/drawing/2014/main" val="4034821599"/>
                    </a:ext>
                  </a:extLst>
                </a:gridCol>
                <a:gridCol w="246888">
                  <a:extLst>
                    <a:ext uri="{9D8B030D-6E8A-4147-A177-3AD203B41FA5}">
                      <a16:colId xmlns:a16="http://schemas.microsoft.com/office/drawing/2014/main" val="950303213"/>
                    </a:ext>
                  </a:extLst>
                </a:gridCol>
                <a:gridCol w="246888">
                  <a:extLst>
                    <a:ext uri="{9D8B030D-6E8A-4147-A177-3AD203B41FA5}">
                      <a16:colId xmlns:a16="http://schemas.microsoft.com/office/drawing/2014/main" val="1722644779"/>
                    </a:ext>
                  </a:extLst>
                </a:gridCol>
                <a:gridCol w="246888">
                  <a:extLst>
                    <a:ext uri="{9D8B030D-6E8A-4147-A177-3AD203B41FA5}">
                      <a16:colId xmlns:a16="http://schemas.microsoft.com/office/drawing/2014/main" val="2358920760"/>
                    </a:ext>
                  </a:extLst>
                </a:gridCol>
                <a:gridCol w="246888">
                  <a:extLst>
                    <a:ext uri="{9D8B030D-6E8A-4147-A177-3AD203B41FA5}">
                      <a16:colId xmlns:a16="http://schemas.microsoft.com/office/drawing/2014/main" val="4017670063"/>
                    </a:ext>
                  </a:extLst>
                </a:gridCol>
                <a:gridCol w="246888">
                  <a:extLst>
                    <a:ext uri="{9D8B030D-6E8A-4147-A177-3AD203B41FA5}">
                      <a16:colId xmlns:a16="http://schemas.microsoft.com/office/drawing/2014/main" val="1182203150"/>
                    </a:ext>
                  </a:extLst>
                </a:gridCol>
                <a:gridCol w="246888">
                  <a:extLst>
                    <a:ext uri="{9D8B030D-6E8A-4147-A177-3AD203B41FA5}">
                      <a16:colId xmlns:a16="http://schemas.microsoft.com/office/drawing/2014/main" val="3557736428"/>
                    </a:ext>
                  </a:extLst>
                </a:gridCol>
                <a:gridCol w="246888">
                  <a:extLst>
                    <a:ext uri="{9D8B030D-6E8A-4147-A177-3AD203B41FA5}">
                      <a16:colId xmlns:a16="http://schemas.microsoft.com/office/drawing/2014/main" val="87340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116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62148312"/>
                  </a:ext>
                </a:extLst>
              </a:tr>
            </a:tbl>
          </a:graphicData>
        </a:graphic>
      </p:graphicFrame>
      <p:sp>
        <p:nvSpPr>
          <p:cNvPr id="4" name="Text Placeholder 3">
            <a:extLst>
              <a:ext uri="{FF2B5EF4-FFF2-40B4-BE49-F238E27FC236}">
                <a16:creationId xmlns:a16="http://schemas.microsoft.com/office/drawing/2014/main" id="{94D06758-FAB5-41D3-93CC-4A7191CA9A49}"/>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014117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A114-5AC2-4C38-B62C-88673EEC3DAE}"/>
              </a:ext>
            </a:extLst>
          </p:cNvPr>
          <p:cNvSpPr>
            <a:spLocks noGrp="1"/>
          </p:cNvSpPr>
          <p:nvPr>
            <p:ph type="title"/>
          </p:nvPr>
        </p:nvSpPr>
        <p:spPr/>
        <p:txBody>
          <a:bodyPr/>
          <a:lstStyle/>
          <a:p>
            <a:r>
              <a:rPr lang="en-US"/>
              <a:t>Facebook Own Posts Table | All PT Channels - 8 of 16</a:t>
            </a:r>
          </a:p>
        </p:txBody>
      </p:sp>
      <p:graphicFrame>
        <p:nvGraphicFramePr>
          <p:cNvPr id="5" name="Table Placeholder 4">
            <a:extLst>
              <a:ext uri="{FF2B5EF4-FFF2-40B4-BE49-F238E27FC236}">
                <a16:creationId xmlns:a16="http://schemas.microsoft.com/office/drawing/2014/main" id="{360D96E2-3B95-473C-8119-59EECA0C0543}"/>
              </a:ext>
            </a:extLst>
          </p:cNvPr>
          <p:cNvGraphicFramePr>
            <a:graphicFrameLocks noGrp="1"/>
          </p:cNvGraphicFramePr>
          <p:nvPr>
            <p:ph type="tbl" sz="quarter" idx="13"/>
            <p:extLst>
              <p:ext uri="{D42A27DB-BD31-4B8C-83A1-F6EECF244321}">
                <p14:modId xmlns:p14="http://schemas.microsoft.com/office/powerpoint/2010/main" val="108123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7374940"/>
                    </a:ext>
                  </a:extLst>
                </a:gridCol>
                <a:gridCol w="246888">
                  <a:extLst>
                    <a:ext uri="{9D8B030D-6E8A-4147-A177-3AD203B41FA5}">
                      <a16:colId xmlns:a16="http://schemas.microsoft.com/office/drawing/2014/main" val="841092981"/>
                    </a:ext>
                  </a:extLst>
                </a:gridCol>
                <a:gridCol w="246888">
                  <a:extLst>
                    <a:ext uri="{9D8B030D-6E8A-4147-A177-3AD203B41FA5}">
                      <a16:colId xmlns:a16="http://schemas.microsoft.com/office/drawing/2014/main" val="3550526358"/>
                    </a:ext>
                  </a:extLst>
                </a:gridCol>
                <a:gridCol w="246888">
                  <a:extLst>
                    <a:ext uri="{9D8B030D-6E8A-4147-A177-3AD203B41FA5}">
                      <a16:colId xmlns:a16="http://schemas.microsoft.com/office/drawing/2014/main" val="3729340435"/>
                    </a:ext>
                  </a:extLst>
                </a:gridCol>
                <a:gridCol w="246888">
                  <a:extLst>
                    <a:ext uri="{9D8B030D-6E8A-4147-A177-3AD203B41FA5}">
                      <a16:colId xmlns:a16="http://schemas.microsoft.com/office/drawing/2014/main" val="3463181504"/>
                    </a:ext>
                  </a:extLst>
                </a:gridCol>
                <a:gridCol w="246888">
                  <a:extLst>
                    <a:ext uri="{9D8B030D-6E8A-4147-A177-3AD203B41FA5}">
                      <a16:colId xmlns:a16="http://schemas.microsoft.com/office/drawing/2014/main" val="3535549717"/>
                    </a:ext>
                  </a:extLst>
                </a:gridCol>
                <a:gridCol w="246888">
                  <a:extLst>
                    <a:ext uri="{9D8B030D-6E8A-4147-A177-3AD203B41FA5}">
                      <a16:colId xmlns:a16="http://schemas.microsoft.com/office/drawing/2014/main" val="4062088276"/>
                    </a:ext>
                  </a:extLst>
                </a:gridCol>
                <a:gridCol w="246888">
                  <a:extLst>
                    <a:ext uri="{9D8B030D-6E8A-4147-A177-3AD203B41FA5}">
                      <a16:colId xmlns:a16="http://schemas.microsoft.com/office/drawing/2014/main" val="175373064"/>
                    </a:ext>
                  </a:extLst>
                </a:gridCol>
                <a:gridCol w="246888">
                  <a:extLst>
                    <a:ext uri="{9D8B030D-6E8A-4147-A177-3AD203B41FA5}">
                      <a16:colId xmlns:a16="http://schemas.microsoft.com/office/drawing/2014/main" val="2003378969"/>
                    </a:ext>
                  </a:extLst>
                </a:gridCol>
                <a:gridCol w="246888">
                  <a:extLst>
                    <a:ext uri="{9D8B030D-6E8A-4147-A177-3AD203B41FA5}">
                      <a16:colId xmlns:a16="http://schemas.microsoft.com/office/drawing/2014/main" val="4261262123"/>
                    </a:ext>
                  </a:extLst>
                </a:gridCol>
                <a:gridCol w="246888">
                  <a:extLst>
                    <a:ext uri="{9D8B030D-6E8A-4147-A177-3AD203B41FA5}">
                      <a16:colId xmlns:a16="http://schemas.microsoft.com/office/drawing/2014/main" val="1201197329"/>
                    </a:ext>
                  </a:extLst>
                </a:gridCol>
                <a:gridCol w="246888">
                  <a:extLst>
                    <a:ext uri="{9D8B030D-6E8A-4147-A177-3AD203B41FA5}">
                      <a16:colId xmlns:a16="http://schemas.microsoft.com/office/drawing/2014/main" val="4195236058"/>
                    </a:ext>
                  </a:extLst>
                </a:gridCol>
                <a:gridCol w="246888">
                  <a:extLst>
                    <a:ext uri="{9D8B030D-6E8A-4147-A177-3AD203B41FA5}">
                      <a16:colId xmlns:a16="http://schemas.microsoft.com/office/drawing/2014/main" val="2277595173"/>
                    </a:ext>
                  </a:extLst>
                </a:gridCol>
                <a:gridCol w="246888">
                  <a:extLst>
                    <a:ext uri="{9D8B030D-6E8A-4147-A177-3AD203B41FA5}">
                      <a16:colId xmlns:a16="http://schemas.microsoft.com/office/drawing/2014/main" val="4116274213"/>
                    </a:ext>
                  </a:extLst>
                </a:gridCol>
                <a:gridCol w="246888">
                  <a:extLst>
                    <a:ext uri="{9D8B030D-6E8A-4147-A177-3AD203B41FA5}">
                      <a16:colId xmlns:a16="http://schemas.microsoft.com/office/drawing/2014/main" val="3950209060"/>
                    </a:ext>
                  </a:extLst>
                </a:gridCol>
                <a:gridCol w="246888">
                  <a:extLst>
                    <a:ext uri="{9D8B030D-6E8A-4147-A177-3AD203B41FA5}">
                      <a16:colId xmlns:a16="http://schemas.microsoft.com/office/drawing/2014/main" val="1940324258"/>
                    </a:ext>
                  </a:extLst>
                </a:gridCol>
                <a:gridCol w="246888">
                  <a:extLst>
                    <a:ext uri="{9D8B030D-6E8A-4147-A177-3AD203B41FA5}">
                      <a16:colId xmlns:a16="http://schemas.microsoft.com/office/drawing/2014/main" val="3377106566"/>
                    </a:ext>
                  </a:extLst>
                </a:gridCol>
                <a:gridCol w="246888">
                  <a:extLst>
                    <a:ext uri="{9D8B030D-6E8A-4147-A177-3AD203B41FA5}">
                      <a16:colId xmlns:a16="http://schemas.microsoft.com/office/drawing/2014/main" val="156124904"/>
                    </a:ext>
                  </a:extLst>
                </a:gridCol>
                <a:gridCol w="246888">
                  <a:extLst>
                    <a:ext uri="{9D8B030D-6E8A-4147-A177-3AD203B41FA5}">
                      <a16:colId xmlns:a16="http://schemas.microsoft.com/office/drawing/2014/main" val="3040592939"/>
                    </a:ext>
                  </a:extLst>
                </a:gridCol>
                <a:gridCol w="246888">
                  <a:extLst>
                    <a:ext uri="{9D8B030D-6E8A-4147-A177-3AD203B41FA5}">
                      <a16:colId xmlns:a16="http://schemas.microsoft.com/office/drawing/2014/main" val="2967881465"/>
                    </a:ext>
                  </a:extLst>
                </a:gridCol>
                <a:gridCol w="246888">
                  <a:extLst>
                    <a:ext uri="{9D8B030D-6E8A-4147-A177-3AD203B41FA5}">
                      <a16:colId xmlns:a16="http://schemas.microsoft.com/office/drawing/2014/main" val="2215307575"/>
                    </a:ext>
                  </a:extLst>
                </a:gridCol>
                <a:gridCol w="246888">
                  <a:extLst>
                    <a:ext uri="{9D8B030D-6E8A-4147-A177-3AD203B41FA5}">
                      <a16:colId xmlns:a16="http://schemas.microsoft.com/office/drawing/2014/main" val="756106554"/>
                    </a:ext>
                  </a:extLst>
                </a:gridCol>
                <a:gridCol w="246888">
                  <a:extLst>
                    <a:ext uri="{9D8B030D-6E8A-4147-A177-3AD203B41FA5}">
                      <a16:colId xmlns:a16="http://schemas.microsoft.com/office/drawing/2014/main" val="254715181"/>
                    </a:ext>
                  </a:extLst>
                </a:gridCol>
                <a:gridCol w="246888">
                  <a:extLst>
                    <a:ext uri="{9D8B030D-6E8A-4147-A177-3AD203B41FA5}">
                      <a16:colId xmlns:a16="http://schemas.microsoft.com/office/drawing/2014/main" val="3445602077"/>
                    </a:ext>
                  </a:extLst>
                </a:gridCol>
                <a:gridCol w="246888">
                  <a:extLst>
                    <a:ext uri="{9D8B030D-6E8A-4147-A177-3AD203B41FA5}">
                      <a16:colId xmlns:a16="http://schemas.microsoft.com/office/drawing/2014/main" val="2822707623"/>
                    </a:ext>
                  </a:extLst>
                </a:gridCol>
                <a:gridCol w="246888">
                  <a:extLst>
                    <a:ext uri="{9D8B030D-6E8A-4147-A177-3AD203B41FA5}">
                      <a16:colId xmlns:a16="http://schemas.microsoft.com/office/drawing/2014/main" val="2689903567"/>
                    </a:ext>
                  </a:extLst>
                </a:gridCol>
                <a:gridCol w="246888">
                  <a:extLst>
                    <a:ext uri="{9D8B030D-6E8A-4147-A177-3AD203B41FA5}">
                      <a16:colId xmlns:a16="http://schemas.microsoft.com/office/drawing/2014/main" val="3567395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046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0998293"/>
                  </a:ext>
                </a:extLst>
              </a:tr>
            </a:tbl>
          </a:graphicData>
        </a:graphic>
      </p:graphicFrame>
      <p:sp>
        <p:nvSpPr>
          <p:cNvPr id="4" name="Text Placeholder 3">
            <a:extLst>
              <a:ext uri="{FF2B5EF4-FFF2-40B4-BE49-F238E27FC236}">
                <a16:creationId xmlns:a16="http://schemas.microsoft.com/office/drawing/2014/main" id="{9B562650-8933-4DD7-AC71-E1CCCA20F5BF}"/>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37419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CC731-3210-4125-BBE9-6DB4F70D6952}"/>
              </a:ext>
            </a:extLst>
          </p:cNvPr>
          <p:cNvSpPr>
            <a:spLocks noGrp="1"/>
          </p:cNvSpPr>
          <p:nvPr>
            <p:ph type="title"/>
          </p:nvPr>
        </p:nvSpPr>
        <p:spPr/>
        <p:txBody>
          <a:bodyPr/>
          <a:lstStyle/>
          <a:p>
            <a:r>
              <a:rPr lang="en-US"/>
              <a:t>Facebook Own Posts Table | All PT Channels - 9 of 16</a:t>
            </a:r>
          </a:p>
        </p:txBody>
      </p:sp>
      <p:graphicFrame>
        <p:nvGraphicFramePr>
          <p:cNvPr id="5" name="Table Placeholder 4">
            <a:extLst>
              <a:ext uri="{FF2B5EF4-FFF2-40B4-BE49-F238E27FC236}">
                <a16:creationId xmlns:a16="http://schemas.microsoft.com/office/drawing/2014/main" id="{0B6CE644-A17E-4CF0-8F8A-CD66689D6D37}"/>
              </a:ext>
            </a:extLst>
          </p:cNvPr>
          <p:cNvGraphicFramePr>
            <a:graphicFrameLocks noGrp="1"/>
          </p:cNvGraphicFramePr>
          <p:nvPr>
            <p:ph type="tbl" sz="quarter" idx="13"/>
            <p:extLst>
              <p:ext uri="{D42A27DB-BD31-4B8C-83A1-F6EECF244321}">
                <p14:modId xmlns:p14="http://schemas.microsoft.com/office/powerpoint/2010/main" val="3123499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19464166"/>
                    </a:ext>
                  </a:extLst>
                </a:gridCol>
                <a:gridCol w="246888">
                  <a:extLst>
                    <a:ext uri="{9D8B030D-6E8A-4147-A177-3AD203B41FA5}">
                      <a16:colId xmlns:a16="http://schemas.microsoft.com/office/drawing/2014/main" val="1062747964"/>
                    </a:ext>
                  </a:extLst>
                </a:gridCol>
                <a:gridCol w="246888">
                  <a:extLst>
                    <a:ext uri="{9D8B030D-6E8A-4147-A177-3AD203B41FA5}">
                      <a16:colId xmlns:a16="http://schemas.microsoft.com/office/drawing/2014/main" val="1373303947"/>
                    </a:ext>
                  </a:extLst>
                </a:gridCol>
                <a:gridCol w="246888">
                  <a:extLst>
                    <a:ext uri="{9D8B030D-6E8A-4147-A177-3AD203B41FA5}">
                      <a16:colId xmlns:a16="http://schemas.microsoft.com/office/drawing/2014/main" val="496707646"/>
                    </a:ext>
                  </a:extLst>
                </a:gridCol>
                <a:gridCol w="246888">
                  <a:extLst>
                    <a:ext uri="{9D8B030D-6E8A-4147-A177-3AD203B41FA5}">
                      <a16:colId xmlns:a16="http://schemas.microsoft.com/office/drawing/2014/main" val="320945543"/>
                    </a:ext>
                  </a:extLst>
                </a:gridCol>
                <a:gridCol w="246888">
                  <a:extLst>
                    <a:ext uri="{9D8B030D-6E8A-4147-A177-3AD203B41FA5}">
                      <a16:colId xmlns:a16="http://schemas.microsoft.com/office/drawing/2014/main" val="3655419067"/>
                    </a:ext>
                  </a:extLst>
                </a:gridCol>
                <a:gridCol w="246888">
                  <a:extLst>
                    <a:ext uri="{9D8B030D-6E8A-4147-A177-3AD203B41FA5}">
                      <a16:colId xmlns:a16="http://schemas.microsoft.com/office/drawing/2014/main" val="1400431936"/>
                    </a:ext>
                  </a:extLst>
                </a:gridCol>
                <a:gridCol w="246888">
                  <a:extLst>
                    <a:ext uri="{9D8B030D-6E8A-4147-A177-3AD203B41FA5}">
                      <a16:colId xmlns:a16="http://schemas.microsoft.com/office/drawing/2014/main" val="1751716539"/>
                    </a:ext>
                  </a:extLst>
                </a:gridCol>
                <a:gridCol w="246888">
                  <a:extLst>
                    <a:ext uri="{9D8B030D-6E8A-4147-A177-3AD203B41FA5}">
                      <a16:colId xmlns:a16="http://schemas.microsoft.com/office/drawing/2014/main" val="3406295459"/>
                    </a:ext>
                  </a:extLst>
                </a:gridCol>
                <a:gridCol w="246888">
                  <a:extLst>
                    <a:ext uri="{9D8B030D-6E8A-4147-A177-3AD203B41FA5}">
                      <a16:colId xmlns:a16="http://schemas.microsoft.com/office/drawing/2014/main" val="2011393259"/>
                    </a:ext>
                  </a:extLst>
                </a:gridCol>
                <a:gridCol w="246888">
                  <a:extLst>
                    <a:ext uri="{9D8B030D-6E8A-4147-A177-3AD203B41FA5}">
                      <a16:colId xmlns:a16="http://schemas.microsoft.com/office/drawing/2014/main" val="3831578513"/>
                    </a:ext>
                  </a:extLst>
                </a:gridCol>
                <a:gridCol w="246888">
                  <a:extLst>
                    <a:ext uri="{9D8B030D-6E8A-4147-A177-3AD203B41FA5}">
                      <a16:colId xmlns:a16="http://schemas.microsoft.com/office/drawing/2014/main" val="2496871877"/>
                    </a:ext>
                  </a:extLst>
                </a:gridCol>
                <a:gridCol w="246888">
                  <a:extLst>
                    <a:ext uri="{9D8B030D-6E8A-4147-A177-3AD203B41FA5}">
                      <a16:colId xmlns:a16="http://schemas.microsoft.com/office/drawing/2014/main" val="988804620"/>
                    </a:ext>
                  </a:extLst>
                </a:gridCol>
                <a:gridCol w="246888">
                  <a:extLst>
                    <a:ext uri="{9D8B030D-6E8A-4147-A177-3AD203B41FA5}">
                      <a16:colId xmlns:a16="http://schemas.microsoft.com/office/drawing/2014/main" val="4048624512"/>
                    </a:ext>
                  </a:extLst>
                </a:gridCol>
                <a:gridCol w="246888">
                  <a:extLst>
                    <a:ext uri="{9D8B030D-6E8A-4147-A177-3AD203B41FA5}">
                      <a16:colId xmlns:a16="http://schemas.microsoft.com/office/drawing/2014/main" val="770388424"/>
                    </a:ext>
                  </a:extLst>
                </a:gridCol>
                <a:gridCol w="246888">
                  <a:extLst>
                    <a:ext uri="{9D8B030D-6E8A-4147-A177-3AD203B41FA5}">
                      <a16:colId xmlns:a16="http://schemas.microsoft.com/office/drawing/2014/main" val="862137162"/>
                    </a:ext>
                  </a:extLst>
                </a:gridCol>
                <a:gridCol w="246888">
                  <a:extLst>
                    <a:ext uri="{9D8B030D-6E8A-4147-A177-3AD203B41FA5}">
                      <a16:colId xmlns:a16="http://schemas.microsoft.com/office/drawing/2014/main" val="899804782"/>
                    </a:ext>
                  </a:extLst>
                </a:gridCol>
                <a:gridCol w="246888">
                  <a:extLst>
                    <a:ext uri="{9D8B030D-6E8A-4147-A177-3AD203B41FA5}">
                      <a16:colId xmlns:a16="http://schemas.microsoft.com/office/drawing/2014/main" val="2739769546"/>
                    </a:ext>
                  </a:extLst>
                </a:gridCol>
                <a:gridCol w="246888">
                  <a:extLst>
                    <a:ext uri="{9D8B030D-6E8A-4147-A177-3AD203B41FA5}">
                      <a16:colId xmlns:a16="http://schemas.microsoft.com/office/drawing/2014/main" val="350664993"/>
                    </a:ext>
                  </a:extLst>
                </a:gridCol>
                <a:gridCol w="246888">
                  <a:extLst>
                    <a:ext uri="{9D8B030D-6E8A-4147-A177-3AD203B41FA5}">
                      <a16:colId xmlns:a16="http://schemas.microsoft.com/office/drawing/2014/main" val="698282576"/>
                    </a:ext>
                  </a:extLst>
                </a:gridCol>
                <a:gridCol w="246888">
                  <a:extLst>
                    <a:ext uri="{9D8B030D-6E8A-4147-A177-3AD203B41FA5}">
                      <a16:colId xmlns:a16="http://schemas.microsoft.com/office/drawing/2014/main" val="310472139"/>
                    </a:ext>
                  </a:extLst>
                </a:gridCol>
                <a:gridCol w="246888">
                  <a:extLst>
                    <a:ext uri="{9D8B030D-6E8A-4147-A177-3AD203B41FA5}">
                      <a16:colId xmlns:a16="http://schemas.microsoft.com/office/drawing/2014/main" val="2185943621"/>
                    </a:ext>
                  </a:extLst>
                </a:gridCol>
                <a:gridCol w="246888">
                  <a:extLst>
                    <a:ext uri="{9D8B030D-6E8A-4147-A177-3AD203B41FA5}">
                      <a16:colId xmlns:a16="http://schemas.microsoft.com/office/drawing/2014/main" val="3444014093"/>
                    </a:ext>
                  </a:extLst>
                </a:gridCol>
                <a:gridCol w="246888">
                  <a:extLst>
                    <a:ext uri="{9D8B030D-6E8A-4147-A177-3AD203B41FA5}">
                      <a16:colId xmlns:a16="http://schemas.microsoft.com/office/drawing/2014/main" val="2430850140"/>
                    </a:ext>
                  </a:extLst>
                </a:gridCol>
                <a:gridCol w="246888">
                  <a:extLst>
                    <a:ext uri="{9D8B030D-6E8A-4147-A177-3AD203B41FA5}">
                      <a16:colId xmlns:a16="http://schemas.microsoft.com/office/drawing/2014/main" val="1787686088"/>
                    </a:ext>
                  </a:extLst>
                </a:gridCol>
                <a:gridCol w="246888">
                  <a:extLst>
                    <a:ext uri="{9D8B030D-6E8A-4147-A177-3AD203B41FA5}">
                      <a16:colId xmlns:a16="http://schemas.microsoft.com/office/drawing/2014/main" val="757402234"/>
                    </a:ext>
                  </a:extLst>
                </a:gridCol>
                <a:gridCol w="246888">
                  <a:extLst>
                    <a:ext uri="{9D8B030D-6E8A-4147-A177-3AD203B41FA5}">
                      <a16:colId xmlns:a16="http://schemas.microsoft.com/office/drawing/2014/main" val="899229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329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8266483"/>
                  </a:ext>
                </a:extLst>
              </a:tr>
            </a:tbl>
          </a:graphicData>
        </a:graphic>
      </p:graphicFrame>
      <p:sp>
        <p:nvSpPr>
          <p:cNvPr id="4" name="Text Placeholder 3">
            <a:extLst>
              <a:ext uri="{FF2B5EF4-FFF2-40B4-BE49-F238E27FC236}">
                <a16:creationId xmlns:a16="http://schemas.microsoft.com/office/drawing/2014/main" id="{4F835A01-D90F-4EC7-A3CD-616E547FED3E}"/>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606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502E2-A1D4-4F7F-8D23-A14A5151BFCE}"/>
              </a:ext>
            </a:extLst>
          </p:cNvPr>
          <p:cNvSpPr>
            <a:spLocks noGrp="1"/>
          </p:cNvSpPr>
          <p:nvPr>
            <p:ph type="title"/>
          </p:nvPr>
        </p:nvSpPr>
        <p:spPr/>
        <p:txBody>
          <a:bodyPr/>
          <a:lstStyle/>
          <a:p>
            <a:r>
              <a:rPr lang="en-US"/>
              <a:t>Facebook Own Posts Table | All PT Channels - 10 of 16</a:t>
            </a:r>
          </a:p>
        </p:txBody>
      </p:sp>
      <p:graphicFrame>
        <p:nvGraphicFramePr>
          <p:cNvPr id="5" name="Table Placeholder 4">
            <a:extLst>
              <a:ext uri="{FF2B5EF4-FFF2-40B4-BE49-F238E27FC236}">
                <a16:creationId xmlns:a16="http://schemas.microsoft.com/office/drawing/2014/main" id="{2FC05727-5E9D-45B0-B074-54318EC81AD3}"/>
              </a:ext>
            </a:extLst>
          </p:cNvPr>
          <p:cNvGraphicFramePr>
            <a:graphicFrameLocks noGrp="1"/>
          </p:cNvGraphicFramePr>
          <p:nvPr>
            <p:ph type="tbl" sz="quarter" idx="13"/>
            <p:extLst>
              <p:ext uri="{D42A27DB-BD31-4B8C-83A1-F6EECF244321}">
                <p14:modId xmlns:p14="http://schemas.microsoft.com/office/powerpoint/2010/main" val="210731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0388888"/>
                    </a:ext>
                  </a:extLst>
                </a:gridCol>
                <a:gridCol w="246888">
                  <a:extLst>
                    <a:ext uri="{9D8B030D-6E8A-4147-A177-3AD203B41FA5}">
                      <a16:colId xmlns:a16="http://schemas.microsoft.com/office/drawing/2014/main" val="3025056883"/>
                    </a:ext>
                  </a:extLst>
                </a:gridCol>
                <a:gridCol w="246888">
                  <a:extLst>
                    <a:ext uri="{9D8B030D-6E8A-4147-A177-3AD203B41FA5}">
                      <a16:colId xmlns:a16="http://schemas.microsoft.com/office/drawing/2014/main" val="2442621881"/>
                    </a:ext>
                  </a:extLst>
                </a:gridCol>
                <a:gridCol w="246888">
                  <a:extLst>
                    <a:ext uri="{9D8B030D-6E8A-4147-A177-3AD203B41FA5}">
                      <a16:colId xmlns:a16="http://schemas.microsoft.com/office/drawing/2014/main" val="4082530898"/>
                    </a:ext>
                  </a:extLst>
                </a:gridCol>
                <a:gridCol w="246888">
                  <a:extLst>
                    <a:ext uri="{9D8B030D-6E8A-4147-A177-3AD203B41FA5}">
                      <a16:colId xmlns:a16="http://schemas.microsoft.com/office/drawing/2014/main" val="1304690306"/>
                    </a:ext>
                  </a:extLst>
                </a:gridCol>
                <a:gridCol w="246888">
                  <a:extLst>
                    <a:ext uri="{9D8B030D-6E8A-4147-A177-3AD203B41FA5}">
                      <a16:colId xmlns:a16="http://schemas.microsoft.com/office/drawing/2014/main" val="2477981797"/>
                    </a:ext>
                  </a:extLst>
                </a:gridCol>
                <a:gridCol w="246888">
                  <a:extLst>
                    <a:ext uri="{9D8B030D-6E8A-4147-A177-3AD203B41FA5}">
                      <a16:colId xmlns:a16="http://schemas.microsoft.com/office/drawing/2014/main" val="2400319776"/>
                    </a:ext>
                  </a:extLst>
                </a:gridCol>
                <a:gridCol w="246888">
                  <a:extLst>
                    <a:ext uri="{9D8B030D-6E8A-4147-A177-3AD203B41FA5}">
                      <a16:colId xmlns:a16="http://schemas.microsoft.com/office/drawing/2014/main" val="3464115338"/>
                    </a:ext>
                  </a:extLst>
                </a:gridCol>
                <a:gridCol w="246888">
                  <a:extLst>
                    <a:ext uri="{9D8B030D-6E8A-4147-A177-3AD203B41FA5}">
                      <a16:colId xmlns:a16="http://schemas.microsoft.com/office/drawing/2014/main" val="1838214952"/>
                    </a:ext>
                  </a:extLst>
                </a:gridCol>
                <a:gridCol w="246888">
                  <a:extLst>
                    <a:ext uri="{9D8B030D-6E8A-4147-A177-3AD203B41FA5}">
                      <a16:colId xmlns:a16="http://schemas.microsoft.com/office/drawing/2014/main" val="457597095"/>
                    </a:ext>
                  </a:extLst>
                </a:gridCol>
                <a:gridCol w="246888">
                  <a:extLst>
                    <a:ext uri="{9D8B030D-6E8A-4147-A177-3AD203B41FA5}">
                      <a16:colId xmlns:a16="http://schemas.microsoft.com/office/drawing/2014/main" val="614024739"/>
                    </a:ext>
                  </a:extLst>
                </a:gridCol>
                <a:gridCol w="246888">
                  <a:extLst>
                    <a:ext uri="{9D8B030D-6E8A-4147-A177-3AD203B41FA5}">
                      <a16:colId xmlns:a16="http://schemas.microsoft.com/office/drawing/2014/main" val="3141668117"/>
                    </a:ext>
                  </a:extLst>
                </a:gridCol>
                <a:gridCol w="246888">
                  <a:extLst>
                    <a:ext uri="{9D8B030D-6E8A-4147-A177-3AD203B41FA5}">
                      <a16:colId xmlns:a16="http://schemas.microsoft.com/office/drawing/2014/main" val="3334718119"/>
                    </a:ext>
                  </a:extLst>
                </a:gridCol>
                <a:gridCol w="246888">
                  <a:extLst>
                    <a:ext uri="{9D8B030D-6E8A-4147-A177-3AD203B41FA5}">
                      <a16:colId xmlns:a16="http://schemas.microsoft.com/office/drawing/2014/main" val="1050767277"/>
                    </a:ext>
                  </a:extLst>
                </a:gridCol>
                <a:gridCol w="246888">
                  <a:extLst>
                    <a:ext uri="{9D8B030D-6E8A-4147-A177-3AD203B41FA5}">
                      <a16:colId xmlns:a16="http://schemas.microsoft.com/office/drawing/2014/main" val="3267184068"/>
                    </a:ext>
                  </a:extLst>
                </a:gridCol>
                <a:gridCol w="246888">
                  <a:extLst>
                    <a:ext uri="{9D8B030D-6E8A-4147-A177-3AD203B41FA5}">
                      <a16:colId xmlns:a16="http://schemas.microsoft.com/office/drawing/2014/main" val="2420517498"/>
                    </a:ext>
                  </a:extLst>
                </a:gridCol>
                <a:gridCol w="246888">
                  <a:extLst>
                    <a:ext uri="{9D8B030D-6E8A-4147-A177-3AD203B41FA5}">
                      <a16:colId xmlns:a16="http://schemas.microsoft.com/office/drawing/2014/main" val="3699267791"/>
                    </a:ext>
                  </a:extLst>
                </a:gridCol>
                <a:gridCol w="246888">
                  <a:extLst>
                    <a:ext uri="{9D8B030D-6E8A-4147-A177-3AD203B41FA5}">
                      <a16:colId xmlns:a16="http://schemas.microsoft.com/office/drawing/2014/main" val="1140280536"/>
                    </a:ext>
                  </a:extLst>
                </a:gridCol>
                <a:gridCol w="246888">
                  <a:extLst>
                    <a:ext uri="{9D8B030D-6E8A-4147-A177-3AD203B41FA5}">
                      <a16:colId xmlns:a16="http://schemas.microsoft.com/office/drawing/2014/main" val="3233041391"/>
                    </a:ext>
                  </a:extLst>
                </a:gridCol>
                <a:gridCol w="246888">
                  <a:extLst>
                    <a:ext uri="{9D8B030D-6E8A-4147-A177-3AD203B41FA5}">
                      <a16:colId xmlns:a16="http://schemas.microsoft.com/office/drawing/2014/main" val="1855541720"/>
                    </a:ext>
                  </a:extLst>
                </a:gridCol>
                <a:gridCol w="246888">
                  <a:extLst>
                    <a:ext uri="{9D8B030D-6E8A-4147-A177-3AD203B41FA5}">
                      <a16:colId xmlns:a16="http://schemas.microsoft.com/office/drawing/2014/main" val="3603146431"/>
                    </a:ext>
                  </a:extLst>
                </a:gridCol>
                <a:gridCol w="246888">
                  <a:extLst>
                    <a:ext uri="{9D8B030D-6E8A-4147-A177-3AD203B41FA5}">
                      <a16:colId xmlns:a16="http://schemas.microsoft.com/office/drawing/2014/main" val="1122166102"/>
                    </a:ext>
                  </a:extLst>
                </a:gridCol>
                <a:gridCol w="246888">
                  <a:extLst>
                    <a:ext uri="{9D8B030D-6E8A-4147-A177-3AD203B41FA5}">
                      <a16:colId xmlns:a16="http://schemas.microsoft.com/office/drawing/2014/main" val="1971904090"/>
                    </a:ext>
                  </a:extLst>
                </a:gridCol>
                <a:gridCol w="246888">
                  <a:extLst>
                    <a:ext uri="{9D8B030D-6E8A-4147-A177-3AD203B41FA5}">
                      <a16:colId xmlns:a16="http://schemas.microsoft.com/office/drawing/2014/main" val="1104531872"/>
                    </a:ext>
                  </a:extLst>
                </a:gridCol>
                <a:gridCol w="246888">
                  <a:extLst>
                    <a:ext uri="{9D8B030D-6E8A-4147-A177-3AD203B41FA5}">
                      <a16:colId xmlns:a16="http://schemas.microsoft.com/office/drawing/2014/main" val="833381744"/>
                    </a:ext>
                  </a:extLst>
                </a:gridCol>
                <a:gridCol w="246888">
                  <a:extLst>
                    <a:ext uri="{9D8B030D-6E8A-4147-A177-3AD203B41FA5}">
                      <a16:colId xmlns:a16="http://schemas.microsoft.com/office/drawing/2014/main" val="3044627156"/>
                    </a:ext>
                  </a:extLst>
                </a:gridCol>
                <a:gridCol w="246888">
                  <a:extLst>
                    <a:ext uri="{9D8B030D-6E8A-4147-A177-3AD203B41FA5}">
                      <a16:colId xmlns:a16="http://schemas.microsoft.com/office/drawing/2014/main" val="150583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8048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59367763"/>
                  </a:ext>
                </a:extLst>
              </a:tr>
            </a:tbl>
          </a:graphicData>
        </a:graphic>
      </p:graphicFrame>
      <p:sp>
        <p:nvSpPr>
          <p:cNvPr id="4" name="Text Placeholder 3">
            <a:extLst>
              <a:ext uri="{FF2B5EF4-FFF2-40B4-BE49-F238E27FC236}">
                <a16:creationId xmlns:a16="http://schemas.microsoft.com/office/drawing/2014/main" id="{833E0301-96D0-4567-9529-A6E954F80F6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573984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067D-2991-4B1E-9333-67E075DF1FAC}"/>
              </a:ext>
            </a:extLst>
          </p:cNvPr>
          <p:cNvSpPr>
            <a:spLocks noGrp="1"/>
          </p:cNvSpPr>
          <p:nvPr>
            <p:ph type="title"/>
          </p:nvPr>
        </p:nvSpPr>
        <p:spPr/>
        <p:txBody>
          <a:bodyPr/>
          <a:lstStyle/>
          <a:p>
            <a:r>
              <a:rPr lang="en-US"/>
              <a:t>Facebook Own Posts Table | All PT Channels - 11 of 16</a:t>
            </a:r>
          </a:p>
        </p:txBody>
      </p:sp>
      <p:graphicFrame>
        <p:nvGraphicFramePr>
          <p:cNvPr id="5" name="Table Placeholder 4">
            <a:extLst>
              <a:ext uri="{FF2B5EF4-FFF2-40B4-BE49-F238E27FC236}">
                <a16:creationId xmlns:a16="http://schemas.microsoft.com/office/drawing/2014/main" id="{F1C1A788-76DF-4A21-806B-9D72A8FBF0BF}"/>
              </a:ext>
            </a:extLst>
          </p:cNvPr>
          <p:cNvGraphicFramePr>
            <a:graphicFrameLocks noGrp="1"/>
          </p:cNvGraphicFramePr>
          <p:nvPr>
            <p:ph type="tbl" sz="quarter" idx="13"/>
            <p:extLst>
              <p:ext uri="{D42A27DB-BD31-4B8C-83A1-F6EECF244321}">
                <p14:modId xmlns:p14="http://schemas.microsoft.com/office/powerpoint/2010/main" val="274679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7141026"/>
                    </a:ext>
                  </a:extLst>
                </a:gridCol>
                <a:gridCol w="246888">
                  <a:extLst>
                    <a:ext uri="{9D8B030D-6E8A-4147-A177-3AD203B41FA5}">
                      <a16:colId xmlns:a16="http://schemas.microsoft.com/office/drawing/2014/main" val="330502369"/>
                    </a:ext>
                  </a:extLst>
                </a:gridCol>
                <a:gridCol w="246888">
                  <a:extLst>
                    <a:ext uri="{9D8B030D-6E8A-4147-A177-3AD203B41FA5}">
                      <a16:colId xmlns:a16="http://schemas.microsoft.com/office/drawing/2014/main" val="1716956971"/>
                    </a:ext>
                  </a:extLst>
                </a:gridCol>
                <a:gridCol w="246888">
                  <a:extLst>
                    <a:ext uri="{9D8B030D-6E8A-4147-A177-3AD203B41FA5}">
                      <a16:colId xmlns:a16="http://schemas.microsoft.com/office/drawing/2014/main" val="590807345"/>
                    </a:ext>
                  </a:extLst>
                </a:gridCol>
                <a:gridCol w="246888">
                  <a:extLst>
                    <a:ext uri="{9D8B030D-6E8A-4147-A177-3AD203B41FA5}">
                      <a16:colId xmlns:a16="http://schemas.microsoft.com/office/drawing/2014/main" val="2554149201"/>
                    </a:ext>
                  </a:extLst>
                </a:gridCol>
                <a:gridCol w="246888">
                  <a:extLst>
                    <a:ext uri="{9D8B030D-6E8A-4147-A177-3AD203B41FA5}">
                      <a16:colId xmlns:a16="http://schemas.microsoft.com/office/drawing/2014/main" val="1278241559"/>
                    </a:ext>
                  </a:extLst>
                </a:gridCol>
                <a:gridCol w="246888">
                  <a:extLst>
                    <a:ext uri="{9D8B030D-6E8A-4147-A177-3AD203B41FA5}">
                      <a16:colId xmlns:a16="http://schemas.microsoft.com/office/drawing/2014/main" val="826955328"/>
                    </a:ext>
                  </a:extLst>
                </a:gridCol>
                <a:gridCol w="246888">
                  <a:extLst>
                    <a:ext uri="{9D8B030D-6E8A-4147-A177-3AD203B41FA5}">
                      <a16:colId xmlns:a16="http://schemas.microsoft.com/office/drawing/2014/main" val="2053217668"/>
                    </a:ext>
                  </a:extLst>
                </a:gridCol>
                <a:gridCol w="246888">
                  <a:extLst>
                    <a:ext uri="{9D8B030D-6E8A-4147-A177-3AD203B41FA5}">
                      <a16:colId xmlns:a16="http://schemas.microsoft.com/office/drawing/2014/main" val="3506145542"/>
                    </a:ext>
                  </a:extLst>
                </a:gridCol>
                <a:gridCol w="246888">
                  <a:extLst>
                    <a:ext uri="{9D8B030D-6E8A-4147-A177-3AD203B41FA5}">
                      <a16:colId xmlns:a16="http://schemas.microsoft.com/office/drawing/2014/main" val="1626778531"/>
                    </a:ext>
                  </a:extLst>
                </a:gridCol>
                <a:gridCol w="246888">
                  <a:extLst>
                    <a:ext uri="{9D8B030D-6E8A-4147-A177-3AD203B41FA5}">
                      <a16:colId xmlns:a16="http://schemas.microsoft.com/office/drawing/2014/main" val="3512664249"/>
                    </a:ext>
                  </a:extLst>
                </a:gridCol>
                <a:gridCol w="246888">
                  <a:extLst>
                    <a:ext uri="{9D8B030D-6E8A-4147-A177-3AD203B41FA5}">
                      <a16:colId xmlns:a16="http://schemas.microsoft.com/office/drawing/2014/main" val="2879883334"/>
                    </a:ext>
                  </a:extLst>
                </a:gridCol>
                <a:gridCol w="246888">
                  <a:extLst>
                    <a:ext uri="{9D8B030D-6E8A-4147-A177-3AD203B41FA5}">
                      <a16:colId xmlns:a16="http://schemas.microsoft.com/office/drawing/2014/main" val="1099700052"/>
                    </a:ext>
                  </a:extLst>
                </a:gridCol>
                <a:gridCol w="246888">
                  <a:extLst>
                    <a:ext uri="{9D8B030D-6E8A-4147-A177-3AD203B41FA5}">
                      <a16:colId xmlns:a16="http://schemas.microsoft.com/office/drawing/2014/main" val="2872405238"/>
                    </a:ext>
                  </a:extLst>
                </a:gridCol>
                <a:gridCol w="246888">
                  <a:extLst>
                    <a:ext uri="{9D8B030D-6E8A-4147-A177-3AD203B41FA5}">
                      <a16:colId xmlns:a16="http://schemas.microsoft.com/office/drawing/2014/main" val="31097126"/>
                    </a:ext>
                  </a:extLst>
                </a:gridCol>
                <a:gridCol w="246888">
                  <a:extLst>
                    <a:ext uri="{9D8B030D-6E8A-4147-A177-3AD203B41FA5}">
                      <a16:colId xmlns:a16="http://schemas.microsoft.com/office/drawing/2014/main" val="1548352872"/>
                    </a:ext>
                  </a:extLst>
                </a:gridCol>
                <a:gridCol w="246888">
                  <a:extLst>
                    <a:ext uri="{9D8B030D-6E8A-4147-A177-3AD203B41FA5}">
                      <a16:colId xmlns:a16="http://schemas.microsoft.com/office/drawing/2014/main" val="1043817748"/>
                    </a:ext>
                  </a:extLst>
                </a:gridCol>
                <a:gridCol w="246888">
                  <a:extLst>
                    <a:ext uri="{9D8B030D-6E8A-4147-A177-3AD203B41FA5}">
                      <a16:colId xmlns:a16="http://schemas.microsoft.com/office/drawing/2014/main" val="3568075020"/>
                    </a:ext>
                  </a:extLst>
                </a:gridCol>
                <a:gridCol w="246888">
                  <a:extLst>
                    <a:ext uri="{9D8B030D-6E8A-4147-A177-3AD203B41FA5}">
                      <a16:colId xmlns:a16="http://schemas.microsoft.com/office/drawing/2014/main" val="49485907"/>
                    </a:ext>
                  </a:extLst>
                </a:gridCol>
                <a:gridCol w="246888">
                  <a:extLst>
                    <a:ext uri="{9D8B030D-6E8A-4147-A177-3AD203B41FA5}">
                      <a16:colId xmlns:a16="http://schemas.microsoft.com/office/drawing/2014/main" val="2041881728"/>
                    </a:ext>
                  </a:extLst>
                </a:gridCol>
                <a:gridCol w="246888">
                  <a:extLst>
                    <a:ext uri="{9D8B030D-6E8A-4147-A177-3AD203B41FA5}">
                      <a16:colId xmlns:a16="http://schemas.microsoft.com/office/drawing/2014/main" val="2273914704"/>
                    </a:ext>
                  </a:extLst>
                </a:gridCol>
                <a:gridCol w="246888">
                  <a:extLst>
                    <a:ext uri="{9D8B030D-6E8A-4147-A177-3AD203B41FA5}">
                      <a16:colId xmlns:a16="http://schemas.microsoft.com/office/drawing/2014/main" val="3956858311"/>
                    </a:ext>
                  </a:extLst>
                </a:gridCol>
                <a:gridCol w="246888">
                  <a:extLst>
                    <a:ext uri="{9D8B030D-6E8A-4147-A177-3AD203B41FA5}">
                      <a16:colId xmlns:a16="http://schemas.microsoft.com/office/drawing/2014/main" val="3477331663"/>
                    </a:ext>
                  </a:extLst>
                </a:gridCol>
                <a:gridCol w="246888">
                  <a:extLst>
                    <a:ext uri="{9D8B030D-6E8A-4147-A177-3AD203B41FA5}">
                      <a16:colId xmlns:a16="http://schemas.microsoft.com/office/drawing/2014/main" val="4007539415"/>
                    </a:ext>
                  </a:extLst>
                </a:gridCol>
                <a:gridCol w="246888">
                  <a:extLst>
                    <a:ext uri="{9D8B030D-6E8A-4147-A177-3AD203B41FA5}">
                      <a16:colId xmlns:a16="http://schemas.microsoft.com/office/drawing/2014/main" val="2010144436"/>
                    </a:ext>
                  </a:extLst>
                </a:gridCol>
                <a:gridCol w="246888">
                  <a:extLst>
                    <a:ext uri="{9D8B030D-6E8A-4147-A177-3AD203B41FA5}">
                      <a16:colId xmlns:a16="http://schemas.microsoft.com/office/drawing/2014/main" val="1869949051"/>
                    </a:ext>
                  </a:extLst>
                </a:gridCol>
                <a:gridCol w="246888">
                  <a:extLst>
                    <a:ext uri="{9D8B030D-6E8A-4147-A177-3AD203B41FA5}">
                      <a16:colId xmlns:a16="http://schemas.microsoft.com/office/drawing/2014/main" val="256374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611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65235123"/>
                  </a:ext>
                </a:extLst>
              </a:tr>
            </a:tbl>
          </a:graphicData>
        </a:graphic>
      </p:graphicFrame>
      <p:sp>
        <p:nvSpPr>
          <p:cNvPr id="4" name="Text Placeholder 3">
            <a:extLst>
              <a:ext uri="{FF2B5EF4-FFF2-40B4-BE49-F238E27FC236}">
                <a16:creationId xmlns:a16="http://schemas.microsoft.com/office/drawing/2014/main" id="{0BD01839-A8D7-40E7-9E52-AD3487D2AB26}"/>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728421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601E-8A9E-462D-97DF-953ECAAF1106}"/>
              </a:ext>
            </a:extLst>
          </p:cNvPr>
          <p:cNvSpPr>
            <a:spLocks noGrp="1"/>
          </p:cNvSpPr>
          <p:nvPr>
            <p:ph type="title"/>
          </p:nvPr>
        </p:nvSpPr>
        <p:spPr/>
        <p:txBody>
          <a:bodyPr/>
          <a:lstStyle/>
          <a:p>
            <a:r>
              <a:rPr lang="en-US"/>
              <a:t>Facebook Own Posts Table | All PT Channels - 12 of 16</a:t>
            </a:r>
          </a:p>
        </p:txBody>
      </p:sp>
      <p:graphicFrame>
        <p:nvGraphicFramePr>
          <p:cNvPr id="5" name="Table Placeholder 4">
            <a:extLst>
              <a:ext uri="{FF2B5EF4-FFF2-40B4-BE49-F238E27FC236}">
                <a16:creationId xmlns:a16="http://schemas.microsoft.com/office/drawing/2014/main" id="{433CA4B6-99EC-4039-BA5E-46E705E5EFE3}"/>
              </a:ext>
            </a:extLst>
          </p:cNvPr>
          <p:cNvGraphicFramePr>
            <a:graphicFrameLocks noGrp="1"/>
          </p:cNvGraphicFramePr>
          <p:nvPr>
            <p:ph type="tbl" sz="quarter" idx="13"/>
            <p:extLst>
              <p:ext uri="{D42A27DB-BD31-4B8C-83A1-F6EECF244321}">
                <p14:modId xmlns:p14="http://schemas.microsoft.com/office/powerpoint/2010/main" val="111291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0493858"/>
                    </a:ext>
                  </a:extLst>
                </a:gridCol>
                <a:gridCol w="246888">
                  <a:extLst>
                    <a:ext uri="{9D8B030D-6E8A-4147-A177-3AD203B41FA5}">
                      <a16:colId xmlns:a16="http://schemas.microsoft.com/office/drawing/2014/main" val="2486683828"/>
                    </a:ext>
                  </a:extLst>
                </a:gridCol>
                <a:gridCol w="246888">
                  <a:extLst>
                    <a:ext uri="{9D8B030D-6E8A-4147-A177-3AD203B41FA5}">
                      <a16:colId xmlns:a16="http://schemas.microsoft.com/office/drawing/2014/main" val="3792302341"/>
                    </a:ext>
                  </a:extLst>
                </a:gridCol>
                <a:gridCol w="246888">
                  <a:extLst>
                    <a:ext uri="{9D8B030D-6E8A-4147-A177-3AD203B41FA5}">
                      <a16:colId xmlns:a16="http://schemas.microsoft.com/office/drawing/2014/main" val="510350328"/>
                    </a:ext>
                  </a:extLst>
                </a:gridCol>
                <a:gridCol w="246888">
                  <a:extLst>
                    <a:ext uri="{9D8B030D-6E8A-4147-A177-3AD203B41FA5}">
                      <a16:colId xmlns:a16="http://schemas.microsoft.com/office/drawing/2014/main" val="3006140557"/>
                    </a:ext>
                  </a:extLst>
                </a:gridCol>
                <a:gridCol w="246888">
                  <a:extLst>
                    <a:ext uri="{9D8B030D-6E8A-4147-A177-3AD203B41FA5}">
                      <a16:colId xmlns:a16="http://schemas.microsoft.com/office/drawing/2014/main" val="1260053255"/>
                    </a:ext>
                  </a:extLst>
                </a:gridCol>
                <a:gridCol w="246888">
                  <a:extLst>
                    <a:ext uri="{9D8B030D-6E8A-4147-A177-3AD203B41FA5}">
                      <a16:colId xmlns:a16="http://schemas.microsoft.com/office/drawing/2014/main" val="465692773"/>
                    </a:ext>
                  </a:extLst>
                </a:gridCol>
                <a:gridCol w="246888">
                  <a:extLst>
                    <a:ext uri="{9D8B030D-6E8A-4147-A177-3AD203B41FA5}">
                      <a16:colId xmlns:a16="http://schemas.microsoft.com/office/drawing/2014/main" val="3219972698"/>
                    </a:ext>
                  </a:extLst>
                </a:gridCol>
                <a:gridCol w="246888">
                  <a:extLst>
                    <a:ext uri="{9D8B030D-6E8A-4147-A177-3AD203B41FA5}">
                      <a16:colId xmlns:a16="http://schemas.microsoft.com/office/drawing/2014/main" val="92309744"/>
                    </a:ext>
                  </a:extLst>
                </a:gridCol>
                <a:gridCol w="246888">
                  <a:extLst>
                    <a:ext uri="{9D8B030D-6E8A-4147-A177-3AD203B41FA5}">
                      <a16:colId xmlns:a16="http://schemas.microsoft.com/office/drawing/2014/main" val="1244172917"/>
                    </a:ext>
                  </a:extLst>
                </a:gridCol>
                <a:gridCol w="246888">
                  <a:extLst>
                    <a:ext uri="{9D8B030D-6E8A-4147-A177-3AD203B41FA5}">
                      <a16:colId xmlns:a16="http://schemas.microsoft.com/office/drawing/2014/main" val="3957482811"/>
                    </a:ext>
                  </a:extLst>
                </a:gridCol>
                <a:gridCol w="246888">
                  <a:extLst>
                    <a:ext uri="{9D8B030D-6E8A-4147-A177-3AD203B41FA5}">
                      <a16:colId xmlns:a16="http://schemas.microsoft.com/office/drawing/2014/main" val="2114380807"/>
                    </a:ext>
                  </a:extLst>
                </a:gridCol>
                <a:gridCol w="246888">
                  <a:extLst>
                    <a:ext uri="{9D8B030D-6E8A-4147-A177-3AD203B41FA5}">
                      <a16:colId xmlns:a16="http://schemas.microsoft.com/office/drawing/2014/main" val="502780065"/>
                    </a:ext>
                  </a:extLst>
                </a:gridCol>
                <a:gridCol w="246888">
                  <a:extLst>
                    <a:ext uri="{9D8B030D-6E8A-4147-A177-3AD203B41FA5}">
                      <a16:colId xmlns:a16="http://schemas.microsoft.com/office/drawing/2014/main" val="256425822"/>
                    </a:ext>
                  </a:extLst>
                </a:gridCol>
                <a:gridCol w="246888">
                  <a:extLst>
                    <a:ext uri="{9D8B030D-6E8A-4147-A177-3AD203B41FA5}">
                      <a16:colId xmlns:a16="http://schemas.microsoft.com/office/drawing/2014/main" val="1861814133"/>
                    </a:ext>
                  </a:extLst>
                </a:gridCol>
                <a:gridCol w="246888">
                  <a:extLst>
                    <a:ext uri="{9D8B030D-6E8A-4147-A177-3AD203B41FA5}">
                      <a16:colId xmlns:a16="http://schemas.microsoft.com/office/drawing/2014/main" val="146104584"/>
                    </a:ext>
                  </a:extLst>
                </a:gridCol>
                <a:gridCol w="246888">
                  <a:extLst>
                    <a:ext uri="{9D8B030D-6E8A-4147-A177-3AD203B41FA5}">
                      <a16:colId xmlns:a16="http://schemas.microsoft.com/office/drawing/2014/main" val="230413799"/>
                    </a:ext>
                  </a:extLst>
                </a:gridCol>
                <a:gridCol w="246888">
                  <a:extLst>
                    <a:ext uri="{9D8B030D-6E8A-4147-A177-3AD203B41FA5}">
                      <a16:colId xmlns:a16="http://schemas.microsoft.com/office/drawing/2014/main" val="695057272"/>
                    </a:ext>
                  </a:extLst>
                </a:gridCol>
                <a:gridCol w="246888">
                  <a:extLst>
                    <a:ext uri="{9D8B030D-6E8A-4147-A177-3AD203B41FA5}">
                      <a16:colId xmlns:a16="http://schemas.microsoft.com/office/drawing/2014/main" val="2120024549"/>
                    </a:ext>
                  </a:extLst>
                </a:gridCol>
                <a:gridCol w="246888">
                  <a:extLst>
                    <a:ext uri="{9D8B030D-6E8A-4147-A177-3AD203B41FA5}">
                      <a16:colId xmlns:a16="http://schemas.microsoft.com/office/drawing/2014/main" val="2637952670"/>
                    </a:ext>
                  </a:extLst>
                </a:gridCol>
                <a:gridCol w="246888">
                  <a:extLst>
                    <a:ext uri="{9D8B030D-6E8A-4147-A177-3AD203B41FA5}">
                      <a16:colId xmlns:a16="http://schemas.microsoft.com/office/drawing/2014/main" val="3625217934"/>
                    </a:ext>
                  </a:extLst>
                </a:gridCol>
                <a:gridCol w="246888">
                  <a:extLst>
                    <a:ext uri="{9D8B030D-6E8A-4147-A177-3AD203B41FA5}">
                      <a16:colId xmlns:a16="http://schemas.microsoft.com/office/drawing/2014/main" val="2773988882"/>
                    </a:ext>
                  </a:extLst>
                </a:gridCol>
                <a:gridCol w="246888">
                  <a:extLst>
                    <a:ext uri="{9D8B030D-6E8A-4147-A177-3AD203B41FA5}">
                      <a16:colId xmlns:a16="http://schemas.microsoft.com/office/drawing/2014/main" val="2133141174"/>
                    </a:ext>
                  </a:extLst>
                </a:gridCol>
                <a:gridCol w="246888">
                  <a:extLst>
                    <a:ext uri="{9D8B030D-6E8A-4147-A177-3AD203B41FA5}">
                      <a16:colId xmlns:a16="http://schemas.microsoft.com/office/drawing/2014/main" val="60474661"/>
                    </a:ext>
                  </a:extLst>
                </a:gridCol>
                <a:gridCol w="246888">
                  <a:extLst>
                    <a:ext uri="{9D8B030D-6E8A-4147-A177-3AD203B41FA5}">
                      <a16:colId xmlns:a16="http://schemas.microsoft.com/office/drawing/2014/main" val="18443627"/>
                    </a:ext>
                  </a:extLst>
                </a:gridCol>
                <a:gridCol w="246888">
                  <a:extLst>
                    <a:ext uri="{9D8B030D-6E8A-4147-A177-3AD203B41FA5}">
                      <a16:colId xmlns:a16="http://schemas.microsoft.com/office/drawing/2014/main" val="2449539671"/>
                    </a:ext>
                  </a:extLst>
                </a:gridCol>
                <a:gridCol w="246888">
                  <a:extLst>
                    <a:ext uri="{9D8B030D-6E8A-4147-A177-3AD203B41FA5}">
                      <a16:colId xmlns:a16="http://schemas.microsoft.com/office/drawing/2014/main" val="54018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7954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85298402"/>
                  </a:ext>
                </a:extLst>
              </a:tr>
            </a:tbl>
          </a:graphicData>
        </a:graphic>
      </p:graphicFrame>
      <p:sp>
        <p:nvSpPr>
          <p:cNvPr id="4" name="Text Placeholder 3">
            <a:extLst>
              <a:ext uri="{FF2B5EF4-FFF2-40B4-BE49-F238E27FC236}">
                <a16:creationId xmlns:a16="http://schemas.microsoft.com/office/drawing/2014/main" id="{0D8228B2-4D5B-443C-AA2D-0FC52DB5D42C}"/>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527175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6307-979B-47AA-93B2-580D59904C19}"/>
              </a:ext>
            </a:extLst>
          </p:cNvPr>
          <p:cNvSpPr>
            <a:spLocks noGrp="1"/>
          </p:cNvSpPr>
          <p:nvPr>
            <p:ph type="title"/>
          </p:nvPr>
        </p:nvSpPr>
        <p:spPr/>
        <p:txBody>
          <a:bodyPr/>
          <a:lstStyle/>
          <a:p>
            <a:r>
              <a:rPr lang="en-US"/>
              <a:t>Facebook Own Posts Table | All PT Channels - 13 of 16</a:t>
            </a:r>
          </a:p>
        </p:txBody>
      </p:sp>
      <p:graphicFrame>
        <p:nvGraphicFramePr>
          <p:cNvPr id="5" name="Table Placeholder 4">
            <a:extLst>
              <a:ext uri="{FF2B5EF4-FFF2-40B4-BE49-F238E27FC236}">
                <a16:creationId xmlns:a16="http://schemas.microsoft.com/office/drawing/2014/main" id="{FC3A2B43-46C1-4308-99C4-A1D30B27DCD7}"/>
              </a:ext>
            </a:extLst>
          </p:cNvPr>
          <p:cNvGraphicFramePr>
            <a:graphicFrameLocks noGrp="1"/>
          </p:cNvGraphicFramePr>
          <p:nvPr>
            <p:ph type="tbl" sz="quarter" idx="13"/>
            <p:extLst>
              <p:ext uri="{D42A27DB-BD31-4B8C-83A1-F6EECF244321}">
                <p14:modId xmlns:p14="http://schemas.microsoft.com/office/powerpoint/2010/main" val="78730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2746090"/>
                    </a:ext>
                  </a:extLst>
                </a:gridCol>
                <a:gridCol w="246888">
                  <a:extLst>
                    <a:ext uri="{9D8B030D-6E8A-4147-A177-3AD203B41FA5}">
                      <a16:colId xmlns:a16="http://schemas.microsoft.com/office/drawing/2014/main" val="4180323846"/>
                    </a:ext>
                  </a:extLst>
                </a:gridCol>
                <a:gridCol w="246888">
                  <a:extLst>
                    <a:ext uri="{9D8B030D-6E8A-4147-A177-3AD203B41FA5}">
                      <a16:colId xmlns:a16="http://schemas.microsoft.com/office/drawing/2014/main" val="911000008"/>
                    </a:ext>
                  </a:extLst>
                </a:gridCol>
                <a:gridCol w="246888">
                  <a:extLst>
                    <a:ext uri="{9D8B030D-6E8A-4147-A177-3AD203B41FA5}">
                      <a16:colId xmlns:a16="http://schemas.microsoft.com/office/drawing/2014/main" val="3604728880"/>
                    </a:ext>
                  </a:extLst>
                </a:gridCol>
                <a:gridCol w="246888">
                  <a:extLst>
                    <a:ext uri="{9D8B030D-6E8A-4147-A177-3AD203B41FA5}">
                      <a16:colId xmlns:a16="http://schemas.microsoft.com/office/drawing/2014/main" val="3438269686"/>
                    </a:ext>
                  </a:extLst>
                </a:gridCol>
                <a:gridCol w="246888">
                  <a:extLst>
                    <a:ext uri="{9D8B030D-6E8A-4147-A177-3AD203B41FA5}">
                      <a16:colId xmlns:a16="http://schemas.microsoft.com/office/drawing/2014/main" val="3650995098"/>
                    </a:ext>
                  </a:extLst>
                </a:gridCol>
                <a:gridCol w="246888">
                  <a:extLst>
                    <a:ext uri="{9D8B030D-6E8A-4147-A177-3AD203B41FA5}">
                      <a16:colId xmlns:a16="http://schemas.microsoft.com/office/drawing/2014/main" val="2904252222"/>
                    </a:ext>
                  </a:extLst>
                </a:gridCol>
                <a:gridCol w="246888">
                  <a:extLst>
                    <a:ext uri="{9D8B030D-6E8A-4147-A177-3AD203B41FA5}">
                      <a16:colId xmlns:a16="http://schemas.microsoft.com/office/drawing/2014/main" val="1819748055"/>
                    </a:ext>
                  </a:extLst>
                </a:gridCol>
                <a:gridCol w="246888">
                  <a:extLst>
                    <a:ext uri="{9D8B030D-6E8A-4147-A177-3AD203B41FA5}">
                      <a16:colId xmlns:a16="http://schemas.microsoft.com/office/drawing/2014/main" val="432609587"/>
                    </a:ext>
                  </a:extLst>
                </a:gridCol>
                <a:gridCol w="246888">
                  <a:extLst>
                    <a:ext uri="{9D8B030D-6E8A-4147-A177-3AD203B41FA5}">
                      <a16:colId xmlns:a16="http://schemas.microsoft.com/office/drawing/2014/main" val="2691712744"/>
                    </a:ext>
                  </a:extLst>
                </a:gridCol>
                <a:gridCol w="246888">
                  <a:extLst>
                    <a:ext uri="{9D8B030D-6E8A-4147-A177-3AD203B41FA5}">
                      <a16:colId xmlns:a16="http://schemas.microsoft.com/office/drawing/2014/main" val="2618819479"/>
                    </a:ext>
                  </a:extLst>
                </a:gridCol>
                <a:gridCol w="246888">
                  <a:extLst>
                    <a:ext uri="{9D8B030D-6E8A-4147-A177-3AD203B41FA5}">
                      <a16:colId xmlns:a16="http://schemas.microsoft.com/office/drawing/2014/main" val="839902804"/>
                    </a:ext>
                  </a:extLst>
                </a:gridCol>
                <a:gridCol w="246888">
                  <a:extLst>
                    <a:ext uri="{9D8B030D-6E8A-4147-A177-3AD203B41FA5}">
                      <a16:colId xmlns:a16="http://schemas.microsoft.com/office/drawing/2014/main" val="3576105771"/>
                    </a:ext>
                  </a:extLst>
                </a:gridCol>
                <a:gridCol w="246888">
                  <a:extLst>
                    <a:ext uri="{9D8B030D-6E8A-4147-A177-3AD203B41FA5}">
                      <a16:colId xmlns:a16="http://schemas.microsoft.com/office/drawing/2014/main" val="43206482"/>
                    </a:ext>
                  </a:extLst>
                </a:gridCol>
                <a:gridCol w="246888">
                  <a:extLst>
                    <a:ext uri="{9D8B030D-6E8A-4147-A177-3AD203B41FA5}">
                      <a16:colId xmlns:a16="http://schemas.microsoft.com/office/drawing/2014/main" val="3036827262"/>
                    </a:ext>
                  </a:extLst>
                </a:gridCol>
                <a:gridCol w="246888">
                  <a:extLst>
                    <a:ext uri="{9D8B030D-6E8A-4147-A177-3AD203B41FA5}">
                      <a16:colId xmlns:a16="http://schemas.microsoft.com/office/drawing/2014/main" val="2610540724"/>
                    </a:ext>
                  </a:extLst>
                </a:gridCol>
                <a:gridCol w="246888">
                  <a:extLst>
                    <a:ext uri="{9D8B030D-6E8A-4147-A177-3AD203B41FA5}">
                      <a16:colId xmlns:a16="http://schemas.microsoft.com/office/drawing/2014/main" val="328413483"/>
                    </a:ext>
                  </a:extLst>
                </a:gridCol>
                <a:gridCol w="246888">
                  <a:extLst>
                    <a:ext uri="{9D8B030D-6E8A-4147-A177-3AD203B41FA5}">
                      <a16:colId xmlns:a16="http://schemas.microsoft.com/office/drawing/2014/main" val="2602965519"/>
                    </a:ext>
                  </a:extLst>
                </a:gridCol>
                <a:gridCol w="246888">
                  <a:extLst>
                    <a:ext uri="{9D8B030D-6E8A-4147-A177-3AD203B41FA5}">
                      <a16:colId xmlns:a16="http://schemas.microsoft.com/office/drawing/2014/main" val="2756242478"/>
                    </a:ext>
                  </a:extLst>
                </a:gridCol>
                <a:gridCol w="246888">
                  <a:extLst>
                    <a:ext uri="{9D8B030D-6E8A-4147-A177-3AD203B41FA5}">
                      <a16:colId xmlns:a16="http://schemas.microsoft.com/office/drawing/2014/main" val="4294654348"/>
                    </a:ext>
                  </a:extLst>
                </a:gridCol>
                <a:gridCol w="246888">
                  <a:extLst>
                    <a:ext uri="{9D8B030D-6E8A-4147-A177-3AD203B41FA5}">
                      <a16:colId xmlns:a16="http://schemas.microsoft.com/office/drawing/2014/main" val="1566276235"/>
                    </a:ext>
                  </a:extLst>
                </a:gridCol>
                <a:gridCol w="246888">
                  <a:extLst>
                    <a:ext uri="{9D8B030D-6E8A-4147-A177-3AD203B41FA5}">
                      <a16:colId xmlns:a16="http://schemas.microsoft.com/office/drawing/2014/main" val="449994224"/>
                    </a:ext>
                  </a:extLst>
                </a:gridCol>
                <a:gridCol w="246888">
                  <a:extLst>
                    <a:ext uri="{9D8B030D-6E8A-4147-A177-3AD203B41FA5}">
                      <a16:colId xmlns:a16="http://schemas.microsoft.com/office/drawing/2014/main" val="2922341835"/>
                    </a:ext>
                  </a:extLst>
                </a:gridCol>
                <a:gridCol w="246888">
                  <a:extLst>
                    <a:ext uri="{9D8B030D-6E8A-4147-A177-3AD203B41FA5}">
                      <a16:colId xmlns:a16="http://schemas.microsoft.com/office/drawing/2014/main" val="2028963166"/>
                    </a:ext>
                  </a:extLst>
                </a:gridCol>
                <a:gridCol w="246888">
                  <a:extLst>
                    <a:ext uri="{9D8B030D-6E8A-4147-A177-3AD203B41FA5}">
                      <a16:colId xmlns:a16="http://schemas.microsoft.com/office/drawing/2014/main" val="2679853517"/>
                    </a:ext>
                  </a:extLst>
                </a:gridCol>
                <a:gridCol w="246888">
                  <a:extLst>
                    <a:ext uri="{9D8B030D-6E8A-4147-A177-3AD203B41FA5}">
                      <a16:colId xmlns:a16="http://schemas.microsoft.com/office/drawing/2014/main" val="1811077769"/>
                    </a:ext>
                  </a:extLst>
                </a:gridCol>
                <a:gridCol w="246888">
                  <a:extLst>
                    <a:ext uri="{9D8B030D-6E8A-4147-A177-3AD203B41FA5}">
                      <a16:colId xmlns:a16="http://schemas.microsoft.com/office/drawing/2014/main" val="301723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477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4441401"/>
                  </a:ext>
                </a:extLst>
              </a:tr>
            </a:tbl>
          </a:graphicData>
        </a:graphic>
      </p:graphicFrame>
      <p:sp>
        <p:nvSpPr>
          <p:cNvPr id="4" name="Text Placeholder 3">
            <a:extLst>
              <a:ext uri="{FF2B5EF4-FFF2-40B4-BE49-F238E27FC236}">
                <a16:creationId xmlns:a16="http://schemas.microsoft.com/office/drawing/2014/main" id="{9B2307AE-1CBD-468E-8504-692343D9BF2D}"/>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480066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967C-289E-4E79-90DB-6887B1FC177A}"/>
              </a:ext>
            </a:extLst>
          </p:cNvPr>
          <p:cNvSpPr>
            <a:spLocks noGrp="1"/>
          </p:cNvSpPr>
          <p:nvPr>
            <p:ph type="title"/>
          </p:nvPr>
        </p:nvSpPr>
        <p:spPr/>
        <p:txBody>
          <a:bodyPr/>
          <a:lstStyle/>
          <a:p>
            <a:r>
              <a:rPr lang="en-US"/>
              <a:t>Facebook Own Posts Table | All PT Channels - 14 of 16</a:t>
            </a:r>
          </a:p>
        </p:txBody>
      </p:sp>
      <p:graphicFrame>
        <p:nvGraphicFramePr>
          <p:cNvPr id="5" name="Table Placeholder 4">
            <a:extLst>
              <a:ext uri="{FF2B5EF4-FFF2-40B4-BE49-F238E27FC236}">
                <a16:creationId xmlns:a16="http://schemas.microsoft.com/office/drawing/2014/main" id="{C4D02173-BAAA-4990-AB4E-5627F345CCFB}"/>
              </a:ext>
            </a:extLst>
          </p:cNvPr>
          <p:cNvGraphicFramePr>
            <a:graphicFrameLocks noGrp="1"/>
          </p:cNvGraphicFramePr>
          <p:nvPr>
            <p:ph type="tbl" sz="quarter" idx="13"/>
            <p:extLst>
              <p:ext uri="{D42A27DB-BD31-4B8C-83A1-F6EECF244321}">
                <p14:modId xmlns:p14="http://schemas.microsoft.com/office/powerpoint/2010/main" val="114045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558512"/>
                    </a:ext>
                  </a:extLst>
                </a:gridCol>
                <a:gridCol w="246888">
                  <a:extLst>
                    <a:ext uri="{9D8B030D-6E8A-4147-A177-3AD203B41FA5}">
                      <a16:colId xmlns:a16="http://schemas.microsoft.com/office/drawing/2014/main" val="4229051359"/>
                    </a:ext>
                  </a:extLst>
                </a:gridCol>
                <a:gridCol w="246888">
                  <a:extLst>
                    <a:ext uri="{9D8B030D-6E8A-4147-A177-3AD203B41FA5}">
                      <a16:colId xmlns:a16="http://schemas.microsoft.com/office/drawing/2014/main" val="835763497"/>
                    </a:ext>
                  </a:extLst>
                </a:gridCol>
                <a:gridCol w="246888">
                  <a:extLst>
                    <a:ext uri="{9D8B030D-6E8A-4147-A177-3AD203B41FA5}">
                      <a16:colId xmlns:a16="http://schemas.microsoft.com/office/drawing/2014/main" val="2023611365"/>
                    </a:ext>
                  </a:extLst>
                </a:gridCol>
                <a:gridCol w="246888">
                  <a:extLst>
                    <a:ext uri="{9D8B030D-6E8A-4147-A177-3AD203B41FA5}">
                      <a16:colId xmlns:a16="http://schemas.microsoft.com/office/drawing/2014/main" val="3743463073"/>
                    </a:ext>
                  </a:extLst>
                </a:gridCol>
                <a:gridCol w="246888">
                  <a:extLst>
                    <a:ext uri="{9D8B030D-6E8A-4147-A177-3AD203B41FA5}">
                      <a16:colId xmlns:a16="http://schemas.microsoft.com/office/drawing/2014/main" val="2944479420"/>
                    </a:ext>
                  </a:extLst>
                </a:gridCol>
                <a:gridCol w="246888">
                  <a:extLst>
                    <a:ext uri="{9D8B030D-6E8A-4147-A177-3AD203B41FA5}">
                      <a16:colId xmlns:a16="http://schemas.microsoft.com/office/drawing/2014/main" val="385736071"/>
                    </a:ext>
                  </a:extLst>
                </a:gridCol>
                <a:gridCol w="246888">
                  <a:extLst>
                    <a:ext uri="{9D8B030D-6E8A-4147-A177-3AD203B41FA5}">
                      <a16:colId xmlns:a16="http://schemas.microsoft.com/office/drawing/2014/main" val="2179443667"/>
                    </a:ext>
                  </a:extLst>
                </a:gridCol>
                <a:gridCol w="246888">
                  <a:extLst>
                    <a:ext uri="{9D8B030D-6E8A-4147-A177-3AD203B41FA5}">
                      <a16:colId xmlns:a16="http://schemas.microsoft.com/office/drawing/2014/main" val="935093603"/>
                    </a:ext>
                  </a:extLst>
                </a:gridCol>
                <a:gridCol w="246888">
                  <a:extLst>
                    <a:ext uri="{9D8B030D-6E8A-4147-A177-3AD203B41FA5}">
                      <a16:colId xmlns:a16="http://schemas.microsoft.com/office/drawing/2014/main" val="737673875"/>
                    </a:ext>
                  </a:extLst>
                </a:gridCol>
                <a:gridCol w="246888">
                  <a:extLst>
                    <a:ext uri="{9D8B030D-6E8A-4147-A177-3AD203B41FA5}">
                      <a16:colId xmlns:a16="http://schemas.microsoft.com/office/drawing/2014/main" val="3918638457"/>
                    </a:ext>
                  </a:extLst>
                </a:gridCol>
                <a:gridCol w="246888">
                  <a:extLst>
                    <a:ext uri="{9D8B030D-6E8A-4147-A177-3AD203B41FA5}">
                      <a16:colId xmlns:a16="http://schemas.microsoft.com/office/drawing/2014/main" val="3601576925"/>
                    </a:ext>
                  </a:extLst>
                </a:gridCol>
                <a:gridCol w="246888">
                  <a:extLst>
                    <a:ext uri="{9D8B030D-6E8A-4147-A177-3AD203B41FA5}">
                      <a16:colId xmlns:a16="http://schemas.microsoft.com/office/drawing/2014/main" val="3167329903"/>
                    </a:ext>
                  </a:extLst>
                </a:gridCol>
                <a:gridCol w="246888">
                  <a:extLst>
                    <a:ext uri="{9D8B030D-6E8A-4147-A177-3AD203B41FA5}">
                      <a16:colId xmlns:a16="http://schemas.microsoft.com/office/drawing/2014/main" val="1841519934"/>
                    </a:ext>
                  </a:extLst>
                </a:gridCol>
                <a:gridCol w="246888">
                  <a:extLst>
                    <a:ext uri="{9D8B030D-6E8A-4147-A177-3AD203B41FA5}">
                      <a16:colId xmlns:a16="http://schemas.microsoft.com/office/drawing/2014/main" val="3432289666"/>
                    </a:ext>
                  </a:extLst>
                </a:gridCol>
                <a:gridCol w="246888">
                  <a:extLst>
                    <a:ext uri="{9D8B030D-6E8A-4147-A177-3AD203B41FA5}">
                      <a16:colId xmlns:a16="http://schemas.microsoft.com/office/drawing/2014/main" val="2594099645"/>
                    </a:ext>
                  </a:extLst>
                </a:gridCol>
                <a:gridCol w="246888">
                  <a:extLst>
                    <a:ext uri="{9D8B030D-6E8A-4147-A177-3AD203B41FA5}">
                      <a16:colId xmlns:a16="http://schemas.microsoft.com/office/drawing/2014/main" val="1531401818"/>
                    </a:ext>
                  </a:extLst>
                </a:gridCol>
                <a:gridCol w="246888">
                  <a:extLst>
                    <a:ext uri="{9D8B030D-6E8A-4147-A177-3AD203B41FA5}">
                      <a16:colId xmlns:a16="http://schemas.microsoft.com/office/drawing/2014/main" val="2886810439"/>
                    </a:ext>
                  </a:extLst>
                </a:gridCol>
                <a:gridCol w="246888">
                  <a:extLst>
                    <a:ext uri="{9D8B030D-6E8A-4147-A177-3AD203B41FA5}">
                      <a16:colId xmlns:a16="http://schemas.microsoft.com/office/drawing/2014/main" val="1753778445"/>
                    </a:ext>
                  </a:extLst>
                </a:gridCol>
                <a:gridCol w="246888">
                  <a:extLst>
                    <a:ext uri="{9D8B030D-6E8A-4147-A177-3AD203B41FA5}">
                      <a16:colId xmlns:a16="http://schemas.microsoft.com/office/drawing/2014/main" val="1563818134"/>
                    </a:ext>
                  </a:extLst>
                </a:gridCol>
                <a:gridCol w="246888">
                  <a:extLst>
                    <a:ext uri="{9D8B030D-6E8A-4147-A177-3AD203B41FA5}">
                      <a16:colId xmlns:a16="http://schemas.microsoft.com/office/drawing/2014/main" val="2208796460"/>
                    </a:ext>
                  </a:extLst>
                </a:gridCol>
                <a:gridCol w="246888">
                  <a:extLst>
                    <a:ext uri="{9D8B030D-6E8A-4147-A177-3AD203B41FA5}">
                      <a16:colId xmlns:a16="http://schemas.microsoft.com/office/drawing/2014/main" val="2677442193"/>
                    </a:ext>
                  </a:extLst>
                </a:gridCol>
                <a:gridCol w="246888">
                  <a:extLst>
                    <a:ext uri="{9D8B030D-6E8A-4147-A177-3AD203B41FA5}">
                      <a16:colId xmlns:a16="http://schemas.microsoft.com/office/drawing/2014/main" val="2375566387"/>
                    </a:ext>
                  </a:extLst>
                </a:gridCol>
                <a:gridCol w="246888">
                  <a:extLst>
                    <a:ext uri="{9D8B030D-6E8A-4147-A177-3AD203B41FA5}">
                      <a16:colId xmlns:a16="http://schemas.microsoft.com/office/drawing/2014/main" val="3599334050"/>
                    </a:ext>
                  </a:extLst>
                </a:gridCol>
                <a:gridCol w="246888">
                  <a:extLst>
                    <a:ext uri="{9D8B030D-6E8A-4147-A177-3AD203B41FA5}">
                      <a16:colId xmlns:a16="http://schemas.microsoft.com/office/drawing/2014/main" val="1907397803"/>
                    </a:ext>
                  </a:extLst>
                </a:gridCol>
                <a:gridCol w="246888">
                  <a:extLst>
                    <a:ext uri="{9D8B030D-6E8A-4147-A177-3AD203B41FA5}">
                      <a16:colId xmlns:a16="http://schemas.microsoft.com/office/drawing/2014/main" val="2538588226"/>
                    </a:ext>
                  </a:extLst>
                </a:gridCol>
                <a:gridCol w="246888">
                  <a:extLst>
                    <a:ext uri="{9D8B030D-6E8A-4147-A177-3AD203B41FA5}">
                      <a16:colId xmlns:a16="http://schemas.microsoft.com/office/drawing/2014/main" val="259815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506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3235336"/>
                  </a:ext>
                </a:extLst>
              </a:tr>
            </a:tbl>
          </a:graphicData>
        </a:graphic>
      </p:graphicFrame>
      <p:sp>
        <p:nvSpPr>
          <p:cNvPr id="4" name="Text Placeholder 3">
            <a:extLst>
              <a:ext uri="{FF2B5EF4-FFF2-40B4-BE49-F238E27FC236}">
                <a16:creationId xmlns:a16="http://schemas.microsoft.com/office/drawing/2014/main" id="{72E209DD-313E-4B8E-99E8-D838362AE0A6}"/>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181503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99AE8-8886-4573-9326-CF964E62C619}"/>
              </a:ext>
            </a:extLst>
          </p:cNvPr>
          <p:cNvSpPr>
            <a:spLocks noGrp="1"/>
          </p:cNvSpPr>
          <p:nvPr>
            <p:ph type="title"/>
          </p:nvPr>
        </p:nvSpPr>
        <p:spPr/>
        <p:txBody>
          <a:bodyPr/>
          <a:lstStyle/>
          <a:p>
            <a:r>
              <a:rPr lang="en-US"/>
              <a:t>Facebook Own Posts Table | All PT Channels - 15 of 16</a:t>
            </a:r>
          </a:p>
        </p:txBody>
      </p:sp>
      <p:graphicFrame>
        <p:nvGraphicFramePr>
          <p:cNvPr id="5" name="Table Placeholder 4">
            <a:extLst>
              <a:ext uri="{FF2B5EF4-FFF2-40B4-BE49-F238E27FC236}">
                <a16:creationId xmlns:a16="http://schemas.microsoft.com/office/drawing/2014/main" id="{A8B011E3-A7D7-4BA0-9AF5-3C5AB8052AD5}"/>
              </a:ext>
            </a:extLst>
          </p:cNvPr>
          <p:cNvGraphicFramePr>
            <a:graphicFrameLocks noGrp="1"/>
          </p:cNvGraphicFramePr>
          <p:nvPr>
            <p:ph type="tbl" sz="quarter" idx="13"/>
            <p:extLst>
              <p:ext uri="{D42A27DB-BD31-4B8C-83A1-F6EECF244321}">
                <p14:modId xmlns:p14="http://schemas.microsoft.com/office/powerpoint/2010/main" val="300728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8286533"/>
                    </a:ext>
                  </a:extLst>
                </a:gridCol>
                <a:gridCol w="246888">
                  <a:extLst>
                    <a:ext uri="{9D8B030D-6E8A-4147-A177-3AD203B41FA5}">
                      <a16:colId xmlns:a16="http://schemas.microsoft.com/office/drawing/2014/main" val="1279194010"/>
                    </a:ext>
                  </a:extLst>
                </a:gridCol>
                <a:gridCol w="246888">
                  <a:extLst>
                    <a:ext uri="{9D8B030D-6E8A-4147-A177-3AD203B41FA5}">
                      <a16:colId xmlns:a16="http://schemas.microsoft.com/office/drawing/2014/main" val="1205160613"/>
                    </a:ext>
                  </a:extLst>
                </a:gridCol>
                <a:gridCol w="246888">
                  <a:extLst>
                    <a:ext uri="{9D8B030D-6E8A-4147-A177-3AD203B41FA5}">
                      <a16:colId xmlns:a16="http://schemas.microsoft.com/office/drawing/2014/main" val="1511796447"/>
                    </a:ext>
                  </a:extLst>
                </a:gridCol>
                <a:gridCol w="246888">
                  <a:extLst>
                    <a:ext uri="{9D8B030D-6E8A-4147-A177-3AD203B41FA5}">
                      <a16:colId xmlns:a16="http://schemas.microsoft.com/office/drawing/2014/main" val="3157912613"/>
                    </a:ext>
                  </a:extLst>
                </a:gridCol>
                <a:gridCol w="246888">
                  <a:extLst>
                    <a:ext uri="{9D8B030D-6E8A-4147-A177-3AD203B41FA5}">
                      <a16:colId xmlns:a16="http://schemas.microsoft.com/office/drawing/2014/main" val="3225948066"/>
                    </a:ext>
                  </a:extLst>
                </a:gridCol>
                <a:gridCol w="246888">
                  <a:extLst>
                    <a:ext uri="{9D8B030D-6E8A-4147-A177-3AD203B41FA5}">
                      <a16:colId xmlns:a16="http://schemas.microsoft.com/office/drawing/2014/main" val="1009302581"/>
                    </a:ext>
                  </a:extLst>
                </a:gridCol>
                <a:gridCol w="246888">
                  <a:extLst>
                    <a:ext uri="{9D8B030D-6E8A-4147-A177-3AD203B41FA5}">
                      <a16:colId xmlns:a16="http://schemas.microsoft.com/office/drawing/2014/main" val="4197582575"/>
                    </a:ext>
                  </a:extLst>
                </a:gridCol>
                <a:gridCol w="246888">
                  <a:extLst>
                    <a:ext uri="{9D8B030D-6E8A-4147-A177-3AD203B41FA5}">
                      <a16:colId xmlns:a16="http://schemas.microsoft.com/office/drawing/2014/main" val="3888437296"/>
                    </a:ext>
                  </a:extLst>
                </a:gridCol>
                <a:gridCol w="246888">
                  <a:extLst>
                    <a:ext uri="{9D8B030D-6E8A-4147-A177-3AD203B41FA5}">
                      <a16:colId xmlns:a16="http://schemas.microsoft.com/office/drawing/2014/main" val="2267827301"/>
                    </a:ext>
                  </a:extLst>
                </a:gridCol>
                <a:gridCol w="246888">
                  <a:extLst>
                    <a:ext uri="{9D8B030D-6E8A-4147-A177-3AD203B41FA5}">
                      <a16:colId xmlns:a16="http://schemas.microsoft.com/office/drawing/2014/main" val="511284581"/>
                    </a:ext>
                  </a:extLst>
                </a:gridCol>
                <a:gridCol w="246888">
                  <a:extLst>
                    <a:ext uri="{9D8B030D-6E8A-4147-A177-3AD203B41FA5}">
                      <a16:colId xmlns:a16="http://schemas.microsoft.com/office/drawing/2014/main" val="2008839397"/>
                    </a:ext>
                  </a:extLst>
                </a:gridCol>
                <a:gridCol w="246888">
                  <a:extLst>
                    <a:ext uri="{9D8B030D-6E8A-4147-A177-3AD203B41FA5}">
                      <a16:colId xmlns:a16="http://schemas.microsoft.com/office/drawing/2014/main" val="4269244463"/>
                    </a:ext>
                  </a:extLst>
                </a:gridCol>
                <a:gridCol w="246888">
                  <a:extLst>
                    <a:ext uri="{9D8B030D-6E8A-4147-A177-3AD203B41FA5}">
                      <a16:colId xmlns:a16="http://schemas.microsoft.com/office/drawing/2014/main" val="2087391995"/>
                    </a:ext>
                  </a:extLst>
                </a:gridCol>
                <a:gridCol w="246888">
                  <a:extLst>
                    <a:ext uri="{9D8B030D-6E8A-4147-A177-3AD203B41FA5}">
                      <a16:colId xmlns:a16="http://schemas.microsoft.com/office/drawing/2014/main" val="3103340251"/>
                    </a:ext>
                  </a:extLst>
                </a:gridCol>
                <a:gridCol w="246888">
                  <a:extLst>
                    <a:ext uri="{9D8B030D-6E8A-4147-A177-3AD203B41FA5}">
                      <a16:colId xmlns:a16="http://schemas.microsoft.com/office/drawing/2014/main" val="1556736153"/>
                    </a:ext>
                  </a:extLst>
                </a:gridCol>
                <a:gridCol w="246888">
                  <a:extLst>
                    <a:ext uri="{9D8B030D-6E8A-4147-A177-3AD203B41FA5}">
                      <a16:colId xmlns:a16="http://schemas.microsoft.com/office/drawing/2014/main" val="129181313"/>
                    </a:ext>
                  </a:extLst>
                </a:gridCol>
                <a:gridCol w="246888">
                  <a:extLst>
                    <a:ext uri="{9D8B030D-6E8A-4147-A177-3AD203B41FA5}">
                      <a16:colId xmlns:a16="http://schemas.microsoft.com/office/drawing/2014/main" val="2086467390"/>
                    </a:ext>
                  </a:extLst>
                </a:gridCol>
                <a:gridCol w="246888">
                  <a:extLst>
                    <a:ext uri="{9D8B030D-6E8A-4147-A177-3AD203B41FA5}">
                      <a16:colId xmlns:a16="http://schemas.microsoft.com/office/drawing/2014/main" val="4204689035"/>
                    </a:ext>
                  </a:extLst>
                </a:gridCol>
                <a:gridCol w="246888">
                  <a:extLst>
                    <a:ext uri="{9D8B030D-6E8A-4147-A177-3AD203B41FA5}">
                      <a16:colId xmlns:a16="http://schemas.microsoft.com/office/drawing/2014/main" val="495707092"/>
                    </a:ext>
                  </a:extLst>
                </a:gridCol>
                <a:gridCol w="246888">
                  <a:extLst>
                    <a:ext uri="{9D8B030D-6E8A-4147-A177-3AD203B41FA5}">
                      <a16:colId xmlns:a16="http://schemas.microsoft.com/office/drawing/2014/main" val="2657924234"/>
                    </a:ext>
                  </a:extLst>
                </a:gridCol>
                <a:gridCol w="246888">
                  <a:extLst>
                    <a:ext uri="{9D8B030D-6E8A-4147-A177-3AD203B41FA5}">
                      <a16:colId xmlns:a16="http://schemas.microsoft.com/office/drawing/2014/main" val="2890867621"/>
                    </a:ext>
                  </a:extLst>
                </a:gridCol>
                <a:gridCol w="246888">
                  <a:extLst>
                    <a:ext uri="{9D8B030D-6E8A-4147-A177-3AD203B41FA5}">
                      <a16:colId xmlns:a16="http://schemas.microsoft.com/office/drawing/2014/main" val="2060867713"/>
                    </a:ext>
                  </a:extLst>
                </a:gridCol>
                <a:gridCol w="246888">
                  <a:extLst>
                    <a:ext uri="{9D8B030D-6E8A-4147-A177-3AD203B41FA5}">
                      <a16:colId xmlns:a16="http://schemas.microsoft.com/office/drawing/2014/main" val="3425575295"/>
                    </a:ext>
                  </a:extLst>
                </a:gridCol>
                <a:gridCol w="246888">
                  <a:extLst>
                    <a:ext uri="{9D8B030D-6E8A-4147-A177-3AD203B41FA5}">
                      <a16:colId xmlns:a16="http://schemas.microsoft.com/office/drawing/2014/main" val="1189572271"/>
                    </a:ext>
                  </a:extLst>
                </a:gridCol>
                <a:gridCol w="246888">
                  <a:extLst>
                    <a:ext uri="{9D8B030D-6E8A-4147-A177-3AD203B41FA5}">
                      <a16:colId xmlns:a16="http://schemas.microsoft.com/office/drawing/2014/main" val="1585598547"/>
                    </a:ext>
                  </a:extLst>
                </a:gridCol>
                <a:gridCol w="246888">
                  <a:extLst>
                    <a:ext uri="{9D8B030D-6E8A-4147-A177-3AD203B41FA5}">
                      <a16:colId xmlns:a16="http://schemas.microsoft.com/office/drawing/2014/main" val="117538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187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3684031"/>
                  </a:ext>
                </a:extLst>
              </a:tr>
            </a:tbl>
          </a:graphicData>
        </a:graphic>
      </p:graphicFrame>
      <p:sp>
        <p:nvSpPr>
          <p:cNvPr id="4" name="Text Placeholder 3">
            <a:extLst>
              <a:ext uri="{FF2B5EF4-FFF2-40B4-BE49-F238E27FC236}">
                <a16:creationId xmlns:a16="http://schemas.microsoft.com/office/drawing/2014/main" id="{1846E48F-04C1-4521-B121-9819A9E82706}"/>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482959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FCACA-820A-4724-A266-FB5A1AE338E9}"/>
              </a:ext>
            </a:extLst>
          </p:cNvPr>
          <p:cNvSpPr>
            <a:spLocks noGrp="1"/>
          </p:cNvSpPr>
          <p:nvPr>
            <p:ph type="title"/>
          </p:nvPr>
        </p:nvSpPr>
        <p:spPr/>
        <p:txBody>
          <a:bodyPr/>
          <a:lstStyle/>
          <a:p>
            <a:r>
              <a:rPr lang="en-US"/>
              <a:t>Facebook Own Posts Table | All PT Channels - 16 of 16</a:t>
            </a:r>
          </a:p>
        </p:txBody>
      </p:sp>
      <p:graphicFrame>
        <p:nvGraphicFramePr>
          <p:cNvPr id="5" name="Table Placeholder 4">
            <a:extLst>
              <a:ext uri="{FF2B5EF4-FFF2-40B4-BE49-F238E27FC236}">
                <a16:creationId xmlns:a16="http://schemas.microsoft.com/office/drawing/2014/main" id="{0CD429D7-73A5-413B-8FD2-34F6B3AE197C}"/>
              </a:ext>
            </a:extLst>
          </p:cNvPr>
          <p:cNvGraphicFramePr>
            <a:graphicFrameLocks noGrp="1"/>
          </p:cNvGraphicFramePr>
          <p:nvPr>
            <p:ph type="tbl" sz="quarter" idx="13"/>
            <p:extLst>
              <p:ext uri="{D42A27DB-BD31-4B8C-83A1-F6EECF244321}">
                <p14:modId xmlns:p14="http://schemas.microsoft.com/office/powerpoint/2010/main" val="307862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5262697"/>
                    </a:ext>
                  </a:extLst>
                </a:gridCol>
                <a:gridCol w="246888">
                  <a:extLst>
                    <a:ext uri="{9D8B030D-6E8A-4147-A177-3AD203B41FA5}">
                      <a16:colId xmlns:a16="http://schemas.microsoft.com/office/drawing/2014/main" val="127546817"/>
                    </a:ext>
                  </a:extLst>
                </a:gridCol>
                <a:gridCol w="246888">
                  <a:extLst>
                    <a:ext uri="{9D8B030D-6E8A-4147-A177-3AD203B41FA5}">
                      <a16:colId xmlns:a16="http://schemas.microsoft.com/office/drawing/2014/main" val="869600796"/>
                    </a:ext>
                  </a:extLst>
                </a:gridCol>
                <a:gridCol w="246888">
                  <a:extLst>
                    <a:ext uri="{9D8B030D-6E8A-4147-A177-3AD203B41FA5}">
                      <a16:colId xmlns:a16="http://schemas.microsoft.com/office/drawing/2014/main" val="3963906613"/>
                    </a:ext>
                  </a:extLst>
                </a:gridCol>
                <a:gridCol w="246888">
                  <a:extLst>
                    <a:ext uri="{9D8B030D-6E8A-4147-A177-3AD203B41FA5}">
                      <a16:colId xmlns:a16="http://schemas.microsoft.com/office/drawing/2014/main" val="2614861345"/>
                    </a:ext>
                  </a:extLst>
                </a:gridCol>
                <a:gridCol w="246888">
                  <a:extLst>
                    <a:ext uri="{9D8B030D-6E8A-4147-A177-3AD203B41FA5}">
                      <a16:colId xmlns:a16="http://schemas.microsoft.com/office/drawing/2014/main" val="2019948963"/>
                    </a:ext>
                  </a:extLst>
                </a:gridCol>
                <a:gridCol w="246888">
                  <a:extLst>
                    <a:ext uri="{9D8B030D-6E8A-4147-A177-3AD203B41FA5}">
                      <a16:colId xmlns:a16="http://schemas.microsoft.com/office/drawing/2014/main" val="1225921056"/>
                    </a:ext>
                  </a:extLst>
                </a:gridCol>
                <a:gridCol w="246888">
                  <a:extLst>
                    <a:ext uri="{9D8B030D-6E8A-4147-A177-3AD203B41FA5}">
                      <a16:colId xmlns:a16="http://schemas.microsoft.com/office/drawing/2014/main" val="2385078639"/>
                    </a:ext>
                  </a:extLst>
                </a:gridCol>
                <a:gridCol w="246888">
                  <a:extLst>
                    <a:ext uri="{9D8B030D-6E8A-4147-A177-3AD203B41FA5}">
                      <a16:colId xmlns:a16="http://schemas.microsoft.com/office/drawing/2014/main" val="1944671495"/>
                    </a:ext>
                  </a:extLst>
                </a:gridCol>
                <a:gridCol w="246888">
                  <a:extLst>
                    <a:ext uri="{9D8B030D-6E8A-4147-A177-3AD203B41FA5}">
                      <a16:colId xmlns:a16="http://schemas.microsoft.com/office/drawing/2014/main" val="337784640"/>
                    </a:ext>
                  </a:extLst>
                </a:gridCol>
                <a:gridCol w="246888">
                  <a:extLst>
                    <a:ext uri="{9D8B030D-6E8A-4147-A177-3AD203B41FA5}">
                      <a16:colId xmlns:a16="http://schemas.microsoft.com/office/drawing/2014/main" val="3192444465"/>
                    </a:ext>
                  </a:extLst>
                </a:gridCol>
                <a:gridCol w="246888">
                  <a:extLst>
                    <a:ext uri="{9D8B030D-6E8A-4147-A177-3AD203B41FA5}">
                      <a16:colId xmlns:a16="http://schemas.microsoft.com/office/drawing/2014/main" val="904139170"/>
                    </a:ext>
                  </a:extLst>
                </a:gridCol>
                <a:gridCol w="246888">
                  <a:extLst>
                    <a:ext uri="{9D8B030D-6E8A-4147-A177-3AD203B41FA5}">
                      <a16:colId xmlns:a16="http://schemas.microsoft.com/office/drawing/2014/main" val="1161153327"/>
                    </a:ext>
                  </a:extLst>
                </a:gridCol>
                <a:gridCol w="246888">
                  <a:extLst>
                    <a:ext uri="{9D8B030D-6E8A-4147-A177-3AD203B41FA5}">
                      <a16:colId xmlns:a16="http://schemas.microsoft.com/office/drawing/2014/main" val="3550427678"/>
                    </a:ext>
                  </a:extLst>
                </a:gridCol>
                <a:gridCol w="246888">
                  <a:extLst>
                    <a:ext uri="{9D8B030D-6E8A-4147-A177-3AD203B41FA5}">
                      <a16:colId xmlns:a16="http://schemas.microsoft.com/office/drawing/2014/main" val="540695850"/>
                    </a:ext>
                  </a:extLst>
                </a:gridCol>
                <a:gridCol w="246888">
                  <a:extLst>
                    <a:ext uri="{9D8B030D-6E8A-4147-A177-3AD203B41FA5}">
                      <a16:colId xmlns:a16="http://schemas.microsoft.com/office/drawing/2014/main" val="3216648575"/>
                    </a:ext>
                  </a:extLst>
                </a:gridCol>
                <a:gridCol w="246888">
                  <a:extLst>
                    <a:ext uri="{9D8B030D-6E8A-4147-A177-3AD203B41FA5}">
                      <a16:colId xmlns:a16="http://schemas.microsoft.com/office/drawing/2014/main" val="4288232267"/>
                    </a:ext>
                  </a:extLst>
                </a:gridCol>
                <a:gridCol w="246888">
                  <a:extLst>
                    <a:ext uri="{9D8B030D-6E8A-4147-A177-3AD203B41FA5}">
                      <a16:colId xmlns:a16="http://schemas.microsoft.com/office/drawing/2014/main" val="3449042101"/>
                    </a:ext>
                  </a:extLst>
                </a:gridCol>
                <a:gridCol w="246888">
                  <a:extLst>
                    <a:ext uri="{9D8B030D-6E8A-4147-A177-3AD203B41FA5}">
                      <a16:colId xmlns:a16="http://schemas.microsoft.com/office/drawing/2014/main" val="1291521709"/>
                    </a:ext>
                  </a:extLst>
                </a:gridCol>
                <a:gridCol w="246888">
                  <a:extLst>
                    <a:ext uri="{9D8B030D-6E8A-4147-A177-3AD203B41FA5}">
                      <a16:colId xmlns:a16="http://schemas.microsoft.com/office/drawing/2014/main" val="1206236817"/>
                    </a:ext>
                  </a:extLst>
                </a:gridCol>
                <a:gridCol w="246888">
                  <a:extLst>
                    <a:ext uri="{9D8B030D-6E8A-4147-A177-3AD203B41FA5}">
                      <a16:colId xmlns:a16="http://schemas.microsoft.com/office/drawing/2014/main" val="1667697271"/>
                    </a:ext>
                  </a:extLst>
                </a:gridCol>
                <a:gridCol w="246888">
                  <a:extLst>
                    <a:ext uri="{9D8B030D-6E8A-4147-A177-3AD203B41FA5}">
                      <a16:colId xmlns:a16="http://schemas.microsoft.com/office/drawing/2014/main" val="2805176351"/>
                    </a:ext>
                  </a:extLst>
                </a:gridCol>
                <a:gridCol w="246888">
                  <a:extLst>
                    <a:ext uri="{9D8B030D-6E8A-4147-A177-3AD203B41FA5}">
                      <a16:colId xmlns:a16="http://schemas.microsoft.com/office/drawing/2014/main" val="1161712382"/>
                    </a:ext>
                  </a:extLst>
                </a:gridCol>
                <a:gridCol w="246888">
                  <a:extLst>
                    <a:ext uri="{9D8B030D-6E8A-4147-A177-3AD203B41FA5}">
                      <a16:colId xmlns:a16="http://schemas.microsoft.com/office/drawing/2014/main" val="684717409"/>
                    </a:ext>
                  </a:extLst>
                </a:gridCol>
                <a:gridCol w="246888">
                  <a:extLst>
                    <a:ext uri="{9D8B030D-6E8A-4147-A177-3AD203B41FA5}">
                      <a16:colId xmlns:a16="http://schemas.microsoft.com/office/drawing/2014/main" val="224925729"/>
                    </a:ext>
                  </a:extLst>
                </a:gridCol>
                <a:gridCol w="246888">
                  <a:extLst>
                    <a:ext uri="{9D8B030D-6E8A-4147-A177-3AD203B41FA5}">
                      <a16:colId xmlns:a16="http://schemas.microsoft.com/office/drawing/2014/main" val="3909294614"/>
                    </a:ext>
                  </a:extLst>
                </a:gridCol>
                <a:gridCol w="246888">
                  <a:extLst>
                    <a:ext uri="{9D8B030D-6E8A-4147-A177-3AD203B41FA5}">
                      <a16:colId xmlns:a16="http://schemas.microsoft.com/office/drawing/2014/main" val="78081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129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4197844"/>
                  </a:ext>
                </a:extLst>
              </a:tr>
            </a:tbl>
          </a:graphicData>
        </a:graphic>
      </p:graphicFrame>
      <p:sp>
        <p:nvSpPr>
          <p:cNvPr id="4" name="Text Placeholder 3">
            <a:extLst>
              <a:ext uri="{FF2B5EF4-FFF2-40B4-BE49-F238E27FC236}">
                <a16:creationId xmlns:a16="http://schemas.microsoft.com/office/drawing/2014/main" id="{7BA3FE58-C81C-4CFC-8E51-FE198F39E25C}"/>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08035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B1CD-D4B5-4F48-9B6E-837C765C8461}"/>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96F12AD4-79BD-42C4-A086-B326C42D5ACB}"/>
              </a:ext>
            </a:extLst>
          </p:cNvPr>
          <p:cNvGraphicFramePr>
            <a:graphicFrameLocks noGrp="1"/>
          </p:cNvGraphicFramePr>
          <p:nvPr>
            <p:ph type="chart" sz="quarter" idx="13"/>
            <p:extLst>
              <p:ext uri="{D42A27DB-BD31-4B8C-83A1-F6EECF244321}">
                <p14:modId xmlns:p14="http://schemas.microsoft.com/office/powerpoint/2010/main" val="3699498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DE7A5-21A8-439D-880F-01F7FC04B03D}"/>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E170E92B-5AA8-4B13-8F42-3D70E4E93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242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5AF9-7CAE-4853-8771-DED36D46B7B8}"/>
              </a:ext>
            </a:extLst>
          </p:cNvPr>
          <p:cNvSpPr>
            <a:spLocks noGrp="1"/>
          </p:cNvSpPr>
          <p:nvPr>
            <p:ph type="title"/>
          </p:nvPr>
        </p:nvSpPr>
        <p:spPr/>
        <p:txBody>
          <a:bodyPr/>
          <a:lstStyle/>
          <a:p>
            <a:r>
              <a:rPr lang="en-US"/>
              <a:t>Facebook Page Post Reach Table | Bosch Profi-Elektrowerkzeuge und Zubehör</a:t>
            </a:r>
          </a:p>
        </p:txBody>
      </p:sp>
      <p:graphicFrame>
        <p:nvGraphicFramePr>
          <p:cNvPr id="5" name="Table Placeholder 4">
            <a:extLst>
              <a:ext uri="{FF2B5EF4-FFF2-40B4-BE49-F238E27FC236}">
                <a16:creationId xmlns:a16="http://schemas.microsoft.com/office/drawing/2014/main" id="{FCAEF6B8-EB77-4146-904E-E529B29C1845}"/>
              </a:ext>
            </a:extLst>
          </p:cNvPr>
          <p:cNvGraphicFramePr>
            <a:graphicFrameLocks noGrp="1"/>
          </p:cNvGraphicFramePr>
          <p:nvPr>
            <p:ph type="tbl" sz="quarter" idx="13"/>
            <p:extLst>
              <p:ext uri="{D42A27DB-BD31-4B8C-83A1-F6EECF244321}">
                <p14:modId xmlns:p14="http://schemas.microsoft.com/office/powerpoint/2010/main" val="3567450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8025651"/>
                    </a:ext>
                  </a:extLst>
                </a:gridCol>
                <a:gridCol w="1645920">
                  <a:extLst>
                    <a:ext uri="{9D8B030D-6E8A-4147-A177-3AD203B41FA5}">
                      <a16:colId xmlns:a16="http://schemas.microsoft.com/office/drawing/2014/main" val="1896985840"/>
                    </a:ext>
                  </a:extLst>
                </a:gridCol>
                <a:gridCol w="1645920">
                  <a:extLst>
                    <a:ext uri="{9D8B030D-6E8A-4147-A177-3AD203B41FA5}">
                      <a16:colId xmlns:a16="http://schemas.microsoft.com/office/drawing/2014/main" val="1698032910"/>
                    </a:ext>
                  </a:extLst>
                </a:gridCol>
                <a:gridCol w="1645920">
                  <a:extLst>
                    <a:ext uri="{9D8B030D-6E8A-4147-A177-3AD203B41FA5}">
                      <a16:colId xmlns:a16="http://schemas.microsoft.com/office/drawing/2014/main" val="109672158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004342822"/>
                  </a:ext>
                </a:extLst>
              </a:tr>
              <a:tr h="370840">
                <a:tc>
                  <a:txBody>
                    <a:bodyPr/>
                    <a:lstStyle/>
                    <a:p>
                      <a:r>
                        <a:rPr lang="en-US" sz="1000"/>
                        <a:t>Bosch Profi-Elektrowerkzeuge und Zubehör</a:t>
                      </a:r>
                    </a:p>
                  </a:txBody>
                  <a:tcPr/>
                </a:tc>
                <a:tc>
                  <a:txBody>
                    <a:bodyPr/>
                    <a:lstStyle/>
                    <a:p>
                      <a:r>
                        <a:rPr lang="en-US" sz="1000"/>
                        <a:t>70442</a:t>
                      </a:r>
                    </a:p>
                  </a:txBody>
                  <a:tcPr/>
                </a:tc>
                <a:tc>
                  <a:txBody>
                    <a:bodyPr/>
                    <a:lstStyle/>
                    <a:p>
                      <a:r>
                        <a:rPr lang="en-US" sz="1000"/>
                        <a:t>132308</a:t>
                      </a:r>
                    </a:p>
                  </a:txBody>
                  <a:tcPr/>
                </a:tc>
                <a:tc>
                  <a:txBody>
                    <a:bodyPr/>
                    <a:lstStyle/>
                    <a:p>
                      <a:r>
                        <a:rPr lang="en-US" sz="1000"/>
                        <a:t>790208</a:t>
                      </a:r>
                    </a:p>
                  </a:txBody>
                  <a:tcPr/>
                </a:tc>
                <a:extLst>
                  <a:ext uri="{0D108BD9-81ED-4DB2-BD59-A6C34878D82A}">
                    <a16:rowId xmlns:a16="http://schemas.microsoft.com/office/drawing/2014/main" val="1972239366"/>
                  </a:ext>
                </a:extLst>
              </a:tr>
            </a:tbl>
          </a:graphicData>
        </a:graphic>
      </p:graphicFrame>
      <p:sp>
        <p:nvSpPr>
          <p:cNvPr id="4" name="Text Placeholder 3">
            <a:extLst>
              <a:ext uri="{FF2B5EF4-FFF2-40B4-BE49-F238E27FC236}">
                <a16:creationId xmlns:a16="http://schemas.microsoft.com/office/drawing/2014/main" id="{2CC6ECB3-704C-4A2F-86F8-FB87DB01AC8C}"/>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533013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5EB5-8178-4553-95DE-E4863D35977B}"/>
              </a:ext>
            </a:extLst>
          </p:cNvPr>
          <p:cNvSpPr>
            <a:spLocks noGrp="1"/>
          </p:cNvSpPr>
          <p:nvPr>
            <p:ph type="title"/>
          </p:nvPr>
        </p:nvSpPr>
        <p:spPr/>
        <p:txBody>
          <a:bodyPr/>
          <a:lstStyle/>
          <a:p>
            <a:r>
              <a:rPr lang="en-US"/>
              <a:t>Facebook Impressions | Bosch Profi-Elektrowerkzeuge und Zubehör</a:t>
            </a:r>
          </a:p>
        </p:txBody>
      </p:sp>
      <p:graphicFrame>
        <p:nvGraphicFramePr>
          <p:cNvPr id="6" name="Chart Placeholder 5">
            <a:extLst>
              <a:ext uri="{FF2B5EF4-FFF2-40B4-BE49-F238E27FC236}">
                <a16:creationId xmlns:a16="http://schemas.microsoft.com/office/drawing/2014/main" id="{35C8B743-213D-45B2-86DD-F88D36A043C5}"/>
              </a:ext>
            </a:extLst>
          </p:cNvPr>
          <p:cNvGraphicFramePr>
            <a:graphicFrameLocks noGrp="1"/>
          </p:cNvGraphicFramePr>
          <p:nvPr>
            <p:ph type="chart" sz="quarter" idx="13"/>
            <p:extLst>
              <p:ext uri="{D42A27DB-BD31-4B8C-83A1-F6EECF244321}">
                <p14:modId xmlns:p14="http://schemas.microsoft.com/office/powerpoint/2010/main" val="1151257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F3019-E48B-476D-BE05-2314AC04F637}"/>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5CE3C104-F1B9-462C-8975-BC008B4CC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06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F1F78-1D6B-4159-BDA6-4BE770B3C86F}"/>
              </a:ext>
            </a:extLst>
          </p:cNvPr>
          <p:cNvSpPr>
            <a:spLocks noGrp="1"/>
          </p:cNvSpPr>
          <p:nvPr>
            <p:ph type="title"/>
          </p:nvPr>
        </p:nvSpPr>
        <p:spPr/>
        <p:txBody>
          <a:bodyPr/>
          <a:lstStyle/>
          <a:p>
            <a:r>
              <a:rPr lang="en-US"/>
              <a:t>Facebook User Posts | Bosch Profi-Elektrowerkzeuge und Zubehör</a:t>
            </a:r>
          </a:p>
        </p:txBody>
      </p:sp>
      <p:graphicFrame>
        <p:nvGraphicFramePr>
          <p:cNvPr id="6" name="Chart Placeholder 5">
            <a:extLst>
              <a:ext uri="{FF2B5EF4-FFF2-40B4-BE49-F238E27FC236}">
                <a16:creationId xmlns:a16="http://schemas.microsoft.com/office/drawing/2014/main" id="{C9AD5BA4-877D-4045-822B-F5B071B76979}"/>
              </a:ext>
            </a:extLst>
          </p:cNvPr>
          <p:cNvGraphicFramePr>
            <a:graphicFrameLocks noGrp="1"/>
          </p:cNvGraphicFramePr>
          <p:nvPr>
            <p:ph type="chart" sz="quarter" idx="13"/>
            <p:extLst>
              <p:ext uri="{D42A27DB-BD31-4B8C-83A1-F6EECF244321}">
                <p14:modId xmlns:p14="http://schemas.microsoft.com/office/powerpoint/2010/main" val="271574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656A0-7FB5-43B0-B56D-AC14A628965B}"/>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84D20F01-C293-448D-9C5A-136893316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886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377BD-E43E-45A5-A286-57F845730DC2}"/>
              </a:ext>
            </a:extLst>
          </p:cNvPr>
          <p:cNvSpPr>
            <a:spLocks noGrp="1"/>
          </p:cNvSpPr>
          <p:nvPr>
            <p:ph type="title"/>
          </p:nvPr>
        </p:nvSpPr>
        <p:spPr/>
        <p:txBody>
          <a:bodyPr/>
          <a:lstStyle/>
          <a:p>
            <a:r>
              <a:rPr lang="en-US"/>
              <a:t>Facebook Response Times | Bosch Profi-Elektrowerkzeuge und Zubehör</a:t>
            </a:r>
          </a:p>
        </p:txBody>
      </p:sp>
      <p:graphicFrame>
        <p:nvGraphicFramePr>
          <p:cNvPr id="6" name="Chart Placeholder 5">
            <a:extLst>
              <a:ext uri="{FF2B5EF4-FFF2-40B4-BE49-F238E27FC236}">
                <a16:creationId xmlns:a16="http://schemas.microsoft.com/office/drawing/2014/main" id="{A2830D28-3F2A-4E50-B824-12387D6BB543}"/>
              </a:ext>
            </a:extLst>
          </p:cNvPr>
          <p:cNvGraphicFramePr>
            <a:graphicFrameLocks noGrp="1"/>
          </p:cNvGraphicFramePr>
          <p:nvPr>
            <p:ph type="chart" sz="quarter" idx="13"/>
            <p:extLst>
              <p:ext uri="{D42A27DB-BD31-4B8C-83A1-F6EECF244321}">
                <p14:modId xmlns:p14="http://schemas.microsoft.com/office/powerpoint/2010/main" val="2660611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B1FB0-949A-46E4-8A9C-804B03F31C48}"/>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4CD8BAB5-79CF-4587-AF80-289EF5102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94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4EC9F-E3B8-4E08-A619-0A3D938F09A7}"/>
              </a:ext>
            </a:extLst>
          </p:cNvPr>
          <p:cNvSpPr>
            <a:spLocks noGrp="1"/>
          </p:cNvSpPr>
          <p:nvPr>
            <p:ph type="title"/>
          </p:nvPr>
        </p:nvSpPr>
        <p:spPr/>
        <p:txBody>
          <a:bodyPr/>
          <a:lstStyle/>
          <a:p>
            <a:r>
              <a:rPr lang="en-US"/>
              <a:t>Facebook User Posts Table | Bosch Profi-Elektrowerkzeuge und Zubehör</a:t>
            </a:r>
          </a:p>
        </p:txBody>
      </p:sp>
      <p:graphicFrame>
        <p:nvGraphicFramePr>
          <p:cNvPr id="5" name="Table Placeholder 4">
            <a:extLst>
              <a:ext uri="{FF2B5EF4-FFF2-40B4-BE49-F238E27FC236}">
                <a16:creationId xmlns:a16="http://schemas.microsoft.com/office/drawing/2014/main" id="{42EFA5C5-08A8-46DD-B4A9-B44FB30BCC0F}"/>
              </a:ext>
            </a:extLst>
          </p:cNvPr>
          <p:cNvGraphicFramePr>
            <a:graphicFrameLocks noGrp="1"/>
          </p:cNvGraphicFramePr>
          <p:nvPr>
            <p:ph type="tbl" sz="quarter" idx="13"/>
            <p:extLst>
              <p:ext uri="{D42A27DB-BD31-4B8C-83A1-F6EECF244321}">
                <p14:modId xmlns:p14="http://schemas.microsoft.com/office/powerpoint/2010/main" val="2286133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29054299"/>
                    </a:ext>
                  </a:extLst>
                </a:gridCol>
                <a:gridCol w="822960">
                  <a:extLst>
                    <a:ext uri="{9D8B030D-6E8A-4147-A177-3AD203B41FA5}">
                      <a16:colId xmlns:a16="http://schemas.microsoft.com/office/drawing/2014/main" val="3443182649"/>
                    </a:ext>
                  </a:extLst>
                </a:gridCol>
                <a:gridCol w="822960">
                  <a:extLst>
                    <a:ext uri="{9D8B030D-6E8A-4147-A177-3AD203B41FA5}">
                      <a16:colId xmlns:a16="http://schemas.microsoft.com/office/drawing/2014/main" val="2277892685"/>
                    </a:ext>
                  </a:extLst>
                </a:gridCol>
                <a:gridCol w="822960">
                  <a:extLst>
                    <a:ext uri="{9D8B030D-6E8A-4147-A177-3AD203B41FA5}">
                      <a16:colId xmlns:a16="http://schemas.microsoft.com/office/drawing/2014/main" val="276272291"/>
                    </a:ext>
                  </a:extLst>
                </a:gridCol>
                <a:gridCol w="822960">
                  <a:extLst>
                    <a:ext uri="{9D8B030D-6E8A-4147-A177-3AD203B41FA5}">
                      <a16:colId xmlns:a16="http://schemas.microsoft.com/office/drawing/2014/main" val="1413084249"/>
                    </a:ext>
                  </a:extLst>
                </a:gridCol>
                <a:gridCol w="822960">
                  <a:extLst>
                    <a:ext uri="{9D8B030D-6E8A-4147-A177-3AD203B41FA5}">
                      <a16:colId xmlns:a16="http://schemas.microsoft.com/office/drawing/2014/main" val="115308715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500603790"/>
                  </a:ext>
                </a:extLst>
              </a:tr>
              <a:tr h="370840">
                <a:tc>
                  <a:txBody>
                    <a:bodyPr/>
                    <a:lstStyle/>
                    <a:p>
                      <a:r>
                        <a:rPr lang="de-DE" sz="1000" b="1"/>
                        <a:t> Bosch Profi-Elektrowerkzeuge und Zubehör </a:t>
                      </a:r>
                      <a:r>
                        <a:rPr lang="de-DE" sz="1000"/>
                        <a:t> got a post by </a:t>
                      </a:r>
                      <a:r>
                        <a:rPr lang="de-DE" sz="1000" b="1"/>
                        <a:t> n/a - 2018-06-10 01:02:25 </a:t>
                      </a:r>
                      <a:r>
                        <a:rPr lang="de-DE" sz="1000"/>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lang="en-US" sz="1000"/>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Photo</a:t>
                      </a:r>
                    </a:p>
                  </a:txBody>
                  <a:tcPr/>
                </a:tc>
                <a:tc>
                  <a:txBody>
                    <a:bodyPr/>
                    <a:lstStyle/>
                    <a:p>
                      <a:r>
                        <a:rPr lang="en-US" sz="1000"/>
                        <a:t>06/13/2018 16:58:40</a:t>
                      </a:r>
                    </a:p>
                  </a:txBody>
                  <a:tcPr/>
                </a:tc>
                <a:extLst>
                  <a:ext uri="{0D108BD9-81ED-4DB2-BD59-A6C34878D82A}">
                    <a16:rowId xmlns:a16="http://schemas.microsoft.com/office/drawing/2014/main" val="4294715139"/>
                  </a:ext>
                </a:extLst>
              </a:tr>
              <a:tr h="370840">
                <a:tc>
                  <a:txBody>
                    <a:bodyPr/>
                    <a:lstStyle/>
                    <a:p>
                      <a:r>
                        <a:rPr lang="de-DE" sz="1000" b="1"/>
                        <a:t> Bosch Profi-Elektrowerkzeuge und Zubehör </a:t>
                      </a:r>
                      <a:r>
                        <a:rPr lang="de-DE" sz="1000"/>
                        <a:t> got a post by </a:t>
                      </a:r>
                      <a:r>
                        <a:rPr lang="de-DE" sz="1000" b="1"/>
                        <a:t> Technisches Hilfswerk Garmisch-Partenkirchen - 2018-06-08 08:31:22 </a:t>
                      </a:r>
                      <a:r>
                        <a:rPr lang="de-DE" sz="1000"/>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2517827648"/>
                  </a:ext>
                </a:extLst>
              </a:tr>
              <a:tr h="370840">
                <a:tc>
                  <a:txBody>
                    <a:bodyPr/>
                    <a:lstStyle/>
                    <a:p>
                      <a:r>
                        <a:rPr lang="de-DE" sz="1000" b="1"/>
                        <a:t> Bosch Profi-Elektrowerkzeuge und Zubehör </a:t>
                      </a:r>
                      <a:r>
                        <a:rPr lang="de-DE" sz="1000"/>
                        <a:t> got a post by </a:t>
                      </a:r>
                      <a:r>
                        <a:rPr lang="de-DE" sz="1000" b="1"/>
                        <a:t> n/a - 2018-06-07 20:11:44 </a:t>
                      </a:r>
                      <a:r>
                        <a:rPr lang="de-DE" sz="1000"/>
                        <a:t>
 Wann gibt es denn nun endlich einen dab+radio von euch 🙄</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724635748"/>
                  </a:ext>
                </a:extLst>
              </a:tr>
            </a:tbl>
          </a:graphicData>
        </a:graphic>
      </p:graphicFrame>
      <p:sp>
        <p:nvSpPr>
          <p:cNvPr id="4" name="Text Placeholder 3">
            <a:extLst>
              <a:ext uri="{FF2B5EF4-FFF2-40B4-BE49-F238E27FC236}">
                <a16:creationId xmlns:a16="http://schemas.microsoft.com/office/drawing/2014/main" id="{88E0C2FB-9F5C-460A-8F65-69EA95762C3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705605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BCEA-7F58-42BD-9D6B-052C3BCA7960}"/>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F4517CAB-99ED-4A6F-B212-06B029A31883}"/>
              </a:ext>
            </a:extLst>
          </p:cNvPr>
          <p:cNvGraphicFramePr>
            <a:graphicFrameLocks noGrp="1"/>
          </p:cNvGraphicFramePr>
          <p:nvPr>
            <p:ph type="tbl" sz="quarter" idx="13"/>
            <p:extLst>
              <p:ext uri="{D42A27DB-BD31-4B8C-83A1-F6EECF244321}">
                <p14:modId xmlns:p14="http://schemas.microsoft.com/office/powerpoint/2010/main" val="26976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80220544"/>
                    </a:ext>
                  </a:extLst>
                </a:gridCol>
                <a:gridCol w="304495">
                  <a:extLst>
                    <a:ext uri="{9D8B030D-6E8A-4147-A177-3AD203B41FA5}">
                      <a16:colId xmlns:a16="http://schemas.microsoft.com/office/drawing/2014/main" val="2280739464"/>
                    </a:ext>
                  </a:extLst>
                </a:gridCol>
                <a:gridCol w="304495">
                  <a:extLst>
                    <a:ext uri="{9D8B030D-6E8A-4147-A177-3AD203B41FA5}">
                      <a16:colId xmlns:a16="http://schemas.microsoft.com/office/drawing/2014/main" val="2169660025"/>
                    </a:ext>
                  </a:extLst>
                </a:gridCol>
                <a:gridCol w="304495">
                  <a:extLst>
                    <a:ext uri="{9D8B030D-6E8A-4147-A177-3AD203B41FA5}">
                      <a16:colId xmlns:a16="http://schemas.microsoft.com/office/drawing/2014/main" val="617838677"/>
                    </a:ext>
                  </a:extLst>
                </a:gridCol>
                <a:gridCol w="304495">
                  <a:extLst>
                    <a:ext uri="{9D8B030D-6E8A-4147-A177-3AD203B41FA5}">
                      <a16:colId xmlns:a16="http://schemas.microsoft.com/office/drawing/2014/main" val="3852897314"/>
                    </a:ext>
                  </a:extLst>
                </a:gridCol>
                <a:gridCol w="304495">
                  <a:extLst>
                    <a:ext uri="{9D8B030D-6E8A-4147-A177-3AD203B41FA5}">
                      <a16:colId xmlns:a16="http://schemas.microsoft.com/office/drawing/2014/main" val="4023355441"/>
                    </a:ext>
                  </a:extLst>
                </a:gridCol>
                <a:gridCol w="304495">
                  <a:extLst>
                    <a:ext uri="{9D8B030D-6E8A-4147-A177-3AD203B41FA5}">
                      <a16:colId xmlns:a16="http://schemas.microsoft.com/office/drawing/2014/main" val="1317606659"/>
                    </a:ext>
                  </a:extLst>
                </a:gridCol>
                <a:gridCol w="304495">
                  <a:extLst>
                    <a:ext uri="{9D8B030D-6E8A-4147-A177-3AD203B41FA5}">
                      <a16:colId xmlns:a16="http://schemas.microsoft.com/office/drawing/2014/main" val="4083872516"/>
                    </a:ext>
                  </a:extLst>
                </a:gridCol>
                <a:gridCol w="304495">
                  <a:extLst>
                    <a:ext uri="{9D8B030D-6E8A-4147-A177-3AD203B41FA5}">
                      <a16:colId xmlns:a16="http://schemas.microsoft.com/office/drawing/2014/main" val="2283931647"/>
                    </a:ext>
                  </a:extLst>
                </a:gridCol>
                <a:gridCol w="304495">
                  <a:extLst>
                    <a:ext uri="{9D8B030D-6E8A-4147-A177-3AD203B41FA5}">
                      <a16:colId xmlns:a16="http://schemas.microsoft.com/office/drawing/2014/main" val="2400257765"/>
                    </a:ext>
                  </a:extLst>
                </a:gridCol>
                <a:gridCol w="304495">
                  <a:extLst>
                    <a:ext uri="{9D8B030D-6E8A-4147-A177-3AD203B41FA5}">
                      <a16:colId xmlns:a16="http://schemas.microsoft.com/office/drawing/2014/main" val="2378877468"/>
                    </a:ext>
                  </a:extLst>
                </a:gridCol>
                <a:gridCol w="304495">
                  <a:extLst>
                    <a:ext uri="{9D8B030D-6E8A-4147-A177-3AD203B41FA5}">
                      <a16:colId xmlns:a16="http://schemas.microsoft.com/office/drawing/2014/main" val="2188399158"/>
                    </a:ext>
                  </a:extLst>
                </a:gridCol>
                <a:gridCol w="304495">
                  <a:extLst>
                    <a:ext uri="{9D8B030D-6E8A-4147-A177-3AD203B41FA5}">
                      <a16:colId xmlns:a16="http://schemas.microsoft.com/office/drawing/2014/main" val="1963047903"/>
                    </a:ext>
                  </a:extLst>
                </a:gridCol>
                <a:gridCol w="304495">
                  <a:extLst>
                    <a:ext uri="{9D8B030D-6E8A-4147-A177-3AD203B41FA5}">
                      <a16:colId xmlns:a16="http://schemas.microsoft.com/office/drawing/2014/main" val="2930637247"/>
                    </a:ext>
                  </a:extLst>
                </a:gridCol>
                <a:gridCol w="304495">
                  <a:extLst>
                    <a:ext uri="{9D8B030D-6E8A-4147-A177-3AD203B41FA5}">
                      <a16:colId xmlns:a16="http://schemas.microsoft.com/office/drawing/2014/main" val="3525479571"/>
                    </a:ext>
                  </a:extLst>
                </a:gridCol>
                <a:gridCol w="304495">
                  <a:extLst>
                    <a:ext uri="{9D8B030D-6E8A-4147-A177-3AD203B41FA5}">
                      <a16:colId xmlns:a16="http://schemas.microsoft.com/office/drawing/2014/main" val="1836375573"/>
                    </a:ext>
                  </a:extLst>
                </a:gridCol>
                <a:gridCol w="304495">
                  <a:extLst>
                    <a:ext uri="{9D8B030D-6E8A-4147-A177-3AD203B41FA5}">
                      <a16:colId xmlns:a16="http://schemas.microsoft.com/office/drawing/2014/main" val="4151355912"/>
                    </a:ext>
                  </a:extLst>
                </a:gridCol>
                <a:gridCol w="304495">
                  <a:extLst>
                    <a:ext uri="{9D8B030D-6E8A-4147-A177-3AD203B41FA5}">
                      <a16:colId xmlns:a16="http://schemas.microsoft.com/office/drawing/2014/main" val="1908788483"/>
                    </a:ext>
                  </a:extLst>
                </a:gridCol>
                <a:gridCol w="304495">
                  <a:extLst>
                    <a:ext uri="{9D8B030D-6E8A-4147-A177-3AD203B41FA5}">
                      <a16:colId xmlns:a16="http://schemas.microsoft.com/office/drawing/2014/main" val="3154078205"/>
                    </a:ext>
                  </a:extLst>
                </a:gridCol>
                <a:gridCol w="304495">
                  <a:extLst>
                    <a:ext uri="{9D8B030D-6E8A-4147-A177-3AD203B41FA5}">
                      <a16:colId xmlns:a16="http://schemas.microsoft.com/office/drawing/2014/main" val="3146885703"/>
                    </a:ext>
                  </a:extLst>
                </a:gridCol>
                <a:gridCol w="304495">
                  <a:extLst>
                    <a:ext uri="{9D8B030D-6E8A-4147-A177-3AD203B41FA5}">
                      <a16:colId xmlns:a16="http://schemas.microsoft.com/office/drawing/2014/main" val="2253758816"/>
                    </a:ext>
                  </a:extLst>
                </a:gridCol>
                <a:gridCol w="304495">
                  <a:extLst>
                    <a:ext uri="{9D8B030D-6E8A-4147-A177-3AD203B41FA5}">
                      <a16:colId xmlns:a16="http://schemas.microsoft.com/office/drawing/2014/main" val="1921568795"/>
                    </a:ext>
                  </a:extLst>
                </a:gridCol>
                <a:gridCol w="304495">
                  <a:extLst>
                    <a:ext uri="{9D8B030D-6E8A-4147-A177-3AD203B41FA5}">
                      <a16:colId xmlns:a16="http://schemas.microsoft.com/office/drawing/2014/main" val="3214242006"/>
                    </a:ext>
                  </a:extLst>
                </a:gridCol>
                <a:gridCol w="304495">
                  <a:extLst>
                    <a:ext uri="{9D8B030D-6E8A-4147-A177-3AD203B41FA5}">
                      <a16:colId xmlns:a16="http://schemas.microsoft.com/office/drawing/2014/main" val="298954739"/>
                    </a:ext>
                  </a:extLst>
                </a:gridCol>
                <a:gridCol w="304495">
                  <a:extLst>
                    <a:ext uri="{9D8B030D-6E8A-4147-A177-3AD203B41FA5}">
                      <a16:colId xmlns:a16="http://schemas.microsoft.com/office/drawing/2014/main" val="101554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2686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19003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258041194"/>
                  </a:ext>
                </a:extLst>
              </a:tr>
            </a:tbl>
          </a:graphicData>
        </a:graphic>
      </p:graphicFrame>
      <p:sp>
        <p:nvSpPr>
          <p:cNvPr id="4" name="Text Placeholder 3">
            <a:extLst>
              <a:ext uri="{FF2B5EF4-FFF2-40B4-BE49-F238E27FC236}">
                <a16:creationId xmlns:a16="http://schemas.microsoft.com/office/drawing/2014/main" id="{B973B3B4-FB1A-4C5D-9DC9-87A7AC4B5359}"/>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174634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8BBB5-7FB1-4FE8-8DB5-750BC29AC82C}"/>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1BA3DA65-427C-411A-A707-D3EBFDB6CDAF}"/>
              </a:ext>
            </a:extLst>
          </p:cNvPr>
          <p:cNvGraphicFramePr>
            <a:graphicFrameLocks noGrp="1"/>
          </p:cNvGraphicFramePr>
          <p:nvPr>
            <p:ph type="tbl" sz="quarter" idx="13"/>
            <p:extLst>
              <p:ext uri="{D42A27DB-BD31-4B8C-83A1-F6EECF244321}">
                <p14:modId xmlns:p14="http://schemas.microsoft.com/office/powerpoint/2010/main" val="1328241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629989282"/>
                    </a:ext>
                  </a:extLst>
                </a:gridCol>
                <a:gridCol w="304495">
                  <a:extLst>
                    <a:ext uri="{9D8B030D-6E8A-4147-A177-3AD203B41FA5}">
                      <a16:colId xmlns:a16="http://schemas.microsoft.com/office/drawing/2014/main" val="3137429462"/>
                    </a:ext>
                  </a:extLst>
                </a:gridCol>
                <a:gridCol w="304495">
                  <a:extLst>
                    <a:ext uri="{9D8B030D-6E8A-4147-A177-3AD203B41FA5}">
                      <a16:colId xmlns:a16="http://schemas.microsoft.com/office/drawing/2014/main" val="1566134586"/>
                    </a:ext>
                  </a:extLst>
                </a:gridCol>
                <a:gridCol w="304495">
                  <a:extLst>
                    <a:ext uri="{9D8B030D-6E8A-4147-A177-3AD203B41FA5}">
                      <a16:colId xmlns:a16="http://schemas.microsoft.com/office/drawing/2014/main" val="359350663"/>
                    </a:ext>
                  </a:extLst>
                </a:gridCol>
                <a:gridCol w="304495">
                  <a:extLst>
                    <a:ext uri="{9D8B030D-6E8A-4147-A177-3AD203B41FA5}">
                      <a16:colId xmlns:a16="http://schemas.microsoft.com/office/drawing/2014/main" val="1445488320"/>
                    </a:ext>
                  </a:extLst>
                </a:gridCol>
                <a:gridCol w="304495">
                  <a:extLst>
                    <a:ext uri="{9D8B030D-6E8A-4147-A177-3AD203B41FA5}">
                      <a16:colId xmlns:a16="http://schemas.microsoft.com/office/drawing/2014/main" val="4238236288"/>
                    </a:ext>
                  </a:extLst>
                </a:gridCol>
                <a:gridCol w="304495">
                  <a:extLst>
                    <a:ext uri="{9D8B030D-6E8A-4147-A177-3AD203B41FA5}">
                      <a16:colId xmlns:a16="http://schemas.microsoft.com/office/drawing/2014/main" val="1469960058"/>
                    </a:ext>
                  </a:extLst>
                </a:gridCol>
                <a:gridCol w="304495">
                  <a:extLst>
                    <a:ext uri="{9D8B030D-6E8A-4147-A177-3AD203B41FA5}">
                      <a16:colId xmlns:a16="http://schemas.microsoft.com/office/drawing/2014/main" val="2239279491"/>
                    </a:ext>
                  </a:extLst>
                </a:gridCol>
                <a:gridCol w="304495">
                  <a:extLst>
                    <a:ext uri="{9D8B030D-6E8A-4147-A177-3AD203B41FA5}">
                      <a16:colId xmlns:a16="http://schemas.microsoft.com/office/drawing/2014/main" val="2412341966"/>
                    </a:ext>
                  </a:extLst>
                </a:gridCol>
                <a:gridCol w="304495">
                  <a:extLst>
                    <a:ext uri="{9D8B030D-6E8A-4147-A177-3AD203B41FA5}">
                      <a16:colId xmlns:a16="http://schemas.microsoft.com/office/drawing/2014/main" val="4170561438"/>
                    </a:ext>
                  </a:extLst>
                </a:gridCol>
                <a:gridCol w="304495">
                  <a:extLst>
                    <a:ext uri="{9D8B030D-6E8A-4147-A177-3AD203B41FA5}">
                      <a16:colId xmlns:a16="http://schemas.microsoft.com/office/drawing/2014/main" val="3606589183"/>
                    </a:ext>
                  </a:extLst>
                </a:gridCol>
                <a:gridCol w="304495">
                  <a:extLst>
                    <a:ext uri="{9D8B030D-6E8A-4147-A177-3AD203B41FA5}">
                      <a16:colId xmlns:a16="http://schemas.microsoft.com/office/drawing/2014/main" val="1634182936"/>
                    </a:ext>
                  </a:extLst>
                </a:gridCol>
                <a:gridCol w="304495">
                  <a:extLst>
                    <a:ext uri="{9D8B030D-6E8A-4147-A177-3AD203B41FA5}">
                      <a16:colId xmlns:a16="http://schemas.microsoft.com/office/drawing/2014/main" val="1208283395"/>
                    </a:ext>
                  </a:extLst>
                </a:gridCol>
                <a:gridCol w="304495">
                  <a:extLst>
                    <a:ext uri="{9D8B030D-6E8A-4147-A177-3AD203B41FA5}">
                      <a16:colId xmlns:a16="http://schemas.microsoft.com/office/drawing/2014/main" val="2762911202"/>
                    </a:ext>
                  </a:extLst>
                </a:gridCol>
                <a:gridCol w="304495">
                  <a:extLst>
                    <a:ext uri="{9D8B030D-6E8A-4147-A177-3AD203B41FA5}">
                      <a16:colId xmlns:a16="http://schemas.microsoft.com/office/drawing/2014/main" val="3619294030"/>
                    </a:ext>
                  </a:extLst>
                </a:gridCol>
                <a:gridCol w="304495">
                  <a:extLst>
                    <a:ext uri="{9D8B030D-6E8A-4147-A177-3AD203B41FA5}">
                      <a16:colId xmlns:a16="http://schemas.microsoft.com/office/drawing/2014/main" val="4015835386"/>
                    </a:ext>
                  </a:extLst>
                </a:gridCol>
                <a:gridCol w="304495">
                  <a:extLst>
                    <a:ext uri="{9D8B030D-6E8A-4147-A177-3AD203B41FA5}">
                      <a16:colId xmlns:a16="http://schemas.microsoft.com/office/drawing/2014/main" val="4188746261"/>
                    </a:ext>
                  </a:extLst>
                </a:gridCol>
                <a:gridCol w="304495">
                  <a:extLst>
                    <a:ext uri="{9D8B030D-6E8A-4147-A177-3AD203B41FA5}">
                      <a16:colId xmlns:a16="http://schemas.microsoft.com/office/drawing/2014/main" val="1362862837"/>
                    </a:ext>
                  </a:extLst>
                </a:gridCol>
                <a:gridCol w="304495">
                  <a:extLst>
                    <a:ext uri="{9D8B030D-6E8A-4147-A177-3AD203B41FA5}">
                      <a16:colId xmlns:a16="http://schemas.microsoft.com/office/drawing/2014/main" val="2334327986"/>
                    </a:ext>
                  </a:extLst>
                </a:gridCol>
                <a:gridCol w="304495">
                  <a:extLst>
                    <a:ext uri="{9D8B030D-6E8A-4147-A177-3AD203B41FA5}">
                      <a16:colId xmlns:a16="http://schemas.microsoft.com/office/drawing/2014/main" val="2319498639"/>
                    </a:ext>
                  </a:extLst>
                </a:gridCol>
                <a:gridCol w="304495">
                  <a:extLst>
                    <a:ext uri="{9D8B030D-6E8A-4147-A177-3AD203B41FA5}">
                      <a16:colId xmlns:a16="http://schemas.microsoft.com/office/drawing/2014/main" val="3523860776"/>
                    </a:ext>
                  </a:extLst>
                </a:gridCol>
                <a:gridCol w="304495">
                  <a:extLst>
                    <a:ext uri="{9D8B030D-6E8A-4147-A177-3AD203B41FA5}">
                      <a16:colId xmlns:a16="http://schemas.microsoft.com/office/drawing/2014/main" val="2381304321"/>
                    </a:ext>
                  </a:extLst>
                </a:gridCol>
                <a:gridCol w="304495">
                  <a:extLst>
                    <a:ext uri="{9D8B030D-6E8A-4147-A177-3AD203B41FA5}">
                      <a16:colId xmlns:a16="http://schemas.microsoft.com/office/drawing/2014/main" val="721621762"/>
                    </a:ext>
                  </a:extLst>
                </a:gridCol>
                <a:gridCol w="304495">
                  <a:extLst>
                    <a:ext uri="{9D8B030D-6E8A-4147-A177-3AD203B41FA5}">
                      <a16:colId xmlns:a16="http://schemas.microsoft.com/office/drawing/2014/main" val="2060116886"/>
                    </a:ext>
                  </a:extLst>
                </a:gridCol>
                <a:gridCol w="304495">
                  <a:extLst>
                    <a:ext uri="{9D8B030D-6E8A-4147-A177-3AD203B41FA5}">
                      <a16:colId xmlns:a16="http://schemas.microsoft.com/office/drawing/2014/main" val="234791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01864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5918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55567241"/>
                  </a:ext>
                </a:extLst>
              </a:tr>
            </a:tbl>
          </a:graphicData>
        </a:graphic>
      </p:graphicFrame>
      <p:sp>
        <p:nvSpPr>
          <p:cNvPr id="4" name="Text Placeholder 3">
            <a:extLst>
              <a:ext uri="{FF2B5EF4-FFF2-40B4-BE49-F238E27FC236}">
                <a16:creationId xmlns:a16="http://schemas.microsoft.com/office/drawing/2014/main" id="{4618C80D-EF53-46BD-9ADC-EC11D8E4AD6F}"/>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037186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6E6E-BD52-47BE-8312-5CFBE840F387}"/>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902FD816-33E5-4818-843D-AF34660C100F}"/>
              </a:ext>
            </a:extLst>
          </p:cNvPr>
          <p:cNvGraphicFramePr>
            <a:graphicFrameLocks noGrp="1"/>
          </p:cNvGraphicFramePr>
          <p:nvPr>
            <p:ph type="tbl" sz="quarter" idx="13"/>
            <p:extLst>
              <p:ext uri="{D42A27DB-BD31-4B8C-83A1-F6EECF244321}">
                <p14:modId xmlns:p14="http://schemas.microsoft.com/office/powerpoint/2010/main" val="69199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382211281"/>
                    </a:ext>
                  </a:extLst>
                </a:gridCol>
                <a:gridCol w="304495">
                  <a:extLst>
                    <a:ext uri="{9D8B030D-6E8A-4147-A177-3AD203B41FA5}">
                      <a16:colId xmlns:a16="http://schemas.microsoft.com/office/drawing/2014/main" val="3630971683"/>
                    </a:ext>
                  </a:extLst>
                </a:gridCol>
                <a:gridCol w="304495">
                  <a:extLst>
                    <a:ext uri="{9D8B030D-6E8A-4147-A177-3AD203B41FA5}">
                      <a16:colId xmlns:a16="http://schemas.microsoft.com/office/drawing/2014/main" val="4185683"/>
                    </a:ext>
                  </a:extLst>
                </a:gridCol>
                <a:gridCol w="304495">
                  <a:extLst>
                    <a:ext uri="{9D8B030D-6E8A-4147-A177-3AD203B41FA5}">
                      <a16:colId xmlns:a16="http://schemas.microsoft.com/office/drawing/2014/main" val="1792367525"/>
                    </a:ext>
                  </a:extLst>
                </a:gridCol>
                <a:gridCol w="304495">
                  <a:extLst>
                    <a:ext uri="{9D8B030D-6E8A-4147-A177-3AD203B41FA5}">
                      <a16:colId xmlns:a16="http://schemas.microsoft.com/office/drawing/2014/main" val="3517931377"/>
                    </a:ext>
                  </a:extLst>
                </a:gridCol>
                <a:gridCol w="304495">
                  <a:extLst>
                    <a:ext uri="{9D8B030D-6E8A-4147-A177-3AD203B41FA5}">
                      <a16:colId xmlns:a16="http://schemas.microsoft.com/office/drawing/2014/main" val="3359676806"/>
                    </a:ext>
                  </a:extLst>
                </a:gridCol>
                <a:gridCol w="304495">
                  <a:extLst>
                    <a:ext uri="{9D8B030D-6E8A-4147-A177-3AD203B41FA5}">
                      <a16:colId xmlns:a16="http://schemas.microsoft.com/office/drawing/2014/main" val="1632384502"/>
                    </a:ext>
                  </a:extLst>
                </a:gridCol>
                <a:gridCol w="304495">
                  <a:extLst>
                    <a:ext uri="{9D8B030D-6E8A-4147-A177-3AD203B41FA5}">
                      <a16:colId xmlns:a16="http://schemas.microsoft.com/office/drawing/2014/main" val="2434363688"/>
                    </a:ext>
                  </a:extLst>
                </a:gridCol>
                <a:gridCol w="304495">
                  <a:extLst>
                    <a:ext uri="{9D8B030D-6E8A-4147-A177-3AD203B41FA5}">
                      <a16:colId xmlns:a16="http://schemas.microsoft.com/office/drawing/2014/main" val="3366676649"/>
                    </a:ext>
                  </a:extLst>
                </a:gridCol>
                <a:gridCol w="304495">
                  <a:extLst>
                    <a:ext uri="{9D8B030D-6E8A-4147-A177-3AD203B41FA5}">
                      <a16:colId xmlns:a16="http://schemas.microsoft.com/office/drawing/2014/main" val="2049641004"/>
                    </a:ext>
                  </a:extLst>
                </a:gridCol>
                <a:gridCol w="304495">
                  <a:extLst>
                    <a:ext uri="{9D8B030D-6E8A-4147-A177-3AD203B41FA5}">
                      <a16:colId xmlns:a16="http://schemas.microsoft.com/office/drawing/2014/main" val="1054054421"/>
                    </a:ext>
                  </a:extLst>
                </a:gridCol>
                <a:gridCol w="304495">
                  <a:extLst>
                    <a:ext uri="{9D8B030D-6E8A-4147-A177-3AD203B41FA5}">
                      <a16:colId xmlns:a16="http://schemas.microsoft.com/office/drawing/2014/main" val="2473238658"/>
                    </a:ext>
                  </a:extLst>
                </a:gridCol>
                <a:gridCol w="304495">
                  <a:extLst>
                    <a:ext uri="{9D8B030D-6E8A-4147-A177-3AD203B41FA5}">
                      <a16:colId xmlns:a16="http://schemas.microsoft.com/office/drawing/2014/main" val="1162870193"/>
                    </a:ext>
                  </a:extLst>
                </a:gridCol>
                <a:gridCol w="304495">
                  <a:extLst>
                    <a:ext uri="{9D8B030D-6E8A-4147-A177-3AD203B41FA5}">
                      <a16:colId xmlns:a16="http://schemas.microsoft.com/office/drawing/2014/main" val="22842776"/>
                    </a:ext>
                  </a:extLst>
                </a:gridCol>
                <a:gridCol w="304495">
                  <a:extLst>
                    <a:ext uri="{9D8B030D-6E8A-4147-A177-3AD203B41FA5}">
                      <a16:colId xmlns:a16="http://schemas.microsoft.com/office/drawing/2014/main" val="3711955679"/>
                    </a:ext>
                  </a:extLst>
                </a:gridCol>
                <a:gridCol w="304495">
                  <a:extLst>
                    <a:ext uri="{9D8B030D-6E8A-4147-A177-3AD203B41FA5}">
                      <a16:colId xmlns:a16="http://schemas.microsoft.com/office/drawing/2014/main" val="2677619439"/>
                    </a:ext>
                  </a:extLst>
                </a:gridCol>
                <a:gridCol w="304495">
                  <a:extLst>
                    <a:ext uri="{9D8B030D-6E8A-4147-A177-3AD203B41FA5}">
                      <a16:colId xmlns:a16="http://schemas.microsoft.com/office/drawing/2014/main" val="3055927211"/>
                    </a:ext>
                  </a:extLst>
                </a:gridCol>
                <a:gridCol w="304495">
                  <a:extLst>
                    <a:ext uri="{9D8B030D-6E8A-4147-A177-3AD203B41FA5}">
                      <a16:colId xmlns:a16="http://schemas.microsoft.com/office/drawing/2014/main" val="2906573670"/>
                    </a:ext>
                  </a:extLst>
                </a:gridCol>
                <a:gridCol w="304495">
                  <a:extLst>
                    <a:ext uri="{9D8B030D-6E8A-4147-A177-3AD203B41FA5}">
                      <a16:colId xmlns:a16="http://schemas.microsoft.com/office/drawing/2014/main" val="2266283216"/>
                    </a:ext>
                  </a:extLst>
                </a:gridCol>
                <a:gridCol w="304495">
                  <a:extLst>
                    <a:ext uri="{9D8B030D-6E8A-4147-A177-3AD203B41FA5}">
                      <a16:colId xmlns:a16="http://schemas.microsoft.com/office/drawing/2014/main" val="4292198163"/>
                    </a:ext>
                  </a:extLst>
                </a:gridCol>
                <a:gridCol w="304495">
                  <a:extLst>
                    <a:ext uri="{9D8B030D-6E8A-4147-A177-3AD203B41FA5}">
                      <a16:colId xmlns:a16="http://schemas.microsoft.com/office/drawing/2014/main" val="3863630329"/>
                    </a:ext>
                  </a:extLst>
                </a:gridCol>
                <a:gridCol w="304495">
                  <a:extLst>
                    <a:ext uri="{9D8B030D-6E8A-4147-A177-3AD203B41FA5}">
                      <a16:colId xmlns:a16="http://schemas.microsoft.com/office/drawing/2014/main" val="3305242096"/>
                    </a:ext>
                  </a:extLst>
                </a:gridCol>
                <a:gridCol w="304495">
                  <a:extLst>
                    <a:ext uri="{9D8B030D-6E8A-4147-A177-3AD203B41FA5}">
                      <a16:colId xmlns:a16="http://schemas.microsoft.com/office/drawing/2014/main" val="3855350813"/>
                    </a:ext>
                  </a:extLst>
                </a:gridCol>
                <a:gridCol w="304495">
                  <a:extLst>
                    <a:ext uri="{9D8B030D-6E8A-4147-A177-3AD203B41FA5}">
                      <a16:colId xmlns:a16="http://schemas.microsoft.com/office/drawing/2014/main" val="4198574014"/>
                    </a:ext>
                  </a:extLst>
                </a:gridCol>
                <a:gridCol w="304495">
                  <a:extLst>
                    <a:ext uri="{9D8B030D-6E8A-4147-A177-3AD203B41FA5}">
                      <a16:colId xmlns:a16="http://schemas.microsoft.com/office/drawing/2014/main" val="999278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7223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5772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40642028"/>
                  </a:ext>
                </a:extLst>
              </a:tr>
            </a:tbl>
          </a:graphicData>
        </a:graphic>
      </p:graphicFrame>
      <p:sp>
        <p:nvSpPr>
          <p:cNvPr id="4" name="Text Placeholder 3">
            <a:extLst>
              <a:ext uri="{FF2B5EF4-FFF2-40B4-BE49-F238E27FC236}">
                <a16:creationId xmlns:a16="http://schemas.microsoft.com/office/drawing/2014/main" id="{35224531-8101-4244-AF95-2E02A63E232A}"/>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653572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4C66-41F3-4960-BFD7-F77F83ED1FE5}"/>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A880AE1D-1587-4CF0-A53E-C628CE1EE2ED}"/>
              </a:ext>
            </a:extLst>
          </p:cNvPr>
          <p:cNvGraphicFramePr>
            <a:graphicFrameLocks noGrp="1"/>
          </p:cNvGraphicFramePr>
          <p:nvPr>
            <p:ph type="tbl" sz="quarter" idx="13"/>
            <p:extLst>
              <p:ext uri="{D42A27DB-BD31-4B8C-83A1-F6EECF244321}">
                <p14:modId xmlns:p14="http://schemas.microsoft.com/office/powerpoint/2010/main" val="258250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702798624"/>
                    </a:ext>
                  </a:extLst>
                </a:gridCol>
                <a:gridCol w="304495">
                  <a:extLst>
                    <a:ext uri="{9D8B030D-6E8A-4147-A177-3AD203B41FA5}">
                      <a16:colId xmlns:a16="http://schemas.microsoft.com/office/drawing/2014/main" val="850680424"/>
                    </a:ext>
                  </a:extLst>
                </a:gridCol>
                <a:gridCol w="304495">
                  <a:extLst>
                    <a:ext uri="{9D8B030D-6E8A-4147-A177-3AD203B41FA5}">
                      <a16:colId xmlns:a16="http://schemas.microsoft.com/office/drawing/2014/main" val="3398952379"/>
                    </a:ext>
                  </a:extLst>
                </a:gridCol>
                <a:gridCol w="304495">
                  <a:extLst>
                    <a:ext uri="{9D8B030D-6E8A-4147-A177-3AD203B41FA5}">
                      <a16:colId xmlns:a16="http://schemas.microsoft.com/office/drawing/2014/main" val="4263146094"/>
                    </a:ext>
                  </a:extLst>
                </a:gridCol>
                <a:gridCol w="304495">
                  <a:extLst>
                    <a:ext uri="{9D8B030D-6E8A-4147-A177-3AD203B41FA5}">
                      <a16:colId xmlns:a16="http://schemas.microsoft.com/office/drawing/2014/main" val="3172091694"/>
                    </a:ext>
                  </a:extLst>
                </a:gridCol>
                <a:gridCol w="304495">
                  <a:extLst>
                    <a:ext uri="{9D8B030D-6E8A-4147-A177-3AD203B41FA5}">
                      <a16:colId xmlns:a16="http://schemas.microsoft.com/office/drawing/2014/main" val="271304990"/>
                    </a:ext>
                  </a:extLst>
                </a:gridCol>
                <a:gridCol w="304495">
                  <a:extLst>
                    <a:ext uri="{9D8B030D-6E8A-4147-A177-3AD203B41FA5}">
                      <a16:colId xmlns:a16="http://schemas.microsoft.com/office/drawing/2014/main" val="4150517436"/>
                    </a:ext>
                  </a:extLst>
                </a:gridCol>
                <a:gridCol w="304495">
                  <a:extLst>
                    <a:ext uri="{9D8B030D-6E8A-4147-A177-3AD203B41FA5}">
                      <a16:colId xmlns:a16="http://schemas.microsoft.com/office/drawing/2014/main" val="2751840716"/>
                    </a:ext>
                  </a:extLst>
                </a:gridCol>
                <a:gridCol w="304495">
                  <a:extLst>
                    <a:ext uri="{9D8B030D-6E8A-4147-A177-3AD203B41FA5}">
                      <a16:colId xmlns:a16="http://schemas.microsoft.com/office/drawing/2014/main" val="2711419225"/>
                    </a:ext>
                  </a:extLst>
                </a:gridCol>
                <a:gridCol w="304495">
                  <a:extLst>
                    <a:ext uri="{9D8B030D-6E8A-4147-A177-3AD203B41FA5}">
                      <a16:colId xmlns:a16="http://schemas.microsoft.com/office/drawing/2014/main" val="670151538"/>
                    </a:ext>
                  </a:extLst>
                </a:gridCol>
                <a:gridCol w="304495">
                  <a:extLst>
                    <a:ext uri="{9D8B030D-6E8A-4147-A177-3AD203B41FA5}">
                      <a16:colId xmlns:a16="http://schemas.microsoft.com/office/drawing/2014/main" val="1489028235"/>
                    </a:ext>
                  </a:extLst>
                </a:gridCol>
                <a:gridCol w="304495">
                  <a:extLst>
                    <a:ext uri="{9D8B030D-6E8A-4147-A177-3AD203B41FA5}">
                      <a16:colId xmlns:a16="http://schemas.microsoft.com/office/drawing/2014/main" val="2470317795"/>
                    </a:ext>
                  </a:extLst>
                </a:gridCol>
                <a:gridCol w="304495">
                  <a:extLst>
                    <a:ext uri="{9D8B030D-6E8A-4147-A177-3AD203B41FA5}">
                      <a16:colId xmlns:a16="http://schemas.microsoft.com/office/drawing/2014/main" val="806473434"/>
                    </a:ext>
                  </a:extLst>
                </a:gridCol>
                <a:gridCol w="304495">
                  <a:extLst>
                    <a:ext uri="{9D8B030D-6E8A-4147-A177-3AD203B41FA5}">
                      <a16:colId xmlns:a16="http://schemas.microsoft.com/office/drawing/2014/main" val="2643722261"/>
                    </a:ext>
                  </a:extLst>
                </a:gridCol>
                <a:gridCol w="304495">
                  <a:extLst>
                    <a:ext uri="{9D8B030D-6E8A-4147-A177-3AD203B41FA5}">
                      <a16:colId xmlns:a16="http://schemas.microsoft.com/office/drawing/2014/main" val="1854141517"/>
                    </a:ext>
                  </a:extLst>
                </a:gridCol>
                <a:gridCol w="304495">
                  <a:extLst>
                    <a:ext uri="{9D8B030D-6E8A-4147-A177-3AD203B41FA5}">
                      <a16:colId xmlns:a16="http://schemas.microsoft.com/office/drawing/2014/main" val="4038852199"/>
                    </a:ext>
                  </a:extLst>
                </a:gridCol>
                <a:gridCol w="304495">
                  <a:extLst>
                    <a:ext uri="{9D8B030D-6E8A-4147-A177-3AD203B41FA5}">
                      <a16:colId xmlns:a16="http://schemas.microsoft.com/office/drawing/2014/main" val="48004427"/>
                    </a:ext>
                  </a:extLst>
                </a:gridCol>
                <a:gridCol w="304495">
                  <a:extLst>
                    <a:ext uri="{9D8B030D-6E8A-4147-A177-3AD203B41FA5}">
                      <a16:colId xmlns:a16="http://schemas.microsoft.com/office/drawing/2014/main" val="588395719"/>
                    </a:ext>
                  </a:extLst>
                </a:gridCol>
                <a:gridCol w="304495">
                  <a:extLst>
                    <a:ext uri="{9D8B030D-6E8A-4147-A177-3AD203B41FA5}">
                      <a16:colId xmlns:a16="http://schemas.microsoft.com/office/drawing/2014/main" val="1343396158"/>
                    </a:ext>
                  </a:extLst>
                </a:gridCol>
                <a:gridCol w="304495">
                  <a:extLst>
                    <a:ext uri="{9D8B030D-6E8A-4147-A177-3AD203B41FA5}">
                      <a16:colId xmlns:a16="http://schemas.microsoft.com/office/drawing/2014/main" val="3637632117"/>
                    </a:ext>
                  </a:extLst>
                </a:gridCol>
                <a:gridCol w="304495">
                  <a:extLst>
                    <a:ext uri="{9D8B030D-6E8A-4147-A177-3AD203B41FA5}">
                      <a16:colId xmlns:a16="http://schemas.microsoft.com/office/drawing/2014/main" val="4189178642"/>
                    </a:ext>
                  </a:extLst>
                </a:gridCol>
                <a:gridCol w="304495">
                  <a:extLst>
                    <a:ext uri="{9D8B030D-6E8A-4147-A177-3AD203B41FA5}">
                      <a16:colId xmlns:a16="http://schemas.microsoft.com/office/drawing/2014/main" val="237599487"/>
                    </a:ext>
                  </a:extLst>
                </a:gridCol>
                <a:gridCol w="304495">
                  <a:extLst>
                    <a:ext uri="{9D8B030D-6E8A-4147-A177-3AD203B41FA5}">
                      <a16:colId xmlns:a16="http://schemas.microsoft.com/office/drawing/2014/main" val="2452968093"/>
                    </a:ext>
                  </a:extLst>
                </a:gridCol>
                <a:gridCol w="304495">
                  <a:extLst>
                    <a:ext uri="{9D8B030D-6E8A-4147-A177-3AD203B41FA5}">
                      <a16:colId xmlns:a16="http://schemas.microsoft.com/office/drawing/2014/main" val="1796810395"/>
                    </a:ext>
                  </a:extLst>
                </a:gridCol>
                <a:gridCol w="304495">
                  <a:extLst>
                    <a:ext uri="{9D8B030D-6E8A-4147-A177-3AD203B41FA5}">
                      <a16:colId xmlns:a16="http://schemas.microsoft.com/office/drawing/2014/main" val="822592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6581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5545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10815554"/>
                  </a:ext>
                </a:extLst>
              </a:tr>
            </a:tbl>
          </a:graphicData>
        </a:graphic>
      </p:graphicFrame>
      <p:sp>
        <p:nvSpPr>
          <p:cNvPr id="4" name="Text Placeholder 3">
            <a:extLst>
              <a:ext uri="{FF2B5EF4-FFF2-40B4-BE49-F238E27FC236}">
                <a16:creationId xmlns:a16="http://schemas.microsoft.com/office/drawing/2014/main" id="{1B28C637-03B7-414F-959F-15510689998E}"/>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275851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5CE6-ACE7-49EB-8D7C-B2A614B057DB}"/>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2167E8F5-33D5-4FF0-9707-E905F5C4FA73}"/>
              </a:ext>
            </a:extLst>
          </p:cNvPr>
          <p:cNvGraphicFramePr>
            <a:graphicFrameLocks noGrp="1"/>
          </p:cNvGraphicFramePr>
          <p:nvPr>
            <p:ph type="chart" sz="quarter" idx="13"/>
            <p:extLst>
              <p:ext uri="{D42A27DB-BD31-4B8C-83A1-F6EECF244321}">
                <p14:modId xmlns:p14="http://schemas.microsoft.com/office/powerpoint/2010/main" val="157607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DDD1CB-4978-456D-8CF8-C9887E200454}"/>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D00A63BE-8003-44FB-8572-09468C132D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123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7270-5DC3-42B5-B120-3858AA19E366}"/>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CA9702E7-6371-410A-B9A4-ACA8B64941B0}"/>
              </a:ext>
            </a:extLst>
          </p:cNvPr>
          <p:cNvGraphicFramePr>
            <a:graphicFrameLocks noGrp="1"/>
          </p:cNvGraphicFramePr>
          <p:nvPr>
            <p:ph type="chart" sz="quarter" idx="13"/>
            <p:extLst>
              <p:ext uri="{D42A27DB-BD31-4B8C-83A1-F6EECF244321}">
                <p14:modId xmlns:p14="http://schemas.microsoft.com/office/powerpoint/2010/main" val="3937748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9E3AB-C3BF-4FFB-B2B1-0CFC6255DC07}"/>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DDE6A85D-0700-4546-83CA-F27629929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1893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452A-5736-463D-BE90-AEDA1EB3B6FA}"/>
              </a:ext>
            </a:extLst>
          </p:cNvPr>
          <p:cNvSpPr>
            <a:spLocks noGrp="1"/>
          </p:cNvSpPr>
          <p:nvPr>
            <p:ph type="title"/>
          </p:nvPr>
        </p:nvSpPr>
        <p:spPr/>
        <p:txBody>
          <a:bodyPr/>
          <a:lstStyle/>
          <a:p>
            <a:r>
              <a:rPr lang="en-US"/>
              <a:t>User Posts Table (Internal Benchmark) | All PT Channels - 1 of 5</a:t>
            </a:r>
          </a:p>
        </p:txBody>
      </p:sp>
      <p:graphicFrame>
        <p:nvGraphicFramePr>
          <p:cNvPr id="5" name="Table Placeholder 4">
            <a:extLst>
              <a:ext uri="{FF2B5EF4-FFF2-40B4-BE49-F238E27FC236}">
                <a16:creationId xmlns:a16="http://schemas.microsoft.com/office/drawing/2014/main" id="{C2120EAA-E4E0-4849-B8DB-AAFE8D80D965}"/>
              </a:ext>
            </a:extLst>
          </p:cNvPr>
          <p:cNvGraphicFramePr>
            <a:graphicFrameLocks noGrp="1"/>
          </p:cNvGraphicFramePr>
          <p:nvPr>
            <p:ph type="tbl" sz="quarter" idx="13"/>
            <p:extLst>
              <p:ext uri="{D42A27DB-BD31-4B8C-83A1-F6EECF244321}">
                <p14:modId xmlns:p14="http://schemas.microsoft.com/office/powerpoint/2010/main" val="107305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1850966"/>
                    </a:ext>
                  </a:extLst>
                </a:gridCol>
                <a:gridCol w="822960">
                  <a:extLst>
                    <a:ext uri="{9D8B030D-6E8A-4147-A177-3AD203B41FA5}">
                      <a16:colId xmlns:a16="http://schemas.microsoft.com/office/drawing/2014/main" val="3220412300"/>
                    </a:ext>
                  </a:extLst>
                </a:gridCol>
                <a:gridCol w="822960">
                  <a:extLst>
                    <a:ext uri="{9D8B030D-6E8A-4147-A177-3AD203B41FA5}">
                      <a16:colId xmlns:a16="http://schemas.microsoft.com/office/drawing/2014/main" val="2472518281"/>
                    </a:ext>
                  </a:extLst>
                </a:gridCol>
                <a:gridCol w="822960">
                  <a:extLst>
                    <a:ext uri="{9D8B030D-6E8A-4147-A177-3AD203B41FA5}">
                      <a16:colId xmlns:a16="http://schemas.microsoft.com/office/drawing/2014/main" val="3054471118"/>
                    </a:ext>
                  </a:extLst>
                </a:gridCol>
                <a:gridCol w="822960">
                  <a:extLst>
                    <a:ext uri="{9D8B030D-6E8A-4147-A177-3AD203B41FA5}">
                      <a16:colId xmlns:a16="http://schemas.microsoft.com/office/drawing/2014/main" val="2857754053"/>
                    </a:ext>
                  </a:extLst>
                </a:gridCol>
                <a:gridCol w="822960">
                  <a:extLst>
                    <a:ext uri="{9D8B030D-6E8A-4147-A177-3AD203B41FA5}">
                      <a16:colId xmlns:a16="http://schemas.microsoft.com/office/drawing/2014/main" val="134487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0815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- 2018-06-13 21:20:19 </a:t>
                      </a:r>
                      <a:r>
                        <a:rPr kumimoji="0" lang="fr-FR" sz="1000" b="0" i="0" u="none" strike="noStrike" kern="1200" cap="none" spc="0" normalizeH="0" baseline="0" noProof="0">
                          <a:ln>
                            <a:noFill/>
                          </a:ln>
                          <a:solidFill>
                            <a:prstClr val="black"/>
                          </a:solidFill>
                          <a:effectLst/>
                          <a:uLnTx/>
                          <a:uFillTx/>
                          <a:latin typeface="+mn-lt"/>
                          <a:ea typeface="+mn-ea"/>
                          <a:cs typeface="+mn-cs"/>
                        </a:rPr>
                        <a:t>
 Site en maintenance depuis plus d'une semaine et remboursement différé à faire avant le 14/06/2018.
Bonjour, j'ai fait un achat Bosch le 26/04/2018 et j'ai la possibilité de percevoir un remboursement différé sur mon achat mais je n'ai que jusqu'au 14/06/2018 soit demain... Le souci est que depuis plus d'une semaine , lorsque je vais sur la page pour remplir le formulaire de remboursement, voici ce qu'il annonce:
LE SITE PROMOTIONS-BOSCH EST ACTUELLEMENT EN MAINTENANCE ET SERA DE RETOUR DANS QUELQUES JOURS.
Nous prendrons en compte vos participations dès la réouverture du site.
Merci de votre compréhension.
L’équipe Bosch online. 
Pourriez vous donc m'envoyer un message pour m'informer lorsque le site sera de nouveau actif pour faire ma demende de remboursement. Merci d'avance.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 09:43:04</a:t>
                      </a:r>
                    </a:p>
                  </a:txBody>
                  <a:tcPr/>
                </a:tc>
                <a:extLst>
                  <a:ext uri="{0D108BD9-81ED-4DB2-BD59-A6C34878D82A}">
                    <a16:rowId xmlns:a16="http://schemas.microsoft.com/office/drawing/2014/main" val="2165188089"/>
                  </a:ext>
                </a:extLst>
              </a:tr>
            </a:tbl>
          </a:graphicData>
        </a:graphic>
      </p:graphicFrame>
      <p:sp>
        <p:nvSpPr>
          <p:cNvPr id="4" name="Text Placeholder 3">
            <a:extLst>
              <a:ext uri="{FF2B5EF4-FFF2-40B4-BE49-F238E27FC236}">
                <a16:creationId xmlns:a16="http://schemas.microsoft.com/office/drawing/2014/main" id="{0601532A-735B-45B3-B2AD-998A742ECB10}"/>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480224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9C7D-B6BC-418B-93D4-17D2CB2010C5}"/>
              </a:ext>
            </a:extLst>
          </p:cNvPr>
          <p:cNvSpPr>
            <a:spLocks noGrp="1"/>
          </p:cNvSpPr>
          <p:nvPr>
            <p:ph type="title"/>
          </p:nvPr>
        </p:nvSpPr>
        <p:spPr/>
        <p:txBody>
          <a:bodyPr/>
          <a:lstStyle/>
          <a:p>
            <a:r>
              <a:rPr lang="en-US"/>
              <a:t>User Posts Table (Internal Benchmark) | All PT Channels - 2 of 5</a:t>
            </a:r>
          </a:p>
        </p:txBody>
      </p:sp>
      <p:graphicFrame>
        <p:nvGraphicFramePr>
          <p:cNvPr id="5" name="Table Placeholder 4">
            <a:extLst>
              <a:ext uri="{FF2B5EF4-FFF2-40B4-BE49-F238E27FC236}">
                <a16:creationId xmlns:a16="http://schemas.microsoft.com/office/drawing/2014/main" id="{799EBAB0-AA72-42E3-8715-1241F5B89BCA}"/>
              </a:ext>
            </a:extLst>
          </p:cNvPr>
          <p:cNvGraphicFramePr>
            <a:graphicFrameLocks noGrp="1"/>
          </p:cNvGraphicFramePr>
          <p:nvPr>
            <p:ph type="tbl" sz="quarter" idx="13"/>
            <p:extLst>
              <p:ext uri="{D42A27DB-BD31-4B8C-83A1-F6EECF244321}">
                <p14:modId xmlns:p14="http://schemas.microsoft.com/office/powerpoint/2010/main" val="215807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1860200"/>
                    </a:ext>
                  </a:extLst>
                </a:gridCol>
                <a:gridCol w="822960">
                  <a:extLst>
                    <a:ext uri="{9D8B030D-6E8A-4147-A177-3AD203B41FA5}">
                      <a16:colId xmlns:a16="http://schemas.microsoft.com/office/drawing/2014/main" val="3869018683"/>
                    </a:ext>
                  </a:extLst>
                </a:gridCol>
                <a:gridCol w="822960">
                  <a:extLst>
                    <a:ext uri="{9D8B030D-6E8A-4147-A177-3AD203B41FA5}">
                      <a16:colId xmlns:a16="http://schemas.microsoft.com/office/drawing/2014/main" val="1491386804"/>
                    </a:ext>
                  </a:extLst>
                </a:gridCol>
                <a:gridCol w="822960">
                  <a:extLst>
                    <a:ext uri="{9D8B030D-6E8A-4147-A177-3AD203B41FA5}">
                      <a16:colId xmlns:a16="http://schemas.microsoft.com/office/drawing/2014/main" val="2265707361"/>
                    </a:ext>
                  </a:extLst>
                </a:gridCol>
                <a:gridCol w="822960">
                  <a:extLst>
                    <a:ext uri="{9D8B030D-6E8A-4147-A177-3AD203B41FA5}">
                      <a16:colId xmlns:a16="http://schemas.microsoft.com/office/drawing/2014/main" val="945484016"/>
                    </a:ext>
                  </a:extLst>
                </a:gridCol>
                <a:gridCol w="822960">
                  <a:extLst>
                    <a:ext uri="{9D8B030D-6E8A-4147-A177-3AD203B41FA5}">
                      <a16:colId xmlns:a16="http://schemas.microsoft.com/office/drawing/2014/main" val="3978235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03851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- 2018-06-13 21:13:40 </a:t>
                      </a:r>
                      <a:r>
                        <a:rPr kumimoji="0" lang="fr-FR" sz="1000" b="0" i="0" u="none" strike="noStrike" kern="1200" cap="none" spc="0" normalizeH="0" baseline="0" noProof="0">
                          <a:ln>
                            <a:noFill/>
                          </a:ln>
                          <a:solidFill>
                            <a:prstClr val="black"/>
                          </a:solidFill>
                          <a:effectLst/>
                          <a:uLnTx/>
                          <a:uFillTx/>
                          <a:latin typeface="+mn-lt"/>
                          <a:ea typeface="+mn-ea"/>
                          <a:cs typeface="+mn-cs"/>
                        </a:rPr>
                        <a:t>
 Bonjour, j'ai fait un achat Bosch le 26/04/2018 et j'ai la possibilité de percevoir un remboursement différé sur mon achat mais je n'ai que jusqu'au 14/06/2018 soit demain... Le souci est que depuis plus d'une semaine , lorsque je vais sur la page pour remplir le formulaire de remboursement, voici ce qu'il annonce:
LE SITE PROMOTIONS-BOSCH EST ACTUELLEMENT EN MAINTENANCE ET SERA DE RETOUR DANS QUELQUES JOURS.
Nous prendrons en compte vos participations dès la réouverture du site.
Merci de votre compréhension.
L’équipe Bosch online. 
Je ne compte pas vraiment me connecter tout les jours pour voir quand le site sera de retour, aussi, pourriez vous donc m'envoyer un message pour m'en informer. Merci d'avance.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82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2889984793"/>
                  </a:ext>
                </a:extLst>
              </a:tr>
            </a:tbl>
          </a:graphicData>
        </a:graphic>
      </p:graphicFrame>
      <p:sp>
        <p:nvSpPr>
          <p:cNvPr id="4" name="Text Placeholder 3">
            <a:extLst>
              <a:ext uri="{FF2B5EF4-FFF2-40B4-BE49-F238E27FC236}">
                <a16:creationId xmlns:a16="http://schemas.microsoft.com/office/drawing/2014/main" id="{0C236848-E851-48F4-AB84-99818EF2F7BD}"/>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984279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9DED-AD47-4040-AA85-0799616A9ED0}"/>
              </a:ext>
            </a:extLst>
          </p:cNvPr>
          <p:cNvSpPr>
            <a:spLocks noGrp="1"/>
          </p:cNvSpPr>
          <p:nvPr>
            <p:ph type="title"/>
          </p:nvPr>
        </p:nvSpPr>
        <p:spPr/>
        <p:txBody>
          <a:bodyPr/>
          <a:lstStyle/>
          <a:p>
            <a:r>
              <a:rPr lang="en-US"/>
              <a:t>User Posts Table (Internal Benchmark) | All PT Channels - 3 of 5</a:t>
            </a:r>
          </a:p>
        </p:txBody>
      </p:sp>
      <p:graphicFrame>
        <p:nvGraphicFramePr>
          <p:cNvPr id="5" name="Table Placeholder 4">
            <a:extLst>
              <a:ext uri="{FF2B5EF4-FFF2-40B4-BE49-F238E27FC236}">
                <a16:creationId xmlns:a16="http://schemas.microsoft.com/office/drawing/2014/main" id="{1D3440DE-176E-492C-A637-1169C25A82D6}"/>
              </a:ext>
            </a:extLst>
          </p:cNvPr>
          <p:cNvGraphicFramePr>
            <a:graphicFrameLocks noGrp="1"/>
          </p:cNvGraphicFramePr>
          <p:nvPr>
            <p:ph type="tbl" sz="quarter" idx="13"/>
            <p:extLst>
              <p:ext uri="{D42A27DB-BD31-4B8C-83A1-F6EECF244321}">
                <p14:modId xmlns:p14="http://schemas.microsoft.com/office/powerpoint/2010/main" val="221924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8092051"/>
                    </a:ext>
                  </a:extLst>
                </a:gridCol>
                <a:gridCol w="822960">
                  <a:extLst>
                    <a:ext uri="{9D8B030D-6E8A-4147-A177-3AD203B41FA5}">
                      <a16:colId xmlns:a16="http://schemas.microsoft.com/office/drawing/2014/main" val="4033845986"/>
                    </a:ext>
                  </a:extLst>
                </a:gridCol>
                <a:gridCol w="822960">
                  <a:extLst>
                    <a:ext uri="{9D8B030D-6E8A-4147-A177-3AD203B41FA5}">
                      <a16:colId xmlns:a16="http://schemas.microsoft.com/office/drawing/2014/main" val="1283166521"/>
                    </a:ext>
                  </a:extLst>
                </a:gridCol>
                <a:gridCol w="822960">
                  <a:extLst>
                    <a:ext uri="{9D8B030D-6E8A-4147-A177-3AD203B41FA5}">
                      <a16:colId xmlns:a16="http://schemas.microsoft.com/office/drawing/2014/main" val="1919493759"/>
                    </a:ext>
                  </a:extLst>
                </a:gridCol>
                <a:gridCol w="822960">
                  <a:extLst>
                    <a:ext uri="{9D8B030D-6E8A-4147-A177-3AD203B41FA5}">
                      <a16:colId xmlns:a16="http://schemas.microsoft.com/office/drawing/2014/main" val="3098492292"/>
                    </a:ext>
                  </a:extLst>
                </a:gridCol>
                <a:gridCol w="822960">
                  <a:extLst>
                    <a:ext uri="{9D8B030D-6E8A-4147-A177-3AD203B41FA5}">
                      <a16:colId xmlns:a16="http://schemas.microsoft.com/office/drawing/2014/main" val="1162319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515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283407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304924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44857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663164846"/>
                  </a:ext>
                </a:extLst>
              </a:tr>
            </a:tbl>
          </a:graphicData>
        </a:graphic>
      </p:graphicFrame>
      <p:sp>
        <p:nvSpPr>
          <p:cNvPr id="4" name="Text Placeholder 3">
            <a:extLst>
              <a:ext uri="{FF2B5EF4-FFF2-40B4-BE49-F238E27FC236}">
                <a16:creationId xmlns:a16="http://schemas.microsoft.com/office/drawing/2014/main" id="{DF8F1CD9-183A-42B1-9BED-E58C6FC9542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2182594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E1D7-9BFE-4DEE-936A-CBF2DE3C6F4B}"/>
              </a:ext>
            </a:extLst>
          </p:cNvPr>
          <p:cNvSpPr>
            <a:spLocks noGrp="1"/>
          </p:cNvSpPr>
          <p:nvPr>
            <p:ph type="title"/>
          </p:nvPr>
        </p:nvSpPr>
        <p:spPr/>
        <p:txBody>
          <a:bodyPr/>
          <a:lstStyle/>
          <a:p>
            <a:r>
              <a:rPr lang="en-US"/>
              <a:t>User Posts Table (Internal Benchmark) | All PT Channels - 4 of 5</a:t>
            </a:r>
          </a:p>
        </p:txBody>
      </p:sp>
      <p:graphicFrame>
        <p:nvGraphicFramePr>
          <p:cNvPr id="5" name="Table Placeholder 4">
            <a:extLst>
              <a:ext uri="{FF2B5EF4-FFF2-40B4-BE49-F238E27FC236}">
                <a16:creationId xmlns:a16="http://schemas.microsoft.com/office/drawing/2014/main" id="{806C5C67-DA62-44DC-B256-E9740941B690}"/>
              </a:ext>
            </a:extLst>
          </p:cNvPr>
          <p:cNvGraphicFramePr>
            <a:graphicFrameLocks noGrp="1"/>
          </p:cNvGraphicFramePr>
          <p:nvPr>
            <p:ph type="tbl" sz="quarter" idx="13"/>
            <p:extLst>
              <p:ext uri="{D42A27DB-BD31-4B8C-83A1-F6EECF244321}">
                <p14:modId xmlns:p14="http://schemas.microsoft.com/office/powerpoint/2010/main" val="381965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76967273"/>
                    </a:ext>
                  </a:extLst>
                </a:gridCol>
                <a:gridCol w="822960">
                  <a:extLst>
                    <a:ext uri="{9D8B030D-6E8A-4147-A177-3AD203B41FA5}">
                      <a16:colId xmlns:a16="http://schemas.microsoft.com/office/drawing/2014/main" val="971852248"/>
                    </a:ext>
                  </a:extLst>
                </a:gridCol>
                <a:gridCol w="822960">
                  <a:extLst>
                    <a:ext uri="{9D8B030D-6E8A-4147-A177-3AD203B41FA5}">
                      <a16:colId xmlns:a16="http://schemas.microsoft.com/office/drawing/2014/main" val="902445026"/>
                    </a:ext>
                  </a:extLst>
                </a:gridCol>
                <a:gridCol w="822960">
                  <a:extLst>
                    <a:ext uri="{9D8B030D-6E8A-4147-A177-3AD203B41FA5}">
                      <a16:colId xmlns:a16="http://schemas.microsoft.com/office/drawing/2014/main" val="1345883678"/>
                    </a:ext>
                  </a:extLst>
                </a:gridCol>
                <a:gridCol w="822960">
                  <a:extLst>
                    <a:ext uri="{9D8B030D-6E8A-4147-A177-3AD203B41FA5}">
                      <a16:colId xmlns:a16="http://schemas.microsoft.com/office/drawing/2014/main" val="914314743"/>
                    </a:ext>
                  </a:extLst>
                </a:gridCol>
                <a:gridCol w="822960">
                  <a:extLst>
                    <a:ext uri="{9D8B030D-6E8A-4147-A177-3AD203B41FA5}">
                      <a16:colId xmlns:a16="http://schemas.microsoft.com/office/drawing/2014/main" val="339587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6387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16:58:40</a:t>
                      </a:r>
                    </a:p>
                  </a:txBody>
                  <a:tcPr/>
                </a:tc>
                <a:extLst>
                  <a:ext uri="{0D108BD9-81ED-4DB2-BD59-A6C34878D82A}">
                    <a16:rowId xmlns:a16="http://schemas.microsoft.com/office/drawing/2014/main" val="128944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45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2722136"/>
                  </a:ext>
                </a:extLst>
              </a:tr>
            </a:tbl>
          </a:graphicData>
        </a:graphic>
      </p:graphicFrame>
      <p:sp>
        <p:nvSpPr>
          <p:cNvPr id="4" name="Text Placeholder 3">
            <a:extLst>
              <a:ext uri="{FF2B5EF4-FFF2-40B4-BE49-F238E27FC236}">
                <a16:creationId xmlns:a16="http://schemas.microsoft.com/office/drawing/2014/main" id="{1DB3D775-FF08-48B5-9EF3-FCA59278EA7E}"/>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181928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3E9A-B0F7-4B9D-8E05-A2F993D9F359}"/>
              </a:ext>
            </a:extLst>
          </p:cNvPr>
          <p:cNvSpPr>
            <a:spLocks noGrp="1"/>
          </p:cNvSpPr>
          <p:nvPr>
            <p:ph type="title"/>
          </p:nvPr>
        </p:nvSpPr>
        <p:spPr/>
        <p:txBody>
          <a:bodyPr/>
          <a:lstStyle/>
          <a:p>
            <a:r>
              <a:rPr lang="en-US"/>
              <a:t>User Posts Table (Internal Benchmark) | All PT Channels - 5 of 5</a:t>
            </a:r>
          </a:p>
        </p:txBody>
      </p:sp>
      <p:graphicFrame>
        <p:nvGraphicFramePr>
          <p:cNvPr id="5" name="Table Placeholder 4">
            <a:extLst>
              <a:ext uri="{FF2B5EF4-FFF2-40B4-BE49-F238E27FC236}">
                <a16:creationId xmlns:a16="http://schemas.microsoft.com/office/drawing/2014/main" id="{12347547-7F13-41C7-A2AE-C5ACADFBD072}"/>
              </a:ext>
            </a:extLst>
          </p:cNvPr>
          <p:cNvGraphicFramePr>
            <a:graphicFrameLocks noGrp="1"/>
          </p:cNvGraphicFramePr>
          <p:nvPr>
            <p:ph type="tbl" sz="quarter" idx="13"/>
            <p:extLst>
              <p:ext uri="{D42A27DB-BD31-4B8C-83A1-F6EECF244321}">
                <p14:modId xmlns:p14="http://schemas.microsoft.com/office/powerpoint/2010/main" val="371926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0630747"/>
                    </a:ext>
                  </a:extLst>
                </a:gridCol>
                <a:gridCol w="822960">
                  <a:extLst>
                    <a:ext uri="{9D8B030D-6E8A-4147-A177-3AD203B41FA5}">
                      <a16:colId xmlns:a16="http://schemas.microsoft.com/office/drawing/2014/main" val="1135615242"/>
                    </a:ext>
                  </a:extLst>
                </a:gridCol>
                <a:gridCol w="822960">
                  <a:extLst>
                    <a:ext uri="{9D8B030D-6E8A-4147-A177-3AD203B41FA5}">
                      <a16:colId xmlns:a16="http://schemas.microsoft.com/office/drawing/2014/main" val="788010434"/>
                    </a:ext>
                  </a:extLst>
                </a:gridCol>
                <a:gridCol w="822960">
                  <a:extLst>
                    <a:ext uri="{9D8B030D-6E8A-4147-A177-3AD203B41FA5}">
                      <a16:colId xmlns:a16="http://schemas.microsoft.com/office/drawing/2014/main" val="3185039145"/>
                    </a:ext>
                  </a:extLst>
                </a:gridCol>
                <a:gridCol w="822960">
                  <a:extLst>
                    <a:ext uri="{9D8B030D-6E8A-4147-A177-3AD203B41FA5}">
                      <a16:colId xmlns:a16="http://schemas.microsoft.com/office/drawing/2014/main" val="3740680101"/>
                    </a:ext>
                  </a:extLst>
                </a:gridCol>
                <a:gridCol w="822960">
                  <a:extLst>
                    <a:ext uri="{9D8B030D-6E8A-4147-A177-3AD203B41FA5}">
                      <a16:colId xmlns:a16="http://schemas.microsoft.com/office/drawing/2014/main" val="2937785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9021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081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142929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478435"/>
                  </a:ext>
                </a:extLst>
              </a:tr>
            </a:tbl>
          </a:graphicData>
        </a:graphic>
      </p:graphicFrame>
      <p:sp>
        <p:nvSpPr>
          <p:cNvPr id="4" name="Text Placeholder 3">
            <a:extLst>
              <a:ext uri="{FF2B5EF4-FFF2-40B4-BE49-F238E27FC236}">
                <a16:creationId xmlns:a16="http://schemas.microsoft.com/office/drawing/2014/main" id="{E537A917-AF0B-48A0-BDA0-0F32E0291932}"/>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675653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46355-D483-42F3-9429-1040916C5209}"/>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788C7F28-1137-41DA-9B62-62DF0E53B844}"/>
              </a:ext>
            </a:extLst>
          </p:cNvPr>
          <p:cNvGraphicFramePr>
            <a:graphicFrameLocks noGrp="1"/>
          </p:cNvGraphicFramePr>
          <p:nvPr>
            <p:ph type="chart" sz="quarter" idx="13"/>
            <p:extLst>
              <p:ext uri="{D42A27DB-BD31-4B8C-83A1-F6EECF244321}">
                <p14:modId xmlns:p14="http://schemas.microsoft.com/office/powerpoint/2010/main" val="3808600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CD5949-EA24-43AB-8BBB-A47FAD95284F}"/>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232F9B89-602A-4CF1-9FCE-8E0CAE2E9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040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BE17-B6CE-457A-8345-D8D47F7A29CA}"/>
              </a:ext>
            </a:extLst>
          </p:cNvPr>
          <p:cNvSpPr>
            <a:spLocks noGrp="1"/>
          </p:cNvSpPr>
          <p:nvPr>
            <p:ph type="title"/>
          </p:nvPr>
        </p:nvSpPr>
        <p:spPr/>
        <p:txBody>
          <a:bodyPr/>
          <a:lstStyle/>
          <a:p>
            <a:r>
              <a:rPr lang="en-US"/>
              <a:t>Facebook Interaction Rate By Post Type | Bosch Profi-Elektrowerkzeuge und Zubehör</a:t>
            </a:r>
          </a:p>
        </p:txBody>
      </p:sp>
      <p:graphicFrame>
        <p:nvGraphicFramePr>
          <p:cNvPr id="6" name="Chart Placeholder 5">
            <a:extLst>
              <a:ext uri="{FF2B5EF4-FFF2-40B4-BE49-F238E27FC236}">
                <a16:creationId xmlns:a16="http://schemas.microsoft.com/office/drawing/2014/main" id="{D30716FB-C68A-4C2E-9D5B-F62317C61E42}"/>
              </a:ext>
            </a:extLst>
          </p:cNvPr>
          <p:cNvGraphicFramePr>
            <a:graphicFrameLocks noGrp="1"/>
          </p:cNvGraphicFramePr>
          <p:nvPr>
            <p:ph type="chart" sz="quarter" idx="13"/>
            <p:extLst>
              <p:ext uri="{D42A27DB-BD31-4B8C-83A1-F6EECF244321}">
                <p14:modId xmlns:p14="http://schemas.microsoft.com/office/powerpoint/2010/main" val="1505893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705A1-EC54-4E4B-AB3D-DDA4E551749C}"/>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2BB23085-3A9B-439E-93E2-E48ED0DDD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542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286CC-92AC-44D7-BFB8-06798AC37B96}"/>
              </a:ext>
            </a:extLst>
          </p:cNvPr>
          <p:cNvSpPr>
            <a:spLocks noGrp="1"/>
          </p:cNvSpPr>
          <p:nvPr>
            <p:ph type="title"/>
          </p:nvPr>
        </p:nvSpPr>
        <p:spPr/>
        <p:txBody>
          <a:bodyPr/>
          <a:lstStyle/>
          <a:p>
            <a:r>
              <a:rPr lang="en-US"/>
              <a:t>Facebook Reach By Country Table | Bosch Profi-Elektrowerkzeuge und Zubehör - 1 of 3</a:t>
            </a:r>
          </a:p>
        </p:txBody>
      </p:sp>
      <p:graphicFrame>
        <p:nvGraphicFramePr>
          <p:cNvPr id="5" name="Table Placeholder 4">
            <a:extLst>
              <a:ext uri="{FF2B5EF4-FFF2-40B4-BE49-F238E27FC236}">
                <a16:creationId xmlns:a16="http://schemas.microsoft.com/office/drawing/2014/main" id="{7F20CB35-E194-4CFF-82BB-91D7851744F9}"/>
              </a:ext>
            </a:extLst>
          </p:cNvPr>
          <p:cNvGraphicFramePr>
            <a:graphicFrameLocks noGrp="1"/>
          </p:cNvGraphicFramePr>
          <p:nvPr>
            <p:ph type="tbl" sz="quarter" idx="13"/>
            <p:extLst>
              <p:ext uri="{D42A27DB-BD31-4B8C-83A1-F6EECF244321}">
                <p14:modId xmlns:p14="http://schemas.microsoft.com/office/powerpoint/2010/main" val="1802388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93239690"/>
                    </a:ext>
                  </a:extLst>
                </a:gridCol>
                <a:gridCol w="3291840">
                  <a:extLst>
                    <a:ext uri="{9D8B030D-6E8A-4147-A177-3AD203B41FA5}">
                      <a16:colId xmlns:a16="http://schemas.microsoft.com/office/drawing/2014/main" val="370940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77887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4981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3768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a:t>
                      </a:r>
                    </a:p>
                  </a:txBody>
                  <a:tcPr/>
                </a:tc>
                <a:extLst>
                  <a:ext uri="{0D108BD9-81ED-4DB2-BD59-A6C34878D82A}">
                    <a16:rowId xmlns:a16="http://schemas.microsoft.com/office/drawing/2014/main" val="222613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4335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840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1039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3422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6582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5602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extLst>
                  <a:ext uri="{0D108BD9-81ED-4DB2-BD59-A6C34878D82A}">
                    <a16:rowId xmlns:a16="http://schemas.microsoft.com/office/drawing/2014/main" val="3165852943"/>
                  </a:ext>
                </a:extLst>
              </a:tr>
            </a:tbl>
          </a:graphicData>
        </a:graphic>
      </p:graphicFrame>
      <p:sp>
        <p:nvSpPr>
          <p:cNvPr id="4" name="Text Placeholder 3">
            <a:extLst>
              <a:ext uri="{FF2B5EF4-FFF2-40B4-BE49-F238E27FC236}">
                <a16:creationId xmlns:a16="http://schemas.microsoft.com/office/drawing/2014/main" id="{F92AFC87-3924-41E9-9B6D-CD128B9C14B7}"/>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179535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37211-8115-43C3-9B87-5D0911BC0E52}"/>
              </a:ext>
            </a:extLst>
          </p:cNvPr>
          <p:cNvSpPr>
            <a:spLocks noGrp="1"/>
          </p:cNvSpPr>
          <p:nvPr>
            <p:ph type="title"/>
          </p:nvPr>
        </p:nvSpPr>
        <p:spPr/>
        <p:txBody>
          <a:bodyPr/>
          <a:lstStyle/>
          <a:p>
            <a:r>
              <a:rPr lang="en-US"/>
              <a:t>Facebook Reach By Country Table | Bosch Profi-Elektrowerkzeuge und Zubehör - 2 of 3</a:t>
            </a:r>
          </a:p>
        </p:txBody>
      </p:sp>
      <p:graphicFrame>
        <p:nvGraphicFramePr>
          <p:cNvPr id="5" name="Table Placeholder 4">
            <a:extLst>
              <a:ext uri="{FF2B5EF4-FFF2-40B4-BE49-F238E27FC236}">
                <a16:creationId xmlns:a16="http://schemas.microsoft.com/office/drawing/2014/main" id="{FB1B0277-7515-424A-A982-3A8C3B4B7149}"/>
              </a:ext>
            </a:extLst>
          </p:cNvPr>
          <p:cNvGraphicFramePr>
            <a:graphicFrameLocks noGrp="1"/>
          </p:cNvGraphicFramePr>
          <p:nvPr>
            <p:ph type="tbl" sz="quarter" idx="13"/>
            <p:extLst>
              <p:ext uri="{D42A27DB-BD31-4B8C-83A1-F6EECF244321}">
                <p14:modId xmlns:p14="http://schemas.microsoft.com/office/powerpoint/2010/main" val="298436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99969701"/>
                    </a:ext>
                  </a:extLst>
                </a:gridCol>
                <a:gridCol w="3291840">
                  <a:extLst>
                    <a:ext uri="{9D8B030D-6E8A-4147-A177-3AD203B41FA5}">
                      <a16:colId xmlns:a16="http://schemas.microsoft.com/office/drawing/2014/main" val="88339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88718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515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6041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1090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077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22063</a:t>
                      </a:r>
                    </a:p>
                  </a:txBody>
                  <a:tcPr/>
                </a:tc>
                <a:extLst>
                  <a:ext uri="{0D108BD9-81ED-4DB2-BD59-A6C34878D82A}">
                    <a16:rowId xmlns:a16="http://schemas.microsoft.com/office/drawing/2014/main" val="50375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2733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Dominican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5783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561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1062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84555204"/>
                  </a:ext>
                </a:extLst>
              </a:tr>
            </a:tbl>
          </a:graphicData>
        </a:graphic>
      </p:graphicFrame>
      <p:sp>
        <p:nvSpPr>
          <p:cNvPr id="4" name="Text Placeholder 3">
            <a:extLst>
              <a:ext uri="{FF2B5EF4-FFF2-40B4-BE49-F238E27FC236}">
                <a16:creationId xmlns:a16="http://schemas.microsoft.com/office/drawing/2014/main" id="{FC9932D5-193A-43BF-8EE7-33969C2F93F2}"/>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520815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CFF86-B899-4886-9B60-9AFF5A393A7D}"/>
              </a:ext>
            </a:extLst>
          </p:cNvPr>
          <p:cNvSpPr>
            <a:spLocks noGrp="1"/>
          </p:cNvSpPr>
          <p:nvPr>
            <p:ph type="title"/>
          </p:nvPr>
        </p:nvSpPr>
        <p:spPr/>
        <p:txBody>
          <a:bodyPr/>
          <a:lstStyle/>
          <a:p>
            <a:r>
              <a:rPr lang="en-US"/>
              <a:t>Facebook Reach By Country Table | Bosch Profi-Elektrowerkzeuge und Zubehör - 3 of 3</a:t>
            </a:r>
          </a:p>
        </p:txBody>
      </p:sp>
      <p:graphicFrame>
        <p:nvGraphicFramePr>
          <p:cNvPr id="5" name="Table Placeholder 4">
            <a:extLst>
              <a:ext uri="{FF2B5EF4-FFF2-40B4-BE49-F238E27FC236}">
                <a16:creationId xmlns:a16="http://schemas.microsoft.com/office/drawing/2014/main" id="{DA2FF623-112A-498F-B7DD-A123C4EE61C3}"/>
              </a:ext>
            </a:extLst>
          </p:cNvPr>
          <p:cNvGraphicFramePr>
            <a:graphicFrameLocks noGrp="1"/>
          </p:cNvGraphicFramePr>
          <p:nvPr>
            <p:ph type="tbl" sz="quarter" idx="13"/>
            <p:extLst>
              <p:ext uri="{D42A27DB-BD31-4B8C-83A1-F6EECF244321}">
                <p14:modId xmlns:p14="http://schemas.microsoft.com/office/powerpoint/2010/main" val="89799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49901108"/>
                    </a:ext>
                  </a:extLst>
                </a:gridCol>
                <a:gridCol w="3291840">
                  <a:extLst>
                    <a:ext uri="{9D8B030D-6E8A-4147-A177-3AD203B41FA5}">
                      <a16:colId xmlns:a16="http://schemas.microsoft.com/office/drawing/2014/main" val="43400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14092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7087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369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13918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3513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7690274"/>
                  </a:ext>
                </a:extLst>
              </a:tr>
            </a:tbl>
          </a:graphicData>
        </a:graphic>
      </p:graphicFrame>
      <p:sp>
        <p:nvSpPr>
          <p:cNvPr id="4" name="Text Placeholder 3">
            <a:extLst>
              <a:ext uri="{FF2B5EF4-FFF2-40B4-BE49-F238E27FC236}">
                <a16:creationId xmlns:a16="http://schemas.microsoft.com/office/drawing/2014/main" id="{1AEF80B2-4CBF-43C2-9A7F-F0EE13A37F7C}"/>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747055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95E51-7D12-4D56-93A0-C75EED7C14C5}"/>
              </a:ext>
            </a:extLst>
          </p:cNvPr>
          <p:cNvSpPr>
            <a:spLocks noGrp="1"/>
          </p:cNvSpPr>
          <p:nvPr>
            <p:ph type="title"/>
          </p:nvPr>
        </p:nvSpPr>
        <p:spPr/>
        <p:txBody>
          <a:bodyPr/>
          <a:lstStyle/>
          <a:p>
            <a:r>
              <a:rPr lang="en-US"/>
              <a:t>Facebook Sponsored Posts Distribution | Bosch Profi-Elektrowerkzeuge und Zubehör</a:t>
            </a:r>
          </a:p>
        </p:txBody>
      </p:sp>
      <p:graphicFrame>
        <p:nvGraphicFramePr>
          <p:cNvPr id="6" name="Chart Placeholder 5">
            <a:extLst>
              <a:ext uri="{FF2B5EF4-FFF2-40B4-BE49-F238E27FC236}">
                <a16:creationId xmlns:a16="http://schemas.microsoft.com/office/drawing/2014/main" id="{44DACC10-5FAD-447A-A170-8AE7C53ECD1B}"/>
              </a:ext>
            </a:extLst>
          </p:cNvPr>
          <p:cNvGraphicFramePr>
            <a:graphicFrameLocks noGrp="1"/>
          </p:cNvGraphicFramePr>
          <p:nvPr>
            <p:ph type="chart" sz="quarter" idx="13"/>
            <p:extLst>
              <p:ext uri="{D42A27DB-BD31-4B8C-83A1-F6EECF244321}">
                <p14:modId xmlns:p14="http://schemas.microsoft.com/office/powerpoint/2010/main" val="3587771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5DA8D-5F78-4896-94C5-E42F68B604D4}"/>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75A7BBFD-B9B5-4A8B-AD70-C1C3A7CBA8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3716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10694-9A17-4589-8234-C446119CD5C5}"/>
              </a:ext>
            </a:extLst>
          </p:cNvPr>
          <p:cNvSpPr>
            <a:spLocks noGrp="1"/>
          </p:cNvSpPr>
          <p:nvPr>
            <p:ph type="title"/>
          </p:nvPr>
        </p:nvSpPr>
        <p:spPr/>
        <p:txBody>
          <a:bodyPr/>
          <a:lstStyle/>
          <a:p>
            <a:r>
              <a:rPr lang="en-US"/>
              <a:t>Facebook Hashtag Detection | Bosch Profi-Elektrowerkzeuge und Zubehör</a:t>
            </a:r>
          </a:p>
        </p:txBody>
      </p:sp>
      <p:graphicFrame>
        <p:nvGraphicFramePr>
          <p:cNvPr id="5" name="Table Placeholder 4">
            <a:extLst>
              <a:ext uri="{FF2B5EF4-FFF2-40B4-BE49-F238E27FC236}">
                <a16:creationId xmlns:a16="http://schemas.microsoft.com/office/drawing/2014/main" id="{E21732C8-2B44-4407-97A3-92856E3753A8}"/>
              </a:ext>
            </a:extLst>
          </p:cNvPr>
          <p:cNvGraphicFramePr>
            <a:graphicFrameLocks noGrp="1"/>
          </p:cNvGraphicFramePr>
          <p:nvPr>
            <p:ph type="tbl" sz="quarter" idx="13"/>
            <p:extLst>
              <p:ext uri="{D42A27DB-BD31-4B8C-83A1-F6EECF244321}">
                <p14:modId xmlns:p14="http://schemas.microsoft.com/office/powerpoint/2010/main" val="188924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8275379"/>
                    </a:ext>
                  </a:extLst>
                </a:gridCol>
                <a:gridCol w="1234440">
                  <a:extLst>
                    <a:ext uri="{9D8B030D-6E8A-4147-A177-3AD203B41FA5}">
                      <a16:colId xmlns:a16="http://schemas.microsoft.com/office/drawing/2014/main" val="3622716688"/>
                    </a:ext>
                  </a:extLst>
                </a:gridCol>
                <a:gridCol w="1234440">
                  <a:extLst>
                    <a:ext uri="{9D8B030D-6E8A-4147-A177-3AD203B41FA5}">
                      <a16:colId xmlns:a16="http://schemas.microsoft.com/office/drawing/2014/main" val="3607666932"/>
                    </a:ext>
                  </a:extLst>
                </a:gridCol>
                <a:gridCol w="1234440">
                  <a:extLst>
                    <a:ext uri="{9D8B030D-6E8A-4147-A177-3AD203B41FA5}">
                      <a16:colId xmlns:a16="http://schemas.microsoft.com/office/drawing/2014/main" val="2613014104"/>
                    </a:ext>
                  </a:extLst>
                </a:gridCol>
                <a:gridCol w="1234440">
                  <a:extLst>
                    <a:ext uri="{9D8B030D-6E8A-4147-A177-3AD203B41FA5}">
                      <a16:colId xmlns:a16="http://schemas.microsoft.com/office/drawing/2014/main" val="1221112052"/>
                    </a:ext>
                  </a:extLst>
                </a:gridCol>
                <a:gridCol w="1234440">
                  <a:extLst>
                    <a:ext uri="{9D8B030D-6E8A-4147-A177-3AD203B41FA5}">
                      <a16:colId xmlns:a16="http://schemas.microsoft.com/office/drawing/2014/main" val="400583560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594808643"/>
                  </a:ext>
                </a:extLst>
              </a:tr>
              <a:tr h="370840">
                <a:tc>
                  <a:txBody>
                    <a:bodyPr/>
                    <a:lstStyle/>
                    <a:p>
                      <a:r>
                        <a:rPr lang="en-US" sz="1000"/>
                        <a:t>#BoschCordless</a:t>
                      </a:r>
                    </a:p>
                  </a:txBody>
                  <a:tcPr/>
                </a:tc>
                <a:tc>
                  <a:txBody>
                    <a:bodyPr/>
                    <a:lstStyle/>
                    <a:p>
                      <a:r>
                        <a:rPr lang="en-US" sz="1000"/>
                        <a:t>1</a:t>
                      </a:r>
                    </a:p>
                  </a:txBody>
                  <a:tcPr/>
                </a:tc>
                <a:tc>
                  <a:txBody>
                    <a:bodyPr/>
                    <a:lstStyle/>
                    <a:p>
                      <a:r>
                        <a:rPr lang="en-US" sz="1000"/>
                        <a:t>88</a:t>
                      </a:r>
                    </a:p>
                  </a:txBody>
                  <a:tcPr/>
                </a:tc>
                <a:tc>
                  <a:txBody>
                    <a:bodyPr/>
                    <a:lstStyle/>
                    <a:p>
                      <a:r>
                        <a:rPr lang="en-US" sz="1000"/>
                        <a:t>6</a:t>
                      </a:r>
                    </a:p>
                  </a:txBody>
                  <a:tcPr/>
                </a:tc>
                <a:tc>
                  <a:txBody>
                    <a:bodyPr/>
                    <a:lstStyle/>
                    <a:p>
                      <a:r>
                        <a:rPr lang="en-US" sz="1000"/>
                        <a:t>5</a:t>
                      </a:r>
                    </a:p>
                  </a:txBody>
                  <a:tcPr/>
                </a:tc>
                <a:tc>
                  <a:txBody>
                    <a:bodyPr/>
                    <a:lstStyle/>
                    <a:p>
                      <a:r>
                        <a:rPr lang="en-US" sz="1000"/>
                        <a:t>99</a:t>
                      </a:r>
                    </a:p>
                  </a:txBody>
                  <a:tcPr/>
                </a:tc>
                <a:extLst>
                  <a:ext uri="{0D108BD9-81ED-4DB2-BD59-A6C34878D82A}">
                    <a16:rowId xmlns:a16="http://schemas.microsoft.com/office/drawing/2014/main" val="992127953"/>
                  </a:ext>
                </a:extLst>
              </a:tr>
              <a:tr h="370840">
                <a:tc>
                  <a:txBody>
                    <a:bodyPr/>
                    <a:lstStyle/>
                    <a:p>
                      <a:r>
                        <a:rPr lang="en-US" sz="1000"/>
                        <a:t>#builtwithBosch</a:t>
                      </a:r>
                    </a:p>
                  </a:txBody>
                  <a:tcPr/>
                </a:tc>
                <a:tc>
                  <a:txBody>
                    <a:bodyPr/>
                    <a:lstStyle/>
                    <a:p>
                      <a:r>
                        <a:rPr lang="en-US" sz="1000"/>
                        <a:t>1</a:t>
                      </a:r>
                    </a:p>
                  </a:txBody>
                  <a:tcPr/>
                </a:tc>
                <a:tc>
                  <a:txBody>
                    <a:bodyPr/>
                    <a:lstStyle/>
                    <a:p>
                      <a:r>
                        <a:rPr lang="en-US" sz="1000"/>
                        <a:t>27</a:t>
                      </a:r>
                    </a:p>
                  </a:txBody>
                  <a:tcPr/>
                </a:tc>
                <a:tc>
                  <a:txBody>
                    <a:bodyPr/>
                    <a:lstStyle/>
                    <a:p>
                      <a:r>
                        <a:rPr lang="en-US" sz="1000"/>
                        <a:t>4</a:t>
                      </a:r>
                    </a:p>
                  </a:txBody>
                  <a:tcPr/>
                </a:tc>
                <a:tc>
                  <a:txBody>
                    <a:bodyPr/>
                    <a:lstStyle/>
                    <a:p>
                      <a:r>
                        <a:rPr lang="en-US" sz="1000"/>
                        <a:t>0</a:t>
                      </a:r>
                    </a:p>
                  </a:txBody>
                  <a:tcPr/>
                </a:tc>
                <a:tc>
                  <a:txBody>
                    <a:bodyPr/>
                    <a:lstStyle/>
                    <a:p>
                      <a:r>
                        <a:rPr lang="en-US" sz="1000"/>
                        <a:t>31</a:t>
                      </a:r>
                    </a:p>
                  </a:txBody>
                  <a:tcPr/>
                </a:tc>
                <a:extLst>
                  <a:ext uri="{0D108BD9-81ED-4DB2-BD59-A6C34878D82A}">
                    <a16:rowId xmlns:a16="http://schemas.microsoft.com/office/drawing/2014/main" val="1468795217"/>
                  </a:ext>
                </a:extLst>
              </a:tr>
              <a:tr h="370840">
                <a:tc>
                  <a:txBody>
                    <a:bodyPr/>
                    <a:lstStyle/>
                    <a:p>
                      <a:r>
                        <a:rPr lang="en-US" sz="1000"/>
                        <a:t>#whyiwork</a:t>
                      </a:r>
                    </a:p>
                  </a:txBody>
                  <a:tcPr/>
                </a:tc>
                <a:tc>
                  <a:txBody>
                    <a:bodyPr/>
                    <a:lstStyle/>
                    <a:p>
                      <a:r>
                        <a:rPr lang="en-US" sz="1000"/>
                        <a:t>1</a:t>
                      </a:r>
                    </a:p>
                  </a:txBody>
                  <a:tcPr/>
                </a:tc>
                <a:tc>
                  <a:txBody>
                    <a:bodyPr/>
                    <a:lstStyle/>
                    <a:p>
                      <a:r>
                        <a:rPr lang="en-US" sz="1000"/>
                        <a:t>32</a:t>
                      </a:r>
                    </a:p>
                  </a:txBody>
                  <a:tcPr/>
                </a:tc>
                <a:tc>
                  <a:txBody>
                    <a:bodyPr/>
                    <a:lstStyle/>
                    <a:p>
                      <a:r>
                        <a:rPr lang="en-US" sz="1000"/>
                        <a:t>1</a:t>
                      </a:r>
                    </a:p>
                  </a:txBody>
                  <a:tcPr/>
                </a:tc>
                <a:tc>
                  <a:txBody>
                    <a:bodyPr/>
                    <a:lstStyle/>
                    <a:p>
                      <a:r>
                        <a:rPr lang="en-US" sz="1000"/>
                        <a:t>3</a:t>
                      </a:r>
                    </a:p>
                  </a:txBody>
                  <a:tcPr/>
                </a:tc>
                <a:tc>
                  <a:txBody>
                    <a:bodyPr/>
                    <a:lstStyle/>
                    <a:p>
                      <a:r>
                        <a:rPr lang="en-US" sz="1000"/>
                        <a:t>36</a:t>
                      </a:r>
                    </a:p>
                  </a:txBody>
                  <a:tcPr/>
                </a:tc>
                <a:extLst>
                  <a:ext uri="{0D108BD9-81ED-4DB2-BD59-A6C34878D82A}">
                    <a16:rowId xmlns:a16="http://schemas.microsoft.com/office/drawing/2014/main" val="2194629529"/>
                  </a:ext>
                </a:extLst>
              </a:tr>
            </a:tbl>
          </a:graphicData>
        </a:graphic>
      </p:graphicFrame>
      <p:sp>
        <p:nvSpPr>
          <p:cNvPr id="4" name="Text Placeholder 3">
            <a:extLst>
              <a:ext uri="{FF2B5EF4-FFF2-40B4-BE49-F238E27FC236}">
                <a16:creationId xmlns:a16="http://schemas.microsoft.com/office/drawing/2014/main" id="{45FC1AB4-0D67-4771-B3AC-C4CC3620FD95}"/>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1499180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F9D1-E7B5-4391-B196-AC499599703F}"/>
              </a:ext>
            </a:extLst>
          </p:cNvPr>
          <p:cNvSpPr>
            <a:spLocks noGrp="1"/>
          </p:cNvSpPr>
          <p:nvPr>
            <p:ph type="title"/>
          </p:nvPr>
        </p:nvSpPr>
        <p:spPr/>
        <p:txBody>
          <a:bodyPr/>
          <a:lstStyle/>
          <a:p>
            <a:r>
              <a:rPr lang="en-US"/>
              <a:t>Facebook Own Posts Table | Bosch Profi-Elektrowerkzeuge und Zubehör - 1 of 4</a:t>
            </a:r>
          </a:p>
        </p:txBody>
      </p:sp>
      <p:graphicFrame>
        <p:nvGraphicFramePr>
          <p:cNvPr id="5" name="Table Placeholder 4">
            <a:extLst>
              <a:ext uri="{FF2B5EF4-FFF2-40B4-BE49-F238E27FC236}">
                <a16:creationId xmlns:a16="http://schemas.microsoft.com/office/drawing/2014/main" id="{FA396523-077B-4893-8AB5-4626434E7C7A}"/>
              </a:ext>
            </a:extLst>
          </p:cNvPr>
          <p:cNvGraphicFramePr>
            <a:graphicFrameLocks noGrp="1"/>
          </p:cNvGraphicFramePr>
          <p:nvPr>
            <p:ph type="tbl" sz="quarter" idx="13"/>
            <p:extLst>
              <p:ext uri="{D42A27DB-BD31-4B8C-83A1-F6EECF244321}">
                <p14:modId xmlns:p14="http://schemas.microsoft.com/office/powerpoint/2010/main" val="343930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3008712"/>
                    </a:ext>
                  </a:extLst>
                </a:gridCol>
                <a:gridCol w="246888">
                  <a:extLst>
                    <a:ext uri="{9D8B030D-6E8A-4147-A177-3AD203B41FA5}">
                      <a16:colId xmlns:a16="http://schemas.microsoft.com/office/drawing/2014/main" val="1241111602"/>
                    </a:ext>
                  </a:extLst>
                </a:gridCol>
                <a:gridCol w="246888">
                  <a:extLst>
                    <a:ext uri="{9D8B030D-6E8A-4147-A177-3AD203B41FA5}">
                      <a16:colId xmlns:a16="http://schemas.microsoft.com/office/drawing/2014/main" val="905828628"/>
                    </a:ext>
                  </a:extLst>
                </a:gridCol>
                <a:gridCol w="246888">
                  <a:extLst>
                    <a:ext uri="{9D8B030D-6E8A-4147-A177-3AD203B41FA5}">
                      <a16:colId xmlns:a16="http://schemas.microsoft.com/office/drawing/2014/main" val="1106718982"/>
                    </a:ext>
                  </a:extLst>
                </a:gridCol>
                <a:gridCol w="246888">
                  <a:extLst>
                    <a:ext uri="{9D8B030D-6E8A-4147-A177-3AD203B41FA5}">
                      <a16:colId xmlns:a16="http://schemas.microsoft.com/office/drawing/2014/main" val="1451777798"/>
                    </a:ext>
                  </a:extLst>
                </a:gridCol>
                <a:gridCol w="246888">
                  <a:extLst>
                    <a:ext uri="{9D8B030D-6E8A-4147-A177-3AD203B41FA5}">
                      <a16:colId xmlns:a16="http://schemas.microsoft.com/office/drawing/2014/main" val="3951380459"/>
                    </a:ext>
                  </a:extLst>
                </a:gridCol>
                <a:gridCol w="246888">
                  <a:extLst>
                    <a:ext uri="{9D8B030D-6E8A-4147-A177-3AD203B41FA5}">
                      <a16:colId xmlns:a16="http://schemas.microsoft.com/office/drawing/2014/main" val="1661345628"/>
                    </a:ext>
                  </a:extLst>
                </a:gridCol>
                <a:gridCol w="246888">
                  <a:extLst>
                    <a:ext uri="{9D8B030D-6E8A-4147-A177-3AD203B41FA5}">
                      <a16:colId xmlns:a16="http://schemas.microsoft.com/office/drawing/2014/main" val="3353105868"/>
                    </a:ext>
                  </a:extLst>
                </a:gridCol>
                <a:gridCol w="246888">
                  <a:extLst>
                    <a:ext uri="{9D8B030D-6E8A-4147-A177-3AD203B41FA5}">
                      <a16:colId xmlns:a16="http://schemas.microsoft.com/office/drawing/2014/main" val="3723962490"/>
                    </a:ext>
                  </a:extLst>
                </a:gridCol>
                <a:gridCol w="246888">
                  <a:extLst>
                    <a:ext uri="{9D8B030D-6E8A-4147-A177-3AD203B41FA5}">
                      <a16:colId xmlns:a16="http://schemas.microsoft.com/office/drawing/2014/main" val="1335551379"/>
                    </a:ext>
                  </a:extLst>
                </a:gridCol>
                <a:gridCol w="246888">
                  <a:extLst>
                    <a:ext uri="{9D8B030D-6E8A-4147-A177-3AD203B41FA5}">
                      <a16:colId xmlns:a16="http://schemas.microsoft.com/office/drawing/2014/main" val="3412087718"/>
                    </a:ext>
                  </a:extLst>
                </a:gridCol>
                <a:gridCol w="246888">
                  <a:extLst>
                    <a:ext uri="{9D8B030D-6E8A-4147-A177-3AD203B41FA5}">
                      <a16:colId xmlns:a16="http://schemas.microsoft.com/office/drawing/2014/main" val="3860097989"/>
                    </a:ext>
                  </a:extLst>
                </a:gridCol>
                <a:gridCol w="246888">
                  <a:extLst>
                    <a:ext uri="{9D8B030D-6E8A-4147-A177-3AD203B41FA5}">
                      <a16:colId xmlns:a16="http://schemas.microsoft.com/office/drawing/2014/main" val="3772344597"/>
                    </a:ext>
                  </a:extLst>
                </a:gridCol>
                <a:gridCol w="246888">
                  <a:extLst>
                    <a:ext uri="{9D8B030D-6E8A-4147-A177-3AD203B41FA5}">
                      <a16:colId xmlns:a16="http://schemas.microsoft.com/office/drawing/2014/main" val="2924703770"/>
                    </a:ext>
                  </a:extLst>
                </a:gridCol>
                <a:gridCol w="246888">
                  <a:extLst>
                    <a:ext uri="{9D8B030D-6E8A-4147-A177-3AD203B41FA5}">
                      <a16:colId xmlns:a16="http://schemas.microsoft.com/office/drawing/2014/main" val="2194084101"/>
                    </a:ext>
                  </a:extLst>
                </a:gridCol>
                <a:gridCol w="246888">
                  <a:extLst>
                    <a:ext uri="{9D8B030D-6E8A-4147-A177-3AD203B41FA5}">
                      <a16:colId xmlns:a16="http://schemas.microsoft.com/office/drawing/2014/main" val="212534499"/>
                    </a:ext>
                  </a:extLst>
                </a:gridCol>
                <a:gridCol w="246888">
                  <a:extLst>
                    <a:ext uri="{9D8B030D-6E8A-4147-A177-3AD203B41FA5}">
                      <a16:colId xmlns:a16="http://schemas.microsoft.com/office/drawing/2014/main" val="3750438061"/>
                    </a:ext>
                  </a:extLst>
                </a:gridCol>
                <a:gridCol w="246888">
                  <a:extLst>
                    <a:ext uri="{9D8B030D-6E8A-4147-A177-3AD203B41FA5}">
                      <a16:colId xmlns:a16="http://schemas.microsoft.com/office/drawing/2014/main" val="3949603808"/>
                    </a:ext>
                  </a:extLst>
                </a:gridCol>
                <a:gridCol w="246888">
                  <a:extLst>
                    <a:ext uri="{9D8B030D-6E8A-4147-A177-3AD203B41FA5}">
                      <a16:colId xmlns:a16="http://schemas.microsoft.com/office/drawing/2014/main" val="2410187290"/>
                    </a:ext>
                  </a:extLst>
                </a:gridCol>
                <a:gridCol w="246888">
                  <a:extLst>
                    <a:ext uri="{9D8B030D-6E8A-4147-A177-3AD203B41FA5}">
                      <a16:colId xmlns:a16="http://schemas.microsoft.com/office/drawing/2014/main" val="2935867930"/>
                    </a:ext>
                  </a:extLst>
                </a:gridCol>
                <a:gridCol w="246888">
                  <a:extLst>
                    <a:ext uri="{9D8B030D-6E8A-4147-A177-3AD203B41FA5}">
                      <a16:colId xmlns:a16="http://schemas.microsoft.com/office/drawing/2014/main" val="1722516053"/>
                    </a:ext>
                  </a:extLst>
                </a:gridCol>
                <a:gridCol w="246888">
                  <a:extLst>
                    <a:ext uri="{9D8B030D-6E8A-4147-A177-3AD203B41FA5}">
                      <a16:colId xmlns:a16="http://schemas.microsoft.com/office/drawing/2014/main" val="2494001631"/>
                    </a:ext>
                  </a:extLst>
                </a:gridCol>
                <a:gridCol w="246888">
                  <a:extLst>
                    <a:ext uri="{9D8B030D-6E8A-4147-A177-3AD203B41FA5}">
                      <a16:colId xmlns:a16="http://schemas.microsoft.com/office/drawing/2014/main" val="3544045447"/>
                    </a:ext>
                  </a:extLst>
                </a:gridCol>
                <a:gridCol w="246888">
                  <a:extLst>
                    <a:ext uri="{9D8B030D-6E8A-4147-A177-3AD203B41FA5}">
                      <a16:colId xmlns:a16="http://schemas.microsoft.com/office/drawing/2014/main" val="2283580967"/>
                    </a:ext>
                  </a:extLst>
                </a:gridCol>
                <a:gridCol w="246888">
                  <a:extLst>
                    <a:ext uri="{9D8B030D-6E8A-4147-A177-3AD203B41FA5}">
                      <a16:colId xmlns:a16="http://schemas.microsoft.com/office/drawing/2014/main" val="1734691427"/>
                    </a:ext>
                  </a:extLst>
                </a:gridCol>
                <a:gridCol w="246888">
                  <a:extLst>
                    <a:ext uri="{9D8B030D-6E8A-4147-A177-3AD203B41FA5}">
                      <a16:colId xmlns:a16="http://schemas.microsoft.com/office/drawing/2014/main" val="3805167020"/>
                    </a:ext>
                  </a:extLst>
                </a:gridCol>
                <a:gridCol w="246888">
                  <a:extLst>
                    <a:ext uri="{9D8B030D-6E8A-4147-A177-3AD203B41FA5}">
                      <a16:colId xmlns:a16="http://schemas.microsoft.com/office/drawing/2014/main" val="295127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2456728"/>
                  </a:ext>
                </a:extLst>
              </a:tr>
            </a:tbl>
          </a:graphicData>
        </a:graphic>
      </p:graphicFrame>
      <p:sp>
        <p:nvSpPr>
          <p:cNvPr id="4" name="Text Placeholder 3">
            <a:extLst>
              <a:ext uri="{FF2B5EF4-FFF2-40B4-BE49-F238E27FC236}">
                <a16:creationId xmlns:a16="http://schemas.microsoft.com/office/drawing/2014/main" id="{0C895DA6-DDCC-442B-A89F-A30811D5BC8D}"/>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648060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9D283-37CC-4411-9579-8398EAAF2456}"/>
              </a:ext>
            </a:extLst>
          </p:cNvPr>
          <p:cNvSpPr>
            <a:spLocks noGrp="1"/>
          </p:cNvSpPr>
          <p:nvPr>
            <p:ph type="title"/>
          </p:nvPr>
        </p:nvSpPr>
        <p:spPr/>
        <p:txBody>
          <a:bodyPr/>
          <a:lstStyle/>
          <a:p>
            <a:r>
              <a:rPr lang="en-US"/>
              <a:t>Facebook Own Posts Table | Bosch Profi-Elektrowerkzeuge und Zubehör - 2 of 4</a:t>
            </a:r>
          </a:p>
        </p:txBody>
      </p:sp>
      <p:graphicFrame>
        <p:nvGraphicFramePr>
          <p:cNvPr id="5" name="Table Placeholder 4">
            <a:extLst>
              <a:ext uri="{FF2B5EF4-FFF2-40B4-BE49-F238E27FC236}">
                <a16:creationId xmlns:a16="http://schemas.microsoft.com/office/drawing/2014/main" id="{7EC52B30-038F-4008-9314-A66C855E1C52}"/>
              </a:ext>
            </a:extLst>
          </p:cNvPr>
          <p:cNvGraphicFramePr>
            <a:graphicFrameLocks noGrp="1"/>
          </p:cNvGraphicFramePr>
          <p:nvPr>
            <p:ph type="tbl" sz="quarter" idx="13"/>
            <p:extLst>
              <p:ext uri="{D42A27DB-BD31-4B8C-83A1-F6EECF244321}">
                <p14:modId xmlns:p14="http://schemas.microsoft.com/office/powerpoint/2010/main" val="135699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2904053"/>
                    </a:ext>
                  </a:extLst>
                </a:gridCol>
                <a:gridCol w="246888">
                  <a:extLst>
                    <a:ext uri="{9D8B030D-6E8A-4147-A177-3AD203B41FA5}">
                      <a16:colId xmlns:a16="http://schemas.microsoft.com/office/drawing/2014/main" val="2439443528"/>
                    </a:ext>
                  </a:extLst>
                </a:gridCol>
                <a:gridCol w="246888">
                  <a:extLst>
                    <a:ext uri="{9D8B030D-6E8A-4147-A177-3AD203B41FA5}">
                      <a16:colId xmlns:a16="http://schemas.microsoft.com/office/drawing/2014/main" val="3140037396"/>
                    </a:ext>
                  </a:extLst>
                </a:gridCol>
                <a:gridCol w="246888">
                  <a:extLst>
                    <a:ext uri="{9D8B030D-6E8A-4147-A177-3AD203B41FA5}">
                      <a16:colId xmlns:a16="http://schemas.microsoft.com/office/drawing/2014/main" val="1530180567"/>
                    </a:ext>
                  </a:extLst>
                </a:gridCol>
                <a:gridCol w="246888">
                  <a:extLst>
                    <a:ext uri="{9D8B030D-6E8A-4147-A177-3AD203B41FA5}">
                      <a16:colId xmlns:a16="http://schemas.microsoft.com/office/drawing/2014/main" val="418689985"/>
                    </a:ext>
                  </a:extLst>
                </a:gridCol>
                <a:gridCol w="246888">
                  <a:extLst>
                    <a:ext uri="{9D8B030D-6E8A-4147-A177-3AD203B41FA5}">
                      <a16:colId xmlns:a16="http://schemas.microsoft.com/office/drawing/2014/main" val="43777396"/>
                    </a:ext>
                  </a:extLst>
                </a:gridCol>
                <a:gridCol w="246888">
                  <a:extLst>
                    <a:ext uri="{9D8B030D-6E8A-4147-A177-3AD203B41FA5}">
                      <a16:colId xmlns:a16="http://schemas.microsoft.com/office/drawing/2014/main" val="4289428813"/>
                    </a:ext>
                  </a:extLst>
                </a:gridCol>
                <a:gridCol w="246888">
                  <a:extLst>
                    <a:ext uri="{9D8B030D-6E8A-4147-A177-3AD203B41FA5}">
                      <a16:colId xmlns:a16="http://schemas.microsoft.com/office/drawing/2014/main" val="418134655"/>
                    </a:ext>
                  </a:extLst>
                </a:gridCol>
                <a:gridCol w="246888">
                  <a:extLst>
                    <a:ext uri="{9D8B030D-6E8A-4147-A177-3AD203B41FA5}">
                      <a16:colId xmlns:a16="http://schemas.microsoft.com/office/drawing/2014/main" val="861882964"/>
                    </a:ext>
                  </a:extLst>
                </a:gridCol>
                <a:gridCol w="246888">
                  <a:extLst>
                    <a:ext uri="{9D8B030D-6E8A-4147-A177-3AD203B41FA5}">
                      <a16:colId xmlns:a16="http://schemas.microsoft.com/office/drawing/2014/main" val="3937988714"/>
                    </a:ext>
                  </a:extLst>
                </a:gridCol>
                <a:gridCol w="246888">
                  <a:extLst>
                    <a:ext uri="{9D8B030D-6E8A-4147-A177-3AD203B41FA5}">
                      <a16:colId xmlns:a16="http://schemas.microsoft.com/office/drawing/2014/main" val="1267621975"/>
                    </a:ext>
                  </a:extLst>
                </a:gridCol>
                <a:gridCol w="246888">
                  <a:extLst>
                    <a:ext uri="{9D8B030D-6E8A-4147-A177-3AD203B41FA5}">
                      <a16:colId xmlns:a16="http://schemas.microsoft.com/office/drawing/2014/main" val="2478164408"/>
                    </a:ext>
                  </a:extLst>
                </a:gridCol>
                <a:gridCol w="246888">
                  <a:extLst>
                    <a:ext uri="{9D8B030D-6E8A-4147-A177-3AD203B41FA5}">
                      <a16:colId xmlns:a16="http://schemas.microsoft.com/office/drawing/2014/main" val="255721264"/>
                    </a:ext>
                  </a:extLst>
                </a:gridCol>
                <a:gridCol w="246888">
                  <a:extLst>
                    <a:ext uri="{9D8B030D-6E8A-4147-A177-3AD203B41FA5}">
                      <a16:colId xmlns:a16="http://schemas.microsoft.com/office/drawing/2014/main" val="2588519998"/>
                    </a:ext>
                  </a:extLst>
                </a:gridCol>
                <a:gridCol w="246888">
                  <a:extLst>
                    <a:ext uri="{9D8B030D-6E8A-4147-A177-3AD203B41FA5}">
                      <a16:colId xmlns:a16="http://schemas.microsoft.com/office/drawing/2014/main" val="680967316"/>
                    </a:ext>
                  </a:extLst>
                </a:gridCol>
                <a:gridCol w="246888">
                  <a:extLst>
                    <a:ext uri="{9D8B030D-6E8A-4147-A177-3AD203B41FA5}">
                      <a16:colId xmlns:a16="http://schemas.microsoft.com/office/drawing/2014/main" val="3828648658"/>
                    </a:ext>
                  </a:extLst>
                </a:gridCol>
                <a:gridCol w="246888">
                  <a:extLst>
                    <a:ext uri="{9D8B030D-6E8A-4147-A177-3AD203B41FA5}">
                      <a16:colId xmlns:a16="http://schemas.microsoft.com/office/drawing/2014/main" val="2417008365"/>
                    </a:ext>
                  </a:extLst>
                </a:gridCol>
                <a:gridCol w="246888">
                  <a:extLst>
                    <a:ext uri="{9D8B030D-6E8A-4147-A177-3AD203B41FA5}">
                      <a16:colId xmlns:a16="http://schemas.microsoft.com/office/drawing/2014/main" val="583964681"/>
                    </a:ext>
                  </a:extLst>
                </a:gridCol>
                <a:gridCol w="246888">
                  <a:extLst>
                    <a:ext uri="{9D8B030D-6E8A-4147-A177-3AD203B41FA5}">
                      <a16:colId xmlns:a16="http://schemas.microsoft.com/office/drawing/2014/main" val="804007504"/>
                    </a:ext>
                  </a:extLst>
                </a:gridCol>
                <a:gridCol w="246888">
                  <a:extLst>
                    <a:ext uri="{9D8B030D-6E8A-4147-A177-3AD203B41FA5}">
                      <a16:colId xmlns:a16="http://schemas.microsoft.com/office/drawing/2014/main" val="3087753262"/>
                    </a:ext>
                  </a:extLst>
                </a:gridCol>
                <a:gridCol w="246888">
                  <a:extLst>
                    <a:ext uri="{9D8B030D-6E8A-4147-A177-3AD203B41FA5}">
                      <a16:colId xmlns:a16="http://schemas.microsoft.com/office/drawing/2014/main" val="2426716810"/>
                    </a:ext>
                  </a:extLst>
                </a:gridCol>
                <a:gridCol w="246888">
                  <a:extLst>
                    <a:ext uri="{9D8B030D-6E8A-4147-A177-3AD203B41FA5}">
                      <a16:colId xmlns:a16="http://schemas.microsoft.com/office/drawing/2014/main" val="2924985274"/>
                    </a:ext>
                  </a:extLst>
                </a:gridCol>
                <a:gridCol w="246888">
                  <a:extLst>
                    <a:ext uri="{9D8B030D-6E8A-4147-A177-3AD203B41FA5}">
                      <a16:colId xmlns:a16="http://schemas.microsoft.com/office/drawing/2014/main" val="1364674715"/>
                    </a:ext>
                  </a:extLst>
                </a:gridCol>
                <a:gridCol w="246888">
                  <a:extLst>
                    <a:ext uri="{9D8B030D-6E8A-4147-A177-3AD203B41FA5}">
                      <a16:colId xmlns:a16="http://schemas.microsoft.com/office/drawing/2014/main" val="3070647160"/>
                    </a:ext>
                  </a:extLst>
                </a:gridCol>
                <a:gridCol w="246888">
                  <a:extLst>
                    <a:ext uri="{9D8B030D-6E8A-4147-A177-3AD203B41FA5}">
                      <a16:colId xmlns:a16="http://schemas.microsoft.com/office/drawing/2014/main" val="2037674740"/>
                    </a:ext>
                  </a:extLst>
                </a:gridCol>
                <a:gridCol w="246888">
                  <a:extLst>
                    <a:ext uri="{9D8B030D-6E8A-4147-A177-3AD203B41FA5}">
                      <a16:colId xmlns:a16="http://schemas.microsoft.com/office/drawing/2014/main" val="1740985576"/>
                    </a:ext>
                  </a:extLst>
                </a:gridCol>
                <a:gridCol w="246888">
                  <a:extLst>
                    <a:ext uri="{9D8B030D-6E8A-4147-A177-3AD203B41FA5}">
                      <a16:colId xmlns:a16="http://schemas.microsoft.com/office/drawing/2014/main" val="1137709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7088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7979389"/>
                  </a:ext>
                </a:extLst>
              </a:tr>
            </a:tbl>
          </a:graphicData>
        </a:graphic>
      </p:graphicFrame>
      <p:sp>
        <p:nvSpPr>
          <p:cNvPr id="4" name="Text Placeholder 3">
            <a:extLst>
              <a:ext uri="{FF2B5EF4-FFF2-40B4-BE49-F238E27FC236}">
                <a16:creationId xmlns:a16="http://schemas.microsoft.com/office/drawing/2014/main" id="{182963C6-CA02-41C7-A3FA-01E81477D2D8}"/>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910141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EF92-BD46-46F1-AED5-1A13D41CBEF8}"/>
              </a:ext>
            </a:extLst>
          </p:cNvPr>
          <p:cNvSpPr>
            <a:spLocks noGrp="1"/>
          </p:cNvSpPr>
          <p:nvPr>
            <p:ph type="title"/>
          </p:nvPr>
        </p:nvSpPr>
        <p:spPr/>
        <p:txBody>
          <a:bodyPr/>
          <a:lstStyle/>
          <a:p>
            <a:r>
              <a:rPr lang="en-US"/>
              <a:t>Facebook Own Posts Table | Bosch Profi-Elektrowerkzeuge und Zubehör - 3 of 4</a:t>
            </a:r>
          </a:p>
        </p:txBody>
      </p:sp>
      <p:graphicFrame>
        <p:nvGraphicFramePr>
          <p:cNvPr id="5" name="Table Placeholder 4">
            <a:extLst>
              <a:ext uri="{FF2B5EF4-FFF2-40B4-BE49-F238E27FC236}">
                <a16:creationId xmlns:a16="http://schemas.microsoft.com/office/drawing/2014/main" id="{5CD1759F-C377-4E3C-A95A-E3B638068C77}"/>
              </a:ext>
            </a:extLst>
          </p:cNvPr>
          <p:cNvGraphicFramePr>
            <a:graphicFrameLocks noGrp="1"/>
          </p:cNvGraphicFramePr>
          <p:nvPr>
            <p:ph type="tbl" sz="quarter" idx="13"/>
            <p:extLst>
              <p:ext uri="{D42A27DB-BD31-4B8C-83A1-F6EECF244321}">
                <p14:modId xmlns:p14="http://schemas.microsoft.com/office/powerpoint/2010/main" val="301907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6373626"/>
                    </a:ext>
                  </a:extLst>
                </a:gridCol>
                <a:gridCol w="246888">
                  <a:extLst>
                    <a:ext uri="{9D8B030D-6E8A-4147-A177-3AD203B41FA5}">
                      <a16:colId xmlns:a16="http://schemas.microsoft.com/office/drawing/2014/main" val="675637062"/>
                    </a:ext>
                  </a:extLst>
                </a:gridCol>
                <a:gridCol w="246888">
                  <a:extLst>
                    <a:ext uri="{9D8B030D-6E8A-4147-A177-3AD203B41FA5}">
                      <a16:colId xmlns:a16="http://schemas.microsoft.com/office/drawing/2014/main" val="1143056170"/>
                    </a:ext>
                  </a:extLst>
                </a:gridCol>
                <a:gridCol w="246888">
                  <a:extLst>
                    <a:ext uri="{9D8B030D-6E8A-4147-A177-3AD203B41FA5}">
                      <a16:colId xmlns:a16="http://schemas.microsoft.com/office/drawing/2014/main" val="2490528847"/>
                    </a:ext>
                  </a:extLst>
                </a:gridCol>
                <a:gridCol w="246888">
                  <a:extLst>
                    <a:ext uri="{9D8B030D-6E8A-4147-A177-3AD203B41FA5}">
                      <a16:colId xmlns:a16="http://schemas.microsoft.com/office/drawing/2014/main" val="3749121969"/>
                    </a:ext>
                  </a:extLst>
                </a:gridCol>
                <a:gridCol w="246888">
                  <a:extLst>
                    <a:ext uri="{9D8B030D-6E8A-4147-A177-3AD203B41FA5}">
                      <a16:colId xmlns:a16="http://schemas.microsoft.com/office/drawing/2014/main" val="4171799600"/>
                    </a:ext>
                  </a:extLst>
                </a:gridCol>
                <a:gridCol w="246888">
                  <a:extLst>
                    <a:ext uri="{9D8B030D-6E8A-4147-A177-3AD203B41FA5}">
                      <a16:colId xmlns:a16="http://schemas.microsoft.com/office/drawing/2014/main" val="4124372251"/>
                    </a:ext>
                  </a:extLst>
                </a:gridCol>
                <a:gridCol w="246888">
                  <a:extLst>
                    <a:ext uri="{9D8B030D-6E8A-4147-A177-3AD203B41FA5}">
                      <a16:colId xmlns:a16="http://schemas.microsoft.com/office/drawing/2014/main" val="3921641329"/>
                    </a:ext>
                  </a:extLst>
                </a:gridCol>
                <a:gridCol w="246888">
                  <a:extLst>
                    <a:ext uri="{9D8B030D-6E8A-4147-A177-3AD203B41FA5}">
                      <a16:colId xmlns:a16="http://schemas.microsoft.com/office/drawing/2014/main" val="847642693"/>
                    </a:ext>
                  </a:extLst>
                </a:gridCol>
                <a:gridCol w="246888">
                  <a:extLst>
                    <a:ext uri="{9D8B030D-6E8A-4147-A177-3AD203B41FA5}">
                      <a16:colId xmlns:a16="http://schemas.microsoft.com/office/drawing/2014/main" val="2415715938"/>
                    </a:ext>
                  </a:extLst>
                </a:gridCol>
                <a:gridCol w="246888">
                  <a:extLst>
                    <a:ext uri="{9D8B030D-6E8A-4147-A177-3AD203B41FA5}">
                      <a16:colId xmlns:a16="http://schemas.microsoft.com/office/drawing/2014/main" val="355150"/>
                    </a:ext>
                  </a:extLst>
                </a:gridCol>
                <a:gridCol w="246888">
                  <a:extLst>
                    <a:ext uri="{9D8B030D-6E8A-4147-A177-3AD203B41FA5}">
                      <a16:colId xmlns:a16="http://schemas.microsoft.com/office/drawing/2014/main" val="812148306"/>
                    </a:ext>
                  </a:extLst>
                </a:gridCol>
                <a:gridCol w="246888">
                  <a:extLst>
                    <a:ext uri="{9D8B030D-6E8A-4147-A177-3AD203B41FA5}">
                      <a16:colId xmlns:a16="http://schemas.microsoft.com/office/drawing/2014/main" val="1205724485"/>
                    </a:ext>
                  </a:extLst>
                </a:gridCol>
                <a:gridCol w="246888">
                  <a:extLst>
                    <a:ext uri="{9D8B030D-6E8A-4147-A177-3AD203B41FA5}">
                      <a16:colId xmlns:a16="http://schemas.microsoft.com/office/drawing/2014/main" val="3082703356"/>
                    </a:ext>
                  </a:extLst>
                </a:gridCol>
                <a:gridCol w="246888">
                  <a:extLst>
                    <a:ext uri="{9D8B030D-6E8A-4147-A177-3AD203B41FA5}">
                      <a16:colId xmlns:a16="http://schemas.microsoft.com/office/drawing/2014/main" val="1781398405"/>
                    </a:ext>
                  </a:extLst>
                </a:gridCol>
                <a:gridCol w="246888">
                  <a:extLst>
                    <a:ext uri="{9D8B030D-6E8A-4147-A177-3AD203B41FA5}">
                      <a16:colId xmlns:a16="http://schemas.microsoft.com/office/drawing/2014/main" val="3753438899"/>
                    </a:ext>
                  </a:extLst>
                </a:gridCol>
                <a:gridCol w="246888">
                  <a:extLst>
                    <a:ext uri="{9D8B030D-6E8A-4147-A177-3AD203B41FA5}">
                      <a16:colId xmlns:a16="http://schemas.microsoft.com/office/drawing/2014/main" val="1442843717"/>
                    </a:ext>
                  </a:extLst>
                </a:gridCol>
                <a:gridCol w="246888">
                  <a:extLst>
                    <a:ext uri="{9D8B030D-6E8A-4147-A177-3AD203B41FA5}">
                      <a16:colId xmlns:a16="http://schemas.microsoft.com/office/drawing/2014/main" val="740354781"/>
                    </a:ext>
                  </a:extLst>
                </a:gridCol>
                <a:gridCol w="246888">
                  <a:extLst>
                    <a:ext uri="{9D8B030D-6E8A-4147-A177-3AD203B41FA5}">
                      <a16:colId xmlns:a16="http://schemas.microsoft.com/office/drawing/2014/main" val="79433266"/>
                    </a:ext>
                  </a:extLst>
                </a:gridCol>
                <a:gridCol w="246888">
                  <a:extLst>
                    <a:ext uri="{9D8B030D-6E8A-4147-A177-3AD203B41FA5}">
                      <a16:colId xmlns:a16="http://schemas.microsoft.com/office/drawing/2014/main" val="2233477176"/>
                    </a:ext>
                  </a:extLst>
                </a:gridCol>
                <a:gridCol w="246888">
                  <a:extLst>
                    <a:ext uri="{9D8B030D-6E8A-4147-A177-3AD203B41FA5}">
                      <a16:colId xmlns:a16="http://schemas.microsoft.com/office/drawing/2014/main" val="927391611"/>
                    </a:ext>
                  </a:extLst>
                </a:gridCol>
                <a:gridCol w="246888">
                  <a:extLst>
                    <a:ext uri="{9D8B030D-6E8A-4147-A177-3AD203B41FA5}">
                      <a16:colId xmlns:a16="http://schemas.microsoft.com/office/drawing/2014/main" val="383673157"/>
                    </a:ext>
                  </a:extLst>
                </a:gridCol>
                <a:gridCol w="246888">
                  <a:extLst>
                    <a:ext uri="{9D8B030D-6E8A-4147-A177-3AD203B41FA5}">
                      <a16:colId xmlns:a16="http://schemas.microsoft.com/office/drawing/2014/main" val="2912329313"/>
                    </a:ext>
                  </a:extLst>
                </a:gridCol>
                <a:gridCol w="246888">
                  <a:extLst>
                    <a:ext uri="{9D8B030D-6E8A-4147-A177-3AD203B41FA5}">
                      <a16:colId xmlns:a16="http://schemas.microsoft.com/office/drawing/2014/main" val="1815359405"/>
                    </a:ext>
                  </a:extLst>
                </a:gridCol>
                <a:gridCol w="246888">
                  <a:extLst>
                    <a:ext uri="{9D8B030D-6E8A-4147-A177-3AD203B41FA5}">
                      <a16:colId xmlns:a16="http://schemas.microsoft.com/office/drawing/2014/main" val="3436463665"/>
                    </a:ext>
                  </a:extLst>
                </a:gridCol>
                <a:gridCol w="246888">
                  <a:extLst>
                    <a:ext uri="{9D8B030D-6E8A-4147-A177-3AD203B41FA5}">
                      <a16:colId xmlns:a16="http://schemas.microsoft.com/office/drawing/2014/main" val="809718305"/>
                    </a:ext>
                  </a:extLst>
                </a:gridCol>
                <a:gridCol w="246888">
                  <a:extLst>
                    <a:ext uri="{9D8B030D-6E8A-4147-A177-3AD203B41FA5}">
                      <a16:colId xmlns:a16="http://schemas.microsoft.com/office/drawing/2014/main" val="390859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001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50876988"/>
                  </a:ext>
                </a:extLst>
              </a:tr>
            </a:tbl>
          </a:graphicData>
        </a:graphic>
      </p:graphicFrame>
      <p:sp>
        <p:nvSpPr>
          <p:cNvPr id="4" name="Text Placeholder 3">
            <a:extLst>
              <a:ext uri="{FF2B5EF4-FFF2-40B4-BE49-F238E27FC236}">
                <a16:creationId xmlns:a16="http://schemas.microsoft.com/office/drawing/2014/main" id="{95D1636C-FD02-49D9-8C5A-D84D15F2E611}"/>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43633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F66F-8E66-4D40-96C3-14FEE0970A40}"/>
              </a:ext>
            </a:extLst>
          </p:cNvPr>
          <p:cNvSpPr>
            <a:spLocks noGrp="1"/>
          </p:cNvSpPr>
          <p:nvPr>
            <p:ph type="title"/>
          </p:nvPr>
        </p:nvSpPr>
        <p:spPr/>
        <p:txBody>
          <a:bodyPr/>
          <a:lstStyle/>
          <a:p>
            <a:r>
              <a:rPr lang="en-US"/>
              <a:t>Facebook Own Posts Table | Bosch Profi-Elektrowerkzeuge und Zubehör - 4 of 4</a:t>
            </a:r>
          </a:p>
        </p:txBody>
      </p:sp>
      <p:graphicFrame>
        <p:nvGraphicFramePr>
          <p:cNvPr id="5" name="Table Placeholder 4">
            <a:extLst>
              <a:ext uri="{FF2B5EF4-FFF2-40B4-BE49-F238E27FC236}">
                <a16:creationId xmlns:a16="http://schemas.microsoft.com/office/drawing/2014/main" id="{32E902C2-83D0-4913-AF1B-CC6B97E2CD21}"/>
              </a:ext>
            </a:extLst>
          </p:cNvPr>
          <p:cNvGraphicFramePr>
            <a:graphicFrameLocks noGrp="1"/>
          </p:cNvGraphicFramePr>
          <p:nvPr>
            <p:ph type="tbl" sz="quarter" idx="13"/>
            <p:extLst>
              <p:ext uri="{D42A27DB-BD31-4B8C-83A1-F6EECF244321}">
                <p14:modId xmlns:p14="http://schemas.microsoft.com/office/powerpoint/2010/main" val="3499923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1289606"/>
                    </a:ext>
                  </a:extLst>
                </a:gridCol>
                <a:gridCol w="246888">
                  <a:extLst>
                    <a:ext uri="{9D8B030D-6E8A-4147-A177-3AD203B41FA5}">
                      <a16:colId xmlns:a16="http://schemas.microsoft.com/office/drawing/2014/main" val="2579523038"/>
                    </a:ext>
                  </a:extLst>
                </a:gridCol>
                <a:gridCol w="246888">
                  <a:extLst>
                    <a:ext uri="{9D8B030D-6E8A-4147-A177-3AD203B41FA5}">
                      <a16:colId xmlns:a16="http://schemas.microsoft.com/office/drawing/2014/main" val="2490422209"/>
                    </a:ext>
                  </a:extLst>
                </a:gridCol>
                <a:gridCol w="246888">
                  <a:extLst>
                    <a:ext uri="{9D8B030D-6E8A-4147-A177-3AD203B41FA5}">
                      <a16:colId xmlns:a16="http://schemas.microsoft.com/office/drawing/2014/main" val="3475035129"/>
                    </a:ext>
                  </a:extLst>
                </a:gridCol>
                <a:gridCol w="246888">
                  <a:extLst>
                    <a:ext uri="{9D8B030D-6E8A-4147-A177-3AD203B41FA5}">
                      <a16:colId xmlns:a16="http://schemas.microsoft.com/office/drawing/2014/main" val="3185203893"/>
                    </a:ext>
                  </a:extLst>
                </a:gridCol>
                <a:gridCol w="246888">
                  <a:extLst>
                    <a:ext uri="{9D8B030D-6E8A-4147-A177-3AD203B41FA5}">
                      <a16:colId xmlns:a16="http://schemas.microsoft.com/office/drawing/2014/main" val="2367281496"/>
                    </a:ext>
                  </a:extLst>
                </a:gridCol>
                <a:gridCol w="246888">
                  <a:extLst>
                    <a:ext uri="{9D8B030D-6E8A-4147-A177-3AD203B41FA5}">
                      <a16:colId xmlns:a16="http://schemas.microsoft.com/office/drawing/2014/main" val="2601228986"/>
                    </a:ext>
                  </a:extLst>
                </a:gridCol>
                <a:gridCol w="246888">
                  <a:extLst>
                    <a:ext uri="{9D8B030D-6E8A-4147-A177-3AD203B41FA5}">
                      <a16:colId xmlns:a16="http://schemas.microsoft.com/office/drawing/2014/main" val="2405252264"/>
                    </a:ext>
                  </a:extLst>
                </a:gridCol>
                <a:gridCol w="246888">
                  <a:extLst>
                    <a:ext uri="{9D8B030D-6E8A-4147-A177-3AD203B41FA5}">
                      <a16:colId xmlns:a16="http://schemas.microsoft.com/office/drawing/2014/main" val="2434818507"/>
                    </a:ext>
                  </a:extLst>
                </a:gridCol>
                <a:gridCol w="246888">
                  <a:extLst>
                    <a:ext uri="{9D8B030D-6E8A-4147-A177-3AD203B41FA5}">
                      <a16:colId xmlns:a16="http://schemas.microsoft.com/office/drawing/2014/main" val="1593180999"/>
                    </a:ext>
                  </a:extLst>
                </a:gridCol>
                <a:gridCol w="246888">
                  <a:extLst>
                    <a:ext uri="{9D8B030D-6E8A-4147-A177-3AD203B41FA5}">
                      <a16:colId xmlns:a16="http://schemas.microsoft.com/office/drawing/2014/main" val="3117635137"/>
                    </a:ext>
                  </a:extLst>
                </a:gridCol>
                <a:gridCol w="246888">
                  <a:extLst>
                    <a:ext uri="{9D8B030D-6E8A-4147-A177-3AD203B41FA5}">
                      <a16:colId xmlns:a16="http://schemas.microsoft.com/office/drawing/2014/main" val="1364029795"/>
                    </a:ext>
                  </a:extLst>
                </a:gridCol>
                <a:gridCol w="246888">
                  <a:extLst>
                    <a:ext uri="{9D8B030D-6E8A-4147-A177-3AD203B41FA5}">
                      <a16:colId xmlns:a16="http://schemas.microsoft.com/office/drawing/2014/main" val="991875565"/>
                    </a:ext>
                  </a:extLst>
                </a:gridCol>
                <a:gridCol w="246888">
                  <a:extLst>
                    <a:ext uri="{9D8B030D-6E8A-4147-A177-3AD203B41FA5}">
                      <a16:colId xmlns:a16="http://schemas.microsoft.com/office/drawing/2014/main" val="3287419234"/>
                    </a:ext>
                  </a:extLst>
                </a:gridCol>
                <a:gridCol w="246888">
                  <a:extLst>
                    <a:ext uri="{9D8B030D-6E8A-4147-A177-3AD203B41FA5}">
                      <a16:colId xmlns:a16="http://schemas.microsoft.com/office/drawing/2014/main" val="3122132534"/>
                    </a:ext>
                  </a:extLst>
                </a:gridCol>
                <a:gridCol w="246888">
                  <a:extLst>
                    <a:ext uri="{9D8B030D-6E8A-4147-A177-3AD203B41FA5}">
                      <a16:colId xmlns:a16="http://schemas.microsoft.com/office/drawing/2014/main" val="3317239523"/>
                    </a:ext>
                  </a:extLst>
                </a:gridCol>
                <a:gridCol w="246888">
                  <a:extLst>
                    <a:ext uri="{9D8B030D-6E8A-4147-A177-3AD203B41FA5}">
                      <a16:colId xmlns:a16="http://schemas.microsoft.com/office/drawing/2014/main" val="2526571271"/>
                    </a:ext>
                  </a:extLst>
                </a:gridCol>
                <a:gridCol w="246888">
                  <a:extLst>
                    <a:ext uri="{9D8B030D-6E8A-4147-A177-3AD203B41FA5}">
                      <a16:colId xmlns:a16="http://schemas.microsoft.com/office/drawing/2014/main" val="717038522"/>
                    </a:ext>
                  </a:extLst>
                </a:gridCol>
                <a:gridCol w="246888">
                  <a:extLst>
                    <a:ext uri="{9D8B030D-6E8A-4147-A177-3AD203B41FA5}">
                      <a16:colId xmlns:a16="http://schemas.microsoft.com/office/drawing/2014/main" val="639378912"/>
                    </a:ext>
                  </a:extLst>
                </a:gridCol>
                <a:gridCol w="246888">
                  <a:extLst>
                    <a:ext uri="{9D8B030D-6E8A-4147-A177-3AD203B41FA5}">
                      <a16:colId xmlns:a16="http://schemas.microsoft.com/office/drawing/2014/main" val="3468895764"/>
                    </a:ext>
                  </a:extLst>
                </a:gridCol>
                <a:gridCol w="246888">
                  <a:extLst>
                    <a:ext uri="{9D8B030D-6E8A-4147-A177-3AD203B41FA5}">
                      <a16:colId xmlns:a16="http://schemas.microsoft.com/office/drawing/2014/main" val="3440302105"/>
                    </a:ext>
                  </a:extLst>
                </a:gridCol>
                <a:gridCol w="246888">
                  <a:extLst>
                    <a:ext uri="{9D8B030D-6E8A-4147-A177-3AD203B41FA5}">
                      <a16:colId xmlns:a16="http://schemas.microsoft.com/office/drawing/2014/main" val="1132859671"/>
                    </a:ext>
                  </a:extLst>
                </a:gridCol>
                <a:gridCol w="246888">
                  <a:extLst>
                    <a:ext uri="{9D8B030D-6E8A-4147-A177-3AD203B41FA5}">
                      <a16:colId xmlns:a16="http://schemas.microsoft.com/office/drawing/2014/main" val="3056860476"/>
                    </a:ext>
                  </a:extLst>
                </a:gridCol>
                <a:gridCol w="246888">
                  <a:extLst>
                    <a:ext uri="{9D8B030D-6E8A-4147-A177-3AD203B41FA5}">
                      <a16:colId xmlns:a16="http://schemas.microsoft.com/office/drawing/2014/main" val="1242250850"/>
                    </a:ext>
                  </a:extLst>
                </a:gridCol>
                <a:gridCol w="246888">
                  <a:extLst>
                    <a:ext uri="{9D8B030D-6E8A-4147-A177-3AD203B41FA5}">
                      <a16:colId xmlns:a16="http://schemas.microsoft.com/office/drawing/2014/main" val="866812559"/>
                    </a:ext>
                  </a:extLst>
                </a:gridCol>
                <a:gridCol w="246888">
                  <a:extLst>
                    <a:ext uri="{9D8B030D-6E8A-4147-A177-3AD203B41FA5}">
                      <a16:colId xmlns:a16="http://schemas.microsoft.com/office/drawing/2014/main" val="2080346165"/>
                    </a:ext>
                  </a:extLst>
                </a:gridCol>
                <a:gridCol w="246888">
                  <a:extLst>
                    <a:ext uri="{9D8B030D-6E8A-4147-A177-3AD203B41FA5}">
                      <a16:colId xmlns:a16="http://schemas.microsoft.com/office/drawing/2014/main" val="3354128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60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6346420"/>
                  </a:ext>
                </a:extLst>
              </a:tr>
            </a:tbl>
          </a:graphicData>
        </a:graphic>
      </p:graphicFrame>
      <p:sp>
        <p:nvSpPr>
          <p:cNvPr id="4" name="Text Placeholder 3">
            <a:extLst>
              <a:ext uri="{FF2B5EF4-FFF2-40B4-BE49-F238E27FC236}">
                <a16:creationId xmlns:a16="http://schemas.microsoft.com/office/drawing/2014/main" id="{6BC2FF81-0795-45FB-BB15-72E6B8B8394F}"/>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082099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53F04-9A50-4A95-BDB5-91A3AE099C21}"/>
              </a:ext>
            </a:extLst>
          </p:cNvPr>
          <p:cNvSpPr>
            <a:spLocks noGrp="1"/>
          </p:cNvSpPr>
          <p:nvPr>
            <p:ph type="title"/>
          </p:nvPr>
        </p:nvSpPr>
        <p:spPr/>
        <p:txBody>
          <a:bodyPr/>
          <a:lstStyle/>
          <a:p>
            <a:r>
              <a:rPr lang="en-US"/>
              <a:t>Facebook User Questions Table | Bosch Profi-Elektrowerkzeuge und Zubehör</a:t>
            </a:r>
          </a:p>
        </p:txBody>
      </p:sp>
      <p:graphicFrame>
        <p:nvGraphicFramePr>
          <p:cNvPr id="5" name="Table Placeholder 4">
            <a:extLst>
              <a:ext uri="{FF2B5EF4-FFF2-40B4-BE49-F238E27FC236}">
                <a16:creationId xmlns:a16="http://schemas.microsoft.com/office/drawing/2014/main" id="{FC35CEA0-E3C6-4773-BC57-2F440B462505}"/>
              </a:ext>
            </a:extLst>
          </p:cNvPr>
          <p:cNvGraphicFramePr>
            <a:graphicFrameLocks noGrp="1"/>
          </p:cNvGraphicFramePr>
          <p:nvPr>
            <p:ph type="tbl" sz="quarter" idx="13"/>
            <p:extLst>
              <p:ext uri="{D42A27DB-BD31-4B8C-83A1-F6EECF244321}">
                <p14:modId xmlns:p14="http://schemas.microsoft.com/office/powerpoint/2010/main" val="3381454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17147988"/>
                    </a:ext>
                  </a:extLst>
                </a:gridCol>
                <a:gridCol w="822960">
                  <a:extLst>
                    <a:ext uri="{9D8B030D-6E8A-4147-A177-3AD203B41FA5}">
                      <a16:colId xmlns:a16="http://schemas.microsoft.com/office/drawing/2014/main" val="3285633759"/>
                    </a:ext>
                  </a:extLst>
                </a:gridCol>
                <a:gridCol w="822960">
                  <a:extLst>
                    <a:ext uri="{9D8B030D-6E8A-4147-A177-3AD203B41FA5}">
                      <a16:colId xmlns:a16="http://schemas.microsoft.com/office/drawing/2014/main" val="2774688492"/>
                    </a:ext>
                  </a:extLst>
                </a:gridCol>
                <a:gridCol w="822960">
                  <a:extLst>
                    <a:ext uri="{9D8B030D-6E8A-4147-A177-3AD203B41FA5}">
                      <a16:colId xmlns:a16="http://schemas.microsoft.com/office/drawing/2014/main" val="3691834957"/>
                    </a:ext>
                  </a:extLst>
                </a:gridCol>
                <a:gridCol w="822960">
                  <a:extLst>
                    <a:ext uri="{9D8B030D-6E8A-4147-A177-3AD203B41FA5}">
                      <a16:colId xmlns:a16="http://schemas.microsoft.com/office/drawing/2014/main" val="1420855645"/>
                    </a:ext>
                  </a:extLst>
                </a:gridCol>
                <a:gridCol w="822960">
                  <a:extLst>
                    <a:ext uri="{9D8B030D-6E8A-4147-A177-3AD203B41FA5}">
                      <a16:colId xmlns:a16="http://schemas.microsoft.com/office/drawing/2014/main" val="963038425"/>
                    </a:ext>
                  </a:extLst>
                </a:gridCol>
                <a:gridCol w="658368">
                  <a:extLst>
                    <a:ext uri="{9D8B030D-6E8A-4147-A177-3AD203B41FA5}">
                      <a16:colId xmlns:a16="http://schemas.microsoft.com/office/drawing/2014/main" val="3568593201"/>
                    </a:ext>
                  </a:extLst>
                </a:gridCol>
                <a:gridCol w="822960">
                  <a:extLst>
                    <a:ext uri="{9D8B030D-6E8A-4147-A177-3AD203B41FA5}">
                      <a16:colId xmlns:a16="http://schemas.microsoft.com/office/drawing/2014/main" val="134011200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Share of 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242024180"/>
                  </a:ext>
                </a:extLst>
              </a:tr>
              <a:tr h="370840">
                <a:tc>
                  <a:txBody>
                    <a:bodyPr/>
                    <a:lstStyle/>
                    <a:p>
                      <a:r>
                        <a:rPr lang="de-DE" sz="1000" b="1"/>
                        <a:t> Bosch Profi-Elektrowerkzeuge und Zubehör </a:t>
                      </a:r>
                      <a:r>
                        <a:rPr lang="de-DE" sz="1000"/>
                        <a:t> was asked by </a:t>
                      </a:r>
                      <a:r>
                        <a:rPr lang="de-DE" sz="1000" b="1"/>
                        <a:t> n/a -  2018-06-10 01:02:25 </a:t>
                      </a:r>
                      <a:r>
                        <a:rPr lang="de-DE" sz="1000"/>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0.00 %</a:t>
                      </a:r>
                    </a:p>
                  </a:txBody>
                  <a:tcPr/>
                </a:tc>
                <a:tc>
                  <a:txBody>
                    <a:bodyPr/>
                    <a:lstStyle/>
                    <a:p>
                      <a:r>
                        <a:rPr lang="en-US" sz="1000"/>
                        <a:t>3</a:t>
                      </a:r>
                    </a:p>
                  </a:txBody>
                  <a:tcPr/>
                </a:tc>
                <a:tc>
                  <a:txBody>
                    <a:bodyPr/>
                    <a:lstStyle/>
                    <a:p>
                      <a:r>
                        <a:rPr lang="en-US" sz="1000"/>
                        <a:t>0</a:t>
                      </a:r>
                    </a:p>
                  </a:txBody>
                  <a:tcPr/>
                </a:tc>
                <a:tc>
                  <a:txBody>
                    <a:bodyPr/>
                    <a:lstStyle/>
                    <a:p>
                      <a:r>
                        <a:rPr lang="en-US" sz="1000"/>
                        <a:t>Photo</a:t>
                      </a:r>
                    </a:p>
                  </a:txBody>
                  <a:tcPr/>
                </a:tc>
                <a:tc>
                  <a:txBody>
                    <a:bodyPr/>
                    <a:lstStyle/>
                    <a:p>
                      <a:r>
                        <a:rPr lang="en-US" sz="1000"/>
                        <a:t>06/13/2018 16:58:40</a:t>
                      </a:r>
                    </a:p>
                  </a:txBody>
                  <a:tcPr/>
                </a:tc>
                <a:extLst>
                  <a:ext uri="{0D108BD9-81ED-4DB2-BD59-A6C34878D82A}">
                    <a16:rowId xmlns:a16="http://schemas.microsoft.com/office/drawing/2014/main" val="3928782237"/>
                  </a:ext>
                </a:extLst>
              </a:tr>
            </a:tbl>
          </a:graphicData>
        </a:graphic>
      </p:graphicFrame>
      <p:sp>
        <p:nvSpPr>
          <p:cNvPr id="4" name="Text Placeholder 3">
            <a:extLst>
              <a:ext uri="{FF2B5EF4-FFF2-40B4-BE49-F238E27FC236}">
                <a16:creationId xmlns:a16="http://schemas.microsoft.com/office/drawing/2014/main" id="{4FF7E40F-75D5-4D5D-994A-9EFE3B8D1F8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2591366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8A3D-CDB6-41CB-AE4F-1189DC2983B7}"/>
              </a:ext>
            </a:extLst>
          </p:cNvPr>
          <p:cNvSpPr>
            <a:spLocks noGrp="1"/>
          </p:cNvSpPr>
          <p:nvPr>
            <p:ph type="title"/>
          </p:nvPr>
        </p:nvSpPr>
        <p:spPr/>
        <p:txBody>
          <a:bodyPr/>
          <a:lstStyle/>
          <a:p>
            <a:r>
              <a:rPr lang="en-US"/>
              <a:t>Facebook Response Times Distribution | Bosch Profi-Elektrowerkzeuge und Zubehör</a:t>
            </a:r>
          </a:p>
        </p:txBody>
      </p:sp>
      <p:graphicFrame>
        <p:nvGraphicFramePr>
          <p:cNvPr id="6" name="Chart Placeholder 5">
            <a:extLst>
              <a:ext uri="{FF2B5EF4-FFF2-40B4-BE49-F238E27FC236}">
                <a16:creationId xmlns:a16="http://schemas.microsoft.com/office/drawing/2014/main" id="{F1AA2AC3-4FE2-465E-81AE-A09B32375BF7}"/>
              </a:ext>
            </a:extLst>
          </p:cNvPr>
          <p:cNvGraphicFramePr>
            <a:graphicFrameLocks noGrp="1"/>
          </p:cNvGraphicFramePr>
          <p:nvPr>
            <p:ph type="chart" sz="quarter" idx="13"/>
            <p:extLst>
              <p:ext uri="{D42A27DB-BD31-4B8C-83A1-F6EECF244321}">
                <p14:modId xmlns:p14="http://schemas.microsoft.com/office/powerpoint/2010/main" val="600269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8786F-8355-41B0-A353-EDA852E8E1E6}"/>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37FB71C1-6327-4398-A0EE-6A7EAC3AB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166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0427-D2E2-4EA7-8F31-E552A0299BD1}"/>
              </a:ext>
            </a:extLst>
          </p:cNvPr>
          <p:cNvSpPr>
            <a:spLocks noGrp="1"/>
          </p:cNvSpPr>
          <p:nvPr>
            <p:ph type="title"/>
          </p:nvPr>
        </p:nvSpPr>
        <p:spPr/>
        <p:txBody>
          <a:bodyPr/>
          <a:lstStyle/>
          <a:p>
            <a:r>
              <a:rPr lang="en-US"/>
              <a:t>Facebook Private Conversations Response Times Distribution | Bosch Profi-Elektrowerkzeuge und Zubehör</a:t>
            </a:r>
          </a:p>
        </p:txBody>
      </p:sp>
      <p:graphicFrame>
        <p:nvGraphicFramePr>
          <p:cNvPr id="6" name="Chart Placeholder 5">
            <a:extLst>
              <a:ext uri="{FF2B5EF4-FFF2-40B4-BE49-F238E27FC236}">
                <a16:creationId xmlns:a16="http://schemas.microsoft.com/office/drawing/2014/main" id="{072D9F7F-D9E5-4228-9CED-C3162320371D}"/>
              </a:ext>
            </a:extLst>
          </p:cNvPr>
          <p:cNvGraphicFramePr>
            <a:graphicFrameLocks noGrp="1"/>
          </p:cNvGraphicFramePr>
          <p:nvPr>
            <p:ph type="chart" sz="quarter" idx="13"/>
            <p:extLst>
              <p:ext uri="{D42A27DB-BD31-4B8C-83A1-F6EECF244321}">
                <p14:modId xmlns:p14="http://schemas.microsoft.com/office/powerpoint/2010/main" val="3517189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4DEE9E-6BD6-4A89-BE7D-97AFBE3FBF21}"/>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7D8428E4-2885-44BF-9407-E21A87CFA8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524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62F2-D0F7-4B71-AA46-1940B32344E0}"/>
              </a:ext>
            </a:extLst>
          </p:cNvPr>
          <p:cNvSpPr>
            <a:spLocks noGrp="1"/>
          </p:cNvSpPr>
          <p:nvPr>
            <p:ph type="title"/>
          </p:nvPr>
        </p:nvSpPr>
        <p:spPr/>
        <p:txBody>
          <a:bodyPr/>
          <a:lstStyle/>
          <a:p>
            <a:r>
              <a:rPr lang="en-US"/>
              <a:t>Facebook Avg. Response Time of Incoming Requests (in sec.) | Bosch Profi-Elektrowerkzeuge und Zubehör</a:t>
            </a:r>
          </a:p>
        </p:txBody>
      </p:sp>
      <p:graphicFrame>
        <p:nvGraphicFramePr>
          <p:cNvPr id="6" name="Chart Placeholder 5">
            <a:extLst>
              <a:ext uri="{FF2B5EF4-FFF2-40B4-BE49-F238E27FC236}">
                <a16:creationId xmlns:a16="http://schemas.microsoft.com/office/drawing/2014/main" id="{7A11DB47-AC6D-46FB-904C-A61D39878690}"/>
              </a:ext>
            </a:extLst>
          </p:cNvPr>
          <p:cNvGraphicFramePr>
            <a:graphicFrameLocks noGrp="1"/>
          </p:cNvGraphicFramePr>
          <p:nvPr>
            <p:ph type="chart" sz="quarter" idx="13"/>
            <p:extLst>
              <p:ext uri="{D42A27DB-BD31-4B8C-83A1-F6EECF244321}">
                <p14:modId xmlns:p14="http://schemas.microsoft.com/office/powerpoint/2010/main" val="802978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C3D78-9A13-4174-99AD-7A2C4F4E72BB}"/>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481A7D96-D7EC-4AF1-B1A7-F2B7FCFD42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605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88C6-B685-4291-9D8E-A6D7A56E6776}"/>
              </a:ext>
            </a:extLst>
          </p:cNvPr>
          <p:cNvSpPr>
            <a:spLocks noGrp="1"/>
          </p:cNvSpPr>
          <p:nvPr>
            <p:ph type="title"/>
          </p:nvPr>
        </p:nvSpPr>
        <p:spPr/>
        <p:txBody>
          <a:bodyPr/>
          <a:lstStyle/>
          <a:p>
            <a:r>
              <a:rPr lang="en-US"/>
              <a:t>Facebook Comments Table | Bosch Profi-Elektrowerkzeuge und Zubehör - 1 of 4</a:t>
            </a:r>
          </a:p>
        </p:txBody>
      </p:sp>
      <p:graphicFrame>
        <p:nvGraphicFramePr>
          <p:cNvPr id="5" name="Table Placeholder 4">
            <a:extLst>
              <a:ext uri="{FF2B5EF4-FFF2-40B4-BE49-F238E27FC236}">
                <a16:creationId xmlns:a16="http://schemas.microsoft.com/office/drawing/2014/main" id="{0A48C0FB-590C-4D80-B806-82213D255920}"/>
              </a:ext>
            </a:extLst>
          </p:cNvPr>
          <p:cNvGraphicFramePr>
            <a:graphicFrameLocks noGrp="1"/>
          </p:cNvGraphicFramePr>
          <p:nvPr>
            <p:ph type="tbl" sz="quarter" idx="13"/>
            <p:extLst>
              <p:ext uri="{D42A27DB-BD31-4B8C-83A1-F6EECF244321}">
                <p14:modId xmlns:p14="http://schemas.microsoft.com/office/powerpoint/2010/main" val="5302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89389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86382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23:22:52 </a:t>
                      </a:r>
                      <a:r>
                        <a:rPr kumimoji="0" lang="de-DE" sz="1000" b="0" i="0" u="none" strike="noStrike" kern="1200" cap="none" spc="0" normalizeH="0" baseline="0" noProof="0">
                          <a:ln>
                            <a:noFill/>
                          </a:ln>
                          <a:solidFill>
                            <a:prstClr val="black"/>
                          </a:solidFill>
                          <a:effectLst/>
                          <a:uLnTx/>
                          <a:uFillTx/>
                          <a:latin typeface="+mn-lt"/>
                          <a:ea typeface="+mn-ea"/>
                          <a:cs typeface="+mn-cs"/>
                        </a:rPr>
                        <a:t>
 Wer alles kann, kann nichts richtig!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5562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22:02:12 </a:t>
                      </a:r>
                      <a:r>
                        <a:rPr kumimoji="0" lang="de-DE" sz="1000" b="0" i="0" u="none" strike="noStrike" kern="1200" cap="none" spc="0" normalizeH="0" baseline="0" noProof="0">
                          <a:ln>
                            <a:noFill/>
                          </a:ln>
                          <a:solidFill>
                            <a:prstClr val="black"/>
                          </a:solidFill>
                          <a:effectLst/>
                          <a:uLnTx/>
                          <a:uFillTx/>
                          <a:latin typeface="+mn-lt"/>
                          <a:ea typeface="+mn-ea"/>
                          <a:cs typeface="+mn-cs"/>
                        </a:rPr>
                        <a:t>
 Das kann dir auch bei Hilti oder Würth passieren meist wen man mit dem Meisel hebelt sonst ist mir das noch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779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21:06:03 </a:t>
                      </a:r>
                      <a:r>
                        <a:rPr kumimoji="0" lang="de-DE" sz="1000" b="0" i="0" u="none" strike="noStrike" kern="1200" cap="none" spc="0" normalizeH="0" baseline="0" noProof="0">
                          <a:ln>
                            <a:noFill/>
                          </a:ln>
                          <a:solidFill>
                            <a:prstClr val="black"/>
                          </a:solidFill>
                          <a:effectLst/>
                          <a:uLnTx/>
                          <a:uFillTx/>
                          <a:latin typeface="+mn-lt"/>
                          <a:ea typeface="+mn-ea"/>
                          <a:cs typeface="+mn-cs"/>
                        </a:rPr>
                        <a:t>
 Oh es wurden schon Tester für die GTC ausgewählt ?
Schade das man als Bewerber für den Test keine Absage bekommen hat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76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20:56:56 </a:t>
                      </a:r>
                      <a:r>
                        <a:rPr kumimoji="0" lang="de-DE" sz="1000" b="0" i="0" u="none" strike="noStrike" kern="1200" cap="none" spc="0" normalizeH="0" baseline="0" noProof="0">
                          <a:ln>
                            <a:noFill/>
                          </a:ln>
                          <a:solidFill>
                            <a:prstClr val="black"/>
                          </a:solidFill>
                          <a:effectLst/>
                          <a:uLnTx/>
                          <a:uFillTx/>
                          <a:latin typeface="+mn-lt"/>
                          <a:ea typeface="+mn-ea"/>
                          <a:cs typeface="+mn-cs"/>
                        </a:rPr>
                        <a:t>
 Darum gleich bei Hilti kaufen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25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20:50:14 </a:t>
                      </a:r>
                      <a:r>
                        <a:rPr kumimoji="0" lang="de-DE" sz="1000" b="0" i="0" u="none" strike="noStrike" kern="1200" cap="none" spc="0" normalizeH="0" baseline="0" noProof="0">
                          <a:ln>
                            <a:noFill/>
                          </a:ln>
                          <a:solidFill>
                            <a:prstClr val="black"/>
                          </a:solidFill>
                          <a:effectLst/>
                          <a:uLnTx/>
                          <a:uFillTx/>
                          <a:latin typeface="+mn-lt"/>
                          <a:ea typeface="+mn-ea"/>
                          <a:cs typeface="+mn-cs"/>
                        </a:rPr>
                        <a:t>
 Schafft das Bosch Profi-Elektrowerkzeuge und Zubehör Team es eventuell, einfach mal einen Post mit allen ausgewählten Testern zu machen?
Als das ganze von Jeschenko betreut wurde, gab es solche Posts noch. Beim GHO/GKF Test ist mir auch keiner aufgefallen.
Dann hätten auch wir als Publikum einen überblick. Oder ist das nicht gewollt?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236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20:47:52 </a:t>
                      </a:r>
                      <a:r>
                        <a:rPr kumimoji="0" lang="de-DE" sz="1000" b="0" i="0" u="none" strike="noStrike" kern="1200" cap="none" spc="0" normalizeH="0" baseline="0" noProof="0">
                          <a:ln>
                            <a:noFill/>
                          </a:ln>
                          <a:solidFill>
                            <a:prstClr val="black"/>
                          </a:solidFill>
                          <a:effectLst/>
                          <a:uLnTx/>
                          <a:uFillTx/>
                          <a:latin typeface="+mn-lt"/>
                          <a:ea typeface="+mn-ea"/>
                          <a:cs typeface="+mn-cs"/>
                        </a:rPr>
                        <a:t>
 Schon der zweite THW Ortsverband, der in der Testreihe ist. Ob Sie jetzt Feuerwehr spielen wollen?
Bei der GSA hab ich den Sinn noch eher gesehen.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959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20:01:08 </a:t>
                      </a:r>
                      <a:r>
                        <a:rPr kumimoji="0" lang="de-DE" sz="1000" b="0" i="0" u="none" strike="noStrike" kern="1200" cap="none" spc="0" normalizeH="0" baseline="0" noProof="0">
                          <a:ln>
                            <a:noFill/>
                          </a:ln>
                          <a:solidFill>
                            <a:prstClr val="black"/>
                          </a:solidFill>
                          <a:effectLst/>
                          <a:uLnTx/>
                          <a:uFillTx/>
                          <a:latin typeface="+mn-lt"/>
                          <a:ea typeface="+mn-ea"/>
                          <a:cs typeface="+mn-cs"/>
                        </a:rPr>
                        <a:t>
 Dazu braucht es den Service oder die Kundenbetreuung nicht :-)
Das ist eine 1174 (0 601 174 xxx) aus den 70ern. Es ging um das Baujahr und das kann man aus dem Bild nicht erkennen, da es diese einige Jahre lang gab.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1066426"/>
                  </a:ext>
                </a:extLst>
              </a:tr>
            </a:tbl>
          </a:graphicData>
        </a:graphic>
      </p:graphicFrame>
      <p:sp>
        <p:nvSpPr>
          <p:cNvPr id="4" name="Text Placeholder 3">
            <a:extLst>
              <a:ext uri="{FF2B5EF4-FFF2-40B4-BE49-F238E27FC236}">
                <a16:creationId xmlns:a16="http://schemas.microsoft.com/office/drawing/2014/main" id="{9F843EAE-2063-434E-B32F-D4EEAFB7C400}"/>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3440749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73A9-FAE0-49F7-A0A2-F2F243A31157}"/>
              </a:ext>
            </a:extLst>
          </p:cNvPr>
          <p:cNvSpPr>
            <a:spLocks noGrp="1"/>
          </p:cNvSpPr>
          <p:nvPr>
            <p:ph type="title"/>
          </p:nvPr>
        </p:nvSpPr>
        <p:spPr/>
        <p:txBody>
          <a:bodyPr/>
          <a:lstStyle/>
          <a:p>
            <a:r>
              <a:rPr lang="en-US"/>
              <a:t>Facebook Comments Table | Bosch Profi-Elektrowerkzeuge und Zubehör - 2 of 4</a:t>
            </a:r>
          </a:p>
        </p:txBody>
      </p:sp>
      <p:graphicFrame>
        <p:nvGraphicFramePr>
          <p:cNvPr id="5" name="Table Placeholder 4">
            <a:extLst>
              <a:ext uri="{FF2B5EF4-FFF2-40B4-BE49-F238E27FC236}">
                <a16:creationId xmlns:a16="http://schemas.microsoft.com/office/drawing/2014/main" id="{C34D631F-D678-413E-9CA1-B585BEB8D0A6}"/>
              </a:ext>
            </a:extLst>
          </p:cNvPr>
          <p:cNvGraphicFramePr>
            <a:graphicFrameLocks noGrp="1"/>
          </p:cNvGraphicFramePr>
          <p:nvPr>
            <p:ph type="tbl" sz="quarter" idx="13"/>
            <p:extLst>
              <p:ext uri="{D42A27DB-BD31-4B8C-83A1-F6EECF244321}">
                <p14:modId xmlns:p14="http://schemas.microsoft.com/office/powerpoint/2010/main" val="176759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9169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94832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18:07:20 </a:t>
                      </a:r>
                      <a:r>
                        <a:rPr kumimoji="0" lang="de-DE" sz="1000" b="0" i="0" u="none" strike="noStrike" kern="1200" cap="none" spc="0" normalizeH="0" baseline="0" noProof="0">
                          <a:ln>
                            <a:noFill/>
                          </a:ln>
                          <a:solidFill>
                            <a:prstClr val="black"/>
                          </a:solidFill>
                          <a:effectLst/>
                          <a:uLnTx/>
                          <a:uFillTx/>
                          <a:latin typeface="+mn-lt"/>
                          <a:ea typeface="+mn-ea"/>
                          <a:cs typeface="+mn-cs"/>
                        </a:rPr>
                        <a:t>
 Mich wunderts ja, dass ich öffentlich rechtliche Institutionen so "billig" für Firmenwerbung hergeben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678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17:38:23 </a:t>
                      </a:r>
                      <a:r>
                        <a:rPr kumimoji="0" lang="en-US" sz="1000" b="0" i="0" u="none" strike="noStrike" kern="1200" cap="none" spc="0" normalizeH="0" baseline="0" noProof="0">
                          <a:ln>
                            <a:noFill/>
                          </a:ln>
                          <a:solidFill>
                            <a:prstClr val="black"/>
                          </a:solidFill>
                          <a:effectLst/>
                          <a:uLnTx/>
                          <a:uFillTx/>
                          <a:latin typeface="+mn-lt"/>
                          <a:ea typeface="+mn-ea"/>
                          <a:cs typeface="+mn-cs"/>
                        </a:rPr>
                        <a:t>
 Jan Wulf hervorragende Beratung im Baumarkt😂😂😂Alter,der war gut😂😂😂</a:t>
                      </a:r>
                    </a:p>
                  </a:txBody>
                  <a:tcPr/>
                </a:tc>
                <a:extLst>
                  <a:ext uri="{0D108BD9-81ED-4DB2-BD59-A6C34878D82A}">
                    <a16:rowId xmlns:a16="http://schemas.microsoft.com/office/drawing/2014/main" val="331269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16:58:40 </a:t>
                      </a:r>
                      <a:r>
                        <a:rPr kumimoji="0" lang="en-US" sz="1000" b="0" i="0" u="none" strike="noStrike" kern="1200" cap="none" spc="0" normalizeH="0" baseline="0" noProof="0">
                          <a:ln>
                            <a:noFill/>
                          </a:ln>
                          <a:solidFill>
                            <a:prstClr val="black"/>
                          </a:solidFill>
                          <a:effectLst/>
                          <a:uLnTx/>
                          <a:uFillTx/>
                          <a:latin typeface="+mn-lt"/>
                          <a:ea typeface="+mn-ea"/>
                          <a:cs typeface="+mn-cs"/>
                        </a:rPr>
                        <a:t>
 Hi Pete, herzlichen Glückwunsch zu diesem Fund! :) Die Kollegen vom Service können dir das Modell sicherlich nennen. Schick das Bild gerne einmal an diese Adresse: Kundenberatung.ew@de.bosch.com. ^MB</a:t>
                      </a:r>
                    </a:p>
                  </a:txBody>
                  <a:tcPr/>
                </a:tc>
                <a:extLst>
                  <a:ext uri="{0D108BD9-81ED-4DB2-BD59-A6C34878D82A}">
                    <a16:rowId xmlns:a16="http://schemas.microsoft.com/office/drawing/2014/main" val="121963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16:08:37 </a:t>
                      </a:r>
                      <a:r>
                        <a:rPr kumimoji="0" lang="de-DE" sz="1000" b="0" i="0" u="none" strike="noStrike" kern="1200" cap="none" spc="0" normalizeH="0" baseline="0" noProof="0">
                          <a:ln>
                            <a:noFill/>
                          </a:ln>
                          <a:solidFill>
                            <a:prstClr val="black"/>
                          </a:solidFill>
                          <a:effectLst/>
                          <a:uLnTx/>
                          <a:uFillTx/>
                          <a:latin typeface="+mn-lt"/>
                          <a:ea typeface="+mn-ea"/>
                          <a:cs typeface="+mn-cs"/>
                        </a:rPr>
                        <a:t>
 Im internet ... im internet kannst auch waffen und drogen kaufen ... davon hab ichs jetzt auch nicht....im real laden wirst des werkzeug nicht finden....des is genauso bei caparol ... die wissen nichtmal das es bei real im onlineshop die farben verkauft werden . Ich rede jetzt vom baumarkt ums 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1157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15:52:28 </a:t>
                      </a:r>
                      <a:r>
                        <a:rPr kumimoji="0" lang="en-US" sz="1000" b="0" i="0" u="none" strike="noStrike" kern="1200" cap="none" spc="0" normalizeH="0" baseline="0" noProof="0">
                          <a:ln>
                            <a:noFill/>
                          </a:ln>
                          <a:solidFill>
                            <a:prstClr val="black"/>
                          </a:solidFill>
                          <a:effectLst/>
                          <a:uLnTx/>
                          <a:uFillTx/>
                          <a:latin typeface="+mn-lt"/>
                          <a:ea typeface="+mn-ea"/>
                          <a:cs typeface="+mn-cs"/>
                        </a:rPr>
                        <a:t>
 Mathias Zorn so siehts aus 👍</a:t>
                      </a:r>
                    </a:p>
                  </a:txBody>
                  <a:tcPr/>
                </a:tc>
                <a:extLst>
                  <a:ext uri="{0D108BD9-81ED-4DB2-BD59-A6C34878D82A}">
                    <a16:rowId xmlns:a16="http://schemas.microsoft.com/office/drawing/2014/main" val="228470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14:58:23 </a:t>
                      </a:r>
                      <a:r>
                        <a:rPr kumimoji="0" lang="en-US" sz="1000" b="0" i="0" u="none" strike="noStrike" kern="1200" cap="none" spc="0" normalizeH="0" baseline="0" noProof="0">
                          <a:ln>
                            <a:noFill/>
                          </a:ln>
                          <a:solidFill>
                            <a:prstClr val="black"/>
                          </a:solidFill>
                          <a:effectLst/>
                          <a:uLnTx/>
                          <a:uFillTx/>
                          <a:latin typeface="+mn-lt"/>
                          <a:ea typeface="+mn-ea"/>
                          <a:cs typeface="+mn-cs"/>
                        </a:rPr>
                        <a:t>
 Wobei man halt auch erwähnen sollte das keiner der erwähnten Hersteller (Fein Hazet Makita) 2 sparten fährt ( Bosch Blau und Bosch Grün)</a:t>
                      </a:r>
                    </a:p>
                  </a:txBody>
                  <a:tcPr/>
                </a:tc>
                <a:extLst>
                  <a:ext uri="{0D108BD9-81ED-4DB2-BD59-A6C34878D82A}">
                    <a16:rowId xmlns:a16="http://schemas.microsoft.com/office/drawing/2014/main" val="151445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14:53:49 </a:t>
                      </a:r>
                      <a:r>
                        <a:rPr kumimoji="0" lang="de-DE" sz="1000" b="0" i="0" u="none" strike="noStrike" kern="1200" cap="none" spc="0" normalizeH="0" baseline="0" noProof="0">
                          <a:ln>
                            <a:noFill/>
                          </a:ln>
                          <a:solidFill>
                            <a:prstClr val="black"/>
                          </a:solidFill>
                          <a:effectLst/>
                          <a:uLnTx/>
                          <a:uFillTx/>
                          <a:latin typeface="+mn-lt"/>
                          <a:ea typeface="+mn-ea"/>
                          <a:cs typeface="+mn-cs"/>
                        </a:rPr>
                        <a:t>
 Ich denke es gibt in jeder "größeren" Stadt oder im näheren Umfeld ein Fachhandel für Profi Werkzeuge , bei der man fachmännisch beraten und betreut wird und auch ohne Gewerbe einkaufen kann, da muss man nicht die Baumarkt Schiene fahren . Vor allem nicht wenn ich mir die Baumarktberatung anschaue ... der Schuss geht in meinen Augen nach hinten 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1885431"/>
                  </a:ext>
                </a:extLst>
              </a:tr>
            </a:tbl>
          </a:graphicData>
        </a:graphic>
      </p:graphicFrame>
      <p:sp>
        <p:nvSpPr>
          <p:cNvPr id="4" name="Text Placeholder 3">
            <a:extLst>
              <a:ext uri="{FF2B5EF4-FFF2-40B4-BE49-F238E27FC236}">
                <a16:creationId xmlns:a16="http://schemas.microsoft.com/office/drawing/2014/main" id="{0BFD6670-76D4-4622-8264-7F31E7500E88}"/>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029747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8AD85-AB8B-4BFC-949E-D0CD07D43030}"/>
              </a:ext>
            </a:extLst>
          </p:cNvPr>
          <p:cNvSpPr>
            <a:spLocks noGrp="1"/>
          </p:cNvSpPr>
          <p:nvPr>
            <p:ph type="title"/>
          </p:nvPr>
        </p:nvSpPr>
        <p:spPr/>
        <p:txBody>
          <a:bodyPr/>
          <a:lstStyle/>
          <a:p>
            <a:r>
              <a:rPr lang="en-US"/>
              <a:t>Facebook Comments Table | Bosch Profi-Elektrowerkzeuge und Zubehör - 3 of 4</a:t>
            </a:r>
          </a:p>
        </p:txBody>
      </p:sp>
      <p:graphicFrame>
        <p:nvGraphicFramePr>
          <p:cNvPr id="5" name="Table Placeholder 4">
            <a:extLst>
              <a:ext uri="{FF2B5EF4-FFF2-40B4-BE49-F238E27FC236}">
                <a16:creationId xmlns:a16="http://schemas.microsoft.com/office/drawing/2014/main" id="{8D3C639A-5094-4814-9AEA-06CE00F56F72}"/>
              </a:ext>
            </a:extLst>
          </p:cNvPr>
          <p:cNvGraphicFramePr>
            <a:graphicFrameLocks noGrp="1"/>
          </p:cNvGraphicFramePr>
          <p:nvPr>
            <p:ph type="tbl" sz="quarter" idx="13"/>
            <p:extLst>
              <p:ext uri="{D42A27DB-BD31-4B8C-83A1-F6EECF244321}">
                <p14:modId xmlns:p14="http://schemas.microsoft.com/office/powerpoint/2010/main" val="194924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407736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17231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14:48:40 </a:t>
                      </a:r>
                      <a:r>
                        <a:rPr kumimoji="0" lang="de-DE" sz="1000" b="0" i="0" u="none" strike="noStrike" kern="1200" cap="none" spc="0" normalizeH="0" baseline="0" noProof="0">
                          <a:ln>
                            <a:noFill/>
                          </a:ln>
                          <a:solidFill>
                            <a:prstClr val="black"/>
                          </a:solidFill>
                          <a:effectLst/>
                          <a:uLnTx/>
                          <a:uFillTx/>
                          <a:latin typeface="+mn-lt"/>
                          <a:ea typeface="+mn-ea"/>
                          <a:cs typeface="+mn-cs"/>
                        </a:rPr>
                        <a:t>
 Mathias Zorn Makita, Fein, Hazet verramschen jetzt ihre wahren weil eine kleine Auswahl bei Bauhaus und Obi steht? 
Man muss auch bedenken das der Fachhandel vom Großaufträgen von Firmen lebt.
Aber Leute die im Handwerk arbeiten und es halt nicht über die Firma bsetzen können möchten vielleicht auch ihnen bekannte Marken und Produkte im normalen Einzelhandel erwerben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1909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14:37:04 </a:t>
                      </a:r>
                      <a:r>
                        <a:rPr kumimoji="0" lang="de-DE" sz="1000" b="0" i="0" u="none" strike="noStrike" kern="1200" cap="none" spc="0" normalizeH="0" baseline="0" noProof="0">
                          <a:ln>
                            <a:noFill/>
                          </a:ln>
                          <a:solidFill>
                            <a:prstClr val="black"/>
                          </a:solidFill>
                          <a:effectLst/>
                          <a:uLnTx/>
                          <a:uFillTx/>
                          <a:latin typeface="+mn-lt"/>
                          <a:ea typeface="+mn-ea"/>
                          <a:cs typeface="+mn-cs"/>
                        </a:rPr>
                        <a:t>
 Ján Hraško solche Argumente benutzt du mal bitte bei Festool Milwaukee oder Dewalt .... die lachen dich aus und beharren auf Ihre Markstellung für Profi Handwerker . Womit sie auch vollkommen recht haben . 
Wenn Bosch schon 2 Sparten fährt , dann sollte man auch unterscheiden was man im Baumarkt verramscht . 
Bosch Blau Fachmarkt
Bosch Grün Baumarkt
So und nicht anders sollte es bleiben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566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14:31:05 </a:t>
                      </a:r>
                      <a:r>
                        <a:rPr kumimoji="0" lang="de-DE" sz="1000" b="0" i="0" u="none" strike="noStrike" kern="1200" cap="none" spc="0" normalizeH="0" baseline="0" noProof="0">
                          <a:ln>
                            <a:noFill/>
                          </a:ln>
                          <a:solidFill>
                            <a:prstClr val="black"/>
                          </a:solidFill>
                          <a:effectLst/>
                          <a:uLnTx/>
                          <a:uFillTx/>
                          <a:latin typeface="+mn-lt"/>
                          <a:ea typeface="+mn-ea"/>
                          <a:cs typeface="+mn-cs"/>
                        </a:rPr>
                        <a:t>
 Ján Hraško solange bis es keinen Fachhandel mehr gibt und dann kannst du nur noch auf die "hervorangende" Beratung der tollen Baumarktmitarbeiter setzen. Super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261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13:12:47 </a:t>
                      </a:r>
                      <a:r>
                        <a:rPr kumimoji="0" lang="de-DE" sz="1000" b="0" i="0" u="none" strike="noStrike" kern="1200" cap="none" spc="0" normalizeH="0" baseline="0" noProof="0">
                          <a:ln>
                            <a:noFill/>
                          </a:ln>
                          <a:solidFill>
                            <a:prstClr val="black"/>
                          </a:solidFill>
                          <a:effectLst/>
                          <a:uLnTx/>
                          <a:uFillTx/>
                          <a:latin typeface="+mn-lt"/>
                          <a:ea typeface="+mn-ea"/>
                          <a:cs typeface="+mn-cs"/>
                        </a:rPr>
                        <a:t>
 Du kannst es kaufen wo du willst, ich personlich bin aber froh, dass ich auch in einen Baumarkt bosch profi werkzeuge bekomme.... Wenn die gerätequalitat passt, ist mir egal wo uberall ich die kaufen kann, um so mehr verkaufer, desto mehr konkurenz also niedrigere preise was fur mich im endefekt auch wieder nur ein + punkt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082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12:25:40 </a:t>
                      </a:r>
                      <a:r>
                        <a:rPr kumimoji="0" lang="en-US" sz="1000" b="0" i="0" u="none" strike="noStrike" kern="1200" cap="none" spc="0" normalizeH="0" baseline="0" noProof="0">
                          <a:ln>
                            <a:noFill/>
                          </a:ln>
                          <a:solidFill>
                            <a:prstClr val="black"/>
                          </a:solidFill>
                          <a:effectLst/>
                          <a:uLnTx/>
                          <a:uFillTx/>
                          <a:latin typeface="+mn-lt"/>
                          <a:ea typeface="+mn-ea"/>
                          <a:cs typeface="+mn-cs"/>
                        </a:rPr>
                        <a:t>
 Florian Slotty Ja top👍🏻freu mich schon</a:t>
                      </a:r>
                    </a:p>
                  </a:txBody>
                  <a:tcPr/>
                </a:tc>
                <a:extLst>
                  <a:ext uri="{0D108BD9-81ED-4DB2-BD59-A6C34878D82A}">
                    <a16:rowId xmlns:a16="http://schemas.microsoft.com/office/drawing/2014/main" val="54431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12:25:10 </a:t>
                      </a:r>
                      <a:r>
                        <a:rPr kumimoji="0" lang="en-US" sz="1000" b="0" i="0" u="none" strike="noStrike" kern="1200" cap="none" spc="0" normalizeH="0" baseline="0" noProof="0">
                          <a:ln>
                            <a:noFill/>
                          </a:ln>
                          <a:solidFill>
                            <a:prstClr val="black"/>
                          </a:solidFill>
                          <a:effectLst/>
                          <a:uLnTx/>
                          <a:uFillTx/>
                          <a:latin typeface="+mn-lt"/>
                          <a:ea typeface="+mn-ea"/>
                          <a:cs typeface="+mn-cs"/>
                        </a:rPr>
                        <a:t>
 Marco Oppermann Ja Logo. Heute Abend zeigen wir wieder was neues in der Werkzeug Mania !</a:t>
                      </a:r>
                    </a:p>
                  </a:txBody>
                  <a:tcPr/>
                </a:tc>
                <a:extLst>
                  <a:ext uri="{0D108BD9-81ED-4DB2-BD59-A6C34878D82A}">
                    <a16:rowId xmlns:a16="http://schemas.microsoft.com/office/drawing/2014/main" val="3525135383"/>
                  </a:ext>
                </a:extLst>
              </a:tr>
            </a:tbl>
          </a:graphicData>
        </a:graphic>
      </p:graphicFrame>
      <p:sp>
        <p:nvSpPr>
          <p:cNvPr id="4" name="Text Placeholder 3">
            <a:extLst>
              <a:ext uri="{FF2B5EF4-FFF2-40B4-BE49-F238E27FC236}">
                <a16:creationId xmlns:a16="http://schemas.microsoft.com/office/drawing/2014/main" id="{C6B47F71-7E13-4707-A822-1C968CF18783}"/>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864531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2671-5395-42A2-A2C6-A2AAF41CD886}"/>
              </a:ext>
            </a:extLst>
          </p:cNvPr>
          <p:cNvSpPr>
            <a:spLocks noGrp="1"/>
          </p:cNvSpPr>
          <p:nvPr>
            <p:ph type="title"/>
          </p:nvPr>
        </p:nvSpPr>
        <p:spPr/>
        <p:txBody>
          <a:bodyPr/>
          <a:lstStyle/>
          <a:p>
            <a:r>
              <a:rPr lang="en-US"/>
              <a:t>Facebook Comments Table | Bosch Profi-Elektrowerkzeuge und Zubehör - 4 of 4</a:t>
            </a:r>
          </a:p>
        </p:txBody>
      </p:sp>
      <p:graphicFrame>
        <p:nvGraphicFramePr>
          <p:cNvPr id="5" name="Table Placeholder 4">
            <a:extLst>
              <a:ext uri="{FF2B5EF4-FFF2-40B4-BE49-F238E27FC236}">
                <a16:creationId xmlns:a16="http://schemas.microsoft.com/office/drawing/2014/main" id="{F34A04A2-4249-44C9-B3E8-EF2E6487F2FD}"/>
              </a:ext>
            </a:extLst>
          </p:cNvPr>
          <p:cNvGraphicFramePr>
            <a:graphicFrameLocks noGrp="1"/>
          </p:cNvGraphicFramePr>
          <p:nvPr>
            <p:ph type="tbl" sz="quarter" idx="13"/>
            <p:extLst>
              <p:ext uri="{D42A27DB-BD31-4B8C-83A1-F6EECF244321}">
                <p14:modId xmlns:p14="http://schemas.microsoft.com/office/powerpoint/2010/main" val="294295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681213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69219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12:07:06 </a:t>
                      </a:r>
                      <a:r>
                        <a:rPr kumimoji="0" lang="en-US" sz="1000" b="0" i="0" u="none" strike="noStrike" kern="1200" cap="none" spc="0" normalizeH="0" baseline="0" noProof="0">
                          <a:ln>
                            <a:noFill/>
                          </a:ln>
                          <a:solidFill>
                            <a:prstClr val="black"/>
                          </a:solidFill>
                          <a:effectLst/>
                          <a:uLnTx/>
                          <a:uFillTx/>
                          <a:latin typeface="+mn-lt"/>
                          <a:ea typeface="+mn-ea"/>
                          <a:cs typeface="+mn-cs"/>
                        </a:rPr>
                        <a:t>
 Dann geb Bescheid ja?😅😊</a:t>
                      </a:r>
                    </a:p>
                  </a:txBody>
                  <a:tcPr/>
                </a:tc>
                <a:extLst>
                  <a:ext uri="{0D108BD9-81ED-4DB2-BD59-A6C34878D82A}">
                    <a16:rowId xmlns:a16="http://schemas.microsoft.com/office/drawing/2014/main" val="181855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12:06:00 </a:t>
                      </a:r>
                      <a:r>
                        <a:rPr kumimoji="0" lang="en-US" sz="1000" b="0" i="0" u="none" strike="noStrike" kern="1200" cap="none" spc="0" normalizeH="0" baseline="0" noProof="0">
                          <a:ln>
                            <a:noFill/>
                          </a:ln>
                          <a:solidFill>
                            <a:prstClr val="black"/>
                          </a:solidFill>
                          <a:effectLst/>
                          <a:uLnTx/>
                          <a:uFillTx/>
                          <a:latin typeface="+mn-lt"/>
                          <a:ea typeface="+mn-ea"/>
                          <a:cs typeface="+mn-cs"/>
                        </a:rPr>
                        <a:t>
 Ja....der GBH kommt bald</a:t>
                      </a:r>
                    </a:p>
                  </a:txBody>
                  <a:tcPr/>
                </a:tc>
                <a:extLst>
                  <a:ext uri="{0D108BD9-81ED-4DB2-BD59-A6C34878D82A}">
                    <a16:rowId xmlns:a16="http://schemas.microsoft.com/office/drawing/2014/main" val="178842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12:03:39 </a:t>
                      </a:r>
                      <a:r>
                        <a:rPr kumimoji="0" lang="en-US" sz="1000" b="0" i="0" u="none" strike="noStrike" kern="1200" cap="none" spc="0" normalizeH="0" baseline="0" noProof="0">
                          <a:ln>
                            <a:noFill/>
                          </a:ln>
                          <a:solidFill>
                            <a:prstClr val="black"/>
                          </a:solidFill>
                          <a:effectLst/>
                          <a:uLnTx/>
                          <a:uFillTx/>
                          <a:latin typeface="+mn-lt"/>
                          <a:ea typeface="+mn-ea"/>
                          <a:cs typeface="+mn-cs"/>
                        </a:rPr>
                        <a:t>
 Florian Slotty😍</a:t>
                      </a:r>
                    </a:p>
                  </a:txBody>
                  <a:tcPr/>
                </a:tc>
                <a:extLst>
                  <a:ext uri="{0D108BD9-81ED-4DB2-BD59-A6C34878D82A}">
                    <a16:rowId xmlns:a16="http://schemas.microsoft.com/office/drawing/2014/main" val="102154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10:37:44 </a:t>
                      </a:r>
                      <a:r>
                        <a:rPr kumimoji="0" lang="de-DE" sz="1000" b="0" i="0" u="none" strike="noStrike" kern="1200" cap="none" spc="0" normalizeH="0" baseline="0" noProof="0">
                          <a:ln>
                            <a:noFill/>
                          </a:ln>
                          <a:solidFill>
                            <a:prstClr val="black"/>
                          </a:solidFill>
                          <a:effectLst/>
                          <a:uLnTx/>
                          <a:uFillTx/>
                          <a:latin typeface="+mn-lt"/>
                          <a:ea typeface="+mn-ea"/>
                          <a:cs typeface="+mn-cs"/>
                        </a:rPr>
                        <a:t>
 Hi Benedikt, die Power Tools auf den Bildern sind mit einem 5Ah Akku ausgestattet, deswegen haben wir es in den Daten vermerkt :) Die Kompatibilität mit ProCORE18V Akkus schließt das natürlich nicht aus!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089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10:24:26 </a:t>
                      </a:r>
                      <a:r>
                        <a:rPr kumimoji="0" lang="de-DE" sz="1000" b="0" i="0" u="none" strike="noStrike" kern="1200" cap="none" spc="0" normalizeH="0" baseline="0" noProof="0">
                          <a:ln>
                            <a:noFill/>
                          </a:ln>
                          <a:solidFill>
                            <a:prstClr val="black"/>
                          </a:solidFill>
                          <a:effectLst/>
                          <a:uLnTx/>
                          <a:uFillTx/>
                          <a:latin typeface="+mn-lt"/>
                          <a:ea typeface="+mn-ea"/>
                          <a:cs typeface="+mn-cs"/>
                        </a:rPr>
                        <a:t>
 Hi Rene, das sollte natürlich nicht passieren! Kannst du dich bitte direkt an unsere Kollegen vom Service wenden, damit wir gezielt auf diese Situation eingehen können? Rufe dazu einfach unter dieser Nummer an 0711/40040460, oder schreibe eine Mail an Kundenberatung.ew@de.bosch.com.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73366437"/>
                  </a:ext>
                </a:extLst>
              </a:tr>
            </a:tbl>
          </a:graphicData>
        </a:graphic>
      </p:graphicFrame>
      <p:sp>
        <p:nvSpPr>
          <p:cNvPr id="4" name="Text Placeholder 3">
            <a:extLst>
              <a:ext uri="{FF2B5EF4-FFF2-40B4-BE49-F238E27FC236}">
                <a16:creationId xmlns:a16="http://schemas.microsoft.com/office/drawing/2014/main" id="{6CE36DFC-B556-413B-B8C8-5B3A46AB1BBB}"/>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4080157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CE3C-CC74-4C9E-9A21-731DF4B7DD0E}"/>
              </a:ext>
            </a:extLst>
          </p:cNvPr>
          <p:cNvSpPr>
            <a:spLocks noGrp="1"/>
          </p:cNvSpPr>
          <p:nvPr>
            <p:ph type="title"/>
          </p:nvPr>
        </p:nvSpPr>
        <p:spPr/>
        <p:txBody>
          <a:bodyPr/>
          <a:lstStyle/>
          <a:p>
            <a:r>
              <a:rPr lang="en-US"/>
              <a:t>Facebook New vs. Old Organic Post Reach Development (served vs. entered screen) | Bosch Profi-Elektrowerkzeuge und Zubehör</a:t>
            </a:r>
          </a:p>
        </p:txBody>
      </p:sp>
      <p:graphicFrame>
        <p:nvGraphicFramePr>
          <p:cNvPr id="6" name="Chart Placeholder 5">
            <a:extLst>
              <a:ext uri="{FF2B5EF4-FFF2-40B4-BE49-F238E27FC236}">
                <a16:creationId xmlns:a16="http://schemas.microsoft.com/office/drawing/2014/main" id="{6CA2FF7D-0281-45B1-9457-9CD71B715242}"/>
              </a:ext>
            </a:extLst>
          </p:cNvPr>
          <p:cNvGraphicFramePr>
            <a:graphicFrameLocks noGrp="1"/>
          </p:cNvGraphicFramePr>
          <p:nvPr>
            <p:ph type="chart" sz="quarter" idx="13"/>
            <p:extLst>
              <p:ext uri="{D42A27DB-BD31-4B8C-83A1-F6EECF244321}">
                <p14:modId xmlns:p14="http://schemas.microsoft.com/office/powerpoint/2010/main" val="5938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C5D53-0BFA-47F6-9C3E-D28468D42D8E}"/>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2B122DCC-42F2-4084-9820-9F17E86EFF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374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9084-4FB1-4990-A6F1-B395FF4359C7}"/>
              </a:ext>
            </a:extLst>
          </p:cNvPr>
          <p:cNvSpPr>
            <a:spLocks noGrp="1"/>
          </p:cNvSpPr>
          <p:nvPr>
            <p:ph type="title"/>
          </p:nvPr>
        </p:nvSpPr>
        <p:spPr/>
        <p:txBody>
          <a:bodyPr/>
          <a:lstStyle/>
          <a:p>
            <a:r>
              <a:rPr lang="en-US"/>
              <a:t>Facebook Global Fans Total | Bosch Profi-Elektrowerkzeuge und Zubehör</a:t>
            </a:r>
          </a:p>
        </p:txBody>
      </p:sp>
      <p:graphicFrame>
        <p:nvGraphicFramePr>
          <p:cNvPr id="6" name="Chart Placeholder 5">
            <a:extLst>
              <a:ext uri="{FF2B5EF4-FFF2-40B4-BE49-F238E27FC236}">
                <a16:creationId xmlns:a16="http://schemas.microsoft.com/office/drawing/2014/main" id="{D636E23A-1BB4-4CDB-A68C-B853819183BF}"/>
              </a:ext>
            </a:extLst>
          </p:cNvPr>
          <p:cNvGraphicFramePr>
            <a:graphicFrameLocks noGrp="1"/>
          </p:cNvGraphicFramePr>
          <p:nvPr>
            <p:ph type="chart" sz="quarter" idx="13"/>
            <p:extLst>
              <p:ext uri="{D42A27DB-BD31-4B8C-83A1-F6EECF244321}">
                <p14:modId xmlns:p14="http://schemas.microsoft.com/office/powerpoint/2010/main" val="2770344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319F9-28D0-4AC3-9F0A-3FE7E06DAD76}"/>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88ED02F8-5A4E-4D33-9FE2-2DBF68D4C5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646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12D0-F7AD-4A74-AAED-E5157A1BACCE}"/>
              </a:ext>
            </a:extLst>
          </p:cNvPr>
          <p:cNvSpPr>
            <a:spLocks noGrp="1"/>
          </p:cNvSpPr>
          <p:nvPr>
            <p:ph type="title"/>
          </p:nvPr>
        </p:nvSpPr>
        <p:spPr/>
        <p:txBody>
          <a:bodyPr/>
          <a:lstStyle/>
          <a:p>
            <a:r>
              <a:rPr lang="en-US"/>
              <a:t>Facebook Page Unlike Clicks | Bosch Profi-Elektrowerkzeuge und Zubehör</a:t>
            </a:r>
          </a:p>
        </p:txBody>
      </p:sp>
      <p:graphicFrame>
        <p:nvGraphicFramePr>
          <p:cNvPr id="6" name="Chart Placeholder 5">
            <a:extLst>
              <a:ext uri="{FF2B5EF4-FFF2-40B4-BE49-F238E27FC236}">
                <a16:creationId xmlns:a16="http://schemas.microsoft.com/office/drawing/2014/main" id="{96750C2A-219C-45B2-B347-199673215C60}"/>
              </a:ext>
            </a:extLst>
          </p:cNvPr>
          <p:cNvGraphicFramePr>
            <a:graphicFrameLocks noGrp="1"/>
          </p:cNvGraphicFramePr>
          <p:nvPr>
            <p:ph type="chart" sz="quarter" idx="13"/>
            <p:extLst>
              <p:ext uri="{D42A27DB-BD31-4B8C-83A1-F6EECF244321}">
                <p14:modId xmlns:p14="http://schemas.microsoft.com/office/powerpoint/2010/main" val="4155751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A4DDD-36D8-486A-8813-06565FCB6FAB}"/>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2D0DCEEF-3CF6-4644-948A-CD486B8E92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053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EFAA-B2C3-46B5-BC9B-F022CD91F020}"/>
              </a:ext>
            </a:extLst>
          </p:cNvPr>
          <p:cNvSpPr>
            <a:spLocks noGrp="1"/>
          </p:cNvSpPr>
          <p:nvPr>
            <p:ph type="title"/>
          </p:nvPr>
        </p:nvSpPr>
        <p:spPr/>
        <p:txBody>
          <a:bodyPr/>
          <a:lstStyle/>
          <a:p>
            <a:r>
              <a:rPr lang="en-US"/>
              <a:t>Facebook Reach by Post Type  | Bosch Profi-Elektrowerkzeuge und Zubehör</a:t>
            </a:r>
          </a:p>
        </p:txBody>
      </p:sp>
      <p:graphicFrame>
        <p:nvGraphicFramePr>
          <p:cNvPr id="6" name="Chart Placeholder 5">
            <a:extLst>
              <a:ext uri="{FF2B5EF4-FFF2-40B4-BE49-F238E27FC236}">
                <a16:creationId xmlns:a16="http://schemas.microsoft.com/office/drawing/2014/main" id="{084E90EE-DC1E-4DD3-BDD5-36F4D6361834}"/>
              </a:ext>
            </a:extLst>
          </p:cNvPr>
          <p:cNvGraphicFramePr>
            <a:graphicFrameLocks noGrp="1"/>
          </p:cNvGraphicFramePr>
          <p:nvPr>
            <p:ph type="chart" sz="quarter" idx="13"/>
            <p:extLst>
              <p:ext uri="{D42A27DB-BD31-4B8C-83A1-F6EECF244321}">
                <p14:modId xmlns:p14="http://schemas.microsoft.com/office/powerpoint/2010/main" val="4008901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ED25EA-8AEF-43B2-999E-3C60A0BE2D9F}"/>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6906B965-021A-43FB-9B57-8877184A7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062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D30C7-BB37-4DEA-B757-8BDE4FB6935B}"/>
              </a:ext>
            </a:extLst>
          </p:cNvPr>
          <p:cNvSpPr>
            <a:spLocks noGrp="1"/>
          </p:cNvSpPr>
          <p:nvPr>
            <p:ph type="title"/>
          </p:nvPr>
        </p:nvSpPr>
        <p:spPr/>
        <p:txBody>
          <a:bodyPr/>
          <a:lstStyle/>
          <a:p>
            <a:r>
              <a:rPr lang="en-US"/>
              <a:t>Facebook Video Views | Bosch Profi-Elektrowerkzeuge und Zubehör</a:t>
            </a:r>
          </a:p>
        </p:txBody>
      </p:sp>
      <p:graphicFrame>
        <p:nvGraphicFramePr>
          <p:cNvPr id="6" name="Chart Placeholder 5">
            <a:extLst>
              <a:ext uri="{FF2B5EF4-FFF2-40B4-BE49-F238E27FC236}">
                <a16:creationId xmlns:a16="http://schemas.microsoft.com/office/drawing/2014/main" id="{6AEF6D30-5557-416A-9482-8F5BB1C07C21}"/>
              </a:ext>
            </a:extLst>
          </p:cNvPr>
          <p:cNvGraphicFramePr>
            <a:graphicFrameLocks noGrp="1"/>
          </p:cNvGraphicFramePr>
          <p:nvPr>
            <p:ph type="chart" sz="quarter" idx="13"/>
            <p:extLst>
              <p:ext uri="{D42A27DB-BD31-4B8C-83A1-F6EECF244321}">
                <p14:modId xmlns:p14="http://schemas.microsoft.com/office/powerpoint/2010/main" val="276639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3A02A-DAFF-4EDD-9843-C4060B469B24}"/>
              </a:ext>
            </a:extLst>
          </p:cNvPr>
          <p:cNvSpPr>
            <a:spLocks noGrp="1"/>
          </p:cNvSpPr>
          <p:nvPr>
            <p:ph type="body" sz="quarter" idx="14"/>
          </p:nvPr>
        </p:nvSpPr>
        <p:spPr/>
        <p:txBody>
          <a:bodyPr/>
          <a:lstStyle/>
          <a:p>
            <a:r>
              <a:rPr lang="en-US"/>
              <a:t>06/07/2018 - 06/13/2018</a:t>
            </a:r>
          </a:p>
        </p:txBody>
      </p:sp>
      <p:sp>
        <p:nvSpPr>
          <p:cNvPr id="5" name="Footer Placeholder 4">
            <a:extLst>
              <a:ext uri="{FF2B5EF4-FFF2-40B4-BE49-F238E27FC236}">
                <a16:creationId xmlns:a16="http://schemas.microsoft.com/office/drawing/2014/main" id="{2FB83AFB-D8FA-444F-ADB5-A895B2AD4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1161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E3C6-4732-45BB-A16C-B9B71286713A}"/>
              </a:ext>
            </a:extLst>
          </p:cNvPr>
          <p:cNvSpPr>
            <a:spLocks noGrp="1"/>
          </p:cNvSpPr>
          <p:nvPr>
            <p:ph type="title"/>
          </p:nvPr>
        </p:nvSpPr>
        <p:spPr/>
        <p:txBody>
          <a:bodyPr/>
          <a:lstStyle/>
          <a:p>
            <a:r>
              <a:rPr lang="en-US"/>
              <a:t>Facebook Own Videos Table | Bosch Profi-Elektrowerkzeuge und Zubehör</a:t>
            </a:r>
          </a:p>
        </p:txBody>
      </p:sp>
      <p:graphicFrame>
        <p:nvGraphicFramePr>
          <p:cNvPr id="5" name="Table Placeholder 4">
            <a:extLst>
              <a:ext uri="{FF2B5EF4-FFF2-40B4-BE49-F238E27FC236}">
                <a16:creationId xmlns:a16="http://schemas.microsoft.com/office/drawing/2014/main" id="{FFD82A31-D86D-46FB-BF36-597741CAE8E0}"/>
              </a:ext>
            </a:extLst>
          </p:cNvPr>
          <p:cNvGraphicFramePr>
            <a:graphicFrameLocks noGrp="1"/>
          </p:cNvGraphicFramePr>
          <p:nvPr>
            <p:ph type="tbl" sz="quarter" idx="13"/>
            <p:extLst>
              <p:ext uri="{D42A27DB-BD31-4B8C-83A1-F6EECF244321}">
                <p14:modId xmlns:p14="http://schemas.microsoft.com/office/powerpoint/2010/main" val="2229476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72641689"/>
                    </a:ext>
                  </a:extLst>
                </a:gridCol>
                <a:gridCol w="329184">
                  <a:extLst>
                    <a:ext uri="{9D8B030D-6E8A-4147-A177-3AD203B41FA5}">
                      <a16:colId xmlns:a16="http://schemas.microsoft.com/office/drawing/2014/main" val="2784937367"/>
                    </a:ext>
                  </a:extLst>
                </a:gridCol>
                <a:gridCol w="329184">
                  <a:extLst>
                    <a:ext uri="{9D8B030D-6E8A-4147-A177-3AD203B41FA5}">
                      <a16:colId xmlns:a16="http://schemas.microsoft.com/office/drawing/2014/main" val="2562297000"/>
                    </a:ext>
                  </a:extLst>
                </a:gridCol>
                <a:gridCol w="329184">
                  <a:extLst>
                    <a:ext uri="{9D8B030D-6E8A-4147-A177-3AD203B41FA5}">
                      <a16:colId xmlns:a16="http://schemas.microsoft.com/office/drawing/2014/main" val="2688516102"/>
                    </a:ext>
                  </a:extLst>
                </a:gridCol>
                <a:gridCol w="329184">
                  <a:extLst>
                    <a:ext uri="{9D8B030D-6E8A-4147-A177-3AD203B41FA5}">
                      <a16:colId xmlns:a16="http://schemas.microsoft.com/office/drawing/2014/main" val="3950410907"/>
                    </a:ext>
                  </a:extLst>
                </a:gridCol>
                <a:gridCol w="329184">
                  <a:extLst>
                    <a:ext uri="{9D8B030D-6E8A-4147-A177-3AD203B41FA5}">
                      <a16:colId xmlns:a16="http://schemas.microsoft.com/office/drawing/2014/main" val="3709767887"/>
                    </a:ext>
                  </a:extLst>
                </a:gridCol>
                <a:gridCol w="329184">
                  <a:extLst>
                    <a:ext uri="{9D8B030D-6E8A-4147-A177-3AD203B41FA5}">
                      <a16:colId xmlns:a16="http://schemas.microsoft.com/office/drawing/2014/main" val="3735888018"/>
                    </a:ext>
                  </a:extLst>
                </a:gridCol>
                <a:gridCol w="329184">
                  <a:extLst>
                    <a:ext uri="{9D8B030D-6E8A-4147-A177-3AD203B41FA5}">
                      <a16:colId xmlns:a16="http://schemas.microsoft.com/office/drawing/2014/main" val="3495827989"/>
                    </a:ext>
                  </a:extLst>
                </a:gridCol>
                <a:gridCol w="329184">
                  <a:extLst>
                    <a:ext uri="{9D8B030D-6E8A-4147-A177-3AD203B41FA5}">
                      <a16:colId xmlns:a16="http://schemas.microsoft.com/office/drawing/2014/main" val="2254667598"/>
                    </a:ext>
                  </a:extLst>
                </a:gridCol>
                <a:gridCol w="329184">
                  <a:extLst>
                    <a:ext uri="{9D8B030D-6E8A-4147-A177-3AD203B41FA5}">
                      <a16:colId xmlns:a16="http://schemas.microsoft.com/office/drawing/2014/main" val="3084673879"/>
                    </a:ext>
                  </a:extLst>
                </a:gridCol>
                <a:gridCol w="329184">
                  <a:extLst>
                    <a:ext uri="{9D8B030D-6E8A-4147-A177-3AD203B41FA5}">
                      <a16:colId xmlns:a16="http://schemas.microsoft.com/office/drawing/2014/main" val="3322495224"/>
                    </a:ext>
                  </a:extLst>
                </a:gridCol>
                <a:gridCol w="329184">
                  <a:extLst>
                    <a:ext uri="{9D8B030D-6E8A-4147-A177-3AD203B41FA5}">
                      <a16:colId xmlns:a16="http://schemas.microsoft.com/office/drawing/2014/main" val="120778272"/>
                    </a:ext>
                  </a:extLst>
                </a:gridCol>
                <a:gridCol w="329184">
                  <a:extLst>
                    <a:ext uri="{9D8B030D-6E8A-4147-A177-3AD203B41FA5}">
                      <a16:colId xmlns:a16="http://schemas.microsoft.com/office/drawing/2014/main" val="1634530692"/>
                    </a:ext>
                  </a:extLst>
                </a:gridCol>
                <a:gridCol w="329184">
                  <a:extLst>
                    <a:ext uri="{9D8B030D-6E8A-4147-A177-3AD203B41FA5}">
                      <a16:colId xmlns:a16="http://schemas.microsoft.com/office/drawing/2014/main" val="555237338"/>
                    </a:ext>
                  </a:extLst>
                </a:gridCol>
                <a:gridCol w="329184">
                  <a:extLst>
                    <a:ext uri="{9D8B030D-6E8A-4147-A177-3AD203B41FA5}">
                      <a16:colId xmlns:a16="http://schemas.microsoft.com/office/drawing/2014/main" val="139078129"/>
                    </a:ext>
                  </a:extLst>
                </a:gridCol>
                <a:gridCol w="329184">
                  <a:extLst>
                    <a:ext uri="{9D8B030D-6E8A-4147-A177-3AD203B41FA5}">
                      <a16:colId xmlns:a16="http://schemas.microsoft.com/office/drawing/2014/main" val="4246930699"/>
                    </a:ext>
                  </a:extLst>
                </a:gridCol>
                <a:gridCol w="329184">
                  <a:extLst>
                    <a:ext uri="{9D8B030D-6E8A-4147-A177-3AD203B41FA5}">
                      <a16:colId xmlns:a16="http://schemas.microsoft.com/office/drawing/2014/main" val="3977576348"/>
                    </a:ext>
                  </a:extLst>
                </a:gridCol>
                <a:gridCol w="329184">
                  <a:extLst>
                    <a:ext uri="{9D8B030D-6E8A-4147-A177-3AD203B41FA5}">
                      <a16:colId xmlns:a16="http://schemas.microsoft.com/office/drawing/2014/main" val="1617116501"/>
                    </a:ext>
                  </a:extLst>
                </a:gridCol>
                <a:gridCol w="329184">
                  <a:extLst>
                    <a:ext uri="{9D8B030D-6E8A-4147-A177-3AD203B41FA5}">
                      <a16:colId xmlns:a16="http://schemas.microsoft.com/office/drawing/2014/main" val="3413823195"/>
                    </a:ext>
                  </a:extLst>
                </a:gridCol>
                <a:gridCol w="329184">
                  <a:extLst>
                    <a:ext uri="{9D8B030D-6E8A-4147-A177-3AD203B41FA5}">
                      <a16:colId xmlns:a16="http://schemas.microsoft.com/office/drawing/2014/main" val="3570506608"/>
                    </a:ext>
                  </a:extLst>
                </a:gridCol>
                <a:gridCol w="329184">
                  <a:extLst>
                    <a:ext uri="{9D8B030D-6E8A-4147-A177-3AD203B41FA5}">
                      <a16:colId xmlns:a16="http://schemas.microsoft.com/office/drawing/2014/main" val="1876301432"/>
                    </a:ext>
                  </a:extLst>
                </a:gridCol>
                <a:gridCol w="329184">
                  <a:extLst>
                    <a:ext uri="{9D8B030D-6E8A-4147-A177-3AD203B41FA5}">
                      <a16:colId xmlns:a16="http://schemas.microsoft.com/office/drawing/2014/main" val="237504901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Video Length</a:t>
                      </a:r>
                    </a:p>
                  </a:txBody>
                  <a:tcPr/>
                </a:tc>
                <a:tc>
                  <a:txBody>
                    <a:bodyPr/>
                    <a:lstStyle/>
                    <a:p>
                      <a:r>
                        <a:rPr lang="en-US" sz="1000"/>
                        <a:t>Targeting</a:t>
                      </a:r>
                    </a:p>
                  </a:txBody>
                  <a:tcPr/>
                </a:tc>
                <a:tc>
                  <a:txBody>
                    <a:bodyPr/>
                    <a:lstStyle/>
                    <a:p>
                      <a:r>
                        <a:rPr lang="en-US" sz="1000"/>
                        <a:t>Content Category</a:t>
                      </a:r>
                    </a:p>
                  </a:txBody>
                  <a:tcPr/>
                </a:tc>
                <a:tc>
                  <a:txBody>
                    <a:bodyPr/>
                    <a:lstStyle/>
                    <a:p>
                      <a:r>
                        <a:rPr lang="en-US" sz="1000"/>
                        <a:t>Reactions</a:t>
                      </a:r>
                    </a:p>
                  </a:txBody>
                  <a:tcPr/>
                </a:tc>
                <a:tc>
                  <a:txBody>
                    <a:bodyPr/>
                    <a:lstStyle/>
                    <a:p>
                      <a:r>
                        <a:rPr lang="en-US" sz="1000"/>
                        <a:t>Comments</a:t>
                      </a:r>
                    </a:p>
                  </a:txBody>
                  <a:tcPr/>
                </a:tc>
                <a:tc>
                  <a:txBody>
                    <a:bodyPr/>
                    <a:lstStyle/>
                    <a:p>
                      <a:r>
                        <a:rPr lang="en-US" sz="1000"/>
                        <a:t>Avg. % Watched</a:t>
                      </a:r>
                    </a:p>
                  </a:txBody>
                  <a:tcPr/>
                </a:tc>
                <a:tc>
                  <a:txBody>
                    <a:bodyPr/>
                    <a:lstStyle/>
                    <a:p>
                      <a:r>
                        <a:rPr lang="en-US" sz="1000"/>
                        <a:t>View Time [minutes]</a:t>
                      </a:r>
                    </a:p>
                  </a:txBody>
                  <a:tcPr/>
                </a:tc>
                <a:tc>
                  <a:txBody>
                    <a:bodyPr/>
                    <a:lstStyle/>
                    <a:p>
                      <a:r>
                        <a:rPr lang="en-US" sz="1000"/>
                        <a:t>Views (3s)</a:t>
                      </a:r>
                    </a:p>
                  </a:txBody>
                  <a:tcPr/>
                </a:tc>
                <a:tc>
                  <a:txBody>
                    <a:bodyPr/>
                    <a:lstStyle/>
                    <a:p>
                      <a:r>
                        <a:rPr lang="en-US" sz="1000"/>
                        <a:t>Views (10s)</a:t>
                      </a:r>
                    </a:p>
                  </a:txBody>
                  <a:tcPr/>
                </a:tc>
                <a:tc>
                  <a:txBody>
                    <a:bodyPr/>
                    <a:lstStyle/>
                    <a:p>
                      <a:r>
                        <a:rPr lang="en-US" sz="1000"/>
                        <a:t>Views (30s)</a:t>
                      </a:r>
                    </a:p>
                  </a:txBody>
                  <a:tcPr/>
                </a:tc>
                <a:tc>
                  <a:txBody>
                    <a:bodyPr/>
                    <a:lstStyle/>
                    <a:p>
                      <a:r>
                        <a:rPr lang="en-US" sz="1000"/>
                        <a:t>Views (95%)</a:t>
                      </a:r>
                    </a:p>
                  </a:txBody>
                  <a:tcPr/>
                </a:tc>
                <a:tc>
                  <a:txBody>
                    <a:bodyPr/>
                    <a:lstStyle/>
                    <a:p>
                      <a:r>
                        <a:rPr lang="en-US" sz="1000"/>
                        <a:t>Views on this Post</a:t>
                      </a:r>
                    </a:p>
                  </a:txBody>
                  <a:tcPr/>
                </a:tc>
                <a:tc>
                  <a:txBody>
                    <a:bodyPr/>
                    <a:lstStyle/>
                    <a:p>
                      <a:r>
                        <a:rPr lang="en-US" sz="1000"/>
                        <a:t>Views on Shares</a:t>
                      </a:r>
                    </a:p>
                  </a:txBody>
                  <a:tcPr/>
                </a:tc>
                <a:tc>
                  <a:txBody>
                    <a:bodyPr/>
                    <a:lstStyle/>
                    <a:p>
                      <a:r>
                        <a:rPr lang="en-US" sz="1000"/>
                        <a:t>Views on Crosspostings</a:t>
                      </a:r>
                    </a:p>
                  </a:txBody>
                  <a:tcPr/>
                </a:tc>
                <a:tc>
                  <a:txBody>
                    <a:bodyPr/>
                    <a:lstStyle/>
                    <a:p>
                      <a:r>
                        <a:rPr lang="en-US" sz="1000"/>
                        <a:t>Autoplayed Views</a:t>
                      </a:r>
                    </a:p>
                  </a:txBody>
                  <a:tcPr/>
                </a:tc>
                <a:tc>
                  <a:txBody>
                    <a:bodyPr/>
                    <a:lstStyle/>
                    <a:p>
                      <a:r>
                        <a:rPr lang="en-US" sz="1000"/>
                        <a:t>Click-to-Play Views</a:t>
                      </a:r>
                    </a:p>
                  </a:txBody>
                  <a:tcPr/>
                </a:tc>
                <a:tc>
                  <a:txBody>
                    <a:bodyPr/>
                    <a:lstStyle/>
                    <a:p>
                      <a:r>
                        <a:rPr lang="en-US" sz="1000"/>
                        <a:t>Paid Views</a:t>
                      </a:r>
                    </a:p>
                  </a:txBody>
                  <a:tcPr/>
                </a:tc>
                <a:tc>
                  <a:txBody>
                    <a:bodyPr/>
                    <a:lstStyle/>
                    <a:p>
                      <a:r>
                        <a:rPr lang="en-US" sz="1000"/>
                        <a:t>Organic Views</a:t>
                      </a:r>
                    </a:p>
                  </a:txBody>
                  <a:tcPr/>
                </a:tc>
                <a:tc>
                  <a:txBody>
                    <a:bodyPr/>
                    <a:lstStyle/>
                    <a:p>
                      <a:r>
                        <a:rPr lang="en-US" sz="1000"/>
                        <a:t>Sound on Views</a:t>
                      </a:r>
                    </a:p>
                  </a:txBody>
                  <a:tcPr/>
                </a:tc>
                <a:tc>
                  <a:txBody>
                    <a:bodyPr/>
                    <a:lstStyle/>
                    <a:p>
                      <a:r>
                        <a:rPr lang="en-US" sz="1000"/>
                        <a:t>Share of Fan Video Impressions</a:t>
                      </a:r>
                    </a:p>
                  </a:txBody>
                  <a:tcPr/>
                </a:tc>
                <a:extLst>
                  <a:ext uri="{0D108BD9-81ED-4DB2-BD59-A6C34878D82A}">
                    <a16:rowId xmlns:a16="http://schemas.microsoft.com/office/drawing/2014/main" val="2985862597"/>
                  </a:ext>
                </a:extLst>
              </a:tr>
              <a:tr h="370840">
                <a:tc>
                  <a:txBody>
                    <a:bodyPr/>
                    <a:lstStyle/>
                    <a:p>
                      <a:r>
                        <a:rPr lang="de-DE" sz="1000" b="1"/>
                        <a:t> Bosch Profi-Elektrowerkzeuge und Zubehör - 2018-06-09 17:50:00 </a:t>
                      </a:r>
                      <a:r>
                        <a:rPr lang="de-DE" sz="1000"/>
                        <a:t> 
 </a:t>
                      </a:r>
                      <a:r>
                        <a:rPr lang="de-DE" sz="1000" b="1"/>
                        <a:t> Attachment:</a:t>
                      </a:r>
                      <a:r>
                        <a:rPr lang="de-DE" sz="1000"/>
                        <a:t> 
 </a:t>
                      </a:r>
                      <a:r>
                        <a:rPr lang="de-DE" sz="1000" i="1"/>
                        <a:t> Title: GBH 18V-26 F Professional! </a:t>
                      </a:r>
                      <a:r>
                        <a:rPr lang="de-DE" sz="1000"/>
                        <a:t> 
 </a:t>
                      </a:r>
                      <a:r>
                        <a:rPr lang="de-DE" sz="1000" i="1"/>
                        <a:t> Description: Der GBH 18V-26 F Professional war zusammen mit Axel Hack und seinem Team an einem Ort, wo noch nie zuvor ein Mensch gewesen ist.
Wir ziehen unseren Hut vor Mensch &amp; Maschine!
Alle Infos findet ihr hier: https://bit.ly/2sH5V22 
#BoschCordless </a:t>
                      </a:r>
                      <a:endParaRPr lang="en-US" sz="1000" i="1"/>
                    </a:p>
                  </a:txBody>
                  <a:tcPr/>
                </a:tc>
                <a:tc>
                  <a:txBody>
                    <a:bodyPr/>
                    <a:lstStyle/>
                    <a:p>
                      <a:r>
                        <a:rPr lang="en-US" sz="1000"/>
                        <a:t>Video</a:t>
                      </a:r>
                    </a:p>
                  </a:txBody>
                  <a:tcPr/>
                </a:tc>
                <a:tc>
                  <a:txBody>
                    <a:bodyPr/>
                    <a:lstStyle/>
                    <a:p>
                      <a:r>
                        <a:rPr lang="en-US" sz="1000"/>
                        <a:t>02:18</a:t>
                      </a:r>
                    </a:p>
                  </a:txBody>
                  <a:tcPr/>
                </a:tc>
                <a:tc>
                  <a:txBody>
                    <a:bodyPr/>
                    <a:lstStyle/>
                    <a:p>
                      <a:r>
                        <a:rPr lang="en-US" sz="1000"/>
                        <a:t>Public</a:t>
                      </a:r>
                    </a:p>
                  </a:txBody>
                  <a:tcPr/>
                </a:tc>
                <a:tc>
                  <a:txBody>
                    <a:bodyPr/>
                    <a:lstStyle/>
                    <a:p>
                      <a:r>
                        <a:rPr lang="en-US" sz="1000"/>
                        <a:t>OTHER</a:t>
                      </a:r>
                    </a:p>
                  </a:txBody>
                  <a:tcPr/>
                </a:tc>
                <a:tc>
                  <a:txBody>
                    <a:bodyPr/>
                    <a:lstStyle/>
                    <a:p>
                      <a:r>
                        <a:rPr lang="en-US" sz="1000"/>
                        <a:t>93</a:t>
                      </a:r>
                    </a:p>
                  </a:txBody>
                  <a:tcPr/>
                </a:tc>
                <a:tc>
                  <a:txBody>
                    <a:bodyPr/>
                    <a:lstStyle/>
                    <a:p>
                      <a:r>
                        <a:rPr lang="en-US" sz="1000"/>
                        <a:t>6</a:t>
                      </a:r>
                    </a:p>
                  </a:txBody>
                  <a:tcPr/>
                </a:tc>
                <a:tc>
                  <a:txBody>
                    <a:bodyPr/>
                    <a:lstStyle/>
                    <a:p>
                      <a:r>
                        <a:rPr lang="en-US" sz="1000"/>
                        <a:t>4.78 %</a:t>
                      </a:r>
                    </a:p>
                  </a:txBody>
                  <a:tcPr/>
                </a:tc>
                <a:tc>
                  <a:txBody>
                    <a:bodyPr/>
                    <a:lstStyle/>
                    <a:p>
                      <a:r>
                        <a:rPr lang="en-US" sz="1000"/>
                        <a:t>8124</a:t>
                      </a:r>
                    </a:p>
                  </a:txBody>
                  <a:tcPr/>
                </a:tc>
                <a:tc>
                  <a:txBody>
                    <a:bodyPr/>
                    <a:lstStyle/>
                    <a:p>
                      <a:r>
                        <a:rPr lang="en-US" sz="1000"/>
                        <a:t>19342</a:t>
                      </a:r>
                    </a:p>
                  </a:txBody>
                  <a:tcPr/>
                </a:tc>
                <a:tc>
                  <a:txBody>
                    <a:bodyPr/>
                    <a:lstStyle/>
                    <a:p>
                      <a:r>
                        <a:rPr lang="en-US" sz="1000"/>
                        <a:t>7005</a:t>
                      </a:r>
                    </a:p>
                  </a:txBody>
                  <a:tcPr/>
                </a:tc>
                <a:tc>
                  <a:txBody>
                    <a:bodyPr/>
                    <a:lstStyle/>
                    <a:p>
                      <a:r>
                        <a:rPr lang="en-US" sz="1000"/>
                        <a:t>3054</a:t>
                      </a:r>
                    </a:p>
                  </a:txBody>
                  <a:tcPr/>
                </a:tc>
                <a:tc>
                  <a:txBody>
                    <a:bodyPr/>
                    <a:lstStyle/>
                    <a:p>
                      <a:r>
                        <a:rPr lang="en-US" sz="1000"/>
                        <a:t>501</a:t>
                      </a:r>
                    </a:p>
                  </a:txBody>
                  <a:tcPr/>
                </a:tc>
                <a:tc>
                  <a:txBody>
                    <a:bodyPr/>
                    <a:lstStyle/>
                    <a:p>
                      <a:r>
                        <a:rPr lang="en-US" sz="1000"/>
                        <a:t>19317</a:t>
                      </a:r>
                    </a:p>
                  </a:txBody>
                  <a:tcPr/>
                </a:tc>
                <a:tc>
                  <a:txBody>
                    <a:bodyPr/>
                    <a:lstStyle/>
                    <a:p>
                      <a:r>
                        <a:rPr lang="en-US" sz="1000"/>
                        <a:t>25</a:t>
                      </a:r>
                    </a:p>
                  </a:txBody>
                  <a:tcPr/>
                </a:tc>
                <a:tc>
                  <a:txBody>
                    <a:bodyPr/>
                    <a:lstStyle/>
                    <a:p>
                      <a:r>
                        <a:rPr lang="en-US" sz="1000"/>
                        <a:t>0</a:t>
                      </a:r>
                    </a:p>
                  </a:txBody>
                  <a:tcPr/>
                </a:tc>
                <a:tc>
                  <a:txBody>
                    <a:bodyPr/>
                    <a:lstStyle/>
                    <a:p>
                      <a:r>
                        <a:rPr lang="en-US" sz="1000"/>
                        <a:t>18974</a:t>
                      </a:r>
                    </a:p>
                  </a:txBody>
                  <a:tcPr/>
                </a:tc>
                <a:tc>
                  <a:txBody>
                    <a:bodyPr/>
                    <a:lstStyle/>
                    <a:p>
                      <a:r>
                        <a:rPr lang="en-US" sz="1000"/>
                        <a:t>368</a:t>
                      </a:r>
                    </a:p>
                  </a:txBody>
                  <a:tcPr/>
                </a:tc>
                <a:tc>
                  <a:txBody>
                    <a:bodyPr/>
                    <a:lstStyle/>
                    <a:p>
                      <a:r>
                        <a:rPr lang="en-US" sz="1000"/>
                        <a:t>16805</a:t>
                      </a:r>
                    </a:p>
                  </a:txBody>
                  <a:tcPr/>
                </a:tc>
                <a:tc>
                  <a:txBody>
                    <a:bodyPr/>
                    <a:lstStyle/>
                    <a:p>
                      <a:r>
                        <a:rPr lang="en-US" sz="1000"/>
                        <a:t>2537</a:t>
                      </a:r>
                    </a:p>
                  </a:txBody>
                  <a:tcPr/>
                </a:tc>
                <a:tc>
                  <a:txBody>
                    <a:bodyPr/>
                    <a:lstStyle/>
                    <a:p>
                      <a:r>
                        <a:rPr lang="en-US" sz="1000"/>
                        <a:t>5409</a:t>
                      </a:r>
                    </a:p>
                  </a:txBody>
                  <a:tcPr/>
                </a:tc>
                <a:tc>
                  <a:txBody>
                    <a:bodyPr/>
                    <a:lstStyle/>
                    <a:p>
                      <a:r>
                        <a:rPr lang="en-US" sz="1000"/>
                        <a:t>38.05 %</a:t>
                      </a:r>
                    </a:p>
                  </a:txBody>
                  <a:tcPr/>
                </a:tc>
                <a:extLst>
                  <a:ext uri="{0D108BD9-81ED-4DB2-BD59-A6C34878D82A}">
                    <a16:rowId xmlns:a16="http://schemas.microsoft.com/office/drawing/2014/main" val="902416080"/>
                  </a:ext>
                </a:extLst>
              </a:tr>
            </a:tbl>
          </a:graphicData>
        </a:graphic>
      </p:graphicFrame>
      <p:sp>
        <p:nvSpPr>
          <p:cNvPr id="4" name="Text Placeholder 3">
            <a:extLst>
              <a:ext uri="{FF2B5EF4-FFF2-40B4-BE49-F238E27FC236}">
                <a16:creationId xmlns:a16="http://schemas.microsoft.com/office/drawing/2014/main" id="{382D5B1F-038D-48B8-89E7-2D36793E10B7}"/>
              </a:ext>
            </a:extLst>
          </p:cNvPr>
          <p:cNvSpPr>
            <a:spLocks noGrp="1"/>
          </p:cNvSpPr>
          <p:nvPr>
            <p:ph type="body" sz="quarter" idx="14"/>
          </p:nvPr>
        </p:nvSpPr>
        <p:spPr/>
        <p:txBody>
          <a:bodyPr/>
          <a:lstStyle/>
          <a:p>
            <a:r>
              <a:rPr lang="en-US"/>
              <a:t>06/07/2018 - 06/13/2018</a:t>
            </a:r>
          </a:p>
        </p:txBody>
      </p:sp>
    </p:spTree>
    <p:extLst>
      <p:ext uri="{BB962C8B-B14F-4D97-AF65-F5344CB8AC3E}">
        <p14:creationId xmlns:p14="http://schemas.microsoft.com/office/powerpoint/2010/main" val="11666687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4101</Words>
  <Application>Microsoft Office PowerPoint</Application>
  <PresentationFormat>On-screen Show (4:3)</PresentationFormat>
  <Paragraphs>1819</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Calibri</vt:lpstr>
      <vt:lpstr>Arial</vt:lpstr>
      <vt:lpstr>quintly_template</vt:lpstr>
      <vt:lpstr>Facebook</vt:lpstr>
      <vt:lpstr>Facebook Key Metrics Table | Bosch Profi-Elektrowerkzeuge und Zubehör</vt:lpstr>
      <vt:lpstr>Facebook Fans Change | Bosch Profi-Elektrowerkzeuge und Zubehör</vt:lpstr>
      <vt:lpstr>Facebook Own Posts Table | All PT Channels - 1 of 16</vt:lpstr>
      <vt:lpstr>Facebook Own Posts Table | All PT Channels - 2 of 16</vt:lpstr>
      <vt:lpstr>Facebook Own Posts Table | All PT Channels - 3 of 16</vt:lpstr>
      <vt:lpstr>Facebook Own Posts Table | All PT Channels - 4 of 16</vt:lpstr>
      <vt:lpstr>Facebook Own Posts Table | All PT Channels - 5 of 16</vt:lpstr>
      <vt:lpstr>Facebook Own Posts Table | All PT Channels - 6 of 16</vt:lpstr>
      <vt:lpstr>Facebook Own Posts Table | All PT Channels - 7 of 16</vt:lpstr>
      <vt:lpstr>Facebook Own Posts Table | All PT Channels - 8 of 16</vt:lpstr>
      <vt:lpstr>Facebook Own Posts Table | All PT Channels - 9 of 16</vt:lpstr>
      <vt:lpstr>Facebook Own Posts Table | All PT Channels - 10 of 16</vt:lpstr>
      <vt:lpstr>Facebook Own Posts Table | All PT Channels - 11 of 16</vt:lpstr>
      <vt:lpstr>Facebook Own Posts Table | All PT Channels - 12 of 16</vt:lpstr>
      <vt:lpstr>Facebook Own Posts Table | All PT Channels - 13 of 16</vt:lpstr>
      <vt:lpstr>Facebook Own Posts Table | All PT Channels - 14 of 16</vt:lpstr>
      <vt:lpstr>Facebook Own Posts Table | All PT Channels - 15 of 16</vt:lpstr>
      <vt:lpstr>Facebook Own Posts Table | All PT Channels - 16 of 16</vt:lpstr>
      <vt:lpstr>Facebook Reach | All PT Channels</vt:lpstr>
      <vt:lpstr>Facebook Page Post Reach Table | Bosch Profi-Elektrowerkzeuge und Zubehör</vt:lpstr>
      <vt:lpstr>Facebook Impressions | Bosch Profi-Elektrowerkzeuge und Zubehör</vt:lpstr>
      <vt:lpstr>Facebook User Posts | Bosch Profi-Elektrowerkzeuge und Zubehör</vt:lpstr>
      <vt:lpstr>Facebook Response Times | Bosch Profi-Elektrowerkzeuge und Zubehör</vt:lpstr>
      <vt:lpstr>Facebook User Posts Table | Bosch Profi-Elektrowerkzeuge und Zubehör</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5</vt:lpstr>
      <vt:lpstr>User Posts Table (Internal Benchmark) | All PT Channels - 2 of 5</vt:lpstr>
      <vt:lpstr>User Posts Table (Internal Benchmark) | All PT Channels - 3 of 5</vt:lpstr>
      <vt:lpstr>User Posts Table (Internal Benchmark) | All PT Channels - 4 of 5</vt:lpstr>
      <vt:lpstr>User Posts Table (Internal Benchmark) | All PT Channels - 5 of 5</vt:lpstr>
      <vt:lpstr>Facebook Key Metrics Radar | All PT Channels</vt:lpstr>
      <vt:lpstr>Facebook Interaction Rate By Post Type | Bosch Profi-Elektrowerkzeuge und Zubehör</vt:lpstr>
      <vt:lpstr>Facebook Reach By Country Table | Bosch Profi-Elektrowerkzeuge und Zubehör - 1 of 3</vt:lpstr>
      <vt:lpstr>Facebook Reach By Country Table | Bosch Profi-Elektrowerkzeuge und Zubehör - 2 of 3</vt:lpstr>
      <vt:lpstr>Facebook Reach By Country Table | Bosch Profi-Elektrowerkzeuge und Zubehör - 3 of 3</vt:lpstr>
      <vt:lpstr>Facebook Sponsored Posts Distribution | Bosch Profi-Elektrowerkzeuge und Zubehör</vt:lpstr>
      <vt:lpstr>Facebook Hashtag Detection | Bosch Profi-Elektrowerkzeuge und Zubehör</vt:lpstr>
      <vt:lpstr>Facebook Own Posts Table | Bosch Profi-Elektrowerkzeuge und Zubehör - 1 of 4</vt:lpstr>
      <vt:lpstr>Facebook Own Posts Table | Bosch Profi-Elektrowerkzeuge und Zubehör - 2 of 4</vt:lpstr>
      <vt:lpstr>Facebook Own Posts Table | Bosch Profi-Elektrowerkzeuge und Zubehör - 3 of 4</vt:lpstr>
      <vt:lpstr>Facebook Own Posts Table | Bosch Profi-Elektrowerkzeuge und Zubehör - 4 of 4</vt:lpstr>
      <vt:lpstr>Facebook User Questions Table | Bosch Profi-Elektrowerkzeuge und Zubehör</vt:lpstr>
      <vt:lpstr>Facebook Response Times Distribution | Bosch Profi-Elektrowerkzeuge und Zubehör</vt:lpstr>
      <vt:lpstr>Facebook Private Conversations Response Times Distribution | Bosch Profi-Elektrowerkzeuge und Zubehör</vt:lpstr>
      <vt:lpstr>Facebook Avg. Response Time of Incoming Requests (in sec.) | Bosch Profi-Elektrowerkzeuge und Zubehör</vt:lpstr>
      <vt:lpstr>Facebook Comments Table | Bosch Profi-Elektrowerkzeuge und Zubehör - 1 of 4</vt:lpstr>
      <vt:lpstr>Facebook Comments Table | Bosch Profi-Elektrowerkzeuge und Zubehör - 2 of 4</vt:lpstr>
      <vt:lpstr>Facebook Comments Table | Bosch Profi-Elektrowerkzeuge und Zubehör - 3 of 4</vt:lpstr>
      <vt:lpstr>Facebook Comments Table | Bosch Profi-Elektrowerkzeuge und Zubehör - 4 of 4</vt:lpstr>
      <vt:lpstr>Facebook New vs. Old Organic Post Reach Development (served vs. entered screen) | Bosch Profi-Elektrowerkzeuge und Zubehör</vt:lpstr>
      <vt:lpstr>Facebook Global Fans Total | Bosch Profi-Elektrowerkzeuge und Zubehör</vt:lpstr>
      <vt:lpstr>Facebook Page Unlike Clicks | Bosch Profi-Elektrowerkzeuge und Zubehör</vt:lpstr>
      <vt:lpstr>Facebook Reach by Post Type  | Bosch Profi-Elektrowerkzeuge und Zubehör</vt:lpstr>
      <vt:lpstr>Facebook Video Views | Bosch Profi-Elektrowerkzeuge und Zubehör</vt:lpstr>
      <vt:lpstr>Facebook Own Videos Table | Bosch Profi-Elektrowerkzeuge und Zubehör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2018-06-14T15:12:22Z</dcterms:created>
  <dcterms:modified xsi:type="dcterms:W3CDTF">2018-06-14T15:14:36Z</dcterms:modified>
</cp:coreProperties>
</file>