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8</c:v>
                </c:pt>
                <c:pt idx="1">
                  <c:v>13</c:v>
                </c:pt>
                <c:pt idx="2">
                  <c:v>5</c:v>
                </c:pt>
                <c:pt idx="3">
                  <c:v>11</c:v>
                </c:pt>
                <c:pt idx="4">
                  <c:v>6</c:v>
                </c:pt>
                <c:pt idx="5">
                  <c:v>7</c:v>
                </c:pt>
                <c:pt idx="6">
                  <c:v>6</c:v>
                </c:pt>
                <c:pt idx="7">
                  <c:v>9</c:v>
                </c:pt>
                <c:pt idx="8">
                  <c:v>12</c:v>
                </c:pt>
                <c:pt idx="9">
                  <c:v>6</c:v>
                </c:pt>
                <c:pt idx="10">
                  <c:v>9</c:v>
                </c:pt>
                <c:pt idx="11">
                  <c:v>12</c:v>
                </c:pt>
                <c:pt idx="12">
                  <c:v>7</c:v>
                </c:pt>
                <c:pt idx="13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48-4185-B77E-FB6EA07196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2</c:v>
                </c:pt>
                <c:pt idx="1">
                  <c:v>5</c:v>
                </c:pt>
                <c:pt idx="2">
                  <c:v>7</c:v>
                </c:pt>
                <c:pt idx="3">
                  <c:v>6</c:v>
                </c:pt>
                <c:pt idx="4">
                  <c:v>8</c:v>
                </c:pt>
                <c:pt idx="5">
                  <c:v>3</c:v>
                </c:pt>
                <c:pt idx="6">
                  <c:v>13</c:v>
                </c:pt>
                <c:pt idx="7">
                  <c:v>11</c:v>
                </c:pt>
                <c:pt idx="8">
                  <c:v>5</c:v>
                </c:pt>
                <c:pt idx="9">
                  <c:v>6</c:v>
                </c:pt>
                <c:pt idx="10">
                  <c:v>8</c:v>
                </c:pt>
                <c:pt idx="11">
                  <c:v>11</c:v>
                </c:pt>
                <c:pt idx="12">
                  <c:v>1</c:v>
                </c:pt>
                <c:pt idx="1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48-4185-B77E-FB6EA07196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9</c:v>
                </c:pt>
                <c:pt idx="4">
                  <c:v>7</c:v>
                </c:pt>
                <c:pt idx="5">
                  <c:v>6</c:v>
                </c:pt>
                <c:pt idx="6">
                  <c:v>7</c:v>
                </c:pt>
                <c:pt idx="7">
                  <c:v>2</c:v>
                </c:pt>
                <c:pt idx="8">
                  <c:v>9</c:v>
                </c:pt>
                <c:pt idx="9">
                  <c:v>9</c:v>
                </c:pt>
                <c:pt idx="10">
                  <c:v>5</c:v>
                </c:pt>
                <c:pt idx="11">
                  <c:v>9</c:v>
                </c:pt>
                <c:pt idx="12">
                  <c:v>8</c:v>
                </c:pt>
                <c:pt idx="1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48-4185-B77E-FB6EA07196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7">
                  <c:v>5</c:v>
                </c:pt>
                <c:pt idx="8">
                  <c:v>4</c:v>
                </c:pt>
                <c:pt idx="9">
                  <c:v>8</c:v>
                </c:pt>
                <c:pt idx="10">
                  <c:v>9</c:v>
                </c:pt>
                <c:pt idx="11">
                  <c:v>3</c:v>
                </c:pt>
                <c:pt idx="12">
                  <c:v>15</c:v>
                </c:pt>
                <c:pt idx="1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E48-4185-B77E-FB6EA0719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60672"/>
        <c:axId val="289161000"/>
      </c:lineChart>
      <c:dateAx>
        <c:axId val="289160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61000"/>
        <c:crosses val="autoZero"/>
        <c:auto val="1"/>
        <c:lblOffset val="100"/>
        <c:baseTimeUnit val="days"/>
      </c:dateAx>
      <c:valAx>
        <c:axId val="28916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6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5.9050000000000002</c:v>
                </c:pt>
                <c:pt idx="1">
                  <c:v>6.1990999999999996</c:v>
                </c:pt>
                <c:pt idx="2">
                  <c:v>6.4795999999999996</c:v>
                </c:pt>
                <c:pt idx="3">
                  <c:v>6.5837000000000003</c:v>
                </c:pt>
                <c:pt idx="4">
                  <c:v>6.19</c:v>
                </c:pt>
                <c:pt idx="5">
                  <c:v>8.8597000000000001</c:v>
                </c:pt>
                <c:pt idx="6">
                  <c:v>7.7782999999999998</c:v>
                </c:pt>
                <c:pt idx="7">
                  <c:v>8.2035999999999998</c:v>
                </c:pt>
                <c:pt idx="8">
                  <c:v>9.3963999999999999</c:v>
                </c:pt>
                <c:pt idx="9">
                  <c:v>7.4009</c:v>
                </c:pt>
                <c:pt idx="10">
                  <c:v>7.0359999999999996</c:v>
                </c:pt>
                <c:pt idx="11">
                  <c:v>10.229699999999999</c:v>
                </c:pt>
                <c:pt idx="12">
                  <c:v>9.0448000000000004</c:v>
                </c:pt>
                <c:pt idx="13">
                  <c:v>7.3543000000000003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A9-48FF-AA10-D5825A3D0C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4.9523000000000001</c:v>
                </c:pt>
                <c:pt idx="1">
                  <c:v>4.7205000000000004</c:v>
                </c:pt>
                <c:pt idx="2">
                  <c:v>4.9931999999999999</c:v>
                </c:pt>
                <c:pt idx="3">
                  <c:v>5.2931999999999997</c:v>
                </c:pt>
                <c:pt idx="4">
                  <c:v>4.8955000000000002</c:v>
                </c:pt>
                <c:pt idx="5">
                  <c:v>6.1067999999999998</c:v>
                </c:pt>
                <c:pt idx="6">
                  <c:v>4.9478</c:v>
                </c:pt>
                <c:pt idx="7">
                  <c:v>3.4897999999999998</c:v>
                </c:pt>
                <c:pt idx="8">
                  <c:v>6.2812000000000001</c:v>
                </c:pt>
                <c:pt idx="9">
                  <c:v>4.9569000000000001</c:v>
                </c:pt>
                <c:pt idx="10">
                  <c:v>5.4443999999999999</c:v>
                </c:pt>
                <c:pt idx="11">
                  <c:v>5.2812000000000001</c:v>
                </c:pt>
                <c:pt idx="12">
                  <c:v>5.1111000000000004</c:v>
                </c:pt>
                <c:pt idx="13">
                  <c:v>5.0907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A9-48FF-AA10-D5825A3D0C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7.9511000000000003</c:v>
                </c:pt>
                <c:pt idx="1">
                  <c:v>7.6901999999999999</c:v>
                </c:pt>
                <c:pt idx="2">
                  <c:v>7.375</c:v>
                </c:pt>
                <c:pt idx="3">
                  <c:v>7.2988999999999997</c:v>
                </c:pt>
                <c:pt idx="4">
                  <c:v>8.7173999999999996</c:v>
                </c:pt>
                <c:pt idx="5">
                  <c:v>8.0326000000000004</c:v>
                </c:pt>
                <c:pt idx="6">
                  <c:v>8.0542999999999996</c:v>
                </c:pt>
                <c:pt idx="7">
                  <c:v>8.2716999999999992</c:v>
                </c:pt>
                <c:pt idx="8">
                  <c:v>7.4076000000000004</c:v>
                </c:pt>
                <c:pt idx="9">
                  <c:v>7.0488999999999997</c:v>
                </c:pt>
                <c:pt idx="10">
                  <c:v>8.1684999999999999</c:v>
                </c:pt>
                <c:pt idx="11">
                  <c:v>9.1847999999999992</c:v>
                </c:pt>
                <c:pt idx="12">
                  <c:v>9.6196000000000002</c:v>
                </c:pt>
                <c:pt idx="13">
                  <c:v>10.573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A9-48FF-AA10-D5825A3D0C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7">
                  <c:v>20.597100000000001</c:v>
                </c:pt>
                <c:pt idx="8">
                  <c:v>21.185700000000001</c:v>
                </c:pt>
                <c:pt idx="9">
                  <c:v>22.640999999999998</c:v>
                </c:pt>
                <c:pt idx="10">
                  <c:v>26.293399999999998</c:v>
                </c:pt>
                <c:pt idx="11">
                  <c:v>21.572600000000001</c:v>
                </c:pt>
                <c:pt idx="12">
                  <c:v>22.610800000000001</c:v>
                </c:pt>
                <c:pt idx="13">
                  <c:v>15.934799999999999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A9-48FF-AA10-D5825A3D0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549968"/>
        <c:axId val="393544064"/>
      </c:lineChart>
      <c:dateAx>
        <c:axId val="39354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44064"/>
        <c:crosses val="autoZero"/>
        <c:auto val="1"/>
        <c:lblOffset val="100"/>
        <c:baseTimeUnit val="days"/>
      </c:dateAx>
      <c:valAx>
        <c:axId val="39354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4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Bosch Ferramentas Eletricas</c:v>
                </c:pt>
                <c:pt idx="1">
                  <c:v>Bosch Professional Power Tools International</c:v>
                </c:pt>
                <c:pt idx="2">
                  <c:v>Bosch Herramientas Eléctricas</c:v>
                </c:pt>
                <c:pt idx="3">
                  <c:v>Bosch Professional Turkiye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8647</c:v>
                </c:pt>
                <c:pt idx="1">
                  <c:v>26110</c:v>
                </c:pt>
                <c:pt idx="2">
                  <c:v>6317</c:v>
                </c:pt>
                <c:pt idx="3">
                  <c:v>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1A-44C0-B483-C8BD47EEB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5.0515216016671999E-2</c:v>
                </c:pt>
                <c:pt idx="1">
                  <c:v>4.9314703650677E-2</c:v>
                </c:pt>
                <c:pt idx="2">
                  <c:v>5.1639252665062002E-2</c:v>
                </c:pt>
                <c:pt idx="3">
                  <c:v>4.9336096913595001E-2</c:v>
                </c:pt>
                <c:pt idx="4">
                  <c:v>5.4111399800051002E-2</c:v>
                </c:pt>
                <c:pt idx="5">
                  <c:v>6.8828578108887997E-2</c:v>
                </c:pt>
                <c:pt idx="6">
                  <c:v>6.4023009933686995E-2</c:v>
                </c:pt>
                <c:pt idx="7">
                  <c:v>5.1348874973473999E-2</c:v>
                </c:pt>
                <c:pt idx="8">
                  <c:v>6.6183707670890005E-2</c:v>
                </c:pt>
                <c:pt idx="9">
                  <c:v>5.6498957392201003E-2</c:v>
                </c:pt>
                <c:pt idx="10">
                  <c:v>5.6325355088854001E-2</c:v>
                </c:pt>
                <c:pt idx="11">
                  <c:v>7.6332769806778E-2</c:v>
                </c:pt>
                <c:pt idx="12">
                  <c:v>7.9600060991336E-2</c:v>
                </c:pt>
                <c:pt idx="13">
                  <c:v>3.8142290184706003E-2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CB-43B7-BB22-8550F5AD62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3.0861252950278001E-2</c:v>
                </c:pt>
                <c:pt idx="1">
                  <c:v>2.6096805325295999E-2</c:v>
                </c:pt>
                <c:pt idx="2">
                  <c:v>3.4187845212251003E-2</c:v>
                </c:pt>
                <c:pt idx="3">
                  <c:v>2.8443296582217999E-2</c:v>
                </c:pt>
                <c:pt idx="4">
                  <c:v>3.4028341023085003E-2</c:v>
                </c:pt>
                <c:pt idx="5">
                  <c:v>3.4914123542984003E-2</c:v>
                </c:pt>
                <c:pt idx="6">
                  <c:v>3.1258556426042E-2</c:v>
                </c:pt>
                <c:pt idx="7">
                  <c:v>3.0669340771971001E-2</c:v>
                </c:pt>
                <c:pt idx="8">
                  <c:v>3.0466847546045998E-2</c:v>
                </c:pt>
                <c:pt idx="9">
                  <c:v>2.9189077245990999E-2</c:v>
                </c:pt>
                <c:pt idx="10">
                  <c:v>3.2833298643800003E-2</c:v>
                </c:pt>
                <c:pt idx="11">
                  <c:v>3.0300892408820002E-2</c:v>
                </c:pt>
                <c:pt idx="12">
                  <c:v>3.3487565313493999E-2</c:v>
                </c:pt>
                <c:pt idx="13">
                  <c:v>1.5547019612930001E-2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CB-43B7-BB22-8550F5AD62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5.3568840845182999E-2</c:v>
                </c:pt>
                <c:pt idx="1">
                  <c:v>4.2083542177928999E-2</c:v>
                </c:pt>
                <c:pt idx="2">
                  <c:v>4.4310652157151E-2</c:v>
                </c:pt>
                <c:pt idx="3">
                  <c:v>4.5494233548989002E-2</c:v>
                </c:pt>
                <c:pt idx="4">
                  <c:v>5.0316689603882997E-2</c:v>
                </c:pt>
                <c:pt idx="5">
                  <c:v>5.0681240338889003E-2</c:v>
                </c:pt>
                <c:pt idx="6">
                  <c:v>5.1532298444418999E-2</c:v>
                </c:pt>
                <c:pt idx="7">
                  <c:v>4.7643635988341003E-2</c:v>
                </c:pt>
                <c:pt idx="8">
                  <c:v>4.1587230838650999E-2</c:v>
                </c:pt>
                <c:pt idx="9">
                  <c:v>4.0953851850818998E-2</c:v>
                </c:pt>
                <c:pt idx="10">
                  <c:v>5.3772467589042E-2</c:v>
                </c:pt>
                <c:pt idx="11">
                  <c:v>5.4294286044715999E-2</c:v>
                </c:pt>
                <c:pt idx="12">
                  <c:v>5.9898522190136E-2</c:v>
                </c:pt>
                <c:pt idx="13">
                  <c:v>3.3587808984383002E-2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CB-43B7-BB22-8550F5AD62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7">
                  <c:v>1.7402034716318999</c:v>
                </c:pt>
                <c:pt idx="8">
                  <c:v>2.7785863682429</c:v>
                </c:pt>
                <c:pt idx="9">
                  <c:v>1.3356061102734</c:v>
                </c:pt>
                <c:pt idx="10">
                  <c:v>2.4465733997899002</c:v>
                </c:pt>
                <c:pt idx="11">
                  <c:v>2.4606438444749998</c:v>
                </c:pt>
                <c:pt idx="12">
                  <c:v>1.6104020334653999</c:v>
                </c:pt>
                <c:pt idx="13">
                  <c:v>0.85406834973127999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CB-43B7-BB22-8550F5AD6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556200"/>
        <c:axId val="393556528"/>
      </c:lineChart>
      <c:dateAx>
        <c:axId val="39355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56528"/>
        <c:crosses val="autoZero"/>
        <c:auto val="1"/>
        <c:lblOffset val="100"/>
        <c:baseTimeUnit val="days"/>
      </c:dateAx>
      <c:valAx>
        <c:axId val="39355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5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33.117600000000003</c:v>
                </c:pt>
                <c:pt idx="1">
                  <c:v>44.292200000000001</c:v>
                </c:pt>
                <c:pt idx="2">
                  <c:v>74.975399999999993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29-4F1A-B8BE-0E58911FEB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65.254199999999997</c:v>
                </c:pt>
                <c:pt idx="4">
                  <c:v>51.767200000000003</c:v>
                </c:pt>
                <c:pt idx="5">
                  <c:v>21.495200000000001</c:v>
                </c:pt>
                <c:pt idx="6">
                  <c:v>23.900099999999998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29-4F1A-B8BE-0E58911FEB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24.1938</c:v>
                </c:pt>
                <c:pt idx="1">
                  <c:v>42.465800000000002</c:v>
                </c:pt>
                <c:pt idx="2">
                  <c:v>67.376099999999994</c:v>
                </c:pt>
                <c:pt idx="3">
                  <c:v>30.932200000000002</c:v>
                </c:pt>
                <c:pt idx="4">
                  <c:v>82.146100000000004</c:v>
                </c:pt>
                <c:pt idx="5">
                  <c:v>42.337600000000002</c:v>
                </c:pt>
                <c:pt idx="6">
                  <c:v>98.718599999999995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29-4F1A-B8BE-0E58911FEB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3.2555000000000001</c:v>
                </c:pt>
                <c:pt idx="1">
                  <c:v>80.137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29-4F1A-B8BE-0E58911FE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3550296"/>
        <c:axId val="393550952"/>
      </c:radarChart>
      <c:catAx>
        <c:axId val="39355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50952"/>
        <c:crosses val="autoZero"/>
        <c:auto val="1"/>
        <c:lblAlgn val="ctr"/>
        <c:lblOffset val="100"/>
        <c:noMultiLvlLbl val="0"/>
      </c:catAx>
      <c:valAx>
        <c:axId val="39355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5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78B70-FF49-4091-96E0-69BD5CB43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E106AF-C3CA-4193-BDA2-358288308E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65297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157B8-90CA-4F88-9AA5-A2376570A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PT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00D8B5-7DA2-4A44-878B-6ED2318B7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0754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067320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3576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324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6411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149802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136946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150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33362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56242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1015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7494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89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22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21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075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712A9-D56E-45C0-A7BD-21E88A8D2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84187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3B24B-DC52-4EE2-A90D-19906D87C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869988-7817-4202-9365-BED0D06280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35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8719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92089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112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49468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117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874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- 2018-05-22 07:11:53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 Akülü Vidalama Makinesi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02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- 2018-05-18 12:03:15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 Professional Akülü Vidalama Makinesi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5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- 2011-07-21 15:46:28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Sabre Saw GSA 1300 PCE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72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- 2015-07-31 13:27:03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GSH 5 CE Professional Demolition hammer with SDS-max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65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- 2014-05-12 11:44:32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App Tutorial -- Measurement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97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- 2012-05-09 15:14:17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joint a worktop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49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- 2011-07-22 09:21:36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GST 90 BE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25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BA995-0C00-4808-AC29-CEF4BFCA75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378331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33621-2483-4C54-8790-0B591C1DA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B0682D-A691-408D-AAF5-141D914C9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966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284267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5171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40868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93357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4091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34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- 2012-02-14 10:17:01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J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25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GBH 8-45 D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21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2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- 2011-10-25 15:33:48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GMS 120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49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- 2016-01-26 20:15:16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Rozadora GNF 35 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753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09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- 2012-02-24 16:16:14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XC Professional | Table saw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14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072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2756C-844D-4250-A75F-FF05370B6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366426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0BE66-71AC-4856-9439-B195D04FF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003334-6AF4-4303-AB34-5C5B204188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441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027273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2194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12556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55209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7434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36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26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97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43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16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- 2012-11-08 15:24:29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create a raised door 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31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- 2011-01-10 15:04:19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GOP 250 CE Professional 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50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- 2017-03-21 14:24:59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de Impacto GSB 13 RE Bosch - Review por Adilson Pinheiro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14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- 2018-06-11 19:17:11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Chega de Achismo!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732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8766C-D5B5-41BF-BD66-1342363BCF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1068239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B37AB-5A4E-4F42-BCCE-060C355F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85141C-7474-404F-B1E3-1EF4F5D84A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732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836599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6702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9882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5958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3113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77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- 2015-03-03 13:14:11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8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- 2018-06-07 17:37:31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Chegou a nova parafusadeira Bosch 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319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156FF-55B4-41B4-BAC4-2E00B0E75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1947574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DAAAB-93C6-4B6E-9087-826373028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 | All PT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8EB07-CFDD-4A4D-B248-ACF5DEDB77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647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95415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8250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3962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111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434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8453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95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497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15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43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08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48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119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4D4FD-36A6-405B-B8C1-DA1EDE472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05/15/2018 - 06/14/2018</a:t>
            </a:r>
          </a:p>
        </p:txBody>
      </p:sp>
    </p:spTree>
    <p:extLst>
      <p:ext uri="{BB962C8B-B14F-4D97-AF65-F5344CB8AC3E}">
        <p14:creationId xmlns:p14="http://schemas.microsoft.com/office/powerpoint/2010/main" val="2560504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91985-669C-4EB4-8BE4-3AD295870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3C34F0-FA67-4BE4-AE71-379A8FB4C5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004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051C5-F75E-4999-8DBF-FD10CD96F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83860-2279-48C5-8592-DD729F1E4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47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21A90-1BFB-4939-860A-F812B2891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CDB235-1B8E-4EE4-A224-9119538157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6688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AE0F6-4F99-4C24-BD83-A9FCC9505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2A808-EB9D-4AB3-A99F-E83149B3A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1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CBE03-0323-48F7-9666-74975DFC1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 Distribution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EB91D1-5365-4E98-8E45-C9F0C2F81B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2227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4D2FF-27D6-43CF-83E5-7829BD051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FE02E-EE5A-4E5D-8F37-0D9F93018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887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83AAA-DC93-4AA5-B3DE-2DFF5700A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0E4F4B-56FB-438C-B737-D0E432FAE6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8522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1F2E6-12EE-475F-B4F1-9A0BC7C94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199F2-1F10-4F60-BF89-58E91A5A2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900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289C9-1015-449D-B0F1-8589B79A9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D30663-64E6-4F9C-813B-43989EF3AA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7809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E7675-A781-4D45-A844-3F1308A94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A0686-4677-4891-930F-829263DE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69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629</Words>
  <Application>Microsoft Office PowerPoint</Application>
  <PresentationFormat>On-screen Show (4:3)</PresentationFormat>
  <Paragraphs>269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YouTube</vt:lpstr>
      <vt:lpstr>Youtube Key Metrics Table | All PT Channels</vt:lpstr>
      <vt:lpstr>Youtube Top Ten Videos | All PT Channels - 1 of 4</vt:lpstr>
      <vt:lpstr>Youtube Top Ten Videos | All PT Channels - 2 of 4</vt:lpstr>
      <vt:lpstr>Youtube Top Ten Videos | All PT Channels - 3 of 4</vt:lpstr>
      <vt:lpstr>Youtube Top Ten Videos | All PT Channels - 4 of 4</vt:lpstr>
      <vt:lpstr>Youtube Subscribers Table | All PT Channels</vt:lpstr>
      <vt:lpstr>Youtube Subscribers Change | All PT Channels</vt:lpstr>
      <vt:lpstr>Youtube Average Views Per Video | All PT Channels</vt:lpstr>
      <vt:lpstr>Youtube Subscriber Distribution | All PT Channels</vt:lpstr>
      <vt:lpstr>Youtube Video Views Change Rate | All PT Channels</vt:lpstr>
      <vt:lpstr>Youtube Key Metrics Radar | All PT Channels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Administrator</dc:creator>
  <cp:lastModifiedBy>Administrator</cp:lastModifiedBy>
  <cp:revision>1</cp:revision>
  <dcterms:created xsi:type="dcterms:W3CDTF">2018-06-14T15:08:34Z</dcterms:created>
  <dcterms:modified xsi:type="dcterms:W3CDTF">2018-06-14T15:09:00Z</dcterms:modified>
</cp:coreProperties>
</file>