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boschtoolsna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192</c:v>
                </c:pt>
                <c:pt idx="1">
                  <c:v>170</c:v>
                </c:pt>
                <c:pt idx="2">
                  <c:v>162</c:v>
                </c:pt>
                <c:pt idx="3">
                  <c:v>245</c:v>
                </c:pt>
                <c:pt idx="4">
                  <c:v>195</c:v>
                </c:pt>
                <c:pt idx="5">
                  <c:v>182</c:v>
                </c:pt>
                <c:pt idx="6">
                  <c:v>165</c:v>
                </c:pt>
                <c:pt idx="7">
                  <c:v>224</c:v>
                </c:pt>
                <c:pt idx="8">
                  <c:v>211</c:v>
                </c:pt>
                <c:pt idx="9">
                  <c:v>184</c:v>
                </c:pt>
                <c:pt idx="10">
                  <c:v>203</c:v>
                </c:pt>
                <c:pt idx="11">
                  <c:v>175</c:v>
                </c:pt>
                <c:pt idx="12">
                  <c:v>156</c:v>
                </c:pt>
                <c:pt idx="13">
                  <c:v>139</c:v>
                </c:pt>
                <c:pt idx="14">
                  <c:v>174</c:v>
                </c:pt>
                <c:pt idx="15">
                  <c:v>251</c:v>
                </c:pt>
                <c:pt idx="16">
                  <c:v>168</c:v>
                </c:pt>
                <c:pt idx="17">
                  <c:v>161</c:v>
                </c:pt>
                <c:pt idx="18">
                  <c:v>175</c:v>
                </c:pt>
                <c:pt idx="19">
                  <c:v>162</c:v>
                </c:pt>
                <c:pt idx="20">
                  <c:v>195</c:v>
                </c:pt>
                <c:pt idx="21">
                  <c:v>171</c:v>
                </c:pt>
                <c:pt idx="22">
                  <c:v>179</c:v>
                </c:pt>
                <c:pt idx="23">
                  <c:v>172</c:v>
                </c:pt>
                <c:pt idx="24">
                  <c:v>174</c:v>
                </c:pt>
                <c:pt idx="25">
                  <c:v>537</c:v>
                </c:pt>
                <c:pt idx="26">
                  <c:v>228</c:v>
                </c:pt>
                <c:pt idx="27">
                  <c:v>135</c:v>
                </c:pt>
                <c:pt idx="28">
                  <c:v>147</c:v>
                </c:pt>
                <c:pt idx="29">
                  <c:v>118</c:v>
                </c:pt>
                <c:pt idx="30">
                  <c:v>280</c:v>
                </c:pt>
                <c:pt idx="31">
                  <c:v>319</c:v>
                </c:pt>
                <c:pt idx="32">
                  <c:v>216</c:v>
                </c:pt>
                <c:pt idx="33">
                  <c:v>200</c:v>
                </c:pt>
                <c:pt idx="34">
                  <c:v>162</c:v>
                </c:pt>
                <c:pt idx="35">
                  <c:v>150</c:v>
                </c:pt>
                <c:pt idx="36">
                  <c:v>184</c:v>
                </c:pt>
                <c:pt idx="37">
                  <c:v>157</c:v>
                </c:pt>
                <c:pt idx="38">
                  <c:v>209</c:v>
                </c:pt>
                <c:pt idx="39">
                  <c:v>175</c:v>
                </c:pt>
                <c:pt idx="40">
                  <c:v>197</c:v>
                </c:pt>
                <c:pt idx="41">
                  <c:v>174</c:v>
                </c:pt>
                <c:pt idx="42">
                  <c:v>147</c:v>
                </c:pt>
                <c:pt idx="43">
                  <c:v>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9B-459A-A8C6-FD620BC890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-7</c:v>
                </c:pt>
                <c:pt idx="1">
                  <c:v>-1</c:v>
                </c:pt>
                <c:pt idx="2">
                  <c:v>6</c:v>
                </c:pt>
                <c:pt idx="3">
                  <c:v>3</c:v>
                </c:pt>
                <c:pt idx="4">
                  <c:v>-2</c:v>
                </c:pt>
                <c:pt idx="5">
                  <c:v>11</c:v>
                </c:pt>
                <c:pt idx="6">
                  <c:v>-15</c:v>
                </c:pt>
                <c:pt idx="7">
                  <c:v>3</c:v>
                </c:pt>
                <c:pt idx="8">
                  <c:v>11</c:v>
                </c:pt>
                <c:pt idx="9">
                  <c:v>-3</c:v>
                </c:pt>
                <c:pt idx="10">
                  <c:v>0</c:v>
                </c:pt>
                <c:pt idx="11">
                  <c:v>6</c:v>
                </c:pt>
                <c:pt idx="12">
                  <c:v>4</c:v>
                </c:pt>
                <c:pt idx="13">
                  <c:v>0</c:v>
                </c:pt>
                <c:pt idx="14">
                  <c:v>7</c:v>
                </c:pt>
                <c:pt idx="15">
                  <c:v>-1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7</c:v>
                </c:pt>
                <c:pt idx="20">
                  <c:v>-3</c:v>
                </c:pt>
                <c:pt idx="21">
                  <c:v>1</c:v>
                </c:pt>
                <c:pt idx="22">
                  <c:v>9</c:v>
                </c:pt>
                <c:pt idx="23">
                  <c:v>10</c:v>
                </c:pt>
                <c:pt idx="24">
                  <c:v>-3</c:v>
                </c:pt>
                <c:pt idx="25">
                  <c:v>8</c:v>
                </c:pt>
                <c:pt idx="26">
                  <c:v>-3</c:v>
                </c:pt>
                <c:pt idx="27">
                  <c:v>-6</c:v>
                </c:pt>
                <c:pt idx="28">
                  <c:v>0</c:v>
                </c:pt>
                <c:pt idx="29">
                  <c:v>-4</c:v>
                </c:pt>
                <c:pt idx="30">
                  <c:v>-11</c:v>
                </c:pt>
                <c:pt idx="31">
                  <c:v>2</c:v>
                </c:pt>
                <c:pt idx="32">
                  <c:v>0</c:v>
                </c:pt>
                <c:pt idx="33">
                  <c:v>-2</c:v>
                </c:pt>
                <c:pt idx="35">
                  <c:v>-2</c:v>
                </c:pt>
                <c:pt idx="36">
                  <c:v>9</c:v>
                </c:pt>
                <c:pt idx="37">
                  <c:v>2</c:v>
                </c:pt>
                <c:pt idx="38">
                  <c:v>17</c:v>
                </c:pt>
                <c:pt idx="39">
                  <c:v>4</c:v>
                </c:pt>
                <c:pt idx="40">
                  <c:v>22</c:v>
                </c:pt>
                <c:pt idx="41">
                  <c:v>15</c:v>
                </c:pt>
                <c:pt idx="42">
                  <c:v>-9</c:v>
                </c:pt>
                <c:pt idx="43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9B-459A-A8C6-FD620BC890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boschbricolage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Sheet1!$D$2:$D$45</c:f>
              <c:numCache>
                <c:formatCode>General</c:formatCode>
                <c:ptCount val="44"/>
                <c:pt idx="32">
                  <c:v>-1</c:v>
                </c:pt>
                <c:pt idx="33">
                  <c:v>-1</c:v>
                </c:pt>
                <c:pt idx="34">
                  <c:v>0</c:v>
                </c:pt>
                <c:pt idx="35">
                  <c:v>0</c:v>
                </c:pt>
                <c:pt idx="36">
                  <c:v>-2</c:v>
                </c:pt>
                <c:pt idx="37">
                  <c:v>1</c:v>
                </c:pt>
                <c:pt idx="38">
                  <c:v>2</c:v>
                </c:pt>
                <c:pt idx="39">
                  <c:v>0</c:v>
                </c:pt>
                <c:pt idx="40">
                  <c:v>0</c:v>
                </c:pt>
                <c:pt idx="41">
                  <c:v>-1</c:v>
                </c:pt>
                <c:pt idx="42">
                  <c:v>2</c:v>
                </c:pt>
                <c:pt idx="4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9B-459A-A8C6-FD620BC89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62240"/>
        <c:axId val="334961256"/>
      </c:lineChart>
      <c:dateAx>
        <c:axId val="334962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61256"/>
        <c:crosses val="autoZero"/>
        <c:auto val="1"/>
        <c:lblOffset val="100"/>
        <c:baseTimeUnit val="days"/>
      </c:dateAx>
      <c:valAx>
        <c:axId val="33496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60</c:v>
                </c:pt>
                <c:pt idx="1">
                  <c:v>17</c:v>
                </c:pt>
                <c:pt idx="2">
                  <c:v>16</c:v>
                </c:pt>
                <c:pt idx="3">
                  <c:v>14</c:v>
                </c:pt>
                <c:pt idx="4">
                  <c:v>18</c:v>
                </c:pt>
                <c:pt idx="5">
                  <c:v>12</c:v>
                </c:pt>
                <c:pt idx="6">
                  <c:v>8</c:v>
                </c:pt>
                <c:pt idx="7">
                  <c:v>23</c:v>
                </c:pt>
                <c:pt idx="8">
                  <c:v>19</c:v>
                </c:pt>
                <c:pt idx="9">
                  <c:v>10</c:v>
                </c:pt>
                <c:pt idx="10">
                  <c:v>11</c:v>
                </c:pt>
                <c:pt idx="11">
                  <c:v>15</c:v>
                </c:pt>
                <c:pt idx="12">
                  <c:v>11</c:v>
                </c:pt>
                <c:pt idx="13">
                  <c:v>13</c:v>
                </c:pt>
                <c:pt idx="14">
                  <c:v>11</c:v>
                </c:pt>
                <c:pt idx="15">
                  <c:v>11</c:v>
                </c:pt>
                <c:pt idx="16">
                  <c:v>17</c:v>
                </c:pt>
                <c:pt idx="17">
                  <c:v>24</c:v>
                </c:pt>
                <c:pt idx="18">
                  <c:v>14</c:v>
                </c:pt>
                <c:pt idx="19">
                  <c:v>12</c:v>
                </c:pt>
                <c:pt idx="20">
                  <c:v>17</c:v>
                </c:pt>
                <c:pt idx="21">
                  <c:v>16</c:v>
                </c:pt>
                <c:pt idx="22">
                  <c:v>25</c:v>
                </c:pt>
                <c:pt idx="23">
                  <c:v>18</c:v>
                </c:pt>
                <c:pt idx="24">
                  <c:v>10</c:v>
                </c:pt>
                <c:pt idx="25">
                  <c:v>12</c:v>
                </c:pt>
                <c:pt idx="26">
                  <c:v>3</c:v>
                </c:pt>
                <c:pt idx="27">
                  <c:v>13</c:v>
                </c:pt>
                <c:pt idx="28">
                  <c:v>14</c:v>
                </c:pt>
                <c:pt idx="29">
                  <c:v>11</c:v>
                </c:pt>
                <c:pt idx="30">
                  <c:v>13</c:v>
                </c:pt>
                <c:pt idx="31">
                  <c:v>11</c:v>
                </c:pt>
                <c:pt idx="32">
                  <c:v>16</c:v>
                </c:pt>
                <c:pt idx="33">
                  <c:v>16</c:v>
                </c:pt>
                <c:pt idx="34">
                  <c:v>14</c:v>
                </c:pt>
                <c:pt idx="35">
                  <c:v>10</c:v>
                </c:pt>
                <c:pt idx="36">
                  <c:v>15</c:v>
                </c:pt>
                <c:pt idx="37">
                  <c:v>16</c:v>
                </c:pt>
                <c:pt idx="38">
                  <c:v>34</c:v>
                </c:pt>
                <c:pt idx="39">
                  <c:v>9</c:v>
                </c:pt>
                <c:pt idx="40">
                  <c:v>32</c:v>
                </c:pt>
                <c:pt idx="41">
                  <c:v>18</c:v>
                </c:pt>
                <c:pt idx="42">
                  <c:v>12</c:v>
                </c:pt>
                <c:pt idx="43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B2-49C9-A669-7E7A61F0A4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boschbricolage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225</c:v>
                </c:pt>
                <c:pt idx="7">
                  <c:v>120</c:v>
                </c:pt>
                <c:pt idx="8">
                  <c:v>324</c:v>
                </c:pt>
                <c:pt idx="9">
                  <c:v>106</c:v>
                </c:pt>
                <c:pt idx="10">
                  <c:v>27</c:v>
                </c:pt>
                <c:pt idx="11">
                  <c:v>13</c:v>
                </c:pt>
                <c:pt idx="12">
                  <c:v>11</c:v>
                </c:pt>
                <c:pt idx="13">
                  <c:v>367</c:v>
                </c:pt>
                <c:pt idx="14">
                  <c:v>123</c:v>
                </c:pt>
                <c:pt idx="15">
                  <c:v>341</c:v>
                </c:pt>
                <c:pt idx="16">
                  <c:v>162</c:v>
                </c:pt>
                <c:pt idx="17">
                  <c:v>190</c:v>
                </c:pt>
                <c:pt idx="18">
                  <c:v>20</c:v>
                </c:pt>
                <c:pt idx="19">
                  <c:v>11</c:v>
                </c:pt>
                <c:pt idx="20">
                  <c:v>9</c:v>
                </c:pt>
                <c:pt idx="21">
                  <c:v>4</c:v>
                </c:pt>
                <c:pt idx="22">
                  <c:v>2</c:v>
                </c:pt>
                <c:pt idx="23">
                  <c:v>1</c:v>
                </c:pt>
                <c:pt idx="24">
                  <c:v>387</c:v>
                </c:pt>
                <c:pt idx="25">
                  <c:v>86</c:v>
                </c:pt>
                <c:pt idx="26">
                  <c:v>20</c:v>
                </c:pt>
                <c:pt idx="27">
                  <c:v>16</c:v>
                </c:pt>
                <c:pt idx="28">
                  <c:v>7</c:v>
                </c:pt>
                <c:pt idx="29">
                  <c:v>406</c:v>
                </c:pt>
                <c:pt idx="30">
                  <c:v>515</c:v>
                </c:pt>
                <c:pt idx="31">
                  <c:v>112</c:v>
                </c:pt>
                <c:pt idx="32">
                  <c:v>24</c:v>
                </c:pt>
                <c:pt idx="33">
                  <c:v>12</c:v>
                </c:pt>
                <c:pt idx="34">
                  <c:v>7</c:v>
                </c:pt>
                <c:pt idx="35">
                  <c:v>7</c:v>
                </c:pt>
                <c:pt idx="36">
                  <c:v>13</c:v>
                </c:pt>
                <c:pt idx="37">
                  <c:v>4</c:v>
                </c:pt>
                <c:pt idx="38">
                  <c:v>305</c:v>
                </c:pt>
                <c:pt idx="39">
                  <c:v>92</c:v>
                </c:pt>
                <c:pt idx="40">
                  <c:v>23</c:v>
                </c:pt>
                <c:pt idx="41">
                  <c:v>8</c:v>
                </c:pt>
                <c:pt idx="42">
                  <c:v>4</c:v>
                </c:pt>
                <c:pt idx="4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B2-49C9-A669-7E7A61F0A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64208"/>
        <c:axId val="163358848"/>
      </c:lineChart>
      <c:dateAx>
        <c:axId val="334964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58848"/>
        <c:crosses val="autoZero"/>
        <c:auto val="1"/>
        <c:lblOffset val="100"/>
        <c:baseTimeUnit val="days"/>
      </c:dateAx>
      <c:valAx>
        <c:axId val="16335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6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204</c:v>
                </c:pt>
                <c:pt idx="1">
                  <c:v>64</c:v>
                </c:pt>
                <c:pt idx="2">
                  <c:v>47</c:v>
                </c:pt>
                <c:pt idx="3">
                  <c:v>62</c:v>
                </c:pt>
                <c:pt idx="4">
                  <c:v>56</c:v>
                </c:pt>
                <c:pt idx="5">
                  <c:v>138</c:v>
                </c:pt>
                <c:pt idx="6">
                  <c:v>24</c:v>
                </c:pt>
                <c:pt idx="7">
                  <c:v>100</c:v>
                </c:pt>
                <c:pt idx="8">
                  <c:v>67</c:v>
                </c:pt>
                <c:pt idx="9">
                  <c:v>66</c:v>
                </c:pt>
                <c:pt idx="10">
                  <c:v>32</c:v>
                </c:pt>
                <c:pt idx="11">
                  <c:v>146</c:v>
                </c:pt>
                <c:pt idx="12">
                  <c:v>33</c:v>
                </c:pt>
                <c:pt idx="13">
                  <c:v>100</c:v>
                </c:pt>
                <c:pt idx="14">
                  <c:v>70</c:v>
                </c:pt>
                <c:pt idx="15">
                  <c:v>64</c:v>
                </c:pt>
                <c:pt idx="16">
                  <c:v>148</c:v>
                </c:pt>
                <c:pt idx="17">
                  <c:v>125</c:v>
                </c:pt>
                <c:pt idx="18">
                  <c:v>58</c:v>
                </c:pt>
                <c:pt idx="19">
                  <c:v>54</c:v>
                </c:pt>
                <c:pt idx="20">
                  <c:v>112</c:v>
                </c:pt>
                <c:pt idx="21">
                  <c:v>64</c:v>
                </c:pt>
                <c:pt idx="22">
                  <c:v>159</c:v>
                </c:pt>
                <c:pt idx="23">
                  <c:v>88</c:v>
                </c:pt>
                <c:pt idx="24">
                  <c:v>24</c:v>
                </c:pt>
                <c:pt idx="25">
                  <c:v>89</c:v>
                </c:pt>
                <c:pt idx="26">
                  <c:v>13</c:v>
                </c:pt>
                <c:pt idx="27">
                  <c:v>59</c:v>
                </c:pt>
                <c:pt idx="28">
                  <c:v>67</c:v>
                </c:pt>
                <c:pt idx="29">
                  <c:v>84</c:v>
                </c:pt>
                <c:pt idx="30">
                  <c:v>91</c:v>
                </c:pt>
                <c:pt idx="31">
                  <c:v>61</c:v>
                </c:pt>
                <c:pt idx="32">
                  <c:v>53</c:v>
                </c:pt>
                <c:pt idx="33">
                  <c:v>58</c:v>
                </c:pt>
                <c:pt idx="34">
                  <c:v>60</c:v>
                </c:pt>
                <c:pt idx="35">
                  <c:v>34</c:v>
                </c:pt>
                <c:pt idx="36">
                  <c:v>133</c:v>
                </c:pt>
                <c:pt idx="37">
                  <c:v>138</c:v>
                </c:pt>
                <c:pt idx="38">
                  <c:v>225</c:v>
                </c:pt>
                <c:pt idx="39">
                  <c:v>85</c:v>
                </c:pt>
                <c:pt idx="40">
                  <c:v>92</c:v>
                </c:pt>
                <c:pt idx="41">
                  <c:v>187</c:v>
                </c:pt>
                <c:pt idx="42">
                  <c:v>29</c:v>
                </c:pt>
                <c:pt idx="43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0A-48A5-BBAE-1FF5A01633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boschbricolage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</c:numCache>
            </c:num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255</c:v>
                </c:pt>
                <c:pt idx="7">
                  <c:v>170</c:v>
                </c:pt>
                <c:pt idx="8">
                  <c:v>434</c:v>
                </c:pt>
                <c:pt idx="9">
                  <c:v>123</c:v>
                </c:pt>
                <c:pt idx="10">
                  <c:v>35</c:v>
                </c:pt>
                <c:pt idx="11">
                  <c:v>30</c:v>
                </c:pt>
                <c:pt idx="12">
                  <c:v>15</c:v>
                </c:pt>
                <c:pt idx="13">
                  <c:v>466</c:v>
                </c:pt>
                <c:pt idx="14">
                  <c:v>137</c:v>
                </c:pt>
                <c:pt idx="15">
                  <c:v>441</c:v>
                </c:pt>
                <c:pt idx="16">
                  <c:v>198</c:v>
                </c:pt>
                <c:pt idx="17">
                  <c:v>211</c:v>
                </c:pt>
                <c:pt idx="18">
                  <c:v>24</c:v>
                </c:pt>
                <c:pt idx="19">
                  <c:v>14</c:v>
                </c:pt>
                <c:pt idx="20">
                  <c:v>17</c:v>
                </c:pt>
                <c:pt idx="21">
                  <c:v>16</c:v>
                </c:pt>
                <c:pt idx="22">
                  <c:v>2</c:v>
                </c:pt>
                <c:pt idx="23">
                  <c:v>1</c:v>
                </c:pt>
                <c:pt idx="24">
                  <c:v>510</c:v>
                </c:pt>
                <c:pt idx="25">
                  <c:v>95</c:v>
                </c:pt>
                <c:pt idx="26">
                  <c:v>24</c:v>
                </c:pt>
                <c:pt idx="27">
                  <c:v>44</c:v>
                </c:pt>
                <c:pt idx="28">
                  <c:v>14</c:v>
                </c:pt>
                <c:pt idx="29">
                  <c:v>522</c:v>
                </c:pt>
                <c:pt idx="30">
                  <c:v>1255</c:v>
                </c:pt>
                <c:pt idx="31">
                  <c:v>202</c:v>
                </c:pt>
                <c:pt idx="32">
                  <c:v>41</c:v>
                </c:pt>
                <c:pt idx="33">
                  <c:v>16</c:v>
                </c:pt>
                <c:pt idx="34">
                  <c:v>12</c:v>
                </c:pt>
                <c:pt idx="35">
                  <c:v>15</c:v>
                </c:pt>
                <c:pt idx="36">
                  <c:v>18</c:v>
                </c:pt>
                <c:pt idx="37">
                  <c:v>6</c:v>
                </c:pt>
                <c:pt idx="38">
                  <c:v>407</c:v>
                </c:pt>
                <c:pt idx="39">
                  <c:v>108</c:v>
                </c:pt>
                <c:pt idx="40">
                  <c:v>24</c:v>
                </c:pt>
                <c:pt idx="41">
                  <c:v>16</c:v>
                </c:pt>
                <c:pt idx="42">
                  <c:v>33</c:v>
                </c:pt>
                <c:pt idx="4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0A-48A5-BBAE-1FF5A0163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555728"/>
        <c:axId val="142561632"/>
      </c:lineChart>
      <c:dateAx>
        <c:axId val="14255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561632"/>
        <c:crosses val="autoZero"/>
        <c:auto val="1"/>
        <c:lblOffset val="100"/>
        <c:baseTimeUnit val="days"/>
      </c:dateAx>
      <c:valAx>
        <c:axId val="14256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55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boschtoolsna</c:v>
                </c:pt>
                <c:pt idx="1">
                  <c:v>boschferramentas</c:v>
                </c:pt>
                <c:pt idx="2">
                  <c:v>boschbricolage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26931</c:v>
                </c:pt>
                <c:pt idx="1">
                  <c:v>0</c:v>
                </c:pt>
                <c:pt idx="2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0A-4C61-A220-662872E447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boschtoolsna</c:v>
                </c:pt>
                <c:pt idx="1">
                  <c:v>boschferramentas</c:v>
                </c:pt>
                <c:pt idx="2">
                  <c:v>boschbricolage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512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0A-4C61-A220-662872E44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976552"/>
        <c:axId val="332974584"/>
      </c:barChart>
      <c:catAx>
        <c:axId val="33297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74584"/>
        <c:crosses val="autoZero"/>
        <c:auto val="1"/>
        <c:lblAlgn val="ctr"/>
        <c:lblOffset val="100"/>
        <c:noMultiLvlLbl val="0"/>
      </c:catAx>
      <c:valAx>
        <c:axId val="33297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7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boschtoolsna</c:v>
                </c:pt>
                <c:pt idx="1">
                  <c:v>boschferramentas</c:v>
                </c:pt>
                <c:pt idx="2">
                  <c:v>boschbricolage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5C-4414-887A-3E6F668892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boschtoolsna</c:v>
                </c:pt>
                <c:pt idx="1">
                  <c:v>boschferramentas</c:v>
                </c:pt>
                <c:pt idx="2">
                  <c:v>boschbricolage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</c:v>
                </c:pt>
                <c:pt idx="1">
                  <c:v>0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5C-4414-887A-3E6F668892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boschtoolsna</c:v>
                </c:pt>
                <c:pt idx="1">
                  <c:v>boschferramentas</c:v>
                </c:pt>
                <c:pt idx="2">
                  <c:v>boschbricolage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5C-4414-887A-3E6F66889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981144"/>
        <c:axId val="332974256"/>
      </c:barChart>
      <c:catAx>
        <c:axId val="33298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74256"/>
        <c:crosses val="autoZero"/>
        <c:auto val="1"/>
        <c:lblAlgn val="ctr"/>
        <c:lblOffset val="100"/>
        <c:noMultiLvlLbl val="0"/>
      </c:catAx>
      <c:valAx>
        <c:axId val="33297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8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EFCBE-FBF1-481C-A425-941FCB44D4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0D7335-A7C7-4744-AF34-80C3B6E29E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234498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CE1E9-03EB-4911-AAED-BCFB88D70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AE58A7-7B07-4860-A72B-CB2E9E8B4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8697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286096470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0169473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51891579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24299369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58873579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67264681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87647163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03848776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59260844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72863168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927382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2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894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0C021-DB07-4037-9F5D-E65F2E9E0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197815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DA349-2C63-4AA2-ACC4-4FA5C85F2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C4F695-3630-4FFF-ABF3-9935B8E89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7166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20D5F-2556-44DF-A437-0DD22314E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A038E-E6F0-44E9-8D12-06330F1C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1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3593-482B-4279-83E2-3BFA116CE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9309CF-F786-4915-B535-40D02CDF51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63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25649-FD52-458B-A479-882055841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84C6B-2B9A-4589-8730-B8213C445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802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19CCF-4D94-4F3E-8106-089F0B87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9E5813-4F09-4134-AF4B-F6EAFF4B93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9314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3DD7D-0792-415E-BD16-38AFD057E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A0496-33B8-4937-83D6-8CA93FF38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116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C28D1-BE03-40C6-BAE1-D48780F9A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4A16A0-1E12-4D43-87B1-AE4B8F5880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4220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B587B-7E65-4F82-A356-97147755C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9AB71-A758-444C-B4D6-BA826239E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65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99FE0-CCE1-4F37-9C74-08931FA66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17D223-FF65-4350-AE10-2E8949EC28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180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A7605-CB5B-4203-ABAB-9314ABDCC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30D02-3933-4EB5-B8CE-63F972C7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4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C9E31-EA82-4E34-9D0F-E0DA9D8D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PT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78F155-3E11-45FF-8477-E582E3A47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961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616122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029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294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8968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17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058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015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6856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497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66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- 2018-06-08 17:44:54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Vous n'aurez désormais plus aucune excuse pour arriver en retard en fabriquant votre propre horloge ! Tutoriel sur notre chaîne YouTube #HomeMadeByYou #DIY #bricolage #brico #bosch #boschtools #faitmain #faitmaison #doityourself #horloge #clock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93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- 2018-05-31 10:49:58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Testez notre nouveau sécateur à assistance électrique #Easyprune au salon @jardinsjardin aux Tuileries - stand B60 allée du Sanglier. #jardin #bosch #jardinage #DIY #plantes ‬#easyprune #boschtools ‬#jardinjardin #jardinsjardin #jardinsjardin2018 #jardindestuileries🍃🌿 #jardindestuileries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95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- 2018-05-31 10:48:39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‪Découvrez notre stand, nos nouveautés et nos ateliers au salon @jardinsjardin aux Tuileries - stand B60 allée du Sanglier. #jardin #bosch #jardinage #DIY #plantes ‬#jardinjardin #jardinsjardin #jardinsjardin2018 #jardindestuileries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905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EA008-7531-4444-8B08-9A51E9D93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740527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81B0-FFC3-4FAD-9D70-116E65A4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PT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4822A-77CF-4A42-A8E6-FF848E4D6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13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59178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3577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291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249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773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013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450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40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452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68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- 2018-05-30 09:27:53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Réalisez simplement un porte miroir pour éviter que votre miroir ne tombe à chaque fois dans la salle de bain. Vidéo disponible sur notre compte YouTube ! #HomeMadeByYou #DIY #bricolage #brico #bosch #boschtools #faitmain #faitmaison #doityourself #miroir #portemiroir #miroir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24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- 2018-05-25 13:27:18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visseuse polyvalente sans fil IXO fête ses 15 ans cette année et revient dans une édition limitée - toute de noir et or vêtue. #HomeMadeByYou #bosch #boschtools #bricolage #DIY #faitmain #faitmaison #doityourself #brico #visseuse #IXO #anniversaire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14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- 2018-05-16 20:56:33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 pourquoi ne pas fabriquer vous-même une #jardinière pour vos #plantes ? Tutoriel sur notre site ALL ABOUT DIY ! #HomeMadeByYou #bosch #boschtools #bricolage #jardin #DIY #doityourself #faitmain #brico #garden #jardinage #gardening #flowers #fleurs #green #tutobricolage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214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48F61-14BE-4EDA-B87B-07ADDED0C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613769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818AD-AA61-4FD1-B7FA-81D2150FD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PT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78F6C-7BA3-4DA3-80B9-3A17C286A4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2906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168460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234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58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694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068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1017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724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237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8686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42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- 2018-05-14 18:24:16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Pour gagner de la place de manière originale, réalisez une suspension pour vos plantes vertes #HomeMadeByYou #plantes #bricolage #DIY #boschtools #urbanjungle #garden #doityourself #plants #brico #green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0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boschbricolage - 2018-05-09 17:10:51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Instant nostalgie : fabriquez votre propre commode vintage. Tutoriel sur notre site ALLABOUTDIY ! #HomeMadeByYou #DIY #relooking #bricolage #boschtools #vintage #meuble #relookingmeuble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871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B1CB0-BC99-4E82-AA56-5BF70B2B1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920251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293</Words>
  <Application>Microsoft Office PowerPoint</Application>
  <PresentationFormat>On-screen Show (4:3)</PresentationFormat>
  <Paragraphs>146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Instagram</vt:lpstr>
      <vt:lpstr>Instagram Key Metrics Table | All PT Channels</vt:lpstr>
      <vt:lpstr>Instagram Followers Change | All PT Channels</vt:lpstr>
      <vt:lpstr>Reach  | All PT Channels</vt:lpstr>
      <vt:lpstr>Impressions  | All PT Channels</vt:lpstr>
      <vt:lpstr>Instagram Interactions Distribution | All PT Channels</vt:lpstr>
      <vt:lpstr>Instagram Posts Type Distribution | All PT Channels</vt:lpstr>
      <vt:lpstr>Instagram Posts Table | All PT Channels - 1 of 3</vt:lpstr>
      <vt:lpstr>Instagram Posts Table | All PT Channels - 2 of 3</vt:lpstr>
      <vt:lpstr>Instagram Posts Table | All PT Channels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Administrator</dc:creator>
  <cp:lastModifiedBy>Administrator</cp:lastModifiedBy>
  <cp:revision>1</cp:revision>
  <dcterms:created xsi:type="dcterms:W3CDTF">2018-06-14T14:46:12Z</dcterms:created>
  <dcterms:modified xsi:type="dcterms:W3CDTF">2018-06-14T14:46:35Z</dcterms:modified>
</cp:coreProperties>
</file>