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@BoschPowerTools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-1</c:v>
                </c:pt>
                <c:pt idx="1">
                  <c:v>-1</c:v>
                </c:pt>
                <c:pt idx="2">
                  <c:v>2</c:v>
                </c:pt>
                <c:pt idx="3">
                  <c:v>0</c:v>
                </c:pt>
                <c:pt idx="4">
                  <c:v>-2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E-4C64-9EAD-2D13773D1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113848"/>
        <c:axId val="287114176"/>
      </c:lineChart>
      <c:dateAx>
        <c:axId val="28711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14176"/>
        <c:crosses val="autoZero"/>
        <c:auto val="1"/>
        <c:lblOffset val="100"/>
        <c:baseTimeUnit val="days"/>
      </c:dateAx>
      <c:valAx>
        <c:axId val="287114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1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@BoschPowerTools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</c:f>
              <c:numCache>
                <c:formatCode>m/d/yyyy</c:formatCode>
                <c:ptCount val="13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2</c:v>
                </c:pt>
                <c:pt idx="5">
                  <c:v>10</c:v>
                </c:pt>
                <c:pt idx="6">
                  <c:v>1</c:v>
                </c:pt>
                <c:pt idx="7">
                  <c:v>2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64-468B-B35A-3651D5A613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6034304"/>
        <c:axId val="176034632"/>
      </c:lineChart>
      <c:dateAx>
        <c:axId val="1760343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34632"/>
        <c:crosses val="autoZero"/>
        <c:auto val="1"/>
        <c:lblOffset val="100"/>
        <c:baseTimeUnit val="days"/>
      </c:dateAx>
      <c:valAx>
        <c:axId val="17603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03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Unique Users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Sheet1!$A$2:$A$26</c:f>
              <c:strCache>
                <c:ptCount val="25"/>
                <c:pt idx="0">
                  <c:v>@BoschSI</c:v>
                </c:pt>
                <c:pt idx="1">
                  <c:v>@BoschGlobal</c:v>
                </c:pt>
                <c:pt idx="2">
                  <c:v>@Microsoft</c:v>
                </c:pt>
                <c:pt idx="3">
                  <c:v>@Google</c:v>
                </c:pt>
                <c:pt idx="4">
                  <c:v>@TechCrunch</c:v>
                </c:pt>
                <c:pt idx="5">
                  <c:v>@Cisco</c:v>
                </c:pt>
                <c:pt idx="6">
                  <c:v>@nvidia</c:v>
                </c:pt>
                <c:pt idx="7">
                  <c:v>@FinancialTimes</c:v>
                </c:pt>
                <c:pt idx="8">
                  <c:v>@Forbes</c:v>
                </c:pt>
                <c:pt idx="9">
                  <c:v>@politico</c:v>
                </c:pt>
                <c:pt idx="10">
                  <c:v>@gigaom</c:v>
                </c:pt>
                <c:pt idx="11">
                  <c:v>@intel</c:v>
                </c:pt>
                <c:pt idx="12">
                  <c:v>@awscloud</c:v>
                </c:pt>
                <c:pt idx="13">
                  <c:v>@SASsoftware</c:v>
                </c:pt>
                <c:pt idx="14">
                  <c:v>@Azure</c:v>
                </c:pt>
                <c:pt idx="15">
                  <c:v>@DXCTechnology</c:v>
                </c:pt>
                <c:pt idx="16">
                  <c:v>@PCMag</c:v>
                </c:pt>
                <c:pt idx="17">
                  <c:v>@CGTNOfficial</c:v>
                </c:pt>
                <c:pt idx="18">
                  <c:v>@MIT</c:v>
                </c:pt>
                <c:pt idx="19">
                  <c:v>@Sprinklr</c:v>
                </c:pt>
                <c:pt idx="20">
                  <c:v>@CAinc</c:v>
                </c:pt>
                <c:pt idx="21">
                  <c:v>@Persistentsys</c:v>
                </c:pt>
                <c:pt idx="22">
                  <c:v>@IBMWatson</c:v>
                </c:pt>
                <c:pt idx="23">
                  <c:v>@IoTchannel</c:v>
                </c:pt>
                <c:pt idx="24">
                  <c:v>@Talend</c:v>
                </c:pt>
              </c:strCache>
            </c:strRef>
          </c:cat>
          <c:val>
            <c:numRef>
              <c:f>Sheet1!$B$2:$B$26</c:f>
              <c:numCache>
                <c:formatCode>General</c:formatCode>
                <c:ptCount val="25"/>
                <c:pt idx="0">
                  <c:v>7</c:v>
                </c:pt>
                <c:pt idx="1">
                  <c:v>5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CC-425D-A7BA-14B9BA4A0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0260328"/>
        <c:axId val="390259672"/>
      </c:barChart>
      <c:catAx>
        <c:axId val="390260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9672"/>
        <c:crosses val="autoZero"/>
        <c:auto val="1"/>
        <c:lblAlgn val="ctr"/>
        <c:lblOffset val="100"/>
        <c:noMultiLvlLbl val="0"/>
      </c:catAx>
      <c:valAx>
        <c:axId val="3902596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60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F9-47D3-9523-C2B40ED81F3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0F9-47D3-9523-C2B40ED81F3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0F9-47D3-9523-C2B40ED81F3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0F9-47D3-9523-C2B40ED81F3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0F9-47D3-9523-C2B40ED81F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247208"/>
        <c:axId val="390253768"/>
      </c:barChart>
      <c:catAx>
        <c:axId val="39024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3768"/>
        <c:crosses val="autoZero"/>
        <c:auto val="1"/>
        <c:lblAlgn val="ctr"/>
        <c:lblOffset val="100"/>
        <c:noMultiLvlLbl val="0"/>
      </c:catAx>
      <c:valAx>
        <c:axId val="39025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4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@BoschPowerTools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D-4526-98EB-811A37553A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248192"/>
        <c:axId val="390247536"/>
      </c:barChart>
      <c:catAx>
        <c:axId val="390248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47536"/>
        <c:crosses val="autoZero"/>
        <c:auto val="1"/>
        <c:lblAlgn val="ctr"/>
        <c:lblOffset val="100"/>
        <c:noMultiLvlLbl val="0"/>
      </c:catAx>
      <c:valAx>
        <c:axId val="39024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48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21-4D57-A54C-B621BCEFE54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21-4D57-A54C-B621BCEFE5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256392"/>
        <c:axId val="390247864"/>
      </c:barChart>
      <c:catAx>
        <c:axId val="39025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47864"/>
        <c:crosses val="autoZero"/>
        <c:auto val="1"/>
        <c:lblAlgn val="ctr"/>
        <c:lblOffset val="100"/>
        <c:noMultiLvlLbl val="0"/>
      </c:catAx>
      <c:valAx>
        <c:axId val="39024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0E-4F5A-A874-59EC0FA425A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@BoschPowerTools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0E-4F5A-A874-59EC0FA42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0249832"/>
        <c:axId val="390250488"/>
      </c:barChart>
      <c:catAx>
        <c:axId val="39024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50488"/>
        <c:crosses val="autoZero"/>
        <c:auto val="1"/>
        <c:lblAlgn val="ctr"/>
        <c:lblOffset val="100"/>
        <c:noMultiLvlLbl val="0"/>
      </c:catAx>
      <c:valAx>
        <c:axId val="39025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4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C425A-149D-41E2-83A9-BAC1C9B518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7E04A0-D05A-48AD-909B-625FC180989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350789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F0FBC-F865-4A52-A2D8-41C321669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1BE1D80-8BB4-4CCD-963B-CA9B1AA2E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017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07197-F183-4FAC-AAEB-48224DB0F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F73973-1A0E-4793-8E47-9F77BA078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0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0818A-C54D-4BA2-8E6E-2FC0BE515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0375A8-4839-42F9-AAD6-5D48D9769F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3269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2F7D1-92DF-4B35-96EE-AE29F2AA1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9FBC0-E78B-42CE-A0EA-23D6767C3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096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4FEE1E-DDA1-4896-AC3A-0CCBD19FF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Corporate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619ED0-ECDC-4614-872F-71DEF1C66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1618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79098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6428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4967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529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5880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06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0131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89063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73983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2004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1554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75043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420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503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399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@BoschPowerTools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831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5EBB45-F66E-4653-BA6D-D9DB37B59F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00601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34D93-A63E-47C4-AEA3-53728321E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Corporate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EC8323-08D0-43BA-AF99-4E25D78E91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690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7055723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12302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793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694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64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@_MrMoe - 2018-06-13 17:15:54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@Junkers_de @BoschPowerTools ah, danke, accounts verwechselt. Könnten mir die Kollegen der @BoschPowerTools weiterhelfen? Danke :-)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8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@BuildersFan - 2018-06-12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#ProductFocus: This @BoschPowerTools jig saw is compact and easy to use. It's ideal for home projects and DIYs. To… https://t.co/eiYvpfcXuQ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28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@herg4711 - 2018-06-09 14:56:29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#Akkuschrauberrennen18 #Akkuschrauberrennen2018 @NewsRoom_HAWK @hawkinteractive @BoschPowerTools @BoschGlobal https://t.co/EIAGNALGTv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55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@herg4711 - 2018-06-09 13:14:10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#Akkuschrauber #Akkuschrauberrennen18 Akkuschrauberrennen2018 @hawkinteractive @NewsRoom_HAWK @BoschPowerTools… https://t.co/bUkxIeZ8rh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03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@herg4711 - 2018-06-08 10:12:55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Let‘s go @hawkinteractive @NewsRoom_HAWK #AkkuschrauberRennen  @BoschPowerTools 😉 #Symposium #Mobilität… https://t.co/otaSzq82Be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14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@luv4tn - 2018-06-08 09:15:11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#FF @RyanNewYork @rcdellara @FORSCOM @The__Forest @richeisen @AFL @WestCoastEagles @uvettamonroe @BoschPowerTools… https://t.co/VFO8Ao5jUa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006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@BoschSI - 2018-06-07 14:05:08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By leveraging #IoT data from their connected lawn mowers @BoschPowerTools is able to better address their customers… https://t.co/azufrNyJqO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877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535A2F-1E13-4CA2-8B3D-57C7784BA7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29708137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A020A-8F3A-479E-A9BE-9485EF710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Corporate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4709E3-2FAE-449E-840B-4121BC5A9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0110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046982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0500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035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6110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84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@monacofriends - 2018-06-06 20:51:11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@FaSuess @2rboMedia @BoschPowerTools @chrissymaria2 Was ist denn dieses "Influencer Makrting"? Glaub sie brauchen e… https://t.co/bWlnwCgeQJ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098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@BoschRexrothUS - 2018-06-06 20:20:02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Evaluating #IoT data helps you improve your products. @BoschPowerTools show how it's done. https://t.co/KLPEuXVl0o #DataAnalytics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78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@0711Photograph1 - 2018-06-06 19:53:45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"Vermeidet Quickies"
Beziehungsratschläge mit @BoschPowerTools  Nur hier ! #MBSMN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026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@FaSuess - 2018-06-06 19:48:29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@dirkhaun @BoschPowerTools @chrissymaria2 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@FaSuess - 2018-06-06 19:47:51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Authentische #MicroInfluencer helfen @BoschPowerTools bei der #BuiltWithBosch #Kampagne im #Marketing von… https://t.co/FzJHWktXFc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4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@dirkhaun - 2018-06-06 19:47:19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@FaSuess @BoschPowerTools @chrissymaria2 Rechtschreibkorrektur für die Folien scheint mir nötiger 🙈 #MBSMN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7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@FaSuess - 2018-06-06 19:41:47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Warum braucht @BoschPowerTools #Influencer #Marketing im #B2B? Von @chrissymaria2 bei der #MBSMN in #Stuttgart https://t.co/LTzC60L3S9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95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84839D-03F1-41E4-AC97-8155E91AD7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0304552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AE730-B42B-4936-9898-B07215D9D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Corporate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C4062B-EB6F-49F5-B7CD-C400174316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13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679377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1519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297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347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97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@FlashMueller - 2018-06-06 19:10:28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Erster Einsatz der @BoschPowerTools: Livestream reparieren. #MBSMN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5749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@44Ini - 2018-06-06 11:40:05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Evaluating #IoT data helps you improve your products. @BoschPowerTools shows, how it's done https://t.co/CugJ6sMnZD… https://t.co/y3fFviSrni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6224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@mcdermott_pub - 2018-06-06 10:52:52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@BoschPowerTools Bosch 18v cordless tool range expansion @mcdermott_pub https://t.co/eYmokLgMMb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997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@BoschRexrothUS - 2018-06-05 21:25:05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can #IoT data be used to improve products and services? @BoschPowerTools provides answers https://t.co/KLPEuXVl0o #DataAnalytics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002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@FlashMueller - 2018-06-05 13:54:51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Meine Erwartungen an die #MBSMN morgen sollten klar sein @smcst @BoschPowerTools @chrissymaria2 https://t.co/g66Uiz9TCw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86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@44Ini - 2018-06-04 13:40:06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How can #IoT data be used to improve products and services? @BoschPowerTools provides answers… https://t.co/eMzkusAR56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18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@lensat - 2018-06-04 08:33:28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Evaluating #IoT data helps you improve your products. @BoschPowerTools shows, how it's done https://t.co/mltfPw31qy… https://t.co/4e7LA7pbJH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3588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026843-916C-405D-B416-D8150B4D7D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446571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AE7E7-5784-41FC-9B8B-DFCD3CCD6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Corporate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0CAADE-DA3C-4D72-A939-E3294252E5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4635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235759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84597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7965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961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71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@experthometools - 2018-06-02 22:42:04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@BoschPowerTools Bosch delivers excellent oscillating accessory performance for a wide array of applications, inclu… https://t.co/88nkTiZj3d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204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@BoschPowerTools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@AnitaBunk - 2018-06-01 10:50:06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Evaluating #IoT data helps you improve your products. @BoschPowerTools shows, how it's done https://t.co/GNLu639fsY… https://t.co/J6KEyxV3R7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5740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011BA-AD71-47F7-B71E-2C5AFC6CD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4107740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1565E-2096-4EA1-AE3F-B42D4D47E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Overlap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76D8A7-EF76-403C-9E56-158FEED653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4784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035B28-44E5-4ECE-9060-BB18018A5B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06/04/2018 - 06/10/2018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724F30-6DF1-4807-A808-B1B708C72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516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75B8D-8483-46B0-A366-730DBA72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188154-11A5-4619-A5CE-6E3430E155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600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2D315-BAF2-4BF4-ACFC-87EFE9EDD6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EE1D5-97F8-4BD6-BB7B-29B9D0CA8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928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70530-3826-4A01-A97F-61C3E66DE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BD1A65-E02E-46DB-BE31-12E80A6D34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5349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028B5A-8F33-4828-AB50-4EAB4A531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CA3C8-54F0-4C21-9F50-8AF6077FF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4193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A970D6-6DE5-4AE6-9C30-5A6C3982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E76D24-3310-454F-8ADC-DB66C2DA25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044615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C61F3-D40F-461C-91C2-C9FC5A0BF8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7B302F-D251-4013-9611-9CCFF4ED4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886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283C4-8086-4651-90AE-2063AEB7C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Corporate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CA2CDB-9ED4-4F7B-A3C1-D030FFB33F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8575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302DC-E900-46F2-BCCB-C6E0703133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996FD-CBC2-47FA-94BB-D37E439D7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227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578</Words>
  <Application>Microsoft Office PowerPoint</Application>
  <PresentationFormat>On-screen Show (4:3)</PresentationFormat>
  <Paragraphs>169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Twitter</vt:lpstr>
      <vt:lpstr>Twitter Followers Change | Corporate</vt:lpstr>
      <vt:lpstr>Twitter Mentions | Corporate</vt:lpstr>
      <vt:lpstr>Twitter Key Metrics Table | Corporate</vt:lpstr>
      <vt:lpstr>Twitter Mentions Table | Corporate - 1 of 4</vt:lpstr>
      <vt:lpstr>Twitter Mentions Table | Corporate - 2 of 4</vt:lpstr>
      <vt:lpstr>Twitter Mentions Table | Corporate - 3 of 4</vt:lpstr>
      <vt:lpstr>Twitter Mentions Table | Corporate - 4 of 4</vt:lpstr>
      <vt:lpstr>Twitter Mentions Overlap | Corporate</vt:lpstr>
      <vt:lpstr>Twitter Response Times Distribution | Corporate</vt:lpstr>
      <vt:lpstr>Twitter Response Times | Corporate</vt:lpstr>
      <vt:lpstr>Twitter Tweet Type Distribution | Corporate</vt:lpstr>
      <vt:lpstr>Twitter Tweet Type Distribution | Corporate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</dc:title>
  <dc:creator>Administrator</dc:creator>
  <cp:lastModifiedBy>Administrator</cp:lastModifiedBy>
  <cp:revision>1</cp:revision>
  <dcterms:created xsi:type="dcterms:W3CDTF">2018-06-13T23:53:18Z</dcterms:created>
  <dcterms:modified xsi:type="dcterms:W3CDTF">2018-06-13T23:53:45Z</dcterms:modified>
</cp:coreProperties>
</file>