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8</c:v>
                </c:pt>
                <c:pt idx="1">
                  <c:v>13</c:v>
                </c:pt>
                <c:pt idx="2">
                  <c:v>5</c:v>
                </c:pt>
                <c:pt idx="3">
                  <c:v>11</c:v>
                </c:pt>
                <c:pt idx="4">
                  <c:v>6</c:v>
                </c:pt>
                <c:pt idx="5">
                  <c:v>7</c:v>
                </c:pt>
                <c:pt idx="6">
                  <c:v>6</c:v>
                </c:pt>
                <c:pt idx="7">
                  <c:v>9</c:v>
                </c:pt>
                <c:pt idx="8">
                  <c:v>12</c:v>
                </c:pt>
                <c:pt idx="9">
                  <c:v>6</c:v>
                </c:pt>
                <c:pt idx="10">
                  <c:v>9</c:v>
                </c:pt>
                <c:pt idx="11">
                  <c:v>12</c:v>
                </c:pt>
                <c:pt idx="12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28-46C8-BFB8-9D6696D1D2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9</c:v>
                </c:pt>
                <c:pt idx="4">
                  <c:v>7</c:v>
                </c:pt>
                <c:pt idx="5">
                  <c:v>6</c:v>
                </c:pt>
                <c:pt idx="6">
                  <c:v>7</c:v>
                </c:pt>
                <c:pt idx="7">
                  <c:v>2</c:v>
                </c:pt>
                <c:pt idx="8">
                  <c:v>9</c:v>
                </c:pt>
                <c:pt idx="9">
                  <c:v>9</c:v>
                </c:pt>
                <c:pt idx="10">
                  <c:v>5</c:v>
                </c:pt>
                <c:pt idx="11">
                  <c:v>9</c:v>
                </c:pt>
                <c:pt idx="12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28-46C8-BFB8-9D6696D1D2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378728"/>
        <c:axId val="287380040"/>
      </c:lineChart>
      <c:dateAx>
        <c:axId val="287378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80040"/>
        <c:crosses val="autoZero"/>
        <c:auto val="1"/>
        <c:lblOffset val="100"/>
        <c:baseTimeUnit val="days"/>
      </c:dateAx>
      <c:valAx>
        <c:axId val="287380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78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5.9050000000000002</c:v>
                </c:pt>
                <c:pt idx="1">
                  <c:v>6.1990999999999996</c:v>
                </c:pt>
                <c:pt idx="2">
                  <c:v>6.4795999999999996</c:v>
                </c:pt>
                <c:pt idx="3">
                  <c:v>6.5837000000000003</c:v>
                </c:pt>
                <c:pt idx="4">
                  <c:v>6.19</c:v>
                </c:pt>
                <c:pt idx="5">
                  <c:v>8.8597000000000001</c:v>
                </c:pt>
                <c:pt idx="6">
                  <c:v>7.7782999999999998</c:v>
                </c:pt>
                <c:pt idx="7">
                  <c:v>8.2035999999999998</c:v>
                </c:pt>
                <c:pt idx="8">
                  <c:v>9.3963999999999999</c:v>
                </c:pt>
                <c:pt idx="9">
                  <c:v>7.4009</c:v>
                </c:pt>
                <c:pt idx="10">
                  <c:v>7.0359999999999996</c:v>
                </c:pt>
                <c:pt idx="11">
                  <c:v>10.229699999999999</c:v>
                </c:pt>
                <c:pt idx="12">
                  <c:v>9.0448000000000004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08-4B24-916B-E0F6EDFF1C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7.9511000000000003</c:v>
                </c:pt>
                <c:pt idx="1">
                  <c:v>7.6901999999999999</c:v>
                </c:pt>
                <c:pt idx="2">
                  <c:v>7.375</c:v>
                </c:pt>
                <c:pt idx="3">
                  <c:v>7.2988999999999997</c:v>
                </c:pt>
                <c:pt idx="4">
                  <c:v>8.7173999999999996</c:v>
                </c:pt>
                <c:pt idx="5">
                  <c:v>8.0326000000000004</c:v>
                </c:pt>
                <c:pt idx="6">
                  <c:v>8.0542999999999996</c:v>
                </c:pt>
                <c:pt idx="7">
                  <c:v>8.2716999999999992</c:v>
                </c:pt>
                <c:pt idx="8">
                  <c:v>7.4076000000000004</c:v>
                </c:pt>
                <c:pt idx="9">
                  <c:v>7.0488999999999997</c:v>
                </c:pt>
                <c:pt idx="10">
                  <c:v>8.1684999999999999</c:v>
                </c:pt>
                <c:pt idx="11">
                  <c:v>9.1847999999999992</c:v>
                </c:pt>
                <c:pt idx="12">
                  <c:v>9.6196000000000002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D08-4B24-916B-E0F6EDFF1C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373480"/>
        <c:axId val="287381680"/>
      </c:lineChart>
      <c:dateAx>
        <c:axId val="287373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81680"/>
        <c:crosses val="autoZero"/>
        <c:auto val="1"/>
        <c:lblOffset val="100"/>
        <c:baseTimeUnit val="days"/>
      </c:dateAx>
      <c:valAx>
        <c:axId val="287381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73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Bosch Ferramentas Eletricas</c:v>
                </c:pt>
                <c:pt idx="1">
                  <c:v>Bosch Herramientas Eléctricas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8636</c:v>
                </c:pt>
                <c:pt idx="1">
                  <c:v>6314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AB-428C-B2AD-C75D0F38C7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5.0515216016671999E-2</c:v>
                </c:pt>
                <c:pt idx="1">
                  <c:v>4.9314703650677E-2</c:v>
                </c:pt>
                <c:pt idx="2">
                  <c:v>5.1639252665062002E-2</c:v>
                </c:pt>
                <c:pt idx="3">
                  <c:v>4.9336096913595001E-2</c:v>
                </c:pt>
                <c:pt idx="4">
                  <c:v>5.4111399800051002E-2</c:v>
                </c:pt>
                <c:pt idx="5">
                  <c:v>6.8828578108887997E-2</c:v>
                </c:pt>
                <c:pt idx="6">
                  <c:v>6.4023009933686995E-2</c:v>
                </c:pt>
                <c:pt idx="7">
                  <c:v>5.1348874973473999E-2</c:v>
                </c:pt>
                <c:pt idx="8">
                  <c:v>6.6183707670890005E-2</c:v>
                </c:pt>
                <c:pt idx="9">
                  <c:v>5.6498957392201003E-2</c:v>
                </c:pt>
                <c:pt idx="10">
                  <c:v>5.6325355088854001E-2</c:v>
                </c:pt>
                <c:pt idx="11">
                  <c:v>7.6332769806778E-2</c:v>
                </c:pt>
                <c:pt idx="12">
                  <c:v>7.9600060991336E-2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16-41F0-9F33-8F31E20D98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5.3568840845182999E-2</c:v>
                </c:pt>
                <c:pt idx="1">
                  <c:v>4.2083542177928999E-2</c:v>
                </c:pt>
                <c:pt idx="2">
                  <c:v>4.4310652157151E-2</c:v>
                </c:pt>
                <c:pt idx="3">
                  <c:v>4.5494233548989002E-2</c:v>
                </c:pt>
                <c:pt idx="4">
                  <c:v>5.0316689603882997E-2</c:v>
                </c:pt>
                <c:pt idx="5">
                  <c:v>5.0681240338889003E-2</c:v>
                </c:pt>
                <c:pt idx="6">
                  <c:v>5.1532298444418999E-2</c:v>
                </c:pt>
                <c:pt idx="7">
                  <c:v>4.7643635988341003E-2</c:v>
                </c:pt>
                <c:pt idx="8">
                  <c:v>4.1587230838650999E-2</c:v>
                </c:pt>
                <c:pt idx="9">
                  <c:v>4.0953851850818998E-2</c:v>
                </c:pt>
                <c:pt idx="10">
                  <c:v>5.3772467589042E-2</c:v>
                </c:pt>
                <c:pt idx="11">
                  <c:v>5.4294286044715999E-2</c:v>
                </c:pt>
                <c:pt idx="12">
                  <c:v>5.9898522190136E-2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A16-41F0-9F33-8F31E20D98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381024"/>
        <c:axId val="287382992"/>
      </c:lineChart>
      <c:dateAx>
        <c:axId val="287381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82992"/>
        <c:crosses val="autoZero"/>
        <c:auto val="1"/>
        <c:lblOffset val="100"/>
        <c:baseTimeUnit val="days"/>
      </c:dateAx>
      <c:valAx>
        <c:axId val="287382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381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6DC51-BD9A-48EF-9920-56E4FB235A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All LA YT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1460F1-8509-49C3-867B-A5A095BB75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4286327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29EE8-4572-43A5-93FC-92D44E846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PRO-PT-LA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CD92CB-99C1-4E0A-968E-9126675C72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919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62982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6596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45370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97351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71892571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5638288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3646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2140310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986550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9497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1079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702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Ferramentas Eletricas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162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Herramientas Eléctricas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0762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33C431-3156-4C3D-AA32-7FF3BCED39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1019152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75D4F-6294-4ED5-9AE5-6FBBB8B6E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PRO-PT-LA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5E9845-B0B5-4EB1-A1DE-FCA59B91AE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0581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722308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604303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681793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664283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42722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258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- 2014-06-10 20:22:29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Brocas e Serras Copo Diamantadas Bosch For Hard Ceramics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779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- 2016-01-26 20:15:16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Rozadora GNF 35 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268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- 2015-10-05 21:59:19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Martillo Demoledor GSH 11 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533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- 2013-12-13 20:03:12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GST 25 M - La Sierra Caladora para Metal 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253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- 2015-12-21 18:05:58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Cortadora de Parede GNF 35 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843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- 2016-06-01 21:38:23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Parafusadeira/Furadeira GSR 7-14 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123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- 2016-11-01 15:04:33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Nivel láser combinado (líneas cruzadas y plomada) Bosch GCL 2-15 + Soporte RM1 + Maletín de plástico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428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- 2015-04-16 14:19:21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Trena a Laser Bosch GLM 30 - Chega de Estica e Puxa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660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- 2017-03-21 14:24:59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Furadeira de Impacto GSB 13 RE Bosch - Review por Adilson Pinheiro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3046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C719C3-0752-4D7B-8371-0367B2AC10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3709066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1B62B-CDB9-4EF2-A0C2-F3CD4AFB0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PRO-PT-LA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57FA43-5141-40A2-B6BA-AF07FFAFE8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96774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373137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629998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468577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047463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35694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081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- 2015-03-03 13:14:11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Trena a laser Bosch GLM 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710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- 2018-06-07 17:37:31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Chegou a nova parafusadeira Bosch Go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024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- 2017-03-23 16:08:09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Furadeira / Parafusadeira Bosch GSR 120 - 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12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- 2014-11-11 14:10:20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Medidor de distancia laser – GLM 30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237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- 2016-11-29 16:15:48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Disco Multimaterial Diamantado para Serra Mármore 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961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- 2017-04-17 23:13:18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Nível a laser de pontos e linhas GCL 2-15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866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- 2013-05-02 21:50:04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Nivel láser de líneas para baldosas y azulejos BOSCH GTL 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709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- 2013-05-02 21:15:55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Nivel láser de 2 planos de 360° - BOSCH GLL 2-80 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69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- 2016-05-12 17:23:48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Taladro de Percusión GSB 16 RE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107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D68416-7866-4EAB-9DCD-8C0448FBC1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3652600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0F87D-869D-45D5-A7E6-26B295791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PRO-PT-LA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035637-5F91-452C-B367-7F91BF0130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577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43256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940366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638728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686527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59699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556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- 2013-05-17 16:57:17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Detector BOSCH GMS 120 Profesional -- Para trabajar con seguridad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40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- 2017-04-03 16:09:33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Taladro/Atornillador a batería Bosch GSR 120-LI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1772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922B01-71AE-4691-927E-177D3598AA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3469657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0ECCD-8296-4B86-A3C6-A22B37F6C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Table | PRO-PT-LA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453CA1-9B39-415B-AF38-1EAD2D12F7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9560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625129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8228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00962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3626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6997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63895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7671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7238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517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Ferramentas Eletricas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672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Herramientas Eléctricas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193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C12E7C-BFE2-4D02-890E-3D877F427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2463103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F0630-A613-4944-88FF-0154486B2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74F5DB-466A-4834-8A71-554E228BF9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14054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57C743-7888-42D9-989C-FBDDA44362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51A9A-6758-45F3-9BDC-A5969D3E6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224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46404-7BC6-4484-A7D8-30054D612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42B981-5CBC-4F39-9266-CF194C80B4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98999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72332-8DE4-4271-915C-89C8CEC2EC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F3ECFF-E631-4703-B8CD-A5DF84A80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952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24637-3EA3-436C-9AD4-4E537EA39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 Distribution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1B2D9D-BD0F-4923-A409-0AC7A82C3D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9371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B8F8EE-9DCB-48B6-B28C-B92DE83A9A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DBD1FC-E084-4CFA-8761-57069D925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29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F2EF2-B74B-4881-8B3C-59FFF8AD2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Rate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9FB77A-C535-46D2-85F7-14784F5A3C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18428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B12304-E154-409F-9DAB-14A7A81499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6374F-84EF-4C2B-996B-5082CB54D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3171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444</Words>
  <Application>Microsoft Office PowerPoint</Application>
  <PresentationFormat>On-screen Show (4:3)</PresentationFormat>
  <Paragraphs>196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All LA YT</vt:lpstr>
      <vt:lpstr>Youtube Key Metrics Table | PRO-PT-LA</vt:lpstr>
      <vt:lpstr>Youtube Top Ten Videos | PRO-PT-LA - 1 of 3</vt:lpstr>
      <vt:lpstr>Youtube Top Ten Videos | PRO-PT-LA - 2 of 3</vt:lpstr>
      <vt:lpstr>Youtube Top Ten Videos | PRO-PT-LA - 3 of 3</vt:lpstr>
      <vt:lpstr>Youtube Subscribers Table | PRO-PT-LA</vt:lpstr>
      <vt:lpstr>Youtube Subscribers Change | PRO-PT-LA</vt:lpstr>
      <vt:lpstr>Youtube Average Views Per Video | PRO-PT-LA</vt:lpstr>
      <vt:lpstr>Youtube Subscriber Distribution | PRO-PT-LA</vt:lpstr>
      <vt:lpstr>Youtube Video Views Change Rate | PRO-PT-LA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LA YT</dc:title>
  <dc:creator>Administrator</dc:creator>
  <cp:lastModifiedBy>Administrator</cp:lastModifiedBy>
  <cp:revision>1</cp:revision>
  <dcterms:created xsi:type="dcterms:W3CDTF">2018-06-13T23:49:57Z</dcterms:created>
  <dcterms:modified xsi:type="dcterms:W3CDTF">2018-06-13T23:50:15Z</dcterms:modified>
</cp:coreProperties>
</file>