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4</c:v>
                </c:pt>
                <c:pt idx="15">
                  <c:v>9</c:v>
                </c:pt>
                <c:pt idx="16">
                  <c:v>6</c:v>
                </c:pt>
                <c:pt idx="17">
                  <c:v>10</c:v>
                </c:pt>
                <c:pt idx="18">
                  <c:v>4</c:v>
                </c:pt>
                <c:pt idx="19">
                  <c:v>17</c:v>
                </c:pt>
                <c:pt idx="20">
                  <c:v>7</c:v>
                </c:pt>
                <c:pt idx="21">
                  <c:v>5</c:v>
                </c:pt>
                <c:pt idx="22">
                  <c:v>5</c:v>
                </c:pt>
                <c:pt idx="23">
                  <c:v>7</c:v>
                </c:pt>
                <c:pt idx="24">
                  <c:v>6</c:v>
                </c:pt>
                <c:pt idx="25">
                  <c:v>10</c:v>
                </c:pt>
                <c:pt idx="26">
                  <c:v>8</c:v>
                </c:pt>
                <c:pt idx="27">
                  <c:v>7</c:v>
                </c:pt>
                <c:pt idx="28">
                  <c:v>9</c:v>
                </c:pt>
                <c:pt idx="29">
                  <c:v>9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E8-42AE-8233-9C79D8500B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4">
                  <c:v>4</c:v>
                </c:pt>
                <c:pt idx="15">
                  <c:v>7</c:v>
                </c:pt>
                <c:pt idx="16">
                  <c:v>-4</c:v>
                </c:pt>
                <c:pt idx="17">
                  <c:v>13</c:v>
                </c:pt>
                <c:pt idx="18">
                  <c:v>4</c:v>
                </c:pt>
                <c:pt idx="19">
                  <c:v>6</c:v>
                </c:pt>
                <c:pt idx="20">
                  <c:v>7</c:v>
                </c:pt>
                <c:pt idx="21">
                  <c:v>10</c:v>
                </c:pt>
                <c:pt idx="22">
                  <c:v>9</c:v>
                </c:pt>
                <c:pt idx="23">
                  <c:v>7</c:v>
                </c:pt>
                <c:pt idx="24">
                  <c:v>7</c:v>
                </c:pt>
                <c:pt idx="25">
                  <c:v>5</c:v>
                </c:pt>
                <c:pt idx="26">
                  <c:v>4</c:v>
                </c:pt>
                <c:pt idx="27">
                  <c:v>9</c:v>
                </c:pt>
                <c:pt idx="28">
                  <c:v>6</c:v>
                </c:pt>
                <c:pt idx="29">
                  <c:v>10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E8-42AE-8233-9C79D8500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811680"/>
        <c:axId val="371807088"/>
      </c:lineChart>
      <c:dateAx>
        <c:axId val="37181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07088"/>
        <c:crosses val="autoZero"/>
        <c:auto val="1"/>
        <c:lblOffset val="100"/>
        <c:baseTimeUnit val="days"/>
      </c:dateAx>
      <c:valAx>
        <c:axId val="37180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1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9.25</c:v>
                </c:pt>
                <c:pt idx="15">
                  <c:v>8.3000000000000007</c:v>
                </c:pt>
                <c:pt idx="16">
                  <c:v>9.2727000000000004</c:v>
                </c:pt>
                <c:pt idx="17">
                  <c:v>8.4544999999999995</c:v>
                </c:pt>
                <c:pt idx="18">
                  <c:v>9.2181999999999995</c:v>
                </c:pt>
                <c:pt idx="19">
                  <c:v>7.2727000000000004</c:v>
                </c:pt>
                <c:pt idx="20">
                  <c:v>7.0955000000000004</c:v>
                </c:pt>
                <c:pt idx="21">
                  <c:v>7.6726999999999999</c:v>
                </c:pt>
                <c:pt idx="22">
                  <c:v>8.3091000000000008</c:v>
                </c:pt>
                <c:pt idx="23">
                  <c:v>9.1409000000000002</c:v>
                </c:pt>
                <c:pt idx="24">
                  <c:v>8.0361999999999991</c:v>
                </c:pt>
                <c:pt idx="25">
                  <c:v>6.9367000000000001</c:v>
                </c:pt>
                <c:pt idx="26">
                  <c:v>5.6334999999999997</c:v>
                </c:pt>
                <c:pt idx="27">
                  <c:v>6.7149000000000001</c:v>
                </c:pt>
                <c:pt idx="28">
                  <c:v>5.9501999999999997</c:v>
                </c:pt>
                <c:pt idx="29">
                  <c:v>6.3032000000000004</c:v>
                </c:pt>
                <c:pt idx="30">
                  <c:v>7.7149000000000001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D2-47CA-BE96-CD8205527C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4">
                  <c:v>10.4262</c:v>
                </c:pt>
                <c:pt idx="15">
                  <c:v>9.1311</c:v>
                </c:pt>
                <c:pt idx="16">
                  <c:v>8.8689</c:v>
                </c:pt>
                <c:pt idx="17">
                  <c:v>7.8906999999999998</c:v>
                </c:pt>
                <c:pt idx="18">
                  <c:v>7.7649999999999997</c:v>
                </c:pt>
                <c:pt idx="19">
                  <c:v>8.0273000000000003</c:v>
                </c:pt>
                <c:pt idx="20">
                  <c:v>7.8087</c:v>
                </c:pt>
                <c:pt idx="21">
                  <c:v>7.2240000000000002</c:v>
                </c:pt>
                <c:pt idx="22">
                  <c:v>7.7321999999999997</c:v>
                </c:pt>
                <c:pt idx="23">
                  <c:v>9.5300999999999991</c:v>
                </c:pt>
                <c:pt idx="24">
                  <c:v>7.5542999999999996</c:v>
                </c:pt>
                <c:pt idx="25">
                  <c:v>7.0923999999999996</c:v>
                </c:pt>
                <c:pt idx="26">
                  <c:v>7.6901999999999999</c:v>
                </c:pt>
                <c:pt idx="27">
                  <c:v>7.7988999999999997</c:v>
                </c:pt>
                <c:pt idx="28">
                  <c:v>7.8098000000000001</c:v>
                </c:pt>
                <c:pt idx="29">
                  <c:v>7.5598000000000001</c:v>
                </c:pt>
                <c:pt idx="30">
                  <c:v>8.4946000000000002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D2-47CA-BE96-CD8205527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811352"/>
        <c:axId val="371810368"/>
      </c:lineChart>
      <c:dateAx>
        <c:axId val="371811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10368"/>
        <c:crosses val="autoZero"/>
        <c:auto val="1"/>
        <c:lblOffset val="100"/>
        <c:baseTimeUnit val="days"/>
      </c:dateAx>
      <c:valAx>
        <c:axId val="37181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1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Bosch Ferramentas Eletricas</c:v>
                </c:pt>
                <c:pt idx="1">
                  <c:v>Bosch Herramientas Eléctricas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8525</c:v>
                </c:pt>
                <c:pt idx="1">
                  <c:v>6229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AB-4714-AEFE-9360F167E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7.2126078112110997E-2</c:v>
                </c:pt>
                <c:pt idx="15">
                  <c:v>6.7290733371887998E-2</c:v>
                </c:pt>
                <c:pt idx="16">
                  <c:v>7.6805771251063998E-2</c:v>
                </c:pt>
                <c:pt idx="17">
                  <c:v>6.9959202436362E-2</c:v>
                </c:pt>
                <c:pt idx="18">
                  <c:v>6.8008216971693E-2</c:v>
                </c:pt>
                <c:pt idx="19">
                  <c:v>5.0388710346685003E-2</c:v>
                </c:pt>
                <c:pt idx="20">
                  <c:v>5.8715401644892001E-2</c:v>
                </c:pt>
                <c:pt idx="21">
                  <c:v>6.5416000624784004E-2</c:v>
                </c:pt>
                <c:pt idx="22">
                  <c:v>5.5921683865628E-2</c:v>
                </c:pt>
                <c:pt idx="23">
                  <c:v>7.8647351430572998E-2</c:v>
                </c:pt>
                <c:pt idx="24">
                  <c:v>6.0387164313151998E-2</c:v>
                </c:pt>
                <c:pt idx="25">
                  <c:v>5.2346835481935999E-2</c:v>
                </c:pt>
                <c:pt idx="26">
                  <c:v>4.4962583559337001E-2</c:v>
                </c:pt>
                <c:pt idx="27">
                  <c:v>4.8404974003745001E-2</c:v>
                </c:pt>
                <c:pt idx="28">
                  <c:v>4.9273545244067997E-2</c:v>
                </c:pt>
                <c:pt idx="29">
                  <c:v>5.2672834297753997E-2</c:v>
                </c:pt>
                <c:pt idx="30">
                  <c:v>5.3322326692636E-2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D7-42FC-A72D-14249557ED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4">
                  <c:v>5.4991902237202003E-2</c:v>
                </c:pt>
                <c:pt idx="15">
                  <c:v>5.6799202514259003E-2</c:v>
                </c:pt>
                <c:pt idx="16">
                  <c:v>5.2044577968320002E-2</c:v>
                </c:pt>
                <c:pt idx="17">
                  <c:v>4.8412007488948E-2</c:v>
                </c:pt>
                <c:pt idx="18">
                  <c:v>4.9699037437430003E-2</c:v>
                </c:pt>
                <c:pt idx="19">
                  <c:v>4.1029637609736998E-2</c:v>
                </c:pt>
                <c:pt idx="20">
                  <c:v>4.7068173240991003E-2</c:v>
                </c:pt>
                <c:pt idx="21">
                  <c:v>4.6326271085242003E-2</c:v>
                </c:pt>
                <c:pt idx="22">
                  <c:v>3.7181200635578997E-2</c:v>
                </c:pt>
                <c:pt idx="23">
                  <c:v>6.3351262154584004E-2</c:v>
                </c:pt>
                <c:pt idx="24">
                  <c:v>4.3383494409802E-2</c:v>
                </c:pt>
                <c:pt idx="25">
                  <c:v>4.287486938349E-2</c:v>
                </c:pt>
                <c:pt idx="26">
                  <c:v>4.7589314012114997E-2</c:v>
                </c:pt>
                <c:pt idx="27">
                  <c:v>4.4141093596408998E-2</c:v>
                </c:pt>
                <c:pt idx="28">
                  <c:v>5.0741491017190998E-2</c:v>
                </c:pt>
                <c:pt idx="29">
                  <c:v>4.4718521029438997E-2</c:v>
                </c:pt>
                <c:pt idx="30">
                  <c:v>4.4405320558849E-2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D7-42FC-A72D-14249557ED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813648"/>
        <c:axId val="371817584"/>
      </c:lineChart>
      <c:dateAx>
        <c:axId val="37181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17584"/>
        <c:crosses val="autoZero"/>
        <c:auto val="1"/>
        <c:lblOffset val="100"/>
        <c:baseTimeUnit val="days"/>
      </c:dateAx>
      <c:valAx>
        <c:axId val="37181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1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7405D-A7EA-44E1-A31C-44535D7AB5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YT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1B7FEB-C444-4714-B96B-1078B878F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71630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5D911-6893-47FA-920E-1FD189086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5E0C53-EACC-4AB0-A9DD-8E3242A5D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917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266422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0925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1496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25565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087248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61879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4018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666652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1069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1605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80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4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7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941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B8F3C-5EEF-4739-B57A-0C14D0773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61628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52ECC-FAF3-478C-A8DD-A92AF57CD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6ADC99-17AA-4E48-8025-35060ABBAD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272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778131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6478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45913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6939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6922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09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53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54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25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10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62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04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- 2015-03-03 13:14:11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73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- 2014-11-11 14:10:20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Medidor de distancia laser – GLM 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23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96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7D3AB-CEC9-40BD-B4D4-61DB1AADB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89363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C9952-B3E6-4C52-AF77-B6B9A48A8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38CB4D-EFD5-413F-BAF7-A2BAE6D155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4727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732134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623273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20812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09012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0917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34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- 2017-03-23 16:08:09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/ Parafusadeira Bosch GSR 120 -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52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- 2017-03-21 14:24:59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de Impacto GSB 13 RE Bosch - Review por Adilson Pinheiro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9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- 2017-04-17 23:13:18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Nível a laser de pontos e linhas GCL 2-15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9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- 2014-08-29 15:55:58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Retíficas Bosch GGS 28 CE e 28 LCE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84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- 2016-11-29 16:15:48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 Multimaterial Diamantado para Serra Mármore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972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- 2013-05-02 21:50:04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de líneas para baldosas y azulejos BOSCH GTL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2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- 2013-05-17 16:57:17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Detector BOSCH GMS 120 Profesional -- Para trabajar con seguridad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60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- 2017-04-03 16:09:33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Taladro/Atornillador a batería Bosch GSR 120-LI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177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8730D-59E9-42DE-8C5C-2E4C41846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25283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E52D3-33E6-4A46-B193-DEFC66B4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D51372-B3A5-444A-B4B1-6EB5DBD48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660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072611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62668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32737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4086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62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30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- 2016-05-12 17:23:48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 de Percusión GSB 16 RE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7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- 2016-04-12 18:35:14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Lijadoras orbitales GSS 140-1 y GSS 140-1A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76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- 2015-10-29 18:55:28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Lijadora Orbital GSS 14,4 V-LI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292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0557C-F1D6-4049-9815-B8DB832A1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99063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59E89-16E5-4682-86FE-EE2F08616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E39596-2F06-4D2D-A0D8-40D265330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154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03511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6420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642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0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9967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8561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238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4782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08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403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21A3B-BA5A-4574-A998-CAF002A36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57334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C80CA-3FE6-43C5-90A9-5ABCB33B3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EB25D2-AD37-4CED-B144-B7F323217D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5463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92C04-2AFD-434B-B3FF-C10475C982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C09DF-BA2E-4D2B-9F90-A838D52D4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457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19831-F977-414A-8391-E1D7B0B3B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1E59DF-E496-43AF-A706-6723923F26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9704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64130-06D4-4906-BAFD-65F7B98E8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E6E68-BEEF-47D3-B043-E4A172155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37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FF351-2A5F-404C-B6C2-A4308AB40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D88BC6-EC8C-40F9-A2DA-D50C0D01C0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7483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AEAA7-1B58-4AB9-8E48-F93C7B913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EA555-CB8C-4DCB-B891-B25102A25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159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2FF01-1FA5-4B6F-993A-7E269127D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7FB632-52FC-4FA8-82F2-66B4EC4958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3897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2BFE1-F24F-487F-B1B4-1F51964EE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6C6BD-8C1B-4936-8F54-DC4DA6C5F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8278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444</Words>
  <Application>Microsoft Office PowerPoint</Application>
  <PresentationFormat>On-screen Show (4:3)</PresentationFormat>
  <Paragraphs>196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All LA YT</vt:lpstr>
      <vt:lpstr>Youtube Key Metrics Table | PRO-PT-LA</vt:lpstr>
      <vt:lpstr>Youtube Top Ten Videos | PRO-PT-LA - 1 of 3</vt:lpstr>
      <vt:lpstr>Youtube Top Ten Videos | PRO-PT-LA - 2 of 3</vt:lpstr>
      <vt:lpstr>Youtube Top Ten Videos | PRO-PT-LA - 3 of 3</vt:lpstr>
      <vt:lpstr>Youtube Subscribers Table | PRO-PT-LA</vt:lpstr>
      <vt:lpstr>Youtube Subscribers Change | PRO-PT-LA</vt:lpstr>
      <vt:lpstr>Youtube Average Views Per Video | PRO-PT-LA</vt:lpstr>
      <vt:lpstr>Youtube Subscriber Distribution | PRO-PT-LA</vt:lpstr>
      <vt:lpstr>Youtube Video Views Change Rate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YT</dc:title>
  <dc:creator>Administrator</dc:creator>
  <cp:lastModifiedBy>Administrator</cp:lastModifiedBy>
  <cp:revision>1</cp:revision>
  <dcterms:created xsi:type="dcterms:W3CDTF">2018-06-13T23:48:46Z</dcterms:created>
  <dcterms:modified xsi:type="dcterms:W3CDTF">2018-06-13T23:49:03Z</dcterms:modified>
</cp:coreProperties>
</file>