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4">
                  <c:v>4</c:v>
                </c:pt>
                <c:pt idx="15">
                  <c:v>9</c:v>
                </c:pt>
                <c:pt idx="16">
                  <c:v>6</c:v>
                </c:pt>
                <c:pt idx="17">
                  <c:v>10</c:v>
                </c:pt>
                <c:pt idx="18">
                  <c:v>4</c:v>
                </c:pt>
                <c:pt idx="19">
                  <c:v>17</c:v>
                </c:pt>
                <c:pt idx="20">
                  <c:v>7</c:v>
                </c:pt>
                <c:pt idx="21">
                  <c:v>5</c:v>
                </c:pt>
                <c:pt idx="22">
                  <c:v>5</c:v>
                </c:pt>
                <c:pt idx="23">
                  <c:v>7</c:v>
                </c:pt>
                <c:pt idx="24">
                  <c:v>6</c:v>
                </c:pt>
                <c:pt idx="25">
                  <c:v>10</c:v>
                </c:pt>
                <c:pt idx="26">
                  <c:v>8</c:v>
                </c:pt>
                <c:pt idx="27">
                  <c:v>7</c:v>
                </c:pt>
                <c:pt idx="28">
                  <c:v>9</c:v>
                </c:pt>
                <c:pt idx="29">
                  <c:v>9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A7-428B-97A9-941DCC5257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14">
                  <c:v>4</c:v>
                </c:pt>
                <c:pt idx="15">
                  <c:v>7</c:v>
                </c:pt>
                <c:pt idx="16">
                  <c:v>-4</c:v>
                </c:pt>
                <c:pt idx="17">
                  <c:v>13</c:v>
                </c:pt>
                <c:pt idx="18">
                  <c:v>4</c:v>
                </c:pt>
                <c:pt idx="19">
                  <c:v>6</c:v>
                </c:pt>
                <c:pt idx="20">
                  <c:v>7</c:v>
                </c:pt>
                <c:pt idx="21">
                  <c:v>10</c:v>
                </c:pt>
                <c:pt idx="22">
                  <c:v>9</c:v>
                </c:pt>
                <c:pt idx="23">
                  <c:v>7</c:v>
                </c:pt>
                <c:pt idx="24">
                  <c:v>7</c:v>
                </c:pt>
                <c:pt idx="25">
                  <c:v>5</c:v>
                </c:pt>
                <c:pt idx="26">
                  <c:v>4</c:v>
                </c:pt>
                <c:pt idx="27">
                  <c:v>9</c:v>
                </c:pt>
                <c:pt idx="28">
                  <c:v>6</c:v>
                </c:pt>
                <c:pt idx="29">
                  <c:v>10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A7-428B-97A9-941DCC5257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940144"/>
        <c:axId val="370940472"/>
      </c:lineChart>
      <c:dateAx>
        <c:axId val="370940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40472"/>
        <c:crosses val="autoZero"/>
        <c:auto val="1"/>
        <c:lblOffset val="100"/>
        <c:baseTimeUnit val="days"/>
      </c:dateAx>
      <c:valAx>
        <c:axId val="370940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40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4">
                  <c:v>9.25</c:v>
                </c:pt>
                <c:pt idx="15">
                  <c:v>8.3000000000000007</c:v>
                </c:pt>
                <c:pt idx="16">
                  <c:v>9.2727000000000004</c:v>
                </c:pt>
                <c:pt idx="17">
                  <c:v>8.4544999999999995</c:v>
                </c:pt>
                <c:pt idx="18">
                  <c:v>9.2181999999999995</c:v>
                </c:pt>
                <c:pt idx="19">
                  <c:v>7.2727000000000004</c:v>
                </c:pt>
                <c:pt idx="20">
                  <c:v>7.0955000000000004</c:v>
                </c:pt>
                <c:pt idx="21">
                  <c:v>7.6726999999999999</c:v>
                </c:pt>
                <c:pt idx="22">
                  <c:v>8.3091000000000008</c:v>
                </c:pt>
                <c:pt idx="23">
                  <c:v>9.1409000000000002</c:v>
                </c:pt>
                <c:pt idx="24">
                  <c:v>8.0361999999999991</c:v>
                </c:pt>
                <c:pt idx="25">
                  <c:v>6.9367000000000001</c:v>
                </c:pt>
                <c:pt idx="26">
                  <c:v>5.6334999999999997</c:v>
                </c:pt>
                <c:pt idx="27">
                  <c:v>6.7149000000000001</c:v>
                </c:pt>
                <c:pt idx="28">
                  <c:v>5.9501999999999997</c:v>
                </c:pt>
                <c:pt idx="29">
                  <c:v>6.3032000000000004</c:v>
                </c:pt>
                <c:pt idx="30">
                  <c:v>7.7149000000000001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DA-4B56-A33A-5D182286DC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14">
                  <c:v>10.4262</c:v>
                </c:pt>
                <c:pt idx="15">
                  <c:v>9.1311</c:v>
                </c:pt>
                <c:pt idx="16">
                  <c:v>8.8689</c:v>
                </c:pt>
                <c:pt idx="17">
                  <c:v>7.8906999999999998</c:v>
                </c:pt>
                <c:pt idx="18">
                  <c:v>7.7649999999999997</c:v>
                </c:pt>
                <c:pt idx="19">
                  <c:v>8.0273000000000003</c:v>
                </c:pt>
                <c:pt idx="20">
                  <c:v>7.8087</c:v>
                </c:pt>
                <c:pt idx="21">
                  <c:v>7.2240000000000002</c:v>
                </c:pt>
                <c:pt idx="22">
                  <c:v>7.7321999999999997</c:v>
                </c:pt>
                <c:pt idx="23">
                  <c:v>9.5300999999999991</c:v>
                </c:pt>
                <c:pt idx="24">
                  <c:v>7.5542999999999996</c:v>
                </c:pt>
                <c:pt idx="25">
                  <c:v>7.0923999999999996</c:v>
                </c:pt>
                <c:pt idx="26">
                  <c:v>7.6901999999999999</c:v>
                </c:pt>
                <c:pt idx="27">
                  <c:v>7.7988999999999997</c:v>
                </c:pt>
                <c:pt idx="28">
                  <c:v>7.8098000000000001</c:v>
                </c:pt>
                <c:pt idx="29">
                  <c:v>7.5598000000000001</c:v>
                </c:pt>
                <c:pt idx="30">
                  <c:v>8.4946000000000002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DA-4B56-A33A-5D182286DC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934568"/>
        <c:axId val="370938504"/>
      </c:lineChart>
      <c:dateAx>
        <c:axId val="370934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38504"/>
        <c:crosses val="autoZero"/>
        <c:auto val="1"/>
        <c:lblOffset val="100"/>
        <c:baseTimeUnit val="days"/>
      </c:dateAx>
      <c:valAx>
        <c:axId val="37093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34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Bosch Ferramentas Eletricas</c:v>
                </c:pt>
                <c:pt idx="1">
                  <c:v>Bosch Herramientas Eléctricas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8525</c:v>
                </c:pt>
                <c:pt idx="1">
                  <c:v>6229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79-4298-8A58-0194A593CE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4">
                  <c:v>7.2126078112110997E-2</c:v>
                </c:pt>
                <c:pt idx="15">
                  <c:v>6.7290733371887998E-2</c:v>
                </c:pt>
                <c:pt idx="16">
                  <c:v>7.6805771251063998E-2</c:v>
                </c:pt>
                <c:pt idx="17">
                  <c:v>6.9959202436362E-2</c:v>
                </c:pt>
                <c:pt idx="18">
                  <c:v>6.8008216971693E-2</c:v>
                </c:pt>
                <c:pt idx="19">
                  <c:v>5.0388710346685003E-2</c:v>
                </c:pt>
                <c:pt idx="20">
                  <c:v>5.8715401644892001E-2</c:v>
                </c:pt>
                <c:pt idx="21">
                  <c:v>6.5416000624784004E-2</c:v>
                </c:pt>
                <c:pt idx="22">
                  <c:v>5.5921683865628E-2</c:v>
                </c:pt>
                <c:pt idx="23">
                  <c:v>7.8647351430572998E-2</c:v>
                </c:pt>
                <c:pt idx="24">
                  <c:v>6.0387164313151998E-2</c:v>
                </c:pt>
                <c:pt idx="25">
                  <c:v>5.2346835481935999E-2</c:v>
                </c:pt>
                <c:pt idx="26">
                  <c:v>4.4962583559337001E-2</c:v>
                </c:pt>
                <c:pt idx="27">
                  <c:v>4.8404974003745001E-2</c:v>
                </c:pt>
                <c:pt idx="28">
                  <c:v>4.9273545244067997E-2</c:v>
                </c:pt>
                <c:pt idx="29">
                  <c:v>5.2672834297753997E-2</c:v>
                </c:pt>
                <c:pt idx="30">
                  <c:v>5.3322326692636E-2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94-43BE-8D64-42A5B665D6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14">
                  <c:v>5.4991902237202003E-2</c:v>
                </c:pt>
                <c:pt idx="15">
                  <c:v>5.6799202514259003E-2</c:v>
                </c:pt>
                <c:pt idx="16">
                  <c:v>5.2044577968320002E-2</c:v>
                </c:pt>
                <c:pt idx="17">
                  <c:v>4.8412007488948E-2</c:v>
                </c:pt>
                <c:pt idx="18">
                  <c:v>4.9699037437430003E-2</c:v>
                </c:pt>
                <c:pt idx="19">
                  <c:v>4.1029637609736998E-2</c:v>
                </c:pt>
                <c:pt idx="20">
                  <c:v>4.7068173240991003E-2</c:v>
                </c:pt>
                <c:pt idx="21">
                  <c:v>4.6326271085242003E-2</c:v>
                </c:pt>
                <c:pt idx="22">
                  <c:v>3.7181200635578997E-2</c:v>
                </c:pt>
                <c:pt idx="23">
                  <c:v>6.3351262154584004E-2</c:v>
                </c:pt>
                <c:pt idx="24">
                  <c:v>4.3383494409802E-2</c:v>
                </c:pt>
                <c:pt idx="25">
                  <c:v>4.287486938349E-2</c:v>
                </c:pt>
                <c:pt idx="26">
                  <c:v>4.7589314012114997E-2</c:v>
                </c:pt>
                <c:pt idx="27">
                  <c:v>4.4141093596408998E-2</c:v>
                </c:pt>
                <c:pt idx="28">
                  <c:v>5.0741491017190998E-2</c:v>
                </c:pt>
                <c:pt idx="29">
                  <c:v>4.4718521029438997E-2</c:v>
                </c:pt>
                <c:pt idx="30">
                  <c:v>4.4405320558849E-2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94-43BE-8D64-42A5B665D6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923832"/>
        <c:axId val="281925800"/>
      </c:lineChart>
      <c:dateAx>
        <c:axId val="281923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925800"/>
        <c:crosses val="autoZero"/>
        <c:auto val="1"/>
        <c:lblOffset val="100"/>
        <c:baseTimeUnit val="days"/>
      </c:dateAx>
      <c:valAx>
        <c:axId val="28192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923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4BD52-103D-46AD-9E8C-DAAEE500DE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All LA YT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AF5531-B652-44FC-B7EE-32A8A71E40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4205107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24A76-499E-4894-9213-58655CD56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C35387-E16A-4FAE-A167-D22645C843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6882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423996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1551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248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50590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207478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4006203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439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105877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714558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3894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843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01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512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677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92ADC8-3B63-4CC0-821E-CCC7E3B604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201743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77090-8D38-44C6-9067-90AE5F4FD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PRO-PT-LA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FF29B3-D7F5-4440-8E56-189654B776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3205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175734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427616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12812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035213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68890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320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- 2014-06-10 20:22:29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Brocas e Serras Copo Diamantadas Bosch For Hard Ceramics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797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- 2013-12-13 20:03:12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GST 25 M - La Sierra Caladora para Metal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265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- 2015-10-05 21:59:19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Martillo Demoledor GSH 11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91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- 2015-04-16 14:19:21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Trena a Laser Bosch GLM 30 - Chega de Estica e Puxa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163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- 2015-12-21 18:05:58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Cortadora de Parede GNF 35 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939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- 2016-11-01 15:04:33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combinado (líneas cruzadas y plomada) Bosch GCL 2-15 + Soporte RM1 + Maletín de plástico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628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- 2015-03-03 13:14:11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Trena a laser Bosch GLM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311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- 2014-11-11 14:10:20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Medidor de distancia laser – GLM 30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191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- 2016-06-01 21:38:23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Parafusadeira/Furadeira GSR 7-14 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888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0B5D86-64FE-45BC-8DFB-3C126ED3BE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323420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ADFB7-AD65-4805-A97C-EAAA332EE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PRO-PT-LA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556828-0DF5-4F7F-9238-3847344D21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12897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80423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589325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550203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73924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98526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27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- 2017-03-23 16:08:09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Furadeira / Parafusadeira Bosch GSR 120 - 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722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- 2017-03-21 14:24:59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Furadeira de Impacto GSB 13 RE Bosch - Review por Adilson Pinheiro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227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- 2017-04-17 23:13:18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Nível a laser de pontos e linhas GCL 2-15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703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- 2014-08-29 15:55:58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Retíficas Bosch GGS 28 CE e 28 LCE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414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- 2016-11-29 16:15:48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Disco Multimaterial Diamantado para Serra Mármore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533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- 2013-05-02 21:50:04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de líneas para baldosas y azulejos BOSCH GTL 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90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- 2013-05-17 16:57:17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Detector BOSCH GMS 120 Profesional -- Para trabajar con seguridad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449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- 2017-04-03 16:09:33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Taladro/Atornillador a batería Bosch GSR 120-LI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2314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7237D0-B5A3-4384-9774-BDA2061633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688518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75195-4168-4179-BFCD-542C75F1A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PRO-PT-LA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0203C4-2632-4A5E-8025-073AF9502C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9535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012132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884446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240815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930354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05998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585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- 2016-05-12 17:23:48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Taladro de Percusión GSB 16 RE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140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- 2016-04-12 18:35:14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Lijadoras orbitales GSS 140-1 y GSS 140-1A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272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- 2015-10-29 18:55:28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Lijadora Orbital GSS 14,4 V-LI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689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432C87-8875-4F2A-8E82-A5AB7C69C9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346192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41B3E-0EC9-465A-A324-25802C676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Table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AEFE47-36DF-48FE-9D7B-AAAC133415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9998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57355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73914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3542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0142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1954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5854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1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4114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475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047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051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A4627-24D6-494C-8785-B15CB62C8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894536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5719A-E05A-479D-A47B-01605641D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F65538-C442-439C-92DE-0635D1310B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5776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AC6808-E447-4119-A53C-E1D4EA5624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07799-EDC8-4D48-853B-7227FD79C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794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049C2-5C82-46E1-B4DA-8E7EB6790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5E0866-8F4F-495C-A6D3-1181D00828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2270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6E078-DEB0-4082-8895-A3D7CAB34C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539A1-A68E-462D-8197-414671324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546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50F93-E25F-431E-88A4-6914F9BD5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 Distribution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E58F59-E3F1-452B-BB98-E9DCCA3620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3912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C4772-54BB-4681-818B-714843121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73ED8C-5625-4DED-A1B5-C8E880EC2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082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78DF8-70FC-4935-9FFA-3C103CDAB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Rate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70C9DD-A65B-4027-ACBF-05184BCAE3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08561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59042-32F7-4F53-B115-3201856AA1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652D5-9C1F-4D30-BCA0-13AA816DD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3949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444</Words>
  <Application>Microsoft Office PowerPoint</Application>
  <PresentationFormat>On-screen Show (4:3)</PresentationFormat>
  <Paragraphs>196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All LA YT</vt:lpstr>
      <vt:lpstr>Youtube Key Metrics Table | PRO-PT-LA</vt:lpstr>
      <vt:lpstr>Youtube Top Ten Videos | PRO-PT-LA - 1 of 3</vt:lpstr>
      <vt:lpstr>Youtube Top Ten Videos | PRO-PT-LA - 2 of 3</vt:lpstr>
      <vt:lpstr>Youtube Top Ten Videos | PRO-PT-LA - 3 of 3</vt:lpstr>
      <vt:lpstr>Youtube Subscribers Table | PRO-PT-LA</vt:lpstr>
      <vt:lpstr>Youtube Subscribers Change | PRO-PT-LA</vt:lpstr>
      <vt:lpstr>Youtube Average Views Per Video | PRO-PT-LA</vt:lpstr>
      <vt:lpstr>Youtube Subscriber Distribution | PRO-PT-LA</vt:lpstr>
      <vt:lpstr>Youtube Video Views Change Rate | PRO-PT-LA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LA YT</dc:title>
  <dc:creator>Administrator</dc:creator>
  <cp:lastModifiedBy>Administrator</cp:lastModifiedBy>
  <cp:revision>1</cp:revision>
  <dcterms:created xsi:type="dcterms:W3CDTF">2018-06-13T23:48:23Z</dcterms:created>
  <dcterms:modified xsi:type="dcterms:W3CDTF">2018-06-13T23:48:42Z</dcterms:modified>
</cp:coreProperties>
</file>