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45-40E2-A5D5-4F123732A8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45-40E2-A5D5-4F123732A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01360"/>
        <c:axId val="374002344"/>
      </c:lineChart>
      <c:dateAx>
        <c:axId val="37400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02344"/>
        <c:crosses val="autoZero"/>
        <c:auto val="1"/>
        <c:lblOffset val="100"/>
        <c:baseTimeUnit val="days"/>
      </c:dateAx>
      <c:valAx>
        <c:axId val="37400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0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1A-4727-A293-5F1CF574F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1A-4727-A293-5F1CF574F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03000"/>
        <c:axId val="374003984"/>
      </c:lineChart>
      <c:dateAx>
        <c:axId val="37400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03984"/>
        <c:crosses val="autoZero"/>
        <c:auto val="1"/>
        <c:lblOffset val="100"/>
        <c:baseTimeUnit val="days"/>
      </c:dateAx>
      <c:valAx>
        <c:axId val="37400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0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5609-4D56-978B-981A5CDD2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04-4F90-9942-D726C574FF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04-4F90-9942-D726C574F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95128"/>
        <c:axId val="373995456"/>
      </c:lineChart>
      <c:dateAx>
        <c:axId val="37399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95456"/>
        <c:crosses val="autoZero"/>
        <c:auto val="1"/>
        <c:lblOffset val="100"/>
        <c:baseTimeUnit val="days"/>
      </c:dateAx>
      <c:valAx>
        <c:axId val="37399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9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3878-A7B9-4B9E-B486-15B113CEEA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677F9-2BDD-47FD-B9D9-698C2CD719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519244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DDA71-66B4-4ADD-9B3D-EB8A94A0B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9BB68-83D4-4399-A026-2EB55EEDF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963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065798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6382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783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762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676348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1208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31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47950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015604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831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586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93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1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79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26513-7A6E-4CA7-9E88-677491EDE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3557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63FED-1FCD-421A-9C42-E31C08E6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7223A-D5D5-42D6-8F8B-011A385C5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754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333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1404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212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0923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227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3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6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3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90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42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8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70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31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CCA3E-0A97-4F51-845E-FB8CAE926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4131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999A-5937-4CC2-9021-9F898204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E9DCD-81FC-40E0-8EAC-16604E17F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132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8505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0665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5357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8516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171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13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4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05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1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0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- 2011-11-04 13:18:57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Serra Mármore Bosch GDC 14-40 Premium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3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3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07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- 2015-10-29 18:55:28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 Orbital GSS 14,4 V-LI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2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- 2016-01-26 20:15:16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Rozadora GNF 35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163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6B01B-9027-456F-93A1-1ADD1780D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9942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29F0-E9B9-4B54-86A3-915508A9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46351-4119-4C66-802E-66D432B87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966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64579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65353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54815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5275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540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9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3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- 2016-04-12 18:35:14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Lijadoras orbitales GSS 140-1 y GSS 140-1A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39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D6D37-410E-48C2-8D2F-27CD0D049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8994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D697-2306-4316-8910-A0DF434A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57739-4FD9-43FF-891B-55D77B27F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10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3084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3965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75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54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57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902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83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33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02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19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16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4F150-AD82-475E-9C27-117115472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5765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155F1-E38F-492E-9C7A-8EE86020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E98B2-DEBC-455F-9B30-E919A1026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132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07A1-791D-49D6-916D-6E8AC6084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AF518-EC2D-4A55-B97E-1F6896319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9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DCC6-B935-45B8-A1E5-861C8E3E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5B7DA-5172-43FA-95F6-78BCC6CFAB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3027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7F201-180E-4129-8B8C-B8D476AFA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8269D-41B0-4149-8756-2592A06C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7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729D7-E393-4D96-8526-DFB4CF56C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C0427-1C18-44B1-8CD4-058C1FBCF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25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C98FD-81BF-4E71-80D1-6394E427C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FBAC6-033B-4947-A1B6-27572E6E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59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70C9-A770-4123-95ED-D1F21B9FF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E70FD5-014F-4642-BDEA-DBE52BEDB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865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D9CD0-0A71-4C32-9690-AEC4DD358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7C4CB-E325-435B-BABF-BEDCFA19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50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460</Words>
  <Application>Microsoft Office PowerPoint</Application>
  <PresentationFormat>On-screen Show (4:3)</PresentationFormat>
  <Paragraphs>196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2018-06-13T23:47:13Z</dcterms:created>
  <dcterms:modified xsi:type="dcterms:W3CDTF">2018-06-13T23:47:30Z</dcterms:modified>
</cp:coreProperties>
</file>