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Ferramentas Eletricas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DD7-4E66-B83F-A4199598C81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Bosch Herramientas Eléctricas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DD7-4E66-B83F-A4199598C8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8433104"/>
        <c:axId val="378426872"/>
      </c:lineChart>
      <c:dateAx>
        <c:axId val="3784331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426872"/>
        <c:crosses val="autoZero"/>
        <c:auto val="1"/>
        <c:lblOffset val="100"/>
        <c:baseTimeUnit val="days"/>
      </c:dateAx>
      <c:valAx>
        <c:axId val="378426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433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Ferramentas Eletricas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A91-41E7-9BF3-A9CEF84787F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Bosch Herramientas Eléctricas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A91-41E7-9BF3-A9CEF84787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8426216"/>
        <c:axId val="378434416"/>
      </c:lineChart>
      <c:dateAx>
        <c:axId val="3784262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434416"/>
        <c:crosses val="autoZero"/>
        <c:auto val="1"/>
        <c:lblOffset val="100"/>
        <c:baseTimeUnit val="days"/>
      </c:dateAx>
      <c:valAx>
        <c:axId val="378434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426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Sheet1!$A$1:$B$1</c:f>
              <c:strCache>
                <c:ptCount val="2"/>
                <c:pt idx="0">
                  <c:v>Bosch Ferramentas Eletricas</c:v>
                </c:pt>
                <c:pt idx="1">
                  <c:v>Bosch Herramientas Eléctricas</c:v>
                </c:pt>
              </c:strCache>
            </c:strRef>
          </c:cat>
          <c:val>
            <c:numRef>
              <c:f>Sheet1!$A$2:$B$2</c:f>
              <c:numCache>
                <c:formatCode>General</c:formatCode>
                <c:ptCount val="2"/>
              </c:numCache>
            </c:numRef>
          </c:val>
          <c:extLst>
            <c:ext xmlns:c16="http://schemas.microsoft.com/office/drawing/2014/chart" uri="{C3380CC4-5D6E-409C-BE32-E72D297353CC}">
              <c16:uniqueId val="{00000000-EC93-40A8-A08A-B7F8D581CC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Ferramentas Eletricas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CD8-431D-B3A9-55F8C9DA40A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Bosch Herramientas Eléctricas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CD8-431D-B3A9-55F8C9DA40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8425560"/>
        <c:axId val="378433432"/>
      </c:lineChart>
      <c:dateAx>
        <c:axId val="3784255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433432"/>
        <c:crosses val="autoZero"/>
        <c:auto val="1"/>
        <c:lblOffset val="100"/>
        <c:baseTimeUnit val="days"/>
      </c:dateAx>
      <c:valAx>
        <c:axId val="378433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425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B4499-022F-4C2D-953D-A854B7DCC1E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All LA YT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FD4934-9172-47ED-A9CE-E43483CD91E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Robert Bosch Power Tools GmbH</a:t>
            </a:r>
          </a:p>
        </p:txBody>
      </p:sp>
    </p:spTree>
    <p:extLst>
      <p:ext uri="{BB962C8B-B14F-4D97-AF65-F5344CB8AC3E}">
        <p14:creationId xmlns:p14="http://schemas.microsoft.com/office/powerpoint/2010/main" val="41156824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90C7AD-71DB-4F5B-B191-CCCD8F980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| PRO-PT-LA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168C42-D165-47FD-98F1-BBAE2D5824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254971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4098106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591721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60924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5972902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83588119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21345620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57944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00881933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14917979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08935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479948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Duration [sec]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3253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Bosch Ferramentas Eletricas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4878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Bosch Herramientas Eléctricas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80073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E166D7-027E-4380-9A13-289FE10D71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1320333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F08EC-87C3-4261-8492-179615401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Top Ten Videos | PRO-PT-LA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873F82-7F08-462E-B076-7084A35F69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393398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5490722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7515380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6718485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3370765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396895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2461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Eletricas - 2015-12-21 18:05:58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Cortadora de Parede GNF 35 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4682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- 2013-12-13 20:03:12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GST 25 M - La Sierra Caladora para Metal Bosch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2134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Eletricas - 2014-06-10 20:22:29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Brocas e Serras Copo Diamantadas Bosch For Hard Ceramics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0928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Eletricas - 2016-06-01 21:38:23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Parafusadeira/Furadeira GSR 7-14 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793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Eletricas - 2015-04-16 14:19:21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Trena a Laser Bosch GLM 30 - Chega de Estica e Puxa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1642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- 2015-10-05 21:59:19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Martillo Demoledor GSH 11 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3165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- 2016-11-01 15:04:33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Nivel láser combinado (líneas cruzadas y plomada) Bosch GCL 2-15 + Soporte RM1 + Maletín de plástico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1644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Eletricas - 2017-03-23 16:08:09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Furadeira / Parafusadeira Bosch GSR 120 - LI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1987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Eletricas - 2017-04-17 23:13:18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Nível a laser de pontos e linhas GCL 2-15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25697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4F5012-3792-40DE-86EE-F8FFEF8814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1677933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ECFBDC-A773-4B60-B6BE-E80D5D804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Top Ten Videos | PRO-PT-LA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614D7A-6BBD-41F9-A808-24EEA26CFA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880144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42681882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8378674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95036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0406233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289764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4301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- 2013-05-02 21:50:04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Nivel láser de líneas para baldosas y azulejos BOSCH GTL 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3346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Eletricas - 2011-11-04 13:18:57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Serra Mármore Bosch GDC 14-40 Premium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3948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Eletricas - 2014-08-29 15:55:58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Retíficas Bosch GGS 28 CE e 28 LCE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8944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Eletricas - 2016-11-29 16:15:48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Disco Multimaterial Diamantado para Serra Mármore Bosch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4951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- 2014-11-11 14:10:20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Medidor de distancia laser – GLM 30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0463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Eletricas - 2016-12-05 14:46:32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NOVA! Serra Mármore Titan!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8377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- 2017-04-03 16:09:33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Taladro/Atornillador a batería Bosch GSR 120-LI Professional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0800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- 2015-02-06 11:22:33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Detector de Materiales D-TECT 120 Professional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8379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- 2016-05-12 17:23:48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Taladro de Percusión GSB 16 RE Professional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03459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699330-F038-41CA-AECB-B69D1BD895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5318806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69E1D-877A-43EC-9874-DF1D5F753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Top Ten Videos | PRO-PT-LA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2D01C2-81AE-4181-AA8C-0EC484B2A7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813590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42458999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8651831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2844452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9743949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732169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0958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- 2013-05-17 16:57:17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Detector BOSCH GMS 120 Profesional -- Para trabajar con seguridad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1729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- 2016-02-11 19:08:10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Taladro/Atornillador GSR 1000 SMART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62220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F20874-4459-4FB7-88AC-C703C8163C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7825786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8054B-9F92-40F2-8B4C-672CFED296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Table | PRO-PT-LA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219A35-4276-4557-A77C-1F6F603E68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949769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6444345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681185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341877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999880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28597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49022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26741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09190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5441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Bosch Ferramentas Eletricas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1659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Bosch Herramientas Eléctricas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11592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617FD9-9680-49AB-8E44-EB996972ED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4744954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B645C8-F0F8-49AD-AD43-B0505C6345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Change | PRO-PT-LA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ECD4F74-23E0-416F-BD00-047C242E476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261614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F43A64-9F7F-47F8-A725-2132DB7AF4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FCA2EF-21FB-4217-A424-E8DB1C9E5C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097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359D6-A9B7-4986-8E35-00A56BCC4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Views Per Video | PRO-PT-LA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E10CE20-B443-490A-A0F0-42DFD50D6F0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230941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365D85-AD0A-481F-B339-5FCA5AF25A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070F17-FB2A-4F22-9BBE-B772AA8B5F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99559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39B51D-887C-4379-B391-F006CD5F93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 Distribution | PRO-PT-LA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4C2F1F3-F398-49DF-A080-D7C5AF6F43B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378480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624442-989F-493E-A699-E6691A17EA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96C825-222F-453E-89B6-B07C718371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9174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02572-5835-4FD3-912B-BCF5D640A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 Views Change Rate | PRO-PT-LA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CC33CCA-A830-4D99-A3EF-68C36421C1F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386715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3E3DAB-A17D-4A16-A271-E75B84F5F6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5B640F-5287-4E8D-B0AE-98126EA351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579652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459</Words>
  <Application>Microsoft Office PowerPoint</Application>
  <PresentationFormat>On-screen Show (4:3)</PresentationFormat>
  <Paragraphs>195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Calibri</vt:lpstr>
      <vt:lpstr>Arial</vt:lpstr>
      <vt:lpstr>quintly_template</vt:lpstr>
      <vt:lpstr>All LA YT</vt:lpstr>
      <vt:lpstr>Youtube Key Metrics Table | PRO-PT-LA</vt:lpstr>
      <vt:lpstr>Youtube Top Ten Videos | PRO-PT-LA - 1 of 3</vt:lpstr>
      <vt:lpstr>Youtube Top Ten Videos | PRO-PT-LA - 2 of 3</vt:lpstr>
      <vt:lpstr>Youtube Top Ten Videos | PRO-PT-LA - 3 of 3</vt:lpstr>
      <vt:lpstr>Youtube Subscribers Table | PRO-PT-LA</vt:lpstr>
      <vt:lpstr>Youtube Subscribers Change | PRO-PT-LA</vt:lpstr>
      <vt:lpstr>Youtube Average Views Per Video | PRO-PT-LA</vt:lpstr>
      <vt:lpstr>Youtube Subscriber Distribution | PRO-PT-LA</vt:lpstr>
      <vt:lpstr>Youtube Video Views Change Rate | PRO-PT-LA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 LA YT</dc:title>
  <dc:creator>Administrator</dc:creator>
  <cp:lastModifiedBy>Administrator</cp:lastModifiedBy>
  <cp:revision>1</cp:revision>
  <dcterms:created xsi:type="dcterms:W3CDTF">2018-06-13T23:46:12Z</dcterms:created>
  <dcterms:modified xsi:type="dcterms:W3CDTF">2018-06-13T23:46:30Z</dcterms:modified>
</cp:coreProperties>
</file>