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2"/>
      <p:bold r:id="rId13"/>
      <p:italic r:id="rId14"/>
      <p:boldItalic r:id="rId1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75">
                  <c:v>4</c:v>
                </c:pt>
                <c:pt idx="76">
                  <c:v>9</c:v>
                </c:pt>
                <c:pt idx="77">
                  <c:v>6</c:v>
                </c:pt>
                <c:pt idx="78">
                  <c:v>10</c:v>
                </c:pt>
                <c:pt idx="79">
                  <c:v>4</c:v>
                </c:pt>
                <c:pt idx="80">
                  <c:v>17</c:v>
                </c:pt>
                <c:pt idx="81">
                  <c:v>7</c:v>
                </c:pt>
                <c:pt idx="82">
                  <c:v>5</c:v>
                </c:pt>
                <c:pt idx="83">
                  <c:v>5</c:v>
                </c:pt>
                <c:pt idx="84">
                  <c:v>7</c:v>
                </c:pt>
                <c:pt idx="85">
                  <c:v>6</c:v>
                </c:pt>
                <c:pt idx="86">
                  <c:v>10</c:v>
                </c:pt>
                <c:pt idx="87">
                  <c:v>8</c:v>
                </c:pt>
                <c:pt idx="88">
                  <c:v>7</c:v>
                </c:pt>
                <c:pt idx="89">
                  <c:v>9</c:v>
                </c:pt>
                <c:pt idx="90">
                  <c:v>9</c:v>
                </c:pt>
                <c:pt idx="91">
                  <c:v>2</c:v>
                </c:pt>
                <c:pt idx="92">
                  <c:v>8</c:v>
                </c:pt>
                <c:pt idx="93">
                  <c:v>13</c:v>
                </c:pt>
                <c:pt idx="94">
                  <c:v>5</c:v>
                </c:pt>
                <c:pt idx="95">
                  <c:v>11</c:v>
                </c:pt>
                <c:pt idx="96">
                  <c:v>6</c:v>
                </c:pt>
                <c:pt idx="97">
                  <c:v>7</c:v>
                </c:pt>
                <c:pt idx="98">
                  <c:v>6</c:v>
                </c:pt>
                <c:pt idx="99">
                  <c:v>9</c:v>
                </c:pt>
                <c:pt idx="100">
                  <c:v>12</c:v>
                </c:pt>
                <c:pt idx="101">
                  <c:v>6</c:v>
                </c:pt>
                <c:pt idx="102">
                  <c:v>9</c:v>
                </c:pt>
                <c:pt idx="103">
                  <c:v>12</c:v>
                </c:pt>
                <c:pt idx="104">
                  <c:v>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C8-4F21-AEED-54279B7278A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Sheet1!$C$2:$C$106</c:f>
              <c:numCache>
                <c:formatCode>General</c:formatCode>
                <c:ptCount val="105"/>
                <c:pt idx="75">
                  <c:v>4</c:v>
                </c:pt>
                <c:pt idx="76">
                  <c:v>7</c:v>
                </c:pt>
                <c:pt idx="77">
                  <c:v>-4</c:v>
                </c:pt>
                <c:pt idx="78">
                  <c:v>13</c:v>
                </c:pt>
                <c:pt idx="79">
                  <c:v>4</c:v>
                </c:pt>
                <c:pt idx="80">
                  <c:v>6</c:v>
                </c:pt>
                <c:pt idx="81">
                  <c:v>7</c:v>
                </c:pt>
                <c:pt idx="82">
                  <c:v>10</c:v>
                </c:pt>
                <c:pt idx="83">
                  <c:v>9</c:v>
                </c:pt>
                <c:pt idx="84">
                  <c:v>7</c:v>
                </c:pt>
                <c:pt idx="85">
                  <c:v>7</c:v>
                </c:pt>
                <c:pt idx="86">
                  <c:v>5</c:v>
                </c:pt>
                <c:pt idx="87">
                  <c:v>4</c:v>
                </c:pt>
                <c:pt idx="88">
                  <c:v>9</c:v>
                </c:pt>
                <c:pt idx="89">
                  <c:v>6</c:v>
                </c:pt>
                <c:pt idx="90">
                  <c:v>10</c:v>
                </c:pt>
                <c:pt idx="91">
                  <c:v>8</c:v>
                </c:pt>
                <c:pt idx="92">
                  <c:v>2</c:v>
                </c:pt>
                <c:pt idx="93">
                  <c:v>4</c:v>
                </c:pt>
                <c:pt idx="94">
                  <c:v>8</c:v>
                </c:pt>
                <c:pt idx="95">
                  <c:v>9</c:v>
                </c:pt>
                <c:pt idx="96">
                  <c:v>7</c:v>
                </c:pt>
                <c:pt idx="97">
                  <c:v>6</c:v>
                </c:pt>
                <c:pt idx="98">
                  <c:v>7</c:v>
                </c:pt>
                <c:pt idx="99">
                  <c:v>2</c:v>
                </c:pt>
                <c:pt idx="100">
                  <c:v>9</c:v>
                </c:pt>
                <c:pt idx="101">
                  <c:v>9</c:v>
                </c:pt>
                <c:pt idx="102">
                  <c:v>5</c:v>
                </c:pt>
                <c:pt idx="103">
                  <c:v>9</c:v>
                </c:pt>
                <c:pt idx="104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08C8-4F21-AEED-54279B7278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904912"/>
        <c:axId val="338900320"/>
      </c:lineChart>
      <c:dateAx>
        <c:axId val="338904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00320"/>
        <c:crosses val="autoZero"/>
        <c:auto val="1"/>
        <c:lblOffset val="100"/>
        <c:baseTimeUnit val="days"/>
      </c:dateAx>
      <c:valAx>
        <c:axId val="338900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904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75">
                  <c:v>9.25</c:v>
                </c:pt>
                <c:pt idx="76">
                  <c:v>8.3000000000000007</c:v>
                </c:pt>
                <c:pt idx="77">
                  <c:v>9.2727000000000004</c:v>
                </c:pt>
                <c:pt idx="78">
                  <c:v>8.4544999999999995</c:v>
                </c:pt>
                <c:pt idx="79">
                  <c:v>9.2181999999999995</c:v>
                </c:pt>
                <c:pt idx="80">
                  <c:v>7.2727000000000004</c:v>
                </c:pt>
                <c:pt idx="81">
                  <c:v>7.0955000000000004</c:v>
                </c:pt>
                <c:pt idx="82">
                  <c:v>7.6726999999999999</c:v>
                </c:pt>
                <c:pt idx="83">
                  <c:v>8.3091000000000008</c:v>
                </c:pt>
                <c:pt idx="84">
                  <c:v>9.1409000000000002</c:v>
                </c:pt>
                <c:pt idx="85">
                  <c:v>8.0361999999999991</c:v>
                </c:pt>
                <c:pt idx="86">
                  <c:v>6.9367000000000001</c:v>
                </c:pt>
                <c:pt idx="87">
                  <c:v>5.6334999999999997</c:v>
                </c:pt>
                <c:pt idx="88">
                  <c:v>6.7149000000000001</c:v>
                </c:pt>
                <c:pt idx="89">
                  <c:v>5.9501999999999997</c:v>
                </c:pt>
                <c:pt idx="90">
                  <c:v>6.3032000000000004</c:v>
                </c:pt>
                <c:pt idx="91">
                  <c:v>7.7149000000000001</c:v>
                </c:pt>
                <c:pt idx="92">
                  <c:v>5.9050000000000002</c:v>
                </c:pt>
                <c:pt idx="93">
                  <c:v>6.1990999999999996</c:v>
                </c:pt>
                <c:pt idx="94">
                  <c:v>6.4795999999999996</c:v>
                </c:pt>
                <c:pt idx="95">
                  <c:v>6.5837000000000003</c:v>
                </c:pt>
                <c:pt idx="96">
                  <c:v>6.19</c:v>
                </c:pt>
                <c:pt idx="97">
                  <c:v>8.8597000000000001</c:v>
                </c:pt>
                <c:pt idx="98">
                  <c:v>7.7782999999999998</c:v>
                </c:pt>
                <c:pt idx="99">
                  <c:v>8.2035999999999998</c:v>
                </c:pt>
                <c:pt idx="100">
                  <c:v>9.3963999999999999</c:v>
                </c:pt>
                <c:pt idx="101">
                  <c:v>7.4009</c:v>
                </c:pt>
                <c:pt idx="102">
                  <c:v>7.0359999999999996</c:v>
                </c:pt>
                <c:pt idx="103">
                  <c:v>10.229699999999999</c:v>
                </c:pt>
                <c:pt idx="104">
                  <c:v>9.0448000000000004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1E6-4116-B549-8F3D3F74867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Sheet1!$C$2:$C$106</c:f>
              <c:numCache>
                <c:formatCode>General</c:formatCode>
                <c:ptCount val="105"/>
                <c:pt idx="75">
                  <c:v>10.4262</c:v>
                </c:pt>
                <c:pt idx="76">
                  <c:v>9.1311</c:v>
                </c:pt>
                <c:pt idx="77">
                  <c:v>8.8689</c:v>
                </c:pt>
                <c:pt idx="78">
                  <c:v>7.8906999999999998</c:v>
                </c:pt>
                <c:pt idx="79">
                  <c:v>7.7649999999999997</c:v>
                </c:pt>
                <c:pt idx="80">
                  <c:v>8.0273000000000003</c:v>
                </c:pt>
                <c:pt idx="81">
                  <c:v>7.8087</c:v>
                </c:pt>
                <c:pt idx="82">
                  <c:v>7.2240000000000002</c:v>
                </c:pt>
                <c:pt idx="83">
                  <c:v>7.7321999999999997</c:v>
                </c:pt>
                <c:pt idx="84">
                  <c:v>9.5300999999999991</c:v>
                </c:pt>
                <c:pt idx="85">
                  <c:v>7.5542999999999996</c:v>
                </c:pt>
                <c:pt idx="86">
                  <c:v>7.0923999999999996</c:v>
                </c:pt>
                <c:pt idx="87">
                  <c:v>7.6901999999999999</c:v>
                </c:pt>
                <c:pt idx="88">
                  <c:v>7.7988999999999997</c:v>
                </c:pt>
                <c:pt idx="89">
                  <c:v>7.8098000000000001</c:v>
                </c:pt>
                <c:pt idx="90">
                  <c:v>7.5598000000000001</c:v>
                </c:pt>
                <c:pt idx="91">
                  <c:v>8.4946000000000002</c:v>
                </c:pt>
                <c:pt idx="92">
                  <c:v>7.9511000000000003</c:v>
                </c:pt>
                <c:pt idx="93">
                  <c:v>7.6901999999999999</c:v>
                </c:pt>
                <c:pt idx="94">
                  <c:v>7.375</c:v>
                </c:pt>
                <c:pt idx="95">
                  <c:v>7.2988999999999997</c:v>
                </c:pt>
                <c:pt idx="96">
                  <c:v>8.7173999999999996</c:v>
                </c:pt>
                <c:pt idx="97">
                  <c:v>8.0326000000000004</c:v>
                </c:pt>
                <c:pt idx="98">
                  <c:v>8.0542999999999996</c:v>
                </c:pt>
                <c:pt idx="99">
                  <c:v>8.2716999999999992</c:v>
                </c:pt>
                <c:pt idx="100">
                  <c:v>7.4076000000000004</c:v>
                </c:pt>
                <c:pt idx="101">
                  <c:v>7.0488999999999997</c:v>
                </c:pt>
                <c:pt idx="102">
                  <c:v>8.1684999999999999</c:v>
                </c:pt>
                <c:pt idx="103">
                  <c:v>9.1847999999999992</c:v>
                </c:pt>
                <c:pt idx="104">
                  <c:v>9.6196000000000002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1E6-4116-B549-8F3D3F74867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98352"/>
        <c:axId val="338897040"/>
      </c:lineChart>
      <c:dateAx>
        <c:axId val="338898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97040"/>
        <c:crosses val="autoZero"/>
        <c:auto val="1"/>
        <c:lblOffset val="100"/>
        <c:baseTimeUnit val="days"/>
      </c:dateAx>
      <c:valAx>
        <c:axId val="338897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9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Sheet1!$A$1:$B$1</c:f>
              <c:strCache>
                <c:ptCount val="2"/>
                <c:pt idx="0">
                  <c:v>Bosch Ferramentas Eletricas</c:v>
                </c:pt>
                <c:pt idx="1">
                  <c:v>Bosch Herramientas Eléctricas</c:v>
                </c:pt>
              </c:strCache>
            </c:strRef>
          </c:cat>
          <c:val>
            <c:numRef>
              <c:f>Sheet1!$A$2:$B$2</c:f>
              <c:numCache>
                <c:formatCode>General</c:formatCode>
                <c:ptCount val="2"/>
                <c:pt idx="0">
                  <c:v>8636</c:v>
                </c:pt>
                <c:pt idx="1">
                  <c:v>6314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39-4ADA-891A-ADF86B1CE4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Bosch Ferramentas Eletricas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Sheet1!$B$2:$B$106</c:f>
              <c:numCache>
                <c:formatCode>General</c:formatCode>
                <c:ptCount val="105"/>
                <c:pt idx="75">
                  <c:v>7.2126078112110997E-2</c:v>
                </c:pt>
                <c:pt idx="76">
                  <c:v>6.7290733371887998E-2</c:v>
                </c:pt>
                <c:pt idx="77">
                  <c:v>7.6805771251063998E-2</c:v>
                </c:pt>
                <c:pt idx="78">
                  <c:v>6.9959202436362E-2</c:v>
                </c:pt>
                <c:pt idx="79">
                  <c:v>6.8008216971693E-2</c:v>
                </c:pt>
                <c:pt idx="80">
                  <c:v>5.0388710346685003E-2</c:v>
                </c:pt>
                <c:pt idx="81">
                  <c:v>5.8715401644892001E-2</c:v>
                </c:pt>
                <c:pt idx="82">
                  <c:v>6.5416000624784004E-2</c:v>
                </c:pt>
                <c:pt idx="83">
                  <c:v>5.5921683865628E-2</c:v>
                </c:pt>
                <c:pt idx="84">
                  <c:v>7.8647351430572998E-2</c:v>
                </c:pt>
                <c:pt idx="85">
                  <c:v>6.0387164313151998E-2</c:v>
                </c:pt>
                <c:pt idx="86">
                  <c:v>5.2346835481935999E-2</c:v>
                </c:pt>
                <c:pt idx="87">
                  <c:v>4.4962583559337001E-2</c:v>
                </c:pt>
                <c:pt idx="88">
                  <c:v>4.8404974003745001E-2</c:v>
                </c:pt>
                <c:pt idx="89">
                  <c:v>4.9273545244067997E-2</c:v>
                </c:pt>
                <c:pt idx="90">
                  <c:v>5.2672834297753997E-2</c:v>
                </c:pt>
                <c:pt idx="91">
                  <c:v>5.3322326692636E-2</c:v>
                </c:pt>
                <c:pt idx="92">
                  <c:v>5.0515216016671999E-2</c:v>
                </c:pt>
                <c:pt idx="93">
                  <c:v>4.9314703650677E-2</c:v>
                </c:pt>
                <c:pt idx="94">
                  <c:v>5.1639252665062002E-2</c:v>
                </c:pt>
                <c:pt idx="95">
                  <c:v>4.9336096913595001E-2</c:v>
                </c:pt>
                <c:pt idx="96">
                  <c:v>5.4111399800051002E-2</c:v>
                </c:pt>
                <c:pt idx="97">
                  <c:v>6.8828578108887997E-2</c:v>
                </c:pt>
                <c:pt idx="98">
                  <c:v>6.4023009933686995E-2</c:v>
                </c:pt>
                <c:pt idx="99">
                  <c:v>5.1348874973473999E-2</c:v>
                </c:pt>
                <c:pt idx="100">
                  <c:v>6.6183707670890005E-2</c:v>
                </c:pt>
                <c:pt idx="101">
                  <c:v>5.6498957392201003E-2</c:v>
                </c:pt>
                <c:pt idx="102">
                  <c:v>5.6325355088854001E-2</c:v>
                </c:pt>
                <c:pt idx="103">
                  <c:v>7.6332769806778E-2</c:v>
                </c:pt>
                <c:pt idx="104">
                  <c:v>7.9600060991336E-2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9AD-48A5-9868-CDA70125C13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Bosch Herramientas Eléctricas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Sheet1!$A$2:$A$106</c:f>
              <c:numCache>
                <c:formatCode>m/d/yyyy</c:formatCode>
                <c:ptCount val="105"/>
                <c:pt idx="0">
                  <c:v>43160</c:v>
                </c:pt>
                <c:pt idx="1">
                  <c:v>43161</c:v>
                </c:pt>
                <c:pt idx="2">
                  <c:v>43162</c:v>
                </c:pt>
                <c:pt idx="3">
                  <c:v>43163</c:v>
                </c:pt>
                <c:pt idx="4">
                  <c:v>43164</c:v>
                </c:pt>
                <c:pt idx="5">
                  <c:v>43165</c:v>
                </c:pt>
                <c:pt idx="6">
                  <c:v>43166</c:v>
                </c:pt>
                <c:pt idx="7">
                  <c:v>43167</c:v>
                </c:pt>
                <c:pt idx="8">
                  <c:v>43168</c:v>
                </c:pt>
                <c:pt idx="9">
                  <c:v>43169</c:v>
                </c:pt>
                <c:pt idx="10">
                  <c:v>43170</c:v>
                </c:pt>
                <c:pt idx="11">
                  <c:v>43171</c:v>
                </c:pt>
                <c:pt idx="12">
                  <c:v>43172</c:v>
                </c:pt>
                <c:pt idx="13">
                  <c:v>43173</c:v>
                </c:pt>
                <c:pt idx="14">
                  <c:v>43174</c:v>
                </c:pt>
                <c:pt idx="15">
                  <c:v>43175</c:v>
                </c:pt>
                <c:pt idx="16">
                  <c:v>43176</c:v>
                </c:pt>
                <c:pt idx="17">
                  <c:v>43177</c:v>
                </c:pt>
                <c:pt idx="18">
                  <c:v>43178</c:v>
                </c:pt>
                <c:pt idx="19">
                  <c:v>43179</c:v>
                </c:pt>
                <c:pt idx="20">
                  <c:v>43180</c:v>
                </c:pt>
                <c:pt idx="21">
                  <c:v>43181</c:v>
                </c:pt>
                <c:pt idx="22">
                  <c:v>43182</c:v>
                </c:pt>
                <c:pt idx="23">
                  <c:v>43183</c:v>
                </c:pt>
                <c:pt idx="24">
                  <c:v>43184</c:v>
                </c:pt>
                <c:pt idx="25">
                  <c:v>43185</c:v>
                </c:pt>
                <c:pt idx="26">
                  <c:v>43186</c:v>
                </c:pt>
                <c:pt idx="27">
                  <c:v>43187</c:v>
                </c:pt>
                <c:pt idx="28">
                  <c:v>43188</c:v>
                </c:pt>
                <c:pt idx="29">
                  <c:v>43189</c:v>
                </c:pt>
                <c:pt idx="30">
                  <c:v>43190</c:v>
                </c:pt>
                <c:pt idx="31">
                  <c:v>43191</c:v>
                </c:pt>
                <c:pt idx="32">
                  <c:v>43192</c:v>
                </c:pt>
                <c:pt idx="33">
                  <c:v>43193</c:v>
                </c:pt>
                <c:pt idx="34">
                  <c:v>43194</c:v>
                </c:pt>
                <c:pt idx="35">
                  <c:v>43195</c:v>
                </c:pt>
                <c:pt idx="36">
                  <c:v>43196</c:v>
                </c:pt>
                <c:pt idx="37">
                  <c:v>43197</c:v>
                </c:pt>
                <c:pt idx="38">
                  <c:v>43198</c:v>
                </c:pt>
                <c:pt idx="39">
                  <c:v>43199</c:v>
                </c:pt>
                <c:pt idx="40">
                  <c:v>43200</c:v>
                </c:pt>
                <c:pt idx="41">
                  <c:v>43201</c:v>
                </c:pt>
                <c:pt idx="42">
                  <c:v>43202</c:v>
                </c:pt>
                <c:pt idx="43">
                  <c:v>43203</c:v>
                </c:pt>
                <c:pt idx="44">
                  <c:v>43204</c:v>
                </c:pt>
                <c:pt idx="45">
                  <c:v>43205</c:v>
                </c:pt>
                <c:pt idx="46">
                  <c:v>43206</c:v>
                </c:pt>
                <c:pt idx="47">
                  <c:v>43207</c:v>
                </c:pt>
                <c:pt idx="48">
                  <c:v>43208</c:v>
                </c:pt>
                <c:pt idx="49">
                  <c:v>43209</c:v>
                </c:pt>
                <c:pt idx="50">
                  <c:v>43210</c:v>
                </c:pt>
                <c:pt idx="51">
                  <c:v>43211</c:v>
                </c:pt>
                <c:pt idx="52">
                  <c:v>43212</c:v>
                </c:pt>
                <c:pt idx="53">
                  <c:v>43213</c:v>
                </c:pt>
                <c:pt idx="54">
                  <c:v>43214</c:v>
                </c:pt>
                <c:pt idx="55">
                  <c:v>43215</c:v>
                </c:pt>
                <c:pt idx="56">
                  <c:v>43216</c:v>
                </c:pt>
                <c:pt idx="57">
                  <c:v>43217</c:v>
                </c:pt>
                <c:pt idx="58">
                  <c:v>43218</c:v>
                </c:pt>
                <c:pt idx="59">
                  <c:v>43219</c:v>
                </c:pt>
                <c:pt idx="60">
                  <c:v>43220</c:v>
                </c:pt>
                <c:pt idx="61">
                  <c:v>43221</c:v>
                </c:pt>
                <c:pt idx="62">
                  <c:v>43222</c:v>
                </c:pt>
                <c:pt idx="63">
                  <c:v>43223</c:v>
                </c:pt>
                <c:pt idx="64">
                  <c:v>43224</c:v>
                </c:pt>
                <c:pt idx="65">
                  <c:v>43225</c:v>
                </c:pt>
                <c:pt idx="66">
                  <c:v>43226</c:v>
                </c:pt>
                <c:pt idx="67">
                  <c:v>43227</c:v>
                </c:pt>
                <c:pt idx="68">
                  <c:v>43228</c:v>
                </c:pt>
                <c:pt idx="69">
                  <c:v>43229</c:v>
                </c:pt>
                <c:pt idx="70">
                  <c:v>43230</c:v>
                </c:pt>
                <c:pt idx="71">
                  <c:v>43231</c:v>
                </c:pt>
                <c:pt idx="72">
                  <c:v>43232</c:v>
                </c:pt>
                <c:pt idx="73">
                  <c:v>43233</c:v>
                </c:pt>
                <c:pt idx="74">
                  <c:v>43234</c:v>
                </c:pt>
                <c:pt idx="75">
                  <c:v>43235</c:v>
                </c:pt>
                <c:pt idx="76">
                  <c:v>43236</c:v>
                </c:pt>
                <c:pt idx="77">
                  <c:v>43237</c:v>
                </c:pt>
                <c:pt idx="78">
                  <c:v>43238</c:v>
                </c:pt>
                <c:pt idx="79">
                  <c:v>43239</c:v>
                </c:pt>
                <c:pt idx="80">
                  <c:v>43240</c:v>
                </c:pt>
                <c:pt idx="81">
                  <c:v>43241</c:v>
                </c:pt>
                <c:pt idx="82">
                  <c:v>43242</c:v>
                </c:pt>
                <c:pt idx="83">
                  <c:v>43243</c:v>
                </c:pt>
                <c:pt idx="84">
                  <c:v>43244</c:v>
                </c:pt>
                <c:pt idx="85">
                  <c:v>43245</c:v>
                </c:pt>
                <c:pt idx="86">
                  <c:v>43246</c:v>
                </c:pt>
                <c:pt idx="87">
                  <c:v>43247</c:v>
                </c:pt>
                <c:pt idx="88">
                  <c:v>43248</c:v>
                </c:pt>
                <c:pt idx="89">
                  <c:v>43249</c:v>
                </c:pt>
                <c:pt idx="90">
                  <c:v>43250</c:v>
                </c:pt>
                <c:pt idx="91">
                  <c:v>43251</c:v>
                </c:pt>
                <c:pt idx="92">
                  <c:v>43252</c:v>
                </c:pt>
                <c:pt idx="93">
                  <c:v>43253</c:v>
                </c:pt>
                <c:pt idx="94">
                  <c:v>43254</c:v>
                </c:pt>
                <c:pt idx="95">
                  <c:v>43255</c:v>
                </c:pt>
                <c:pt idx="96">
                  <c:v>43256</c:v>
                </c:pt>
                <c:pt idx="97">
                  <c:v>43257</c:v>
                </c:pt>
                <c:pt idx="98">
                  <c:v>43258</c:v>
                </c:pt>
                <c:pt idx="99">
                  <c:v>43259</c:v>
                </c:pt>
                <c:pt idx="100">
                  <c:v>43260</c:v>
                </c:pt>
                <c:pt idx="101">
                  <c:v>43261</c:v>
                </c:pt>
                <c:pt idx="102">
                  <c:v>43262</c:v>
                </c:pt>
                <c:pt idx="103">
                  <c:v>43263</c:v>
                </c:pt>
                <c:pt idx="104">
                  <c:v>43264</c:v>
                </c:pt>
              </c:numCache>
            </c:numRef>
          </c:cat>
          <c:val>
            <c:numRef>
              <c:f>Sheet1!$C$2:$C$106</c:f>
              <c:numCache>
                <c:formatCode>General</c:formatCode>
                <c:ptCount val="105"/>
                <c:pt idx="75">
                  <c:v>5.4991902237202003E-2</c:v>
                </c:pt>
                <c:pt idx="76">
                  <c:v>5.6799202514259003E-2</c:v>
                </c:pt>
                <c:pt idx="77">
                  <c:v>5.2044577968320002E-2</c:v>
                </c:pt>
                <c:pt idx="78">
                  <c:v>4.8412007488948E-2</c:v>
                </c:pt>
                <c:pt idx="79">
                  <c:v>4.9699037437430003E-2</c:v>
                </c:pt>
                <c:pt idx="80">
                  <c:v>4.1029637609736998E-2</c:v>
                </c:pt>
                <c:pt idx="81">
                  <c:v>4.7068173240991003E-2</c:v>
                </c:pt>
                <c:pt idx="82">
                  <c:v>4.6326271085242003E-2</c:v>
                </c:pt>
                <c:pt idx="83">
                  <c:v>3.7181200635578997E-2</c:v>
                </c:pt>
                <c:pt idx="84">
                  <c:v>6.3351262154584004E-2</c:v>
                </c:pt>
                <c:pt idx="85">
                  <c:v>4.3383494409802E-2</c:v>
                </c:pt>
                <c:pt idx="86">
                  <c:v>4.287486938349E-2</c:v>
                </c:pt>
                <c:pt idx="87">
                  <c:v>4.7589314012114997E-2</c:v>
                </c:pt>
                <c:pt idx="88">
                  <c:v>4.4141093596408998E-2</c:v>
                </c:pt>
                <c:pt idx="89">
                  <c:v>5.0741491017190998E-2</c:v>
                </c:pt>
                <c:pt idx="90">
                  <c:v>4.4718521029438997E-2</c:v>
                </c:pt>
                <c:pt idx="91">
                  <c:v>4.4405320558849E-2</c:v>
                </c:pt>
                <c:pt idx="92">
                  <c:v>5.3568840845182999E-2</c:v>
                </c:pt>
                <c:pt idx="93">
                  <c:v>4.2083542177928999E-2</c:v>
                </c:pt>
                <c:pt idx="94">
                  <c:v>4.4310652157151E-2</c:v>
                </c:pt>
                <c:pt idx="95">
                  <c:v>4.5494233548989002E-2</c:v>
                </c:pt>
                <c:pt idx="96">
                  <c:v>5.0316689603882997E-2</c:v>
                </c:pt>
                <c:pt idx="97">
                  <c:v>5.0681240338889003E-2</c:v>
                </c:pt>
                <c:pt idx="98">
                  <c:v>5.1532298444418999E-2</c:v>
                </c:pt>
                <c:pt idx="99">
                  <c:v>4.7643635988341003E-2</c:v>
                </c:pt>
                <c:pt idx="100">
                  <c:v>4.1587230838650999E-2</c:v>
                </c:pt>
                <c:pt idx="101">
                  <c:v>4.0953851850818998E-2</c:v>
                </c:pt>
                <c:pt idx="102">
                  <c:v>5.3772467589042E-2</c:v>
                </c:pt>
                <c:pt idx="103">
                  <c:v>5.4294286044715999E-2</c:v>
                </c:pt>
                <c:pt idx="104">
                  <c:v>5.9898522190136E-2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9AD-48A5-9868-CDA70125C1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38873752"/>
        <c:axId val="338877688"/>
      </c:lineChart>
      <c:dateAx>
        <c:axId val="3388737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7688"/>
        <c:crosses val="autoZero"/>
        <c:auto val="1"/>
        <c:lblOffset val="100"/>
        <c:baseTimeUnit val="days"/>
      </c:dateAx>
      <c:valAx>
        <c:axId val="3388776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88737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4EF88-9BD4-4EC2-A9E2-7A8AADA96D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All LA YT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BACF061-EA0D-44D5-94CE-B23263CB82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Robert Bosch Power Tools GmbH</a:t>
            </a:r>
          </a:p>
        </p:txBody>
      </p:sp>
    </p:spTree>
    <p:extLst>
      <p:ext uri="{BB962C8B-B14F-4D97-AF65-F5344CB8AC3E}">
        <p14:creationId xmlns:p14="http://schemas.microsoft.com/office/powerpoint/2010/main" val="104622260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B5BD09-C163-4DF2-B7EB-CD25D6DD41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3CC390-ED47-426C-AC88-E9B4A1C76B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77731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1457976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809255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55186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549100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1348839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2857492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83798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23185899"/>
                    </a:ext>
                  </a:extLst>
                </a:gridCol>
                <a:gridCol w="617220">
                  <a:extLst>
                    <a:ext uri="{9D8B030D-6E8A-4147-A177-3AD203B41FA5}">
                      <a16:colId xmlns:a16="http://schemas.microsoft.com/office/drawing/2014/main" val="258630434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728157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20212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Gained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 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Dislikes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Average View Duration [sec]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8651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165981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7969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146922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159041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70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B0EE21-B410-4627-8941-9C542C4447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4219345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CB3C5E-1933-450A-87E0-94FB603068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A1770C9-9D27-4561-A747-37516582EA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10739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22129016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0956742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30371850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8983030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01211510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570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- 2014-06-10 20:22:29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Brocas e Serras Copo Diamantadas Bosch For Hard Ceramics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516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- 2015-10-05 21:59:19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Martillo Demoledor GSH 11 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340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- 2013-12-13 20:03:12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GST 25 M - La Sierra Caladora para Metal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04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- 2015-12-21 18:05:58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Cortadora de Parede GNF 35 CA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013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- 2015-04-16 14:19:21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30 - Chega de Estica e Puxa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85319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- 2016-11-01 15:04:33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combinado (líneas cruzadas y plomada) Bosch GCL 2-15 + Soporte RM1 + Maletín de plástico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8046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- 2016-06-01 21:38:23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Parafusadeira/Furadeira GSR 7-14 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304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- 2017-03-23 16:08:09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Furadeira / Parafusadeira Bosch GSR 120 - LI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9006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- 2017-04-17 23:13:18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Nível a laser de pontos e linhas GCL 2-15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9306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AEE1F-8348-4AED-96B0-5743B1142D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531591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439D0C-650E-4539-9811-4A6D07100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A4F2EC-6224-482A-B3E1-9928A9FE76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32611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807584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289303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647983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593343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607289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1083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- 2014-11-11 14:10:20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Medidor de distancia laser – GLM 30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5586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- 2013-05-02 21:50:04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Nivel láser de líneas para baldosas y azulejos BOSCH GTL 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886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- 2016-11-29 16:15:48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Disco Multimaterial Diamantado para Serra Mármore Bosch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7305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- 2014-08-29 15:55:58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Retíficas Bosch GGS 28 CE e 28 LCE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8242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- 2015-03-03 13:14:11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Trena a laser Bosch GLM 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8656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Ferramentas Eletricas - 2011-11-04 13:18:57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Serra Mármore Bosch GDC 14-40 Premium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2358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- 2017-04-03 16:09:33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Taladro/Atornillador a batería Bosch GSR 120-LI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289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- 2016-01-26 20:15:16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Rozadora GNF 35 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156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- 2013-05-17 16:57:17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Detector BOSCH GMS 120 Profesional -- Para trabajar con seguridad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74467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BB158-66BF-496C-91BE-4C9636C478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311384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A1D54-7167-4B7D-ABFB-4942B34CB0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Top Ten Videos | PRO-PT-LA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863FD7C-1060-4403-A9B9-5E3B45FE2C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37413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7435265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004322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212097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3176258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112587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Channel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Estimated Minutes Watched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Lost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Subscribers Gained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90947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- 2016-05-12 17:23:48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Taladro de Percusión GSB 16 RE Professional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0173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Bosch Herramientas Eléctricas - 2016-04-12 18:35:14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Lijadoras orbitales GSS 140-1 y GSS 140-1A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74471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04D44-7E3B-47EE-A2D7-A1FAEE3B523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34060360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3B46D7-9AF2-45EA-8531-C0C416A9A3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Table | PRO-PT-LA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E0879C-5C6E-4661-A91F-57A02CA59D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33524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36858064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095831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51534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2425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6193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565204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97575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01867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Subscribers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67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Ferramentas Eletricas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201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Bosch Herramientas Eléctricas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5493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617ACE-6C2E-45EE-8F54-63F3F870F0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05/14/2018 - 06/13/2018</a:t>
            </a:r>
          </a:p>
        </p:txBody>
      </p:sp>
    </p:spTree>
    <p:extLst>
      <p:ext uri="{BB962C8B-B14F-4D97-AF65-F5344CB8AC3E}">
        <p14:creationId xmlns:p14="http://schemas.microsoft.com/office/powerpoint/2010/main" val="1040549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735FE8-2213-4A48-B4E6-F5E7EE81EE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Subscribers Change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95BBDF3-6348-4A1E-8E9E-339A5E7FCE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7130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E55CA5-61AC-4700-B00F-F7590CAEB1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82B35B-D2DB-434A-9C8E-64F447469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55300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AB986-3B68-475F-B49C-7095A44156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Average Views Per Video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8D1E99C-D4D2-4809-B3DD-CB4B88321F7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53372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3609C9-0495-46EA-8D66-425828A3BD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13CABB-9A5D-4ECF-882C-C155CC3E9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6031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334E8-4492-44F6-821F-174463EFD7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Subscriber Distribution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1D58C7-7DDD-4CCF-AF60-6C012915DA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6746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098490-5946-47E9-9096-C867791911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B08976-25D7-4D52-9904-AA92DA3F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83390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FF5C69-858A-4677-A8EE-BEBF1BE85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Video Views Change Rate | PRO-PT-LA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34A2F24-F3BE-4A8F-9020-6F711324A6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7662266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B9499-B277-4A57-9014-511434F3CA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03/01/2018 - 06/13/2018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676508-7970-4D58-B28D-D6B9CB7B7D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888282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443</Words>
  <Application>Microsoft Office PowerPoint</Application>
  <PresentationFormat>On-screen Show (4:3)</PresentationFormat>
  <Paragraphs>195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Arial</vt:lpstr>
      <vt:lpstr>quintly_template</vt:lpstr>
      <vt:lpstr>All LA YT</vt:lpstr>
      <vt:lpstr>Youtube Key Metrics Table | PRO-PT-LA</vt:lpstr>
      <vt:lpstr>Youtube Top Ten Videos | PRO-PT-LA - 1 of 3</vt:lpstr>
      <vt:lpstr>Youtube Top Ten Videos | PRO-PT-LA - 2 of 3</vt:lpstr>
      <vt:lpstr>Youtube Top Ten Videos | PRO-PT-LA - 3 of 3</vt:lpstr>
      <vt:lpstr>Youtube Subscribers Table | PRO-PT-LA</vt:lpstr>
      <vt:lpstr>Youtube Subscribers Change | PRO-PT-LA</vt:lpstr>
      <vt:lpstr>Youtube Average Views Per Video | PRO-PT-LA</vt:lpstr>
      <vt:lpstr>Youtube Subscriber Distribution | PRO-PT-LA</vt:lpstr>
      <vt:lpstr>Youtube Video Views Change Rate | PRO-PT-LA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All LA YT</dc:title>
  <dc:creator>Administrator</dc:creator>
  <cp:lastModifiedBy>Administrator</cp:lastModifiedBy>
  <cp:revision>1</cp:revision>
  <dcterms:created xsi:type="dcterms:W3CDTF">2018-06-13T23:44:53Z</dcterms:created>
  <dcterms:modified xsi:type="dcterms:W3CDTF">2018-06-13T23:45:12Z</dcterms:modified>
</cp:coreProperties>
</file>