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0">
                  <c:v>35</c:v>
                </c:pt>
                <c:pt idx="1">
                  <c:v>32</c:v>
                </c:pt>
                <c:pt idx="2">
                  <c:v>10</c:v>
                </c:pt>
                <c:pt idx="3">
                  <c:v>29</c:v>
                </c:pt>
                <c:pt idx="4">
                  <c:v>21</c:v>
                </c:pt>
                <c:pt idx="5">
                  <c:v>23</c:v>
                </c:pt>
                <c:pt idx="6">
                  <c:v>33</c:v>
                </c:pt>
                <c:pt idx="7">
                  <c:v>36</c:v>
                </c:pt>
                <c:pt idx="8">
                  <c:v>33</c:v>
                </c:pt>
                <c:pt idx="9">
                  <c:v>26</c:v>
                </c:pt>
                <c:pt idx="10">
                  <c:v>18</c:v>
                </c:pt>
                <c:pt idx="11">
                  <c:v>23</c:v>
                </c:pt>
                <c:pt idx="12">
                  <c:v>22</c:v>
                </c:pt>
                <c:pt idx="13">
                  <c:v>48</c:v>
                </c:pt>
                <c:pt idx="14">
                  <c:v>38</c:v>
                </c:pt>
                <c:pt idx="15">
                  <c:v>29</c:v>
                </c:pt>
                <c:pt idx="16">
                  <c:v>19</c:v>
                </c:pt>
                <c:pt idx="17">
                  <c:v>23</c:v>
                </c:pt>
                <c:pt idx="18">
                  <c:v>41</c:v>
                </c:pt>
                <c:pt idx="19">
                  <c:v>18</c:v>
                </c:pt>
                <c:pt idx="20">
                  <c:v>26</c:v>
                </c:pt>
                <c:pt idx="21">
                  <c:v>12</c:v>
                </c:pt>
                <c:pt idx="22">
                  <c:v>44</c:v>
                </c:pt>
                <c:pt idx="23">
                  <c:v>27</c:v>
                </c:pt>
                <c:pt idx="24">
                  <c:v>10</c:v>
                </c:pt>
                <c:pt idx="25">
                  <c:v>12</c:v>
                </c:pt>
                <c:pt idx="26">
                  <c:v>28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  <c:pt idx="33">
                  <c:v>-7</c:v>
                </c:pt>
                <c:pt idx="34">
                  <c:v>-7</c:v>
                </c:pt>
                <c:pt idx="35">
                  <c:v>7</c:v>
                </c:pt>
                <c:pt idx="36">
                  <c:v>5</c:v>
                </c:pt>
                <c:pt idx="38">
                  <c:v>4</c:v>
                </c:pt>
                <c:pt idx="39">
                  <c:v>13</c:v>
                </c:pt>
                <c:pt idx="40">
                  <c:v>-4</c:v>
                </c:pt>
                <c:pt idx="41">
                  <c:v>12</c:v>
                </c:pt>
                <c:pt idx="42">
                  <c:v>4</c:v>
                </c:pt>
                <c:pt idx="43">
                  <c:v>11</c:v>
                </c:pt>
                <c:pt idx="44">
                  <c:v>-4</c:v>
                </c:pt>
                <c:pt idx="45">
                  <c:v>-3</c:v>
                </c:pt>
                <c:pt idx="46">
                  <c:v>1</c:v>
                </c:pt>
                <c:pt idx="47">
                  <c:v>6</c:v>
                </c:pt>
                <c:pt idx="48">
                  <c:v>4</c:v>
                </c:pt>
                <c:pt idx="49">
                  <c:v>7</c:v>
                </c:pt>
                <c:pt idx="50">
                  <c:v>-2</c:v>
                </c:pt>
                <c:pt idx="51">
                  <c:v>0</c:v>
                </c:pt>
                <c:pt idx="52">
                  <c:v>5</c:v>
                </c:pt>
                <c:pt idx="53">
                  <c:v>-10</c:v>
                </c:pt>
                <c:pt idx="54">
                  <c:v>-1</c:v>
                </c:pt>
                <c:pt idx="55">
                  <c:v>4</c:v>
                </c:pt>
                <c:pt idx="56">
                  <c:v>-6</c:v>
                </c:pt>
                <c:pt idx="57">
                  <c:v>-11</c:v>
                </c:pt>
                <c:pt idx="58">
                  <c:v>-1</c:v>
                </c:pt>
                <c:pt idx="59">
                  <c:v>1</c:v>
                </c:pt>
                <c:pt idx="60">
                  <c:v>0</c:v>
                </c:pt>
                <c:pt idx="61">
                  <c:v>-7</c:v>
                </c:pt>
                <c:pt idx="62">
                  <c:v>-1</c:v>
                </c:pt>
                <c:pt idx="63">
                  <c:v>6</c:v>
                </c:pt>
                <c:pt idx="64">
                  <c:v>3</c:v>
                </c:pt>
                <c:pt idx="65">
                  <c:v>-2</c:v>
                </c:pt>
                <c:pt idx="66">
                  <c:v>11</c:v>
                </c:pt>
                <c:pt idx="67">
                  <c:v>-15</c:v>
                </c:pt>
                <c:pt idx="68">
                  <c:v>3</c:v>
                </c:pt>
                <c:pt idx="69">
                  <c:v>11</c:v>
                </c:pt>
                <c:pt idx="70">
                  <c:v>-3</c:v>
                </c:pt>
                <c:pt idx="71">
                  <c:v>0</c:v>
                </c:pt>
                <c:pt idx="72">
                  <c:v>6</c:v>
                </c:pt>
                <c:pt idx="73">
                  <c:v>4</c:v>
                </c:pt>
                <c:pt idx="74">
                  <c:v>0</c:v>
                </c:pt>
                <c:pt idx="75">
                  <c:v>7</c:v>
                </c:pt>
                <c:pt idx="76">
                  <c:v>-1</c:v>
                </c:pt>
                <c:pt idx="77">
                  <c:v>0</c:v>
                </c:pt>
                <c:pt idx="78">
                  <c:v>2</c:v>
                </c:pt>
                <c:pt idx="79">
                  <c:v>4</c:v>
                </c:pt>
                <c:pt idx="80">
                  <c:v>7</c:v>
                </c:pt>
                <c:pt idx="81">
                  <c:v>-3</c:v>
                </c:pt>
                <c:pt idx="82">
                  <c:v>1</c:v>
                </c:pt>
                <c:pt idx="83">
                  <c:v>9</c:v>
                </c:pt>
                <c:pt idx="84">
                  <c:v>10</c:v>
                </c:pt>
                <c:pt idx="85">
                  <c:v>-3</c:v>
                </c:pt>
                <c:pt idx="86">
                  <c:v>8</c:v>
                </c:pt>
                <c:pt idx="87">
                  <c:v>-3</c:v>
                </c:pt>
                <c:pt idx="88">
                  <c:v>-6</c:v>
                </c:pt>
                <c:pt idx="89">
                  <c:v>0</c:v>
                </c:pt>
                <c:pt idx="90">
                  <c:v>-4</c:v>
                </c:pt>
                <c:pt idx="91">
                  <c:v>-11</c:v>
                </c:pt>
                <c:pt idx="92">
                  <c:v>2</c:v>
                </c:pt>
                <c:pt idx="93">
                  <c:v>0</c:v>
                </c:pt>
                <c:pt idx="94">
                  <c:v>-2</c:v>
                </c:pt>
                <c:pt idx="96">
                  <c:v>-2</c:v>
                </c:pt>
                <c:pt idx="97">
                  <c:v>9</c:v>
                </c:pt>
                <c:pt idx="98">
                  <c:v>2</c:v>
                </c:pt>
                <c:pt idx="99">
                  <c:v>17</c:v>
                </c:pt>
                <c:pt idx="100">
                  <c:v>4</c:v>
                </c:pt>
                <c:pt idx="101">
                  <c:v>22</c:v>
                </c:pt>
                <c:pt idx="102">
                  <c:v>15</c:v>
                </c:pt>
                <c:pt idx="103">
                  <c:v>-9</c:v>
                </c:pt>
                <c:pt idx="10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FD-464E-9DB5-D2CC7009A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294664"/>
        <c:axId val="345294992"/>
      </c:lineChart>
      <c:dateAx>
        <c:axId val="34529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4992"/>
        <c:crosses val="autoZero"/>
        <c:auto val="1"/>
        <c:lblOffset val="100"/>
        <c:baseTimeUnit val="days"/>
      </c:dateAx>
      <c:valAx>
        <c:axId val="3452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0">
                  <c:v>26</c:v>
                </c:pt>
                <c:pt idx="1">
                  <c:v>34</c:v>
                </c:pt>
                <c:pt idx="2">
                  <c:v>30</c:v>
                </c:pt>
                <c:pt idx="3">
                  <c:v>16</c:v>
                </c:pt>
                <c:pt idx="4">
                  <c:v>38</c:v>
                </c:pt>
                <c:pt idx="5">
                  <c:v>31</c:v>
                </c:pt>
                <c:pt idx="6">
                  <c:v>30</c:v>
                </c:pt>
                <c:pt idx="7">
                  <c:v>25</c:v>
                </c:pt>
                <c:pt idx="8">
                  <c:v>15</c:v>
                </c:pt>
                <c:pt idx="9">
                  <c:v>20</c:v>
                </c:pt>
                <c:pt idx="10">
                  <c:v>16</c:v>
                </c:pt>
                <c:pt idx="11">
                  <c:v>21</c:v>
                </c:pt>
                <c:pt idx="12">
                  <c:v>13</c:v>
                </c:pt>
                <c:pt idx="13">
                  <c:v>22</c:v>
                </c:pt>
                <c:pt idx="14">
                  <c:v>24</c:v>
                </c:pt>
                <c:pt idx="15">
                  <c:v>16</c:v>
                </c:pt>
                <c:pt idx="16">
                  <c:v>30</c:v>
                </c:pt>
                <c:pt idx="17">
                  <c:v>22</c:v>
                </c:pt>
                <c:pt idx="18">
                  <c:v>18</c:v>
                </c:pt>
                <c:pt idx="19">
                  <c:v>26</c:v>
                </c:pt>
                <c:pt idx="20">
                  <c:v>17</c:v>
                </c:pt>
                <c:pt idx="21">
                  <c:v>22</c:v>
                </c:pt>
                <c:pt idx="22">
                  <c:v>18</c:v>
                </c:pt>
                <c:pt idx="23">
                  <c:v>15</c:v>
                </c:pt>
                <c:pt idx="24">
                  <c:v>19</c:v>
                </c:pt>
                <c:pt idx="25">
                  <c:v>17</c:v>
                </c:pt>
                <c:pt idx="26">
                  <c:v>24</c:v>
                </c:pt>
                <c:pt idx="27">
                  <c:v>14</c:v>
                </c:pt>
                <c:pt idx="28">
                  <c:v>16</c:v>
                </c:pt>
                <c:pt idx="29">
                  <c:v>19</c:v>
                </c:pt>
                <c:pt idx="30">
                  <c:v>10</c:v>
                </c:pt>
                <c:pt idx="31">
                  <c:v>21</c:v>
                </c:pt>
                <c:pt idx="32">
                  <c:v>14</c:v>
                </c:pt>
                <c:pt idx="33">
                  <c:v>16</c:v>
                </c:pt>
                <c:pt idx="34">
                  <c:v>10</c:v>
                </c:pt>
                <c:pt idx="35">
                  <c:v>16</c:v>
                </c:pt>
                <c:pt idx="36">
                  <c:v>16</c:v>
                </c:pt>
                <c:pt idx="37">
                  <c:v>5</c:v>
                </c:pt>
                <c:pt idx="38">
                  <c:v>18</c:v>
                </c:pt>
                <c:pt idx="39">
                  <c:v>20</c:v>
                </c:pt>
                <c:pt idx="40">
                  <c:v>19</c:v>
                </c:pt>
                <c:pt idx="41">
                  <c:v>16</c:v>
                </c:pt>
                <c:pt idx="42">
                  <c:v>23</c:v>
                </c:pt>
                <c:pt idx="43">
                  <c:v>15</c:v>
                </c:pt>
                <c:pt idx="44">
                  <c:v>11</c:v>
                </c:pt>
                <c:pt idx="45">
                  <c:v>20</c:v>
                </c:pt>
                <c:pt idx="46">
                  <c:v>12</c:v>
                </c:pt>
                <c:pt idx="47">
                  <c:v>15</c:v>
                </c:pt>
                <c:pt idx="48">
                  <c:v>13</c:v>
                </c:pt>
                <c:pt idx="49">
                  <c:v>13</c:v>
                </c:pt>
                <c:pt idx="50">
                  <c:v>11</c:v>
                </c:pt>
                <c:pt idx="51">
                  <c:v>22</c:v>
                </c:pt>
                <c:pt idx="52">
                  <c:v>11</c:v>
                </c:pt>
                <c:pt idx="53">
                  <c:v>14</c:v>
                </c:pt>
                <c:pt idx="54">
                  <c:v>19</c:v>
                </c:pt>
                <c:pt idx="55">
                  <c:v>15</c:v>
                </c:pt>
                <c:pt idx="56">
                  <c:v>11</c:v>
                </c:pt>
                <c:pt idx="57">
                  <c:v>10</c:v>
                </c:pt>
                <c:pt idx="58">
                  <c:v>8</c:v>
                </c:pt>
                <c:pt idx="59">
                  <c:v>20</c:v>
                </c:pt>
                <c:pt idx="60">
                  <c:v>40</c:v>
                </c:pt>
                <c:pt idx="61">
                  <c:v>60</c:v>
                </c:pt>
                <c:pt idx="62">
                  <c:v>17</c:v>
                </c:pt>
                <c:pt idx="63">
                  <c:v>16</c:v>
                </c:pt>
                <c:pt idx="64">
                  <c:v>14</c:v>
                </c:pt>
                <c:pt idx="65">
                  <c:v>18</c:v>
                </c:pt>
                <c:pt idx="66">
                  <c:v>12</c:v>
                </c:pt>
                <c:pt idx="67">
                  <c:v>8</c:v>
                </c:pt>
                <c:pt idx="68">
                  <c:v>23</c:v>
                </c:pt>
                <c:pt idx="69">
                  <c:v>19</c:v>
                </c:pt>
                <c:pt idx="70">
                  <c:v>10</c:v>
                </c:pt>
                <c:pt idx="71">
                  <c:v>11</c:v>
                </c:pt>
                <c:pt idx="72">
                  <c:v>15</c:v>
                </c:pt>
                <c:pt idx="73">
                  <c:v>11</c:v>
                </c:pt>
                <c:pt idx="74">
                  <c:v>13</c:v>
                </c:pt>
                <c:pt idx="75">
                  <c:v>11</c:v>
                </c:pt>
                <c:pt idx="76">
                  <c:v>11</c:v>
                </c:pt>
                <c:pt idx="77">
                  <c:v>17</c:v>
                </c:pt>
                <c:pt idx="78">
                  <c:v>24</c:v>
                </c:pt>
                <c:pt idx="79">
                  <c:v>14</c:v>
                </c:pt>
                <c:pt idx="80">
                  <c:v>12</c:v>
                </c:pt>
                <c:pt idx="81">
                  <c:v>17</c:v>
                </c:pt>
                <c:pt idx="82">
                  <c:v>16</c:v>
                </c:pt>
                <c:pt idx="83">
                  <c:v>25</c:v>
                </c:pt>
                <c:pt idx="84">
                  <c:v>18</c:v>
                </c:pt>
                <c:pt idx="85">
                  <c:v>10</c:v>
                </c:pt>
                <c:pt idx="86">
                  <c:v>12</c:v>
                </c:pt>
                <c:pt idx="87">
                  <c:v>3</c:v>
                </c:pt>
                <c:pt idx="88">
                  <c:v>13</c:v>
                </c:pt>
                <c:pt idx="89">
                  <c:v>14</c:v>
                </c:pt>
                <c:pt idx="90">
                  <c:v>11</c:v>
                </c:pt>
                <c:pt idx="91">
                  <c:v>13</c:v>
                </c:pt>
                <c:pt idx="92">
                  <c:v>11</c:v>
                </c:pt>
                <c:pt idx="93">
                  <c:v>16</c:v>
                </c:pt>
                <c:pt idx="94">
                  <c:v>16</c:v>
                </c:pt>
                <c:pt idx="95">
                  <c:v>14</c:v>
                </c:pt>
                <c:pt idx="96">
                  <c:v>10</c:v>
                </c:pt>
                <c:pt idx="97">
                  <c:v>15</c:v>
                </c:pt>
                <c:pt idx="98">
                  <c:v>16</c:v>
                </c:pt>
                <c:pt idx="99">
                  <c:v>34</c:v>
                </c:pt>
                <c:pt idx="100">
                  <c:v>9</c:v>
                </c:pt>
                <c:pt idx="101">
                  <c:v>32</c:v>
                </c:pt>
                <c:pt idx="102">
                  <c:v>18</c:v>
                </c:pt>
                <c:pt idx="103">
                  <c:v>12</c:v>
                </c:pt>
                <c:pt idx="10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1B-4E0F-94C7-F8A6E3A3B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293024"/>
        <c:axId val="345293352"/>
      </c:lineChart>
      <c:dateAx>
        <c:axId val="34529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3352"/>
        <c:crosses val="autoZero"/>
        <c:auto val="1"/>
        <c:lblOffset val="100"/>
        <c:baseTimeUnit val="days"/>
      </c:dateAx>
      <c:valAx>
        <c:axId val="34529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0">
                  <c:v>176</c:v>
                </c:pt>
                <c:pt idx="1">
                  <c:v>79</c:v>
                </c:pt>
                <c:pt idx="2">
                  <c:v>365</c:v>
                </c:pt>
                <c:pt idx="3">
                  <c:v>47</c:v>
                </c:pt>
                <c:pt idx="4">
                  <c:v>495</c:v>
                </c:pt>
                <c:pt idx="5">
                  <c:v>141</c:v>
                </c:pt>
                <c:pt idx="6">
                  <c:v>180</c:v>
                </c:pt>
                <c:pt idx="7">
                  <c:v>113</c:v>
                </c:pt>
                <c:pt idx="8">
                  <c:v>53</c:v>
                </c:pt>
                <c:pt idx="9">
                  <c:v>231</c:v>
                </c:pt>
                <c:pt idx="10">
                  <c:v>56</c:v>
                </c:pt>
                <c:pt idx="11">
                  <c:v>112</c:v>
                </c:pt>
                <c:pt idx="12">
                  <c:v>51</c:v>
                </c:pt>
                <c:pt idx="13">
                  <c:v>105</c:v>
                </c:pt>
                <c:pt idx="14">
                  <c:v>152</c:v>
                </c:pt>
                <c:pt idx="15">
                  <c:v>117</c:v>
                </c:pt>
                <c:pt idx="16">
                  <c:v>181</c:v>
                </c:pt>
                <c:pt idx="17">
                  <c:v>259</c:v>
                </c:pt>
                <c:pt idx="18">
                  <c:v>100</c:v>
                </c:pt>
                <c:pt idx="19">
                  <c:v>147</c:v>
                </c:pt>
                <c:pt idx="20">
                  <c:v>79</c:v>
                </c:pt>
                <c:pt idx="21">
                  <c:v>171</c:v>
                </c:pt>
                <c:pt idx="22">
                  <c:v>236</c:v>
                </c:pt>
                <c:pt idx="23">
                  <c:v>79</c:v>
                </c:pt>
                <c:pt idx="24">
                  <c:v>61</c:v>
                </c:pt>
                <c:pt idx="25">
                  <c:v>160</c:v>
                </c:pt>
                <c:pt idx="26">
                  <c:v>122</c:v>
                </c:pt>
                <c:pt idx="27">
                  <c:v>89</c:v>
                </c:pt>
                <c:pt idx="28">
                  <c:v>106</c:v>
                </c:pt>
                <c:pt idx="29">
                  <c:v>147</c:v>
                </c:pt>
                <c:pt idx="30">
                  <c:v>90</c:v>
                </c:pt>
                <c:pt idx="31">
                  <c:v>67</c:v>
                </c:pt>
                <c:pt idx="32">
                  <c:v>48</c:v>
                </c:pt>
                <c:pt idx="33">
                  <c:v>75</c:v>
                </c:pt>
                <c:pt idx="34">
                  <c:v>63</c:v>
                </c:pt>
                <c:pt idx="35">
                  <c:v>127</c:v>
                </c:pt>
                <c:pt idx="36">
                  <c:v>95</c:v>
                </c:pt>
                <c:pt idx="37">
                  <c:v>184</c:v>
                </c:pt>
                <c:pt idx="38">
                  <c:v>123</c:v>
                </c:pt>
                <c:pt idx="39">
                  <c:v>83</c:v>
                </c:pt>
                <c:pt idx="40">
                  <c:v>171</c:v>
                </c:pt>
                <c:pt idx="41">
                  <c:v>57</c:v>
                </c:pt>
                <c:pt idx="42">
                  <c:v>79</c:v>
                </c:pt>
                <c:pt idx="43">
                  <c:v>93</c:v>
                </c:pt>
                <c:pt idx="44">
                  <c:v>83</c:v>
                </c:pt>
                <c:pt idx="45">
                  <c:v>130</c:v>
                </c:pt>
                <c:pt idx="46">
                  <c:v>38</c:v>
                </c:pt>
                <c:pt idx="47">
                  <c:v>45</c:v>
                </c:pt>
                <c:pt idx="48">
                  <c:v>40</c:v>
                </c:pt>
                <c:pt idx="49">
                  <c:v>68</c:v>
                </c:pt>
                <c:pt idx="50">
                  <c:v>39</c:v>
                </c:pt>
                <c:pt idx="51">
                  <c:v>142</c:v>
                </c:pt>
                <c:pt idx="52">
                  <c:v>76</c:v>
                </c:pt>
                <c:pt idx="53">
                  <c:v>100</c:v>
                </c:pt>
                <c:pt idx="54">
                  <c:v>80</c:v>
                </c:pt>
                <c:pt idx="55">
                  <c:v>110</c:v>
                </c:pt>
                <c:pt idx="56">
                  <c:v>113</c:v>
                </c:pt>
                <c:pt idx="57">
                  <c:v>28</c:v>
                </c:pt>
                <c:pt idx="58">
                  <c:v>24</c:v>
                </c:pt>
                <c:pt idx="59">
                  <c:v>133</c:v>
                </c:pt>
                <c:pt idx="60">
                  <c:v>103</c:v>
                </c:pt>
                <c:pt idx="61">
                  <c:v>204</c:v>
                </c:pt>
                <c:pt idx="62">
                  <c:v>64</c:v>
                </c:pt>
                <c:pt idx="63">
                  <c:v>47</c:v>
                </c:pt>
                <c:pt idx="64">
                  <c:v>62</c:v>
                </c:pt>
                <c:pt idx="65">
                  <c:v>56</c:v>
                </c:pt>
                <c:pt idx="66">
                  <c:v>138</c:v>
                </c:pt>
                <c:pt idx="67">
                  <c:v>24</c:v>
                </c:pt>
                <c:pt idx="68">
                  <c:v>100</c:v>
                </c:pt>
                <c:pt idx="69">
                  <c:v>67</c:v>
                </c:pt>
                <c:pt idx="70">
                  <c:v>66</c:v>
                </c:pt>
                <c:pt idx="71">
                  <c:v>32</c:v>
                </c:pt>
                <c:pt idx="72">
                  <c:v>146</c:v>
                </c:pt>
                <c:pt idx="73">
                  <c:v>33</c:v>
                </c:pt>
                <c:pt idx="74">
                  <c:v>100</c:v>
                </c:pt>
                <c:pt idx="75">
                  <c:v>70</c:v>
                </c:pt>
                <c:pt idx="76">
                  <c:v>64</c:v>
                </c:pt>
                <c:pt idx="77">
                  <c:v>148</c:v>
                </c:pt>
                <c:pt idx="78">
                  <c:v>125</c:v>
                </c:pt>
                <c:pt idx="79">
                  <c:v>58</c:v>
                </c:pt>
                <c:pt idx="80">
                  <c:v>54</c:v>
                </c:pt>
                <c:pt idx="81">
                  <c:v>112</c:v>
                </c:pt>
                <c:pt idx="82">
                  <c:v>64</c:v>
                </c:pt>
                <c:pt idx="83">
                  <c:v>159</c:v>
                </c:pt>
                <c:pt idx="84">
                  <c:v>88</c:v>
                </c:pt>
                <c:pt idx="85">
                  <c:v>24</c:v>
                </c:pt>
                <c:pt idx="86">
                  <c:v>89</c:v>
                </c:pt>
                <c:pt idx="87">
                  <c:v>13</c:v>
                </c:pt>
                <c:pt idx="88">
                  <c:v>59</c:v>
                </c:pt>
                <c:pt idx="89">
                  <c:v>67</c:v>
                </c:pt>
                <c:pt idx="90">
                  <c:v>84</c:v>
                </c:pt>
                <c:pt idx="91">
                  <c:v>91</c:v>
                </c:pt>
                <c:pt idx="92">
                  <c:v>61</c:v>
                </c:pt>
                <c:pt idx="93">
                  <c:v>53</c:v>
                </c:pt>
                <c:pt idx="94">
                  <c:v>58</c:v>
                </c:pt>
                <c:pt idx="95">
                  <c:v>60</c:v>
                </c:pt>
                <c:pt idx="96">
                  <c:v>34</c:v>
                </c:pt>
                <c:pt idx="97">
                  <c:v>133</c:v>
                </c:pt>
                <c:pt idx="98">
                  <c:v>138</c:v>
                </c:pt>
                <c:pt idx="99">
                  <c:v>225</c:v>
                </c:pt>
                <c:pt idx="100">
                  <c:v>85</c:v>
                </c:pt>
                <c:pt idx="101">
                  <c:v>92</c:v>
                </c:pt>
                <c:pt idx="102">
                  <c:v>187</c:v>
                </c:pt>
                <c:pt idx="103">
                  <c:v>29</c:v>
                </c:pt>
                <c:pt idx="104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7F-4F2E-A272-67B292750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63096"/>
        <c:axId val="346065720"/>
      </c:lineChart>
      <c:dateAx>
        <c:axId val="346063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5720"/>
        <c:crosses val="autoZero"/>
        <c:auto val="1"/>
        <c:lblOffset val="100"/>
        <c:baseTimeUnit val="days"/>
      </c:dateAx>
      <c:valAx>
        <c:axId val="34606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8-45BA-A5E1-17C420BB2C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08-45BA-A5E1-17C420BB2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065392"/>
        <c:axId val="346067032"/>
      </c:barChart>
      <c:catAx>
        <c:axId val="34606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7032"/>
        <c:crosses val="autoZero"/>
        <c:auto val="1"/>
        <c:lblAlgn val="ctr"/>
        <c:lblOffset val="100"/>
        <c:noMultiLvlLbl val="0"/>
      </c:catAx>
      <c:valAx>
        <c:axId val="34606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F-4F4D-96BA-8C239A883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892752"/>
        <c:axId val="346891440"/>
      </c:barChart>
      <c:catAx>
        <c:axId val="3468927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91440"/>
        <c:crosses val="autoZero"/>
        <c:auto val="1"/>
        <c:lblAlgn val="ctr"/>
        <c:lblOffset val="100"/>
        <c:noMultiLvlLbl val="0"/>
      </c:catAx>
      <c:valAx>
        <c:axId val="34689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9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C390-E751-4039-9456-1609B53CAA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45E18-B5F0-42BA-BCAD-68DB9A6524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843439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D772-F776-4D7E-955A-7F476FCA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68EB7-F538-4182-BBEC-2CECDAFC8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246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F7B99-9B19-46D4-B269-A01FF7CAF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65BE6-B334-47E9-A259-DC46418DC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6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169E-8747-417E-ABCC-842586DF8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B7E9DC-399D-490A-AA65-331CA5A04C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261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80B48-AC73-4900-9962-2B178B906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7884E-42B9-4406-B2C9-4E5F63671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073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3BFF9-81DF-4752-9DDE-E3204A71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04BAB-F937-4B27-A542-C2D36AF08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056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AC8EB-2C85-45C7-A74A-A08F1A888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65761-50C5-450C-A22E-80CAB170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4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2B0C-9EE7-4A94-A8F1-779FF5A3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C3165F-A3C2-4BA7-9604-034081159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913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2E217-6EC2-4B31-9523-212E6296B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F1548-1F58-4153-B648-19F39982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29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6295-76DA-4BEA-AAB3-CF67554C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17C626-13B6-4F9D-9E16-1048AA7B93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1982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5B5F2-E313-4E25-BF19-93C8180E7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12242-23A6-40D6-A94F-D92A491C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60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All LA IG</vt:lpstr>
      <vt:lpstr>Instagram Followers Change | PRO-PT-LA</vt:lpstr>
      <vt:lpstr>Reach  | PRO-PT-LA</vt:lpstr>
      <vt:lpstr>Impressions  | PRO-PT-LA</vt:lpstr>
      <vt:lpstr>Instagram Interactions Distribution | PRO-PT-LA</vt:lpstr>
      <vt:lpstr>Instagram Posts Type Distribution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IG</dc:title>
  <dc:creator>Administrator</dc:creator>
  <cp:lastModifiedBy>Administrator</cp:lastModifiedBy>
  <cp:revision>1</cp:revision>
  <dcterms:created xsi:type="dcterms:W3CDTF">2018-06-13T23:42:43Z</dcterms:created>
  <dcterms:modified xsi:type="dcterms:W3CDTF">2018-06-13T23:42:58Z</dcterms:modified>
</cp:coreProperties>
</file>