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boschferramentas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35</c:v>
                </c:pt>
                <c:pt idx="1">
                  <c:v>32</c:v>
                </c:pt>
                <c:pt idx="2">
                  <c:v>10</c:v>
                </c:pt>
                <c:pt idx="3">
                  <c:v>29</c:v>
                </c:pt>
                <c:pt idx="4">
                  <c:v>21</c:v>
                </c:pt>
                <c:pt idx="5">
                  <c:v>23</c:v>
                </c:pt>
                <c:pt idx="6">
                  <c:v>33</c:v>
                </c:pt>
                <c:pt idx="7">
                  <c:v>36</c:v>
                </c:pt>
                <c:pt idx="8">
                  <c:v>33</c:v>
                </c:pt>
                <c:pt idx="9">
                  <c:v>26</c:v>
                </c:pt>
                <c:pt idx="10">
                  <c:v>18</c:v>
                </c:pt>
                <c:pt idx="11">
                  <c:v>23</c:v>
                </c:pt>
                <c:pt idx="12">
                  <c:v>22</c:v>
                </c:pt>
                <c:pt idx="13">
                  <c:v>48</c:v>
                </c:pt>
                <c:pt idx="14">
                  <c:v>38</c:v>
                </c:pt>
                <c:pt idx="15">
                  <c:v>29</c:v>
                </c:pt>
                <c:pt idx="16">
                  <c:v>19</c:v>
                </c:pt>
                <c:pt idx="17">
                  <c:v>23</c:v>
                </c:pt>
                <c:pt idx="18">
                  <c:v>41</c:v>
                </c:pt>
                <c:pt idx="19">
                  <c:v>18</c:v>
                </c:pt>
                <c:pt idx="20">
                  <c:v>26</c:v>
                </c:pt>
                <c:pt idx="21">
                  <c:v>12</c:v>
                </c:pt>
                <c:pt idx="22">
                  <c:v>44</c:v>
                </c:pt>
                <c:pt idx="23">
                  <c:v>27</c:v>
                </c:pt>
                <c:pt idx="24">
                  <c:v>10</c:v>
                </c:pt>
                <c:pt idx="25">
                  <c:v>12</c:v>
                </c:pt>
                <c:pt idx="26">
                  <c:v>28</c:v>
                </c:pt>
                <c:pt idx="27">
                  <c:v>6</c:v>
                </c:pt>
                <c:pt idx="28">
                  <c:v>4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8B-4B4E-8ACA-2BC85F8FD7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468616"/>
        <c:axId val="285469272"/>
      </c:lineChart>
      <c:dateAx>
        <c:axId val="285468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69272"/>
        <c:crosses val="autoZero"/>
        <c:auto val="1"/>
        <c:lblOffset val="100"/>
        <c:baseTimeUnit val="days"/>
      </c:dateAx>
      <c:valAx>
        <c:axId val="285469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68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boschferramentas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</c:v>
                </c:pt>
                <c:pt idx="1">
                  <c:v>34</c:v>
                </c:pt>
                <c:pt idx="2">
                  <c:v>30</c:v>
                </c:pt>
                <c:pt idx="3">
                  <c:v>16</c:v>
                </c:pt>
                <c:pt idx="4">
                  <c:v>38</c:v>
                </c:pt>
                <c:pt idx="5">
                  <c:v>31</c:v>
                </c:pt>
                <c:pt idx="6">
                  <c:v>30</c:v>
                </c:pt>
                <c:pt idx="7">
                  <c:v>25</c:v>
                </c:pt>
                <c:pt idx="8">
                  <c:v>15</c:v>
                </c:pt>
                <c:pt idx="9">
                  <c:v>20</c:v>
                </c:pt>
                <c:pt idx="10">
                  <c:v>16</c:v>
                </c:pt>
                <c:pt idx="11">
                  <c:v>21</c:v>
                </c:pt>
                <c:pt idx="12">
                  <c:v>13</c:v>
                </c:pt>
                <c:pt idx="13">
                  <c:v>22</c:v>
                </c:pt>
                <c:pt idx="14">
                  <c:v>24</c:v>
                </c:pt>
                <c:pt idx="15">
                  <c:v>16</c:v>
                </c:pt>
                <c:pt idx="16">
                  <c:v>30</c:v>
                </c:pt>
                <c:pt idx="17">
                  <c:v>22</c:v>
                </c:pt>
                <c:pt idx="18">
                  <c:v>18</c:v>
                </c:pt>
                <c:pt idx="19">
                  <c:v>26</c:v>
                </c:pt>
                <c:pt idx="20">
                  <c:v>17</c:v>
                </c:pt>
                <c:pt idx="21">
                  <c:v>22</c:v>
                </c:pt>
                <c:pt idx="22">
                  <c:v>18</c:v>
                </c:pt>
                <c:pt idx="23">
                  <c:v>15</c:v>
                </c:pt>
                <c:pt idx="24">
                  <c:v>19</c:v>
                </c:pt>
                <c:pt idx="25">
                  <c:v>17</c:v>
                </c:pt>
                <c:pt idx="26">
                  <c:v>24</c:v>
                </c:pt>
                <c:pt idx="27">
                  <c:v>14</c:v>
                </c:pt>
                <c:pt idx="28">
                  <c:v>16</c:v>
                </c:pt>
                <c:pt idx="29">
                  <c:v>19</c:v>
                </c:pt>
                <c:pt idx="3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91-44B4-82E6-DBC58A283F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016440"/>
        <c:axId val="343013488"/>
      </c:lineChart>
      <c:dateAx>
        <c:axId val="343016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013488"/>
        <c:crosses val="autoZero"/>
        <c:auto val="1"/>
        <c:lblOffset val="100"/>
        <c:baseTimeUnit val="days"/>
      </c:dateAx>
      <c:valAx>
        <c:axId val="343013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016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boschferramentas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176</c:v>
                </c:pt>
                <c:pt idx="1">
                  <c:v>79</c:v>
                </c:pt>
                <c:pt idx="2">
                  <c:v>365</c:v>
                </c:pt>
                <c:pt idx="3">
                  <c:v>47</c:v>
                </c:pt>
                <c:pt idx="4">
                  <c:v>495</c:v>
                </c:pt>
                <c:pt idx="5">
                  <c:v>141</c:v>
                </c:pt>
                <c:pt idx="6">
                  <c:v>180</c:v>
                </c:pt>
                <c:pt idx="7">
                  <c:v>113</c:v>
                </c:pt>
                <c:pt idx="8">
                  <c:v>53</c:v>
                </c:pt>
                <c:pt idx="9">
                  <c:v>231</c:v>
                </c:pt>
                <c:pt idx="10">
                  <c:v>56</c:v>
                </c:pt>
                <c:pt idx="11">
                  <c:v>112</c:v>
                </c:pt>
                <c:pt idx="12">
                  <c:v>51</c:v>
                </c:pt>
                <c:pt idx="13">
                  <c:v>105</c:v>
                </c:pt>
                <c:pt idx="14">
                  <c:v>152</c:v>
                </c:pt>
                <c:pt idx="15">
                  <c:v>117</c:v>
                </c:pt>
                <c:pt idx="16">
                  <c:v>181</c:v>
                </c:pt>
                <c:pt idx="17">
                  <c:v>259</c:v>
                </c:pt>
                <c:pt idx="18">
                  <c:v>100</c:v>
                </c:pt>
                <c:pt idx="19">
                  <c:v>147</c:v>
                </c:pt>
                <c:pt idx="20">
                  <c:v>79</c:v>
                </c:pt>
                <c:pt idx="21">
                  <c:v>171</c:v>
                </c:pt>
                <c:pt idx="22">
                  <c:v>236</c:v>
                </c:pt>
                <c:pt idx="23">
                  <c:v>79</c:v>
                </c:pt>
                <c:pt idx="24">
                  <c:v>61</c:v>
                </c:pt>
                <c:pt idx="25">
                  <c:v>160</c:v>
                </c:pt>
                <c:pt idx="26">
                  <c:v>122</c:v>
                </c:pt>
                <c:pt idx="27">
                  <c:v>89</c:v>
                </c:pt>
                <c:pt idx="28">
                  <c:v>106</c:v>
                </c:pt>
                <c:pt idx="29">
                  <c:v>147</c:v>
                </c:pt>
                <c:pt idx="30">
                  <c:v>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A2-4671-8674-B0163D1A7D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995512"/>
        <c:axId val="283997480"/>
      </c:lineChart>
      <c:dateAx>
        <c:axId val="283995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97480"/>
        <c:crosses val="autoZero"/>
        <c:auto val="1"/>
        <c:lblOffset val="100"/>
        <c:baseTimeUnit val="days"/>
      </c:dateAx>
      <c:valAx>
        <c:axId val="283997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95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boschferramentas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B5-4A55-A639-62197157FA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boschferramentas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B5-4A55-A639-62197157FA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5743248"/>
        <c:axId val="345741280"/>
      </c:barChart>
      <c:catAx>
        <c:axId val="345743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41280"/>
        <c:crosses val="autoZero"/>
        <c:auto val="1"/>
        <c:lblAlgn val="ctr"/>
        <c:lblOffset val="100"/>
        <c:noMultiLvlLbl val="0"/>
      </c:catAx>
      <c:valAx>
        <c:axId val="345741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4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FD-4C35-ABFB-BC295B683F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5743576"/>
        <c:axId val="345740624"/>
      </c:barChart>
      <c:catAx>
        <c:axId val="34574357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40624"/>
        <c:crosses val="autoZero"/>
        <c:auto val="1"/>
        <c:lblAlgn val="ctr"/>
        <c:lblOffset val="100"/>
        <c:noMultiLvlLbl val="0"/>
      </c:catAx>
      <c:valAx>
        <c:axId val="34574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43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842F7-2A19-49A5-ABE7-1991286880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All LA IG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99A9FB-9531-4FF3-B93D-84F7BDE45B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3469976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2A9BD-F95E-4127-A007-827BAA2B1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FB36AD-9F97-4964-A48E-FEC336A1BC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0687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B19BD2-41FE-4FB8-8B3A-10691E0690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DDD6F8-3327-4353-9ADC-B62AD55AB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254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5D56C-FAEE-49FA-B635-1B95D9B84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91A76F-094C-46C3-9A4C-CC2F7568B2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24611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257192-FB1C-4B29-A562-4566A08F6B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B9700-2282-4978-96B1-0AA7F870F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183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205FB-B1AC-4BD6-BE61-E8FCF66CD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8482F0-2A5D-4C67-B40B-9934B02B06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29607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F8193-BBE5-45D4-A664-1ED96A5BB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B0E3E-7553-43F2-B7D8-950708DDC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358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6899B-CFF6-4899-BEDE-11B45F5C1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29C31F-97D4-4851-9838-D43BD9399F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539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822D2-97A5-42E4-8CEA-F3CE5BB86A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A1285-342A-4C7F-A2B6-734939A12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88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252D8-E4BE-4A78-997A-C58A64D08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9C75A4-971E-4E03-8071-592F347324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4599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B6133-B47B-4045-A151-1BED71BCE3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4CFD5-60F1-43F3-AD9B-5C3D03548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2739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60</Words>
  <Application>Microsoft Office PowerPoint</Application>
  <PresentationFormat>On-screen Show (4:3)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All LA IG</vt:lpstr>
      <vt:lpstr>Instagram Followers Change | PRO-PT-LA</vt:lpstr>
      <vt:lpstr>Reach  | PRO-PT-LA</vt:lpstr>
      <vt:lpstr>Impressions  | PRO-PT-LA</vt:lpstr>
      <vt:lpstr>Instagram Interactions Distribution | PRO-PT-LA</vt:lpstr>
      <vt:lpstr>Instagram Posts Type Distribution | PRO-PT-LA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LA IG</dc:title>
  <dc:creator>Administrator</dc:creator>
  <cp:lastModifiedBy>Administrator</cp:lastModifiedBy>
  <cp:revision>1</cp:revision>
  <dcterms:created xsi:type="dcterms:W3CDTF">2018-06-13T23:39:14Z</dcterms:created>
  <dcterms:modified xsi:type="dcterms:W3CDTF">2018-06-13T23:39:30Z</dcterms:modified>
</cp:coreProperties>
</file>