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-7</c:v>
                </c:pt>
                <c:pt idx="4">
                  <c:v>7</c:v>
                </c:pt>
                <c:pt idx="5">
                  <c:v>5</c:v>
                </c:pt>
                <c:pt idx="7">
                  <c:v>4</c:v>
                </c:pt>
                <c:pt idx="8">
                  <c:v>13</c:v>
                </c:pt>
                <c:pt idx="9">
                  <c:v>-4</c:v>
                </c:pt>
                <c:pt idx="10">
                  <c:v>12</c:v>
                </c:pt>
                <c:pt idx="11">
                  <c:v>4</c:v>
                </c:pt>
                <c:pt idx="12">
                  <c:v>11</c:v>
                </c:pt>
                <c:pt idx="13">
                  <c:v>-4</c:v>
                </c:pt>
                <c:pt idx="14">
                  <c:v>-3</c:v>
                </c:pt>
                <c:pt idx="15">
                  <c:v>1</c:v>
                </c:pt>
                <c:pt idx="16">
                  <c:v>6</c:v>
                </c:pt>
                <c:pt idx="17">
                  <c:v>4</c:v>
                </c:pt>
                <c:pt idx="18">
                  <c:v>7</c:v>
                </c:pt>
                <c:pt idx="19">
                  <c:v>-2</c:v>
                </c:pt>
                <c:pt idx="20">
                  <c:v>0</c:v>
                </c:pt>
                <c:pt idx="21">
                  <c:v>5</c:v>
                </c:pt>
                <c:pt idx="22">
                  <c:v>-10</c:v>
                </c:pt>
                <c:pt idx="23">
                  <c:v>-1</c:v>
                </c:pt>
                <c:pt idx="24">
                  <c:v>4</c:v>
                </c:pt>
                <c:pt idx="25">
                  <c:v>-6</c:v>
                </c:pt>
                <c:pt idx="26">
                  <c:v>-11</c:v>
                </c:pt>
                <c:pt idx="27">
                  <c:v>-1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8F-40F9-84D7-57F2090CF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59904"/>
        <c:axId val="285256328"/>
      </c:lineChart>
      <c:dateAx>
        <c:axId val="28205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56328"/>
        <c:crosses val="autoZero"/>
        <c:auto val="1"/>
        <c:lblOffset val="100"/>
        <c:baseTimeUnit val="days"/>
      </c:dateAx>
      <c:valAx>
        <c:axId val="28525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5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</c:v>
                </c:pt>
                <c:pt idx="1">
                  <c:v>14</c:v>
                </c:pt>
                <c:pt idx="2">
                  <c:v>16</c:v>
                </c:pt>
                <c:pt idx="3">
                  <c:v>10</c:v>
                </c:pt>
                <c:pt idx="4">
                  <c:v>16</c:v>
                </c:pt>
                <c:pt idx="5">
                  <c:v>16</c:v>
                </c:pt>
                <c:pt idx="6">
                  <c:v>5</c:v>
                </c:pt>
                <c:pt idx="7">
                  <c:v>18</c:v>
                </c:pt>
                <c:pt idx="8">
                  <c:v>20</c:v>
                </c:pt>
                <c:pt idx="9">
                  <c:v>19</c:v>
                </c:pt>
                <c:pt idx="10">
                  <c:v>16</c:v>
                </c:pt>
                <c:pt idx="11">
                  <c:v>23</c:v>
                </c:pt>
                <c:pt idx="12">
                  <c:v>15</c:v>
                </c:pt>
                <c:pt idx="13">
                  <c:v>11</c:v>
                </c:pt>
                <c:pt idx="14">
                  <c:v>20</c:v>
                </c:pt>
                <c:pt idx="15">
                  <c:v>12</c:v>
                </c:pt>
                <c:pt idx="16">
                  <c:v>15</c:v>
                </c:pt>
                <c:pt idx="17">
                  <c:v>13</c:v>
                </c:pt>
                <c:pt idx="18">
                  <c:v>13</c:v>
                </c:pt>
                <c:pt idx="19">
                  <c:v>11</c:v>
                </c:pt>
                <c:pt idx="20">
                  <c:v>22</c:v>
                </c:pt>
                <c:pt idx="21">
                  <c:v>11</c:v>
                </c:pt>
                <c:pt idx="22">
                  <c:v>14</c:v>
                </c:pt>
                <c:pt idx="23">
                  <c:v>19</c:v>
                </c:pt>
                <c:pt idx="24">
                  <c:v>15</c:v>
                </c:pt>
                <c:pt idx="25">
                  <c:v>11</c:v>
                </c:pt>
                <c:pt idx="26">
                  <c:v>10</c:v>
                </c:pt>
                <c:pt idx="27">
                  <c:v>8</c:v>
                </c:pt>
                <c:pt idx="28">
                  <c:v>20</c:v>
                </c:pt>
                <c:pt idx="29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FA-4670-89A1-684D77111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60976"/>
        <c:axId val="284460320"/>
      </c:lineChart>
      <c:dateAx>
        <c:axId val="284460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60320"/>
        <c:crosses val="autoZero"/>
        <c:auto val="1"/>
        <c:lblOffset val="100"/>
        <c:baseTimeUnit val="days"/>
      </c:dateAx>
      <c:valAx>
        <c:axId val="28446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6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67</c:v>
                </c:pt>
                <c:pt idx="1">
                  <c:v>48</c:v>
                </c:pt>
                <c:pt idx="2">
                  <c:v>75</c:v>
                </c:pt>
                <c:pt idx="3">
                  <c:v>63</c:v>
                </c:pt>
                <c:pt idx="4">
                  <c:v>127</c:v>
                </c:pt>
                <c:pt idx="5">
                  <c:v>95</c:v>
                </c:pt>
                <c:pt idx="6">
                  <c:v>184</c:v>
                </c:pt>
                <c:pt idx="7">
                  <c:v>123</c:v>
                </c:pt>
                <c:pt idx="8">
                  <c:v>83</c:v>
                </c:pt>
                <c:pt idx="9">
                  <c:v>171</c:v>
                </c:pt>
                <c:pt idx="10">
                  <c:v>57</c:v>
                </c:pt>
                <c:pt idx="11">
                  <c:v>79</c:v>
                </c:pt>
                <c:pt idx="12">
                  <c:v>93</c:v>
                </c:pt>
                <c:pt idx="13">
                  <c:v>83</c:v>
                </c:pt>
                <c:pt idx="14">
                  <c:v>130</c:v>
                </c:pt>
                <c:pt idx="15">
                  <c:v>38</c:v>
                </c:pt>
                <c:pt idx="16">
                  <c:v>45</c:v>
                </c:pt>
                <c:pt idx="17">
                  <c:v>40</c:v>
                </c:pt>
                <c:pt idx="18">
                  <c:v>68</c:v>
                </c:pt>
                <c:pt idx="19">
                  <c:v>39</c:v>
                </c:pt>
                <c:pt idx="20">
                  <c:v>142</c:v>
                </c:pt>
                <c:pt idx="21">
                  <c:v>76</c:v>
                </c:pt>
                <c:pt idx="22">
                  <c:v>100</c:v>
                </c:pt>
                <c:pt idx="23">
                  <c:v>80</c:v>
                </c:pt>
                <c:pt idx="24">
                  <c:v>110</c:v>
                </c:pt>
                <c:pt idx="25">
                  <c:v>113</c:v>
                </c:pt>
                <c:pt idx="26">
                  <c:v>28</c:v>
                </c:pt>
                <c:pt idx="27">
                  <c:v>24</c:v>
                </c:pt>
                <c:pt idx="28">
                  <c:v>133</c:v>
                </c:pt>
                <c:pt idx="29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FB-4553-94D6-F61B40368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561304"/>
        <c:axId val="172564256"/>
      </c:lineChart>
      <c:dateAx>
        <c:axId val="172561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64256"/>
        <c:crosses val="autoZero"/>
        <c:auto val="1"/>
        <c:lblOffset val="100"/>
        <c:baseTimeUnit val="days"/>
      </c:dateAx>
      <c:valAx>
        <c:axId val="17256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6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CD-4952-A087-A718E843C8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CD-4952-A087-A718E843C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2566224"/>
        <c:axId val="172563272"/>
      </c:barChart>
      <c:catAx>
        <c:axId val="17256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63272"/>
        <c:crosses val="autoZero"/>
        <c:auto val="1"/>
        <c:lblAlgn val="ctr"/>
        <c:lblOffset val="100"/>
        <c:noMultiLvlLbl val="0"/>
      </c:catAx>
      <c:valAx>
        <c:axId val="17256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6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78-4F33-8633-CD5DF7DD06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398408"/>
        <c:axId val="342400376"/>
      </c:barChart>
      <c:catAx>
        <c:axId val="34239840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00376"/>
        <c:crosses val="autoZero"/>
        <c:auto val="1"/>
        <c:lblAlgn val="ctr"/>
        <c:lblOffset val="100"/>
        <c:noMultiLvlLbl val="0"/>
      </c:catAx>
      <c:valAx>
        <c:axId val="34240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9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8F914-AB00-4C72-8552-8B2AAFC848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404C63-1F9F-4043-93AF-C49F279DB1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12500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A8147-970A-4BB6-BAA9-B42C2F4BC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76193C-3107-4484-ABFA-96D03D4F7F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891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8A477-2CF9-4C89-99F4-5825853F8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C1630-C635-4BC7-A978-EA63CF1AB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418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7750C-B40A-4C0E-84A0-21A46F642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7CCB6B-66E5-4A74-A181-CC215413B6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6879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5E981-394D-4237-8605-510914A5F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78D2-0B04-4190-AC5E-228643A30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071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877E3-C6C2-49FB-8DA5-D48A3A02D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1E5F34-5902-4B1D-B288-ACDE64CE2F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0664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FAA76-EAF4-4FCE-9EED-B29690244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04229-0581-431D-9445-914BC8DDB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83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D2573-E31E-4922-BB13-26CAB6720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BF9634-5890-402B-A209-D68CABC00F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0523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685B8-4CB4-45CA-9148-9257F7ED1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0F977-274F-4267-8CDD-0A48AC569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284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96F90-3567-4C8C-9B13-A1AB9F07B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C83BF8-CC95-46F9-89BE-78F56CCF0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7120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E4581-94D8-4E7A-AFDA-AFB85CDEA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2D51B-956F-487F-81AD-BDD5D9A5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6906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All LA IG</vt:lpstr>
      <vt:lpstr>Instagram Followers Change | PRO-PT-LA</vt:lpstr>
      <vt:lpstr>Reach  | PRO-PT-LA</vt:lpstr>
      <vt:lpstr>Impressions  | PRO-PT-LA</vt:lpstr>
      <vt:lpstr>Instagram Interactions Distribution | PRO-PT-LA</vt:lpstr>
      <vt:lpstr>Instagram Posts Type Distribution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IG</dc:title>
  <dc:creator>Administrator</dc:creator>
  <cp:lastModifiedBy>Administrator</cp:lastModifiedBy>
  <cp:revision>1</cp:revision>
  <dcterms:created xsi:type="dcterms:W3CDTF">2018-06-13T23:38:10Z</dcterms:created>
  <dcterms:modified xsi:type="dcterms:W3CDTF">2018-06-13T23:38:26Z</dcterms:modified>
</cp:coreProperties>
</file>