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boschferramentas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-7</c:v>
                </c:pt>
                <c:pt idx="1">
                  <c:v>-1</c:v>
                </c:pt>
                <c:pt idx="2">
                  <c:v>6</c:v>
                </c:pt>
                <c:pt idx="3">
                  <c:v>3</c:v>
                </c:pt>
                <c:pt idx="4">
                  <c:v>-2</c:v>
                </c:pt>
                <c:pt idx="5">
                  <c:v>11</c:v>
                </c:pt>
                <c:pt idx="6">
                  <c:v>-15</c:v>
                </c:pt>
                <c:pt idx="7">
                  <c:v>3</c:v>
                </c:pt>
                <c:pt idx="8">
                  <c:v>11</c:v>
                </c:pt>
                <c:pt idx="9">
                  <c:v>-3</c:v>
                </c:pt>
                <c:pt idx="10">
                  <c:v>0</c:v>
                </c:pt>
                <c:pt idx="11">
                  <c:v>6</c:v>
                </c:pt>
                <c:pt idx="12">
                  <c:v>4</c:v>
                </c:pt>
                <c:pt idx="13">
                  <c:v>0</c:v>
                </c:pt>
                <c:pt idx="14">
                  <c:v>7</c:v>
                </c:pt>
                <c:pt idx="15">
                  <c:v>-1</c:v>
                </c:pt>
                <c:pt idx="16">
                  <c:v>0</c:v>
                </c:pt>
                <c:pt idx="17">
                  <c:v>2</c:v>
                </c:pt>
                <c:pt idx="18">
                  <c:v>4</c:v>
                </c:pt>
                <c:pt idx="19">
                  <c:v>7</c:v>
                </c:pt>
                <c:pt idx="20">
                  <c:v>-3</c:v>
                </c:pt>
                <c:pt idx="21">
                  <c:v>1</c:v>
                </c:pt>
                <c:pt idx="22">
                  <c:v>9</c:v>
                </c:pt>
                <c:pt idx="23">
                  <c:v>10</c:v>
                </c:pt>
                <c:pt idx="24">
                  <c:v>-3</c:v>
                </c:pt>
                <c:pt idx="25">
                  <c:v>8</c:v>
                </c:pt>
                <c:pt idx="26">
                  <c:v>-3</c:v>
                </c:pt>
                <c:pt idx="27">
                  <c:v>-6</c:v>
                </c:pt>
                <c:pt idx="28">
                  <c:v>0</c:v>
                </c:pt>
                <c:pt idx="29">
                  <c:v>-4</c:v>
                </c:pt>
                <c:pt idx="30">
                  <c:v>-11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61-4D8D-85E7-110B94D0BE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685144"/>
        <c:axId val="274685800"/>
      </c:lineChart>
      <c:dateAx>
        <c:axId val="274685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685800"/>
        <c:crosses val="autoZero"/>
        <c:auto val="1"/>
        <c:lblOffset val="100"/>
        <c:baseTimeUnit val="days"/>
      </c:dateAx>
      <c:valAx>
        <c:axId val="274685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685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boschferramentas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60</c:v>
                </c:pt>
                <c:pt idx="1">
                  <c:v>17</c:v>
                </c:pt>
                <c:pt idx="2">
                  <c:v>16</c:v>
                </c:pt>
                <c:pt idx="3">
                  <c:v>14</c:v>
                </c:pt>
                <c:pt idx="4">
                  <c:v>18</c:v>
                </c:pt>
                <c:pt idx="5">
                  <c:v>12</c:v>
                </c:pt>
                <c:pt idx="6">
                  <c:v>8</c:v>
                </c:pt>
                <c:pt idx="7">
                  <c:v>23</c:v>
                </c:pt>
                <c:pt idx="8">
                  <c:v>19</c:v>
                </c:pt>
                <c:pt idx="9">
                  <c:v>10</c:v>
                </c:pt>
                <c:pt idx="10">
                  <c:v>11</c:v>
                </c:pt>
                <c:pt idx="11">
                  <c:v>15</c:v>
                </c:pt>
                <c:pt idx="12">
                  <c:v>11</c:v>
                </c:pt>
                <c:pt idx="13">
                  <c:v>13</c:v>
                </c:pt>
                <c:pt idx="14">
                  <c:v>11</c:v>
                </c:pt>
                <c:pt idx="15">
                  <c:v>11</c:v>
                </c:pt>
                <c:pt idx="16">
                  <c:v>17</c:v>
                </c:pt>
                <c:pt idx="17">
                  <c:v>24</c:v>
                </c:pt>
                <c:pt idx="18">
                  <c:v>14</c:v>
                </c:pt>
                <c:pt idx="19">
                  <c:v>12</c:v>
                </c:pt>
                <c:pt idx="20">
                  <c:v>17</c:v>
                </c:pt>
                <c:pt idx="21">
                  <c:v>16</c:v>
                </c:pt>
                <c:pt idx="22">
                  <c:v>25</c:v>
                </c:pt>
                <c:pt idx="23">
                  <c:v>18</c:v>
                </c:pt>
                <c:pt idx="24">
                  <c:v>10</c:v>
                </c:pt>
                <c:pt idx="25">
                  <c:v>12</c:v>
                </c:pt>
                <c:pt idx="26">
                  <c:v>3</c:v>
                </c:pt>
                <c:pt idx="27">
                  <c:v>13</c:v>
                </c:pt>
                <c:pt idx="28">
                  <c:v>14</c:v>
                </c:pt>
                <c:pt idx="29">
                  <c:v>11</c:v>
                </c:pt>
                <c:pt idx="30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5F-4FC7-A245-92BB8B40B7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344088"/>
        <c:axId val="277347040"/>
      </c:lineChart>
      <c:dateAx>
        <c:axId val="277344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47040"/>
        <c:crosses val="autoZero"/>
        <c:auto val="1"/>
        <c:lblOffset val="100"/>
        <c:baseTimeUnit val="days"/>
      </c:dateAx>
      <c:valAx>
        <c:axId val="27734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44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boschferramentas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204</c:v>
                </c:pt>
                <c:pt idx="1">
                  <c:v>64</c:v>
                </c:pt>
                <c:pt idx="2">
                  <c:v>47</c:v>
                </c:pt>
                <c:pt idx="3">
                  <c:v>62</c:v>
                </c:pt>
                <c:pt idx="4">
                  <c:v>56</c:v>
                </c:pt>
                <c:pt idx="5">
                  <c:v>138</c:v>
                </c:pt>
                <c:pt idx="6">
                  <c:v>24</c:v>
                </c:pt>
                <c:pt idx="7">
                  <c:v>100</c:v>
                </c:pt>
                <c:pt idx="8">
                  <c:v>67</c:v>
                </c:pt>
                <c:pt idx="9">
                  <c:v>66</c:v>
                </c:pt>
                <c:pt idx="10">
                  <c:v>32</c:v>
                </c:pt>
                <c:pt idx="11">
                  <c:v>146</c:v>
                </c:pt>
                <c:pt idx="12">
                  <c:v>33</c:v>
                </c:pt>
                <c:pt idx="13">
                  <c:v>100</c:v>
                </c:pt>
                <c:pt idx="14">
                  <c:v>70</c:v>
                </c:pt>
                <c:pt idx="15">
                  <c:v>64</c:v>
                </c:pt>
                <c:pt idx="16">
                  <c:v>148</c:v>
                </c:pt>
                <c:pt idx="17">
                  <c:v>125</c:v>
                </c:pt>
                <c:pt idx="18">
                  <c:v>58</c:v>
                </c:pt>
                <c:pt idx="19">
                  <c:v>54</c:v>
                </c:pt>
                <c:pt idx="20">
                  <c:v>112</c:v>
                </c:pt>
                <c:pt idx="21">
                  <c:v>64</c:v>
                </c:pt>
                <c:pt idx="22">
                  <c:v>159</c:v>
                </c:pt>
                <c:pt idx="23">
                  <c:v>88</c:v>
                </c:pt>
                <c:pt idx="24">
                  <c:v>24</c:v>
                </c:pt>
                <c:pt idx="25">
                  <c:v>89</c:v>
                </c:pt>
                <c:pt idx="26">
                  <c:v>13</c:v>
                </c:pt>
                <c:pt idx="27">
                  <c:v>59</c:v>
                </c:pt>
                <c:pt idx="28">
                  <c:v>67</c:v>
                </c:pt>
                <c:pt idx="29">
                  <c:v>84</c:v>
                </c:pt>
                <c:pt idx="30">
                  <c:v>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75B-4A24-9A05-3E8FB727B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214752"/>
        <c:axId val="178215080"/>
      </c:lineChart>
      <c:dateAx>
        <c:axId val="178214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215080"/>
        <c:crosses val="autoZero"/>
        <c:auto val="1"/>
        <c:lblOffset val="100"/>
        <c:baseTimeUnit val="days"/>
      </c:dateAx>
      <c:valAx>
        <c:axId val="17821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214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boschferramentas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FB-48CB-B356-713A116D19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boschferramentas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FB-48CB-B356-713A116D19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8217704"/>
        <c:axId val="178220000"/>
      </c:barChart>
      <c:catAx>
        <c:axId val="178217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220000"/>
        <c:crosses val="autoZero"/>
        <c:auto val="1"/>
        <c:lblAlgn val="ctr"/>
        <c:lblOffset val="100"/>
        <c:noMultiLvlLbl val="0"/>
      </c:catAx>
      <c:valAx>
        <c:axId val="178220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21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40-40FD-8E0F-175D820BE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5174064"/>
        <c:axId val="335173080"/>
      </c:barChart>
      <c:catAx>
        <c:axId val="33517406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73080"/>
        <c:crosses val="autoZero"/>
        <c:auto val="1"/>
        <c:lblAlgn val="ctr"/>
        <c:lblOffset val="100"/>
        <c:noMultiLvlLbl val="0"/>
      </c:catAx>
      <c:valAx>
        <c:axId val="335173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17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599BB-7BE8-49C9-B562-16C15121A8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All LA IG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74875F-C91D-44EB-86E2-5F3CA501EF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2673563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EEC5B5-A8DF-48A3-952F-1E024BEF6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645728-67FC-4DB4-B656-D9D15AC536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3519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41C7B-2D90-45DC-BA33-2A7657BE1E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7733E-0844-4FEA-9549-6D76C946B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329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9BD10-A0F2-4416-A267-511A33057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601BB8-78B0-4B1F-90BA-539F545AEF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40034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7D52F9-A846-4D62-A762-0CFB988D53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EA083-7CA0-44E8-9396-74D3758CD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060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ED9C5-4034-417F-BFDB-D592455A5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Impressions 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303A0A-08F5-45F3-A195-ABDDC80DE5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01631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BC0AEB-71D5-4C39-B0E1-51F6EFC16C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CDED45-02C2-413B-8CBA-84FD04224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500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03342-56D5-4C74-8A23-BDF83C05B4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5C49BA-4E2C-4BDF-B1AB-D1007B8A50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66299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B38068-3A9C-43EF-B1DD-CB9A81E1BA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D4F0F-C4FE-4847-9A73-CF35FA6F4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648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C92EC-E552-4125-8DD7-D71350DB8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D2827A-6322-436B-A54B-931B058BEE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88258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98F16-D78E-49D5-A352-EFB5C49402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594A5C-FDE0-41E7-B434-A18A71C68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7333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</Words>
  <Application>Microsoft Office PowerPoint</Application>
  <PresentationFormat>On-screen Show (4:3)</PresentationFormat>
  <Paragraphs>17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Calibri</vt:lpstr>
      <vt:lpstr>Arial</vt:lpstr>
      <vt:lpstr>quintly_template</vt:lpstr>
      <vt:lpstr>All LA IG</vt:lpstr>
      <vt:lpstr>Instagram Followers Change | PRO-PT-LA</vt:lpstr>
      <vt:lpstr>Reach  | PRO-PT-LA</vt:lpstr>
      <vt:lpstr>Impressions  | PRO-PT-LA</vt:lpstr>
      <vt:lpstr>Instagram Interactions Distribution | PRO-PT-LA</vt:lpstr>
      <vt:lpstr>Instagram Posts Type Distribution | PRO-PT-LA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LA IG</dc:title>
  <dc:creator>Administrator</dc:creator>
  <cp:lastModifiedBy>Administrator</cp:lastModifiedBy>
  <cp:revision>1</cp:revision>
  <dcterms:created xsi:type="dcterms:W3CDTF">2018-06-13T23:36:51Z</dcterms:created>
  <dcterms:modified xsi:type="dcterms:W3CDTF">2018-06-13T23:37:06Z</dcterms:modified>
</cp:coreProperties>
</file>