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</c:v>
                </c:pt>
                <c:pt idx="1">
                  <c:v>0</c:v>
                </c:pt>
                <c:pt idx="2">
                  <c:v>-2</c:v>
                </c:pt>
                <c:pt idx="4">
                  <c:v>-2</c:v>
                </c:pt>
                <c:pt idx="5">
                  <c:v>9</c:v>
                </c:pt>
                <c:pt idx="6">
                  <c:v>2</c:v>
                </c:pt>
                <c:pt idx="7">
                  <c:v>17</c:v>
                </c:pt>
                <c:pt idx="8">
                  <c:v>4</c:v>
                </c:pt>
                <c:pt idx="9">
                  <c:v>22</c:v>
                </c:pt>
                <c:pt idx="10">
                  <c:v>15</c:v>
                </c:pt>
                <c:pt idx="11">
                  <c:v>-9</c:v>
                </c:pt>
                <c:pt idx="12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4C-4299-A190-923221777B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091496"/>
        <c:axId val="283735704"/>
      </c:lineChart>
      <c:dateAx>
        <c:axId val="283091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35704"/>
        <c:crosses val="autoZero"/>
        <c:auto val="1"/>
        <c:lblOffset val="100"/>
        <c:baseTimeUnit val="days"/>
      </c:dateAx>
      <c:valAx>
        <c:axId val="28373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9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11</c:v>
                </c:pt>
                <c:pt idx="1">
                  <c:v>16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  <c:pt idx="5">
                  <c:v>15</c:v>
                </c:pt>
                <c:pt idx="6">
                  <c:v>16</c:v>
                </c:pt>
                <c:pt idx="7">
                  <c:v>34</c:v>
                </c:pt>
                <c:pt idx="8">
                  <c:v>9</c:v>
                </c:pt>
                <c:pt idx="9">
                  <c:v>32</c:v>
                </c:pt>
                <c:pt idx="10">
                  <c:v>18</c:v>
                </c:pt>
                <c:pt idx="11">
                  <c:v>12</c:v>
                </c:pt>
                <c:pt idx="12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12-4557-B779-CBCF494DC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733408"/>
        <c:axId val="283733736"/>
      </c:lineChart>
      <c:dateAx>
        <c:axId val="283733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33736"/>
        <c:crosses val="autoZero"/>
        <c:auto val="1"/>
        <c:lblOffset val="100"/>
        <c:baseTimeUnit val="days"/>
      </c:dateAx>
      <c:valAx>
        <c:axId val="283733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3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61</c:v>
                </c:pt>
                <c:pt idx="1">
                  <c:v>53</c:v>
                </c:pt>
                <c:pt idx="2">
                  <c:v>58</c:v>
                </c:pt>
                <c:pt idx="3">
                  <c:v>60</c:v>
                </c:pt>
                <c:pt idx="4">
                  <c:v>34</c:v>
                </c:pt>
                <c:pt idx="5">
                  <c:v>133</c:v>
                </c:pt>
                <c:pt idx="6">
                  <c:v>138</c:v>
                </c:pt>
                <c:pt idx="7">
                  <c:v>225</c:v>
                </c:pt>
                <c:pt idx="8">
                  <c:v>85</c:v>
                </c:pt>
                <c:pt idx="9">
                  <c:v>92</c:v>
                </c:pt>
                <c:pt idx="10">
                  <c:v>187</c:v>
                </c:pt>
                <c:pt idx="11">
                  <c:v>29</c:v>
                </c:pt>
                <c:pt idx="12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1A-4807-9B3A-31F04C13F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450944"/>
        <c:axId val="347450616"/>
      </c:lineChart>
      <c:dateAx>
        <c:axId val="347450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50616"/>
        <c:crosses val="autoZero"/>
        <c:auto val="1"/>
        <c:lblOffset val="100"/>
        <c:baseTimeUnit val="days"/>
      </c:dateAx>
      <c:valAx>
        <c:axId val="347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5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boschferramentas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04-41DF-A753-0803606D87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boschferramentas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04-41DF-A753-0803606D87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690304"/>
        <c:axId val="347454552"/>
      </c:barChart>
      <c:catAx>
        <c:axId val="34569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454552"/>
        <c:crosses val="autoZero"/>
        <c:auto val="1"/>
        <c:lblAlgn val="ctr"/>
        <c:lblOffset val="100"/>
        <c:noMultiLvlLbl val="0"/>
      </c:catAx>
      <c:valAx>
        <c:axId val="347454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9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16-4C60-9855-D7EC9479CD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533112"/>
        <c:axId val="347531800"/>
      </c:barChart>
      <c:catAx>
        <c:axId val="34753311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31800"/>
        <c:crosses val="autoZero"/>
        <c:auto val="1"/>
        <c:lblAlgn val="ctr"/>
        <c:lblOffset val="100"/>
        <c:noMultiLvlLbl val="0"/>
      </c:catAx>
      <c:valAx>
        <c:axId val="347531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3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60554-8B8A-4448-865B-1D95CBD295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LA IG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1A4764-8FE4-4690-B3B6-D408C12CDA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145767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5E0D-4087-4ADD-B5F2-1C29E80AF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963650-27C1-4AF7-954C-60C4D929D0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3085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02247-4902-4ED1-BDCC-258E182CFB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3E65E-D613-4B54-A387-588C472F4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836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71DB0-E63F-4582-A5B4-9B1170269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017CDC-30D8-4ECB-9455-3FFC444EE4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583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8957B-DBA3-4C2E-B4A1-95BA39515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FDA0D-033A-4DF1-B1B3-58CD02F9A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039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14FCE-8313-4DC9-8C6C-483CF6B92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BA8849-7C88-4E6E-AB10-CA7469912E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7519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C7FD4-D9F8-44A8-A193-305D6E2A2D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60D8DB-4C2D-46C6-878E-79A725DE3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079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9CD7-C48A-4BE0-B744-EE2A016F8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54D454-49CD-4F7F-821F-0C11DD28FC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9628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4AA41-B676-47F1-8BF9-B0699E782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64838-C6B8-45E2-9C37-5ECB55F57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443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F9B54-82E0-4F03-8AB4-434284B50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64D451-B334-475A-AD24-C36A510754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5938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0B829-E9A0-46A4-8A67-209FF0D5E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B47ED-3617-4543-91FA-D20A8D97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852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All LA IG</vt:lpstr>
      <vt:lpstr>Instagram Followers Change | PRO-PT-LA</vt:lpstr>
      <vt:lpstr>Reach  | PRO-PT-LA</vt:lpstr>
      <vt:lpstr>Impressions  | PRO-PT-LA</vt:lpstr>
      <vt:lpstr>Instagram Interactions Distribution | PRO-PT-LA</vt:lpstr>
      <vt:lpstr>Instagram Posts Type Distribution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LA IG</dc:title>
  <dc:creator>Administrator</dc:creator>
  <cp:lastModifiedBy>Administrator</cp:lastModifiedBy>
  <cp:revision>1</cp:revision>
  <dcterms:created xsi:type="dcterms:W3CDTF">2018-06-13T23:34:44Z</dcterms:created>
  <dcterms:modified xsi:type="dcterms:W3CDTF">2018-06-13T23:35:00Z</dcterms:modified>
</cp:coreProperties>
</file>