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2"/>
      <p:bold r:id="rId33"/>
      <p:italic r:id="rId34"/>
      <p:boldItalic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Elétricas Profissionais e Acessórios Brazil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310</c:v>
                </c:pt>
                <c:pt idx="1">
                  <c:v>321</c:v>
                </c:pt>
                <c:pt idx="2">
                  <c:v>154</c:v>
                </c:pt>
                <c:pt idx="3">
                  <c:v>106</c:v>
                </c:pt>
                <c:pt idx="4">
                  <c:v>141</c:v>
                </c:pt>
                <c:pt idx="5">
                  <c:v>377</c:v>
                </c:pt>
                <c:pt idx="6">
                  <c:v>353</c:v>
                </c:pt>
                <c:pt idx="7">
                  <c:v>339</c:v>
                </c:pt>
                <c:pt idx="8">
                  <c:v>475</c:v>
                </c:pt>
                <c:pt idx="9">
                  <c:v>351</c:v>
                </c:pt>
                <c:pt idx="10">
                  <c:v>347</c:v>
                </c:pt>
                <c:pt idx="11">
                  <c:v>281</c:v>
                </c:pt>
                <c:pt idx="12">
                  <c:v>536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F83-4F79-A363-62E6D3FAAA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</c:numCache>
            </c:numRef>
          </c:cat>
          <c:val>
            <c:numRef>
              <c:f>Sheet1!$C$2:$C$14</c:f>
              <c:numCache>
                <c:formatCode>General</c:formatCode>
                <c:ptCount val="13"/>
                <c:pt idx="0">
                  <c:v>315</c:v>
                </c:pt>
                <c:pt idx="1">
                  <c:v>319</c:v>
                </c:pt>
                <c:pt idx="2">
                  <c:v>154</c:v>
                </c:pt>
                <c:pt idx="3">
                  <c:v>105</c:v>
                </c:pt>
                <c:pt idx="4">
                  <c:v>142</c:v>
                </c:pt>
                <c:pt idx="5">
                  <c:v>377</c:v>
                </c:pt>
                <c:pt idx="6">
                  <c:v>351</c:v>
                </c:pt>
                <c:pt idx="7">
                  <c:v>334</c:v>
                </c:pt>
                <c:pt idx="8">
                  <c:v>484</c:v>
                </c:pt>
                <c:pt idx="9">
                  <c:v>350</c:v>
                </c:pt>
                <c:pt idx="10">
                  <c:v>345</c:v>
                </c:pt>
                <c:pt idx="11">
                  <c:v>282</c:v>
                </c:pt>
                <c:pt idx="12">
                  <c:v>533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F83-4F79-A363-62E6D3FAAAB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</c:numCache>
            </c:numRef>
          </c:cat>
          <c:val>
            <c:numRef>
              <c:f>Sheet1!$D$2:$D$14</c:f>
              <c:numCache>
                <c:formatCode>General</c:formatCode>
                <c:ptCount val="13"/>
                <c:pt idx="0">
                  <c:v>311</c:v>
                </c:pt>
                <c:pt idx="1">
                  <c:v>321</c:v>
                </c:pt>
                <c:pt idx="2">
                  <c:v>154</c:v>
                </c:pt>
                <c:pt idx="3">
                  <c:v>106</c:v>
                </c:pt>
                <c:pt idx="4">
                  <c:v>140</c:v>
                </c:pt>
                <c:pt idx="5">
                  <c:v>378</c:v>
                </c:pt>
                <c:pt idx="6">
                  <c:v>352</c:v>
                </c:pt>
                <c:pt idx="7">
                  <c:v>336</c:v>
                </c:pt>
                <c:pt idx="8">
                  <c:v>479</c:v>
                </c:pt>
                <c:pt idx="9">
                  <c:v>352</c:v>
                </c:pt>
                <c:pt idx="10">
                  <c:v>345</c:v>
                </c:pt>
                <c:pt idx="11">
                  <c:v>282</c:v>
                </c:pt>
                <c:pt idx="12">
                  <c:v>536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F83-4F79-A363-62E6D3FAAA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6736128"/>
        <c:axId val="376745968"/>
      </c:lineChart>
      <c:dateAx>
        <c:axId val="376736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745968"/>
        <c:crosses val="autoZero"/>
        <c:auto val="1"/>
        <c:lblOffset val="100"/>
        <c:baseTimeUnit val="days"/>
      </c:dateAx>
      <c:valAx>
        <c:axId val="376745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736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Elétricas Profissionais e Acessórios Brazil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3690</c:v>
                </c:pt>
                <c:pt idx="1">
                  <c:v>1256</c:v>
                </c:pt>
                <c:pt idx="2">
                  <c:v>711</c:v>
                </c:pt>
                <c:pt idx="3">
                  <c:v>314</c:v>
                </c:pt>
                <c:pt idx="4">
                  <c:v>158</c:v>
                </c:pt>
                <c:pt idx="5">
                  <c:v>139</c:v>
                </c:pt>
                <c:pt idx="6">
                  <c:v>3063</c:v>
                </c:pt>
                <c:pt idx="7">
                  <c:v>18436</c:v>
                </c:pt>
                <c:pt idx="8">
                  <c:v>63578</c:v>
                </c:pt>
                <c:pt idx="9">
                  <c:v>49092</c:v>
                </c:pt>
                <c:pt idx="10">
                  <c:v>41405</c:v>
                </c:pt>
                <c:pt idx="11">
                  <c:v>34664</c:v>
                </c:pt>
                <c:pt idx="12">
                  <c:v>25422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20-4619-A628-E9C8E7BCF9E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</c:numCache>
            </c:numRef>
          </c:cat>
          <c:val>
            <c:numRef>
              <c:f>Sheet1!$C$2:$C$14</c:f>
              <c:numCache>
                <c:formatCode>General</c:formatCode>
                <c:ptCount val="13"/>
                <c:pt idx="0">
                  <c:v>133</c:v>
                </c:pt>
                <c:pt idx="1">
                  <c:v>77</c:v>
                </c:pt>
                <c:pt idx="2">
                  <c:v>83</c:v>
                </c:pt>
                <c:pt idx="3">
                  <c:v>6822</c:v>
                </c:pt>
                <c:pt idx="4">
                  <c:v>2780</c:v>
                </c:pt>
                <c:pt idx="5">
                  <c:v>503</c:v>
                </c:pt>
                <c:pt idx="6">
                  <c:v>184</c:v>
                </c:pt>
                <c:pt idx="7">
                  <c:v>3230</c:v>
                </c:pt>
                <c:pt idx="8">
                  <c:v>1702</c:v>
                </c:pt>
                <c:pt idx="9">
                  <c:v>892</c:v>
                </c:pt>
                <c:pt idx="10">
                  <c:v>607</c:v>
                </c:pt>
                <c:pt idx="11">
                  <c:v>4655</c:v>
                </c:pt>
                <c:pt idx="12">
                  <c:v>5230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A20-4619-A628-E9C8E7BCF9E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</c:numCache>
            </c:numRef>
          </c:cat>
          <c:val>
            <c:numRef>
              <c:f>Sheet1!$D$2:$D$14</c:f>
              <c:numCache>
                <c:formatCode>General</c:formatCode>
                <c:ptCount val="13"/>
                <c:pt idx="0">
                  <c:v>23694</c:v>
                </c:pt>
                <c:pt idx="1">
                  <c:v>62293</c:v>
                </c:pt>
                <c:pt idx="2">
                  <c:v>29526</c:v>
                </c:pt>
                <c:pt idx="3">
                  <c:v>1650</c:v>
                </c:pt>
                <c:pt idx="4">
                  <c:v>74673</c:v>
                </c:pt>
                <c:pt idx="5">
                  <c:v>65245</c:v>
                </c:pt>
                <c:pt idx="6">
                  <c:v>63253</c:v>
                </c:pt>
                <c:pt idx="7">
                  <c:v>79362</c:v>
                </c:pt>
                <c:pt idx="8">
                  <c:v>95005</c:v>
                </c:pt>
                <c:pt idx="9">
                  <c:v>83057</c:v>
                </c:pt>
                <c:pt idx="10">
                  <c:v>14205</c:v>
                </c:pt>
                <c:pt idx="11">
                  <c:v>13056</c:v>
                </c:pt>
                <c:pt idx="12">
                  <c:v>4816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A20-4619-A628-E9C8E7BCF9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1837168"/>
        <c:axId val="401836512"/>
      </c:lineChart>
      <c:dateAx>
        <c:axId val="401837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836512"/>
        <c:crosses val="autoZero"/>
        <c:auto val="1"/>
        <c:lblOffset val="100"/>
        <c:baseTimeUnit val="days"/>
      </c:dateAx>
      <c:valAx>
        <c:axId val="401836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837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Elétricas Profissionais e Acessórios Brazil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4917</c:v>
                </c:pt>
                <c:pt idx="1">
                  <c:v>1770</c:v>
                </c:pt>
                <c:pt idx="2">
                  <c:v>1138</c:v>
                </c:pt>
                <c:pt idx="3">
                  <c:v>757</c:v>
                </c:pt>
                <c:pt idx="4">
                  <c:v>312</c:v>
                </c:pt>
                <c:pt idx="5">
                  <c:v>501</c:v>
                </c:pt>
                <c:pt idx="6">
                  <c:v>4561</c:v>
                </c:pt>
                <c:pt idx="7">
                  <c:v>20585</c:v>
                </c:pt>
                <c:pt idx="8">
                  <c:v>67900</c:v>
                </c:pt>
                <c:pt idx="9">
                  <c:v>50493</c:v>
                </c:pt>
                <c:pt idx="10">
                  <c:v>43174</c:v>
                </c:pt>
                <c:pt idx="11">
                  <c:v>36157</c:v>
                </c:pt>
                <c:pt idx="12">
                  <c:v>31784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687-4D43-99BE-37417533931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</c:numCache>
            </c:numRef>
          </c:cat>
          <c:val>
            <c:numRef>
              <c:f>Sheet1!$C$2:$C$14</c:f>
              <c:numCache>
                <c:formatCode>General</c:formatCode>
                <c:ptCount val="13"/>
                <c:pt idx="0">
                  <c:v>361</c:v>
                </c:pt>
                <c:pt idx="1">
                  <c:v>210</c:v>
                </c:pt>
                <c:pt idx="2">
                  <c:v>226</c:v>
                </c:pt>
                <c:pt idx="3">
                  <c:v>9367</c:v>
                </c:pt>
                <c:pt idx="4">
                  <c:v>3514</c:v>
                </c:pt>
                <c:pt idx="5">
                  <c:v>820</c:v>
                </c:pt>
                <c:pt idx="6">
                  <c:v>288</c:v>
                </c:pt>
                <c:pt idx="7">
                  <c:v>4267</c:v>
                </c:pt>
                <c:pt idx="8">
                  <c:v>2349</c:v>
                </c:pt>
                <c:pt idx="9">
                  <c:v>1293</c:v>
                </c:pt>
                <c:pt idx="10">
                  <c:v>919</c:v>
                </c:pt>
                <c:pt idx="11">
                  <c:v>5603</c:v>
                </c:pt>
                <c:pt idx="12">
                  <c:v>6672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687-4D43-99BE-37417533931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</c:numCache>
            </c:numRef>
          </c:cat>
          <c:val>
            <c:numRef>
              <c:f>Sheet1!$D$2:$D$14</c:f>
              <c:numCache>
                <c:formatCode>General</c:formatCode>
                <c:ptCount val="13"/>
                <c:pt idx="0">
                  <c:v>27228</c:v>
                </c:pt>
                <c:pt idx="1">
                  <c:v>64713</c:v>
                </c:pt>
                <c:pt idx="2">
                  <c:v>32379</c:v>
                </c:pt>
                <c:pt idx="3">
                  <c:v>3034</c:v>
                </c:pt>
                <c:pt idx="4">
                  <c:v>79540</c:v>
                </c:pt>
                <c:pt idx="5">
                  <c:v>69586</c:v>
                </c:pt>
                <c:pt idx="6">
                  <c:v>72816</c:v>
                </c:pt>
                <c:pt idx="7">
                  <c:v>83432</c:v>
                </c:pt>
                <c:pt idx="8">
                  <c:v>96960</c:v>
                </c:pt>
                <c:pt idx="9">
                  <c:v>87952</c:v>
                </c:pt>
                <c:pt idx="10">
                  <c:v>17764</c:v>
                </c:pt>
                <c:pt idx="11">
                  <c:v>14920</c:v>
                </c:pt>
                <c:pt idx="12">
                  <c:v>6048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687-4D43-99BE-3741753393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1500448"/>
        <c:axId val="471498808"/>
      </c:lineChart>
      <c:dateAx>
        <c:axId val="471500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1498808"/>
        <c:crosses val="autoZero"/>
        <c:auto val="1"/>
        <c:lblOffset val="100"/>
        <c:baseTimeUnit val="days"/>
      </c:dateAx>
      <c:valAx>
        <c:axId val="471498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1500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Elétricas Profissionais e Acessórios Brazil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2AF-472F-9BE8-6E6C22641A1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</c:numCache>
            </c:numRef>
          </c:cat>
          <c:val>
            <c:numRef>
              <c:f>Sheet1!$C$2:$C$14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2AF-472F-9BE8-6E6C22641A1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</c:numCache>
            </c:numRef>
          </c:cat>
          <c:val>
            <c:numRef>
              <c:f>Sheet1!$D$2:$D$14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2AF-472F-9BE8-6E6C22641A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1554024"/>
        <c:axId val="221553040"/>
      </c:lineChart>
      <c:dateAx>
        <c:axId val="221554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553040"/>
        <c:crosses val="autoZero"/>
        <c:auto val="1"/>
        <c:lblOffset val="100"/>
        <c:baseTimeUnit val="days"/>
      </c:dateAx>
      <c:valAx>
        <c:axId val="221553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554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Elétricas Profissionais e Acessórios Brazil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DC-4BA5-A082-8D259147E23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DC-4BA5-A082-8D259147E23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1DC-4BA5-A082-8D259147E2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5720856"/>
        <c:axId val="515719872"/>
      </c:barChart>
      <c:catAx>
        <c:axId val="515720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5719872"/>
        <c:crosses val="autoZero"/>
        <c:auto val="1"/>
        <c:lblAlgn val="ctr"/>
        <c:lblOffset val="100"/>
        <c:noMultiLvlLbl val="0"/>
      </c:catAx>
      <c:valAx>
        <c:axId val="515719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5720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220</c:v>
                </c:pt>
                <c:pt idx="1">
                  <c:v>247</c:v>
                </c:pt>
                <c:pt idx="2">
                  <c:v>206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30-4D40-BADB-DFA3931C87B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23</c:v>
                </c:pt>
                <c:pt idx="2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C30-4D40-BADB-DFA3931C87B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C30-4D40-BADB-DFA3931C87B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4</c:v>
                </c:pt>
                <c:pt idx="1">
                  <c:v>3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C30-4D40-BADB-DFA3931C87B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C30-4D40-BADB-DFA3931C87B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C30-4D40-BADB-DFA3931C87B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8</c:v>
                </c:pt>
                <c:pt idx="1">
                  <c:v>27</c:v>
                </c:pt>
                <c:pt idx="2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C30-4D40-BADB-DFA3931C87B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27</c:v>
                </c:pt>
                <c:pt idx="1">
                  <c:v>36</c:v>
                </c:pt>
                <c:pt idx="2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C30-4D40-BADB-DFA3931C87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05602000"/>
        <c:axId val="505605936"/>
      </c:barChart>
      <c:catAx>
        <c:axId val="505602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5605936"/>
        <c:crosses val="autoZero"/>
        <c:auto val="1"/>
        <c:lblAlgn val="ctr"/>
        <c:lblOffset val="100"/>
        <c:noMultiLvlLbl val="0"/>
      </c:catAx>
      <c:valAx>
        <c:axId val="505605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5602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FD-4876-813D-782815A02A9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</c:v>
                </c:pt>
                <c:pt idx="1">
                  <c:v>3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AFD-4876-813D-782815A02A9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AFD-4876-813D-782815A02A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05612824"/>
        <c:axId val="505613152"/>
      </c:barChart>
      <c:catAx>
        <c:axId val="505612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5613152"/>
        <c:crosses val="autoZero"/>
        <c:auto val="1"/>
        <c:lblAlgn val="ctr"/>
        <c:lblOffset val="100"/>
        <c:noMultiLvlLbl val="0"/>
      </c:catAx>
      <c:valAx>
        <c:axId val="505613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5612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E99B7-A1FB-4BDD-A677-B6A0C3E4DD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All LA FB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F37DFD-AA9E-4FF9-9C6C-030AB68B78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Robert Bosch Power Tools GmbH</a:t>
            </a:r>
          </a:p>
        </p:txBody>
      </p:sp>
    </p:spTree>
    <p:extLst>
      <p:ext uri="{BB962C8B-B14F-4D97-AF65-F5344CB8AC3E}">
        <p14:creationId xmlns:p14="http://schemas.microsoft.com/office/powerpoint/2010/main" val="1808105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D292C-B83D-4E1B-9D16-33FCDD271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PRO-PT-LA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3DFA52-9D23-4F57-8993-6601A6F9D2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63040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53954719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82574009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26088903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40678297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97006223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78279687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01156640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23342103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5307348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58086955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65616355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69958981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48468385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78124984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71563177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35437070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6134814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0819307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01150850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4861013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16320560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15187136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16600454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37734194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95619357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16299728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2298192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2980052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24292931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28855610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7708631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5521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47298D-6D46-4CE6-BAE7-48CA30F025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3374053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04148-D637-42DB-8183-CB264E39C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PRO-PT-LA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034349-2421-4087-8DDC-E04B617663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91457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41540178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18138406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79142109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53734546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70285088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15929875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97203420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7808137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73440954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50633811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78540435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81073689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00853846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3341346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13591143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35086849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08066446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17798917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01259167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7536326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98307053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22551239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38692096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40975226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83756930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73216126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79744356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55247203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02901471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3227029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3930208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151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Ferramentas Elétricas Profissionais e Acessórios Brazil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356471.63636364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97334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321DCA-C91A-44E4-9768-0C8789A628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2873016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6F4A8C-D928-4AE8-9ADE-D7F51FE99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PRO-PT-LA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E7D910-2614-438F-A51D-AFE71F8C88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42988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386963381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08803798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66998894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80151910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1876369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60706115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11805870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54719727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26636270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67229832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7513676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80126182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20935578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82474983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23947168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33333714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50421278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31214444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6100268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89759975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44645415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4461344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00470916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15340144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28318352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22931111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76056389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2465395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59150545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49551241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6433457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892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Herramientas Eléctricas Profesionales y Accesorios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177224.33333333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69542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E25D0B-7AF8-4631-A80C-AEF8E11E4E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41990133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F8FE4-E7E4-4832-A3A0-090F54566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PRO-PT-LA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638138-A8F7-498B-9B02-3767D29BEB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66667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415666503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56644876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87569313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32332485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31629850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9642323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0637544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1305680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38386633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52608450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18753632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57626437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83212914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7291468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23560235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0704212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79104554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33540379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66010403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65173552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75062022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9754488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68438659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2725349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16847790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60990458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68369079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02714060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83665220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55039060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6912334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2616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Herramientas Eléctricas Profesionales y Accesorios Chile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17935.5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10172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11870A-00BE-42E5-ACA1-7583675966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3185314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2AC77-6EF6-4121-8A92-DECC6447D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A02950-9571-4FC2-9D50-6FCAC49FD7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153947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D4C749-2984-4FF2-BE90-3CBF26B1A8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42A6EB-0523-41A4-B0E6-85E175EDA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11670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8AC80-418E-40C5-9761-B75985CD9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- 1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456861-F222-42F2-A0D5-D92C8EF454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78103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9016842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97410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7703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96690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96642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63798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86747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66189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99368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43961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73972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28231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64521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77223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90912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27219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07201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364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33665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57884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22959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96921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30941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83420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19543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53229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09665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03326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AF70FD-3957-44A8-9EF7-51AFFCA7A6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7634401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9160E-7F09-4D10-BE46-CDDC7617B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- 2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D24D77-F062-4F1C-B4FB-37A2D8996F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78346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2627797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58987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73810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12665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3605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21540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33831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56215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04582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38703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89961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71026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35662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56126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97732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57521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99611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27498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41756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70542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08758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01923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13665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29002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54230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14449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03491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972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- 2018-06-13 15:30:00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#TipsDelMaestroBosch Cuando trabajes en casa, asegúrate de tener limpio y ordenado tu espacio de trabajo. Mantener una buena visibilidad y control te aseguran más seguridad y menos accidentes.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2.8846 %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8768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3A971C-E9FA-4B39-92C1-2B59EA3DA4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33548932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9EF45-4631-4AD3-986D-CCE038BBF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- 3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D12F6A-A1A9-454D-8D8D-C6787098AC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50086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6506090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26086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84550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58183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11034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17893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66144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25365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06666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10859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96033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45359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20278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17590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72550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65884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76153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99591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4890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12029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81033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72097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63161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62280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50729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11506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71858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924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- 2018-06-13 04:00:01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El tip de hoy es para vos que trabajas perforando hormigón! Diferente de las demás brocas que tienen 2 aristas, la nueva SDS- PLUS-5X es la única broca del mercado que tiene 4 aristas y por eso no se traba ni si quiebra al llegar al hierro. Sepa más en: https://goo.gl/DqSZXu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3.9042 %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63048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14F259-E480-4CDE-91C1-77A6FBCD4D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42398380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748D3-2F29-4E8F-BD55-98C851825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- 4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36DB81-5EA5-4DE5-9285-E262E8E567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8710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5744176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68249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5268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49119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30307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80824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89038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27169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27384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77992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98593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83436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61391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790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11352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92218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57844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39135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5363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16006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54468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14863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42458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33944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94739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15866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95627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2757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- 2018-06-13 03:00:01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El tip de hoy es para tí que trabajas perforando hormigón! Diferente de las demás brocas que tienen 2 aristas, la nueva SDS PLUS 5X es la única broca del mercado que tiene 4 aristas, no se traba ni quiebra al llegar en el redondo. Busque aquí la tienda más cercana:  https://goo.gl/VfkAju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2.7778 %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3806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501E89-9F37-4F0D-AE04-1B929CC769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35724322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BACD9-3139-4233-A86C-39B109A4C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- 5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CE83E4-2625-4765-8E77-8A4744C8F1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60857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1226408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43144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87519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53153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29850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02101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55263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2309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07762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05335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61292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6200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24346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52217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54389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79751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8573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43125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11028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0194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7165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66962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76296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00661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72975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25395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6354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714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Elétricas Profissionais e Acessórios Brazil - 2018-06-12 20:42:54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 dica de hoje é valiosíssima: não dê bola fora no dia dos namorados! Para isso fizemos um vídeo que vai te ajudar a evitar o perrengue e acertar no presente do mozão com o medidor GLM 20 😂
Clique e descubra: https://goo.gl/SWfqc8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2.7430 %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69802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B36E0A-6DD1-4E62-9998-E7C9217D7A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13057687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138B0-E78F-46A8-80C6-F6A0441B1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- 6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F17B48-17C2-4B8B-871F-0DB063E834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06521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626449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21449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28856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37887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27758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21110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6991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12307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57870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35713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22391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59336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80814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04908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43056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45084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01784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88097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09737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44128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86466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09318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20667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17999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71823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46103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318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557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- 2018-06-11 15:30:00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Termina tu trabajo a tiempo gracias al NUEVO esmeril angular 2000, rendimiento y precio que te gustarán. Precio ref: .990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2.6398 %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2324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70DB55-8CD2-4A96-84F2-F07FA27B62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30639013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FF970-5409-4DAC-97C0-68E42BB46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- 7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4BBDD2-3E43-4783-89D1-72D5E2568C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98613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4189743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08660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61506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7357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52471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95374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30798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65149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67751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86013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74406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07758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74995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66936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91121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89290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87642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14169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91919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19103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2044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92770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35977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78196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05532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85770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18692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800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- 2018-06-10 15:30:00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Siente el poder en tus manos y demuele sin obstáculos que te detengan, el nuevo Taladro de Percusión no se deja intimidar
¡Conócelo! bit.ly/BOSCHGSB180LI
Precio ref: 9.900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2.4232 %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2340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233790-AE97-438B-B960-7300239FB4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141680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A8C4B-01C4-41E2-8106-C3AED3B76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- 8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ABCE13-6392-41E9-B917-CCD00931C9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14832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5465474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46527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06710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00834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87641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0067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82666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31796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33090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84763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63990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01075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36458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73493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77182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88514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31514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36931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47780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30539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18916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8669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92679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6045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03519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16900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54551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0512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Elétricas Profissionais e Acessórios Brazil - 2018-06-08 22:24:56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Corta essa! Lâmina de serra manual agora é Bosch. A solução completa para cortes de diversos tipos de materiais. A qualidade Bosch veio assumir o primeiro lugar na sua caixa de ferramentas.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2874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82DCCE-3356-46A1-BA45-D15F35A2CE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30027355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C3376-9047-43AC-81D0-BCC283EF8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- 9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128672-B349-46AB-B27C-B91BE0ADC1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77417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1725628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21958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25679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70559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09220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67821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10962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62084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08605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69990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64543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46336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74159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51931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26368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63982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79477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14909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98494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16408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28997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14779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4196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34381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94181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14940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7575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9727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- 2018-06-08 19:00:01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Garantizar un ambiente limpio después de tu trabajo es fundamental ¿no? Entonces, debes conocer la nueva GAS 15 PS, que puede aspirar en seco y húmedo. Más detalles en el link https://goo.gl/gyNDJD
Precio ref.: 9.990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1.8609 %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5760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546872-3CD5-4D72-B8E6-1C29380749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14818095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6FEC3-D0F9-4A05-9C5A-4769A427F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- 10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3C0FE9-780D-4384-AD22-7184A7468A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44993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4047334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71153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3912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75864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886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87808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53104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53483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12525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02367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35197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64362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33581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34295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07538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33521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0839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49326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91767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49303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93958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11458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50701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22152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39625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34496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92269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4622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- 2018-06-05 22:32:15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MES DEL PAPÁ: En Bosch queremos que sigas siendo el #SuperHéroe de la familia, construyendo los proyectos de tus sueños
Regalaremos 3 Sierras de Calar GST 65 BE durante este mes. ¡Regístrate aquí y participa!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19.5349 %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1704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0425E2-98F3-4FC3-BCDD-5E7C3FDF01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21770815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0E111-A143-4A48-B0B2-40E17AF9F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- 11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FA5F29-9E98-405F-96D6-2DE6018DB0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71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0689893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99576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74690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2987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19223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52643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12069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79082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21221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43262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09047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12199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21970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17528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70619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7323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08797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63438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50276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76793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92259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27810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25050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65177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50138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57865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17703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269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- 2018-06-04 20:48:10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Gracias a todos los que asistieron a Los imperdibles Bosch en Construmart Colina el Sábado 2 de junio.
Felicitamos a Eurimar Castro y Jose Palacios, quienes fueron los ganadores del día.
¡Pronto se vienen más eventos!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24230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30FBDA-2798-4B9E-A7DE-FA3EB0D200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10285802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7CEDB-67B7-4E5B-8C1F-E83AC7B6D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- 12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BC42E0-B22C-4E65-91BD-876D56F355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4785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7974636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75047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6055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92861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71877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53779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09912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99916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08460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22136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83948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11936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61526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72534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60464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88561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65905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03697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91639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03759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1262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21508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43278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81283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68808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34937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95543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19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- 2018-06-04 20:30:00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El Nuevo Láser GLL 3-80, tiene mayor visibilidad y amplía tu área de trabajo. Activa el receptor y obtén un alcance de hasta 80 mts. Conócelo aquí https://bit.ly/2HkjUiT
Precio ref.: 9.990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2.6490 %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93813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0960CF-FC6D-450A-AC32-4B1EE0247E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41270966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43D9B-8EE2-4897-9029-B16B84442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- 13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10506B-F769-436C-8632-0BC35D359C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02371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4837267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06085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24587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29389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81873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24355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89781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77151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04396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15921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6374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93816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88355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54759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06202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50514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5962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58778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37118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43904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83590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8730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58437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93659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8612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87286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88132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872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- 2018-06-04 20:30:00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Te presentamos nuestra nueva familia de Impacts bits Control. Gracias a una zona de torsión diferenciado y material especial, es mucho más resistente y durable que las demás puntas del mercado. Sepa más: https://goo.gl/ppJddm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3.6470 %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15469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32F937-83AA-4AB7-BB70-F94A842AAA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17533903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9B177-3DBF-4F63-8FBA-D8E4D981A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- 14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668891-BC62-4815-9C2F-77D1476EFF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81718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0016857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7698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90808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69749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97207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53254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7797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20805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94152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83919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330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31311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90038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63761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19581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82421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86657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57279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26202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91435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78774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57907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18024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0175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53408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55178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78026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537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- 2018-06-03 15:30:01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El NUEVO GLL 3-80 CG es pura innovación, además de su potente luz verde incluye el sistema CAL GUARD alertándote cuando debes calibrarlo, de esta forma aseguras alta precisión y enfoque en tu trabajo. ¡Mira este video!
Más detalles aquí: bit.ly/BOSCHGLL380CG
Precio ref: 9.900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9.3058 %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60623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295520-9CAA-485E-BE70-8FF50EF035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7724641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21A7B-17A4-422D-AF2A-7411AE009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- 15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FD9608-52DF-43C9-8F60-987F80171C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92772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1779578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06368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09675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93289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26521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65435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51472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58733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25924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28103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76121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55014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79834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63702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80581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50417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11180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77138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21074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90572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77962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22801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75405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76102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57098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18286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68339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2230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- 2018-06-01 17:41:32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Ven a conocer Los IMPERDIBLES de Bosch este sábado 2 de Junio de 
10:00 a 18:00 en Construmart Colina! Tendremos stands con demostraciones y muchas sorpresas. ¡Te esperamos!
Dirección: General San Martín esquina los álamos.  Revisa el mapa aquí https://bit.ly/2slHcAl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2.6555 %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62889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3C78A6-2B70-4001-B726-6171F6E20E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28862725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DC699-A4AD-4BD7-90BA-71974EB23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- 16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64109A-1EBB-4725-AD25-1252296AC7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27899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9495835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45096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0826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03097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46362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15753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30343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19515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26659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62802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19248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17902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11794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21098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89721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46509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69610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34049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14617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97766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9281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08772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13599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06345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1210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18367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0288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815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Elétricas Profissionais e Acessórios Brazil - 2018-06-01 17:00:01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Precisa daquela ajudinha com a limpeza durante as atividades do dia a dia? É por isso que te apresentamos o aspirador GAS 15 PS, o parceiro ideal para deixar seu trabalho ainda mais profissional :). Conheça mais em: https://goo.gl/S2NASV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2.8310 %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16387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44A793-4BE3-420B-B577-DAAE7E2D28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22674189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CBDC4-3CA0-4C22-A595-CC24A1D65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05D76E-8FF4-486D-BF8A-2CCBF676BD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714590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226FC4-FC4B-424A-B6BE-C1D8844188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94A8FD-9250-42BD-97EB-57B3D7542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4551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28B60-6EBD-49BF-B100-42C95BAE2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Post Reach Table | PRO-PT-LA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FC0D98-3AA6-4845-A27D-EE8B3756DA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05936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1952827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741786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6242314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688608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- 28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5338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Bosch Herramientas Eléctricas Profesionales y Accesorios Chile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471897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672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Bosch Herramientas Eléctricas Profesionales y Accesorios Argentina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3271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/>
                        <a:t>Bosch Ferramentas Elétricas Profissionais e Acessórios Brazil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179631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61719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A4D0FE-9574-482B-A743-1CFC96CD75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13065480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3D75E-AA5F-4AFD-92FB-0BDDDCC51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74CFDC-ABCF-470F-AFD2-BCAC1E857D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099154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E061BD-7662-4322-879E-ED8B2A1BEE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2DB48E-8AB7-44EE-86DB-A4D152076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3122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06FED-36FB-4E26-9CEB-F6E7323E2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0F67DC-233D-420E-9B5B-EF7AD2AA42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603788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EA28EE-0967-4EF0-AEB3-5BAEB01091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3347C3-7DDF-4D75-9061-4A85E1790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09436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97144-37F1-4E8C-8D66-A81E7117D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C66BF2-B384-47DD-A5B2-4C9B6A77BE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717805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842C3F-713D-45E8-9E4E-0ED89A16E7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CCA33-A3F9-4784-BCC7-A17F95851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8239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0EA28-D70B-40ED-871E-7F9CB5002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(Internal Benchmark) | PRO-PT-LA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28899E-C74F-44AD-BB3B-D28C98E663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28781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16774879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426977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734620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170609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018714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77891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754221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203603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8109170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941237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6876628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052832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275040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405703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9249641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037273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9370494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027491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701263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339552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215901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019983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459769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605366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839762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3213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/>
                        <a:t>Bosch Ferramentas Elétricas Profissionais e Acessórios Brazil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2119971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2119971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6052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Bosch Herramientas Eléctricas Profesionales y Accesorios Argentina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2119968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2119968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1448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Bosch Herramientas Eléctricas Profesionales y Accesorios Chile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2119971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2119971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05865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E8682E-AD3E-4A6E-9B04-109B2D3821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15172936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FEA07-3B6C-4D52-BFEC-B93DC0E3A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Interactions Distribution (Internal Benchmark) | PRO-PT-LA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01C819-5AEB-4FFD-929E-28842D426F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04525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B9355C-4E93-4A7F-BC07-930BA27431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997178-EB2F-45C3-BAFD-139C3568E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75122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D75A8-2EB6-4465-9991-84E578BCD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Type Distribution Per Profile (Internal Benchmark) 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1C0E32-2D63-4538-9F4D-1F85D45D0D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09961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828A53-8AE0-4AAC-B354-FCF035272F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2E7B7F-6F47-464F-8F5A-C3C00A5FD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4700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2271</Words>
  <Application>Microsoft Office PowerPoint</Application>
  <PresentationFormat>On-screen Show (4:3)</PresentationFormat>
  <Paragraphs>1222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Calibri</vt:lpstr>
      <vt:lpstr>Arial</vt:lpstr>
      <vt:lpstr>quintly_template</vt:lpstr>
      <vt:lpstr>All LA FB</vt:lpstr>
      <vt:lpstr>Facebook Key Metrics Table | PRO-PT-LA - 1 of 4</vt:lpstr>
      <vt:lpstr>Facebook Key Metrics Table | PRO-PT-LA - 2 of 4</vt:lpstr>
      <vt:lpstr>Facebook Key Metrics Table | PRO-PT-LA - 3 of 4</vt:lpstr>
      <vt:lpstr>Facebook Key Metrics Table | PRO-PT-LA - 4 of 4</vt:lpstr>
      <vt:lpstr>Facebook Fans Change | PRO-PT-LA</vt:lpstr>
      <vt:lpstr>Facebook Own Posts Table | PRO-PT-LA - 1 of 16</vt:lpstr>
      <vt:lpstr>Facebook Own Posts Table | PRO-PT-LA - 2 of 16</vt:lpstr>
      <vt:lpstr>Facebook Own Posts Table | PRO-PT-LA - 3 of 16</vt:lpstr>
      <vt:lpstr>Facebook Own Posts Table | PRO-PT-LA - 4 of 16</vt:lpstr>
      <vt:lpstr>Facebook Own Posts Table | PRO-PT-LA - 5 of 16</vt:lpstr>
      <vt:lpstr>Facebook Own Posts Table | PRO-PT-LA - 6 of 16</vt:lpstr>
      <vt:lpstr>Facebook Own Posts Table | PRO-PT-LA - 7 of 16</vt:lpstr>
      <vt:lpstr>Facebook Own Posts Table | PRO-PT-LA - 8 of 16</vt:lpstr>
      <vt:lpstr>Facebook Own Posts Table | PRO-PT-LA - 9 of 16</vt:lpstr>
      <vt:lpstr>Facebook Own Posts Table | PRO-PT-LA - 10 of 16</vt:lpstr>
      <vt:lpstr>Facebook Own Posts Table | PRO-PT-LA - 11 of 16</vt:lpstr>
      <vt:lpstr>Facebook Own Posts Table | PRO-PT-LA - 12 of 16</vt:lpstr>
      <vt:lpstr>Facebook Own Posts Table | PRO-PT-LA - 13 of 16</vt:lpstr>
      <vt:lpstr>Facebook Own Posts Table | PRO-PT-LA - 14 of 16</vt:lpstr>
      <vt:lpstr>Facebook Own Posts Table | PRO-PT-LA - 15 of 16</vt:lpstr>
      <vt:lpstr>Facebook Own Posts Table | PRO-PT-LA - 16 of 16</vt:lpstr>
      <vt:lpstr>Facebook Reach | PRO-PT-LA</vt:lpstr>
      <vt:lpstr>Facebook Page Post Reach Table | PRO-PT-LA</vt:lpstr>
      <vt:lpstr>Facebook Impressions | PRO-PT-LA</vt:lpstr>
      <vt:lpstr>Facebook User Posts | PRO-PT-LA</vt:lpstr>
      <vt:lpstr>Facebook Response Times | PRO-PT-LA</vt:lpstr>
      <vt:lpstr>Key Metrics Table (Internal Benchmark) | PRO-PT-LA</vt:lpstr>
      <vt:lpstr>Interactions Distribution (Internal Benchmark) | PRO-PT-LA</vt:lpstr>
      <vt:lpstr>Post Type Distribution Per Profile (Internal Benchmark)  | PRO-PT-LA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LA FB</dc:title>
  <dc:creator>Administrator</dc:creator>
  <cp:lastModifiedBy>Administrator</cp:lastModifiedBy>
  <cp:revision>1</cp:revision>
  <dcterms:created xsi:type="dcterms:W3CDTF">2018-06-13T23:24:37Z</dcterms:created>
  <dcterms:modified xsi:type="dcterms:W3CDTF">2018-06-13T23:25:56Z</dcterms:modified>
</cp:coreProperties>
</file>