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259</c:v>
                </c:pt>
                <c:pt idx="1">
                  <c:v>396</c:v>
                </c:pt>
                <c:pt idx="2">
                  <c:v>437</c:v>
                </c:pt>
                <c:pt idx="3">
                  <c:v>334</c:v>
                </c:pt>
                <c:pt idx="4">
                  <c:v>359</c:v>
                </c:pt>
                <c:pt idx="5">
                  <c:v>332</c:v>
                </c:pt>
                <c:pt idx="6">
                  <c:v>362</c:v>
                </c:pt>
                <c:pt idx="7">
                  <c:v>487</c:v>
                </c:pt>
                <c:pt idx="8">
                  <c:v>291</c:v>
                </c:pt>
                <c:pt idx="9">
                  <c:v>295</c:v>
                </c:pt>
                <c:pt idx="10">
                  <c:v>297</c:v>
                </c:pt>
                <c:pt idx="11">
                  <c:v>357</c:v>
                </c:pt>
                <c:pt idx="12">
                  <c:v>370</c:v>
                </c:pt>
                <c:pt idx="13">
                  <c:v>401</c:v>
                </c:pt>
                <c:pt idx="14">
                  <c:v>334</c:v>
                </c:pt>
                <c:pt idx="15">
                  <c:v>189</c:v>
                </c:pt>
                <c:pt idx="16">
                  <c:v>283</c:v>
                </c:pt>
                <c:pt idx="17">
                  <c:v>210</c:v>
                </c:pt>
                <c:pt idx="18">
                  <c:v>306</c:v>
                </c:pt>
                <c:pt idx="19">
                  <c:v>258</c:v>
                </c:pt>
                <c:pt idx="20">
                  <c:v>300</c:v>
                </c:pt>
                <c:pt idx="21">
                  <c:v>303</c:v>
                </c:pt>
                <c:pt idx="22">
                  <c:v>316</c:v>
                </c:pt>
                <c:pt idx="23">
                  <c:v>159</c:v>
                </c:pt>
                <c:pt idx="24">
                  <c:v>314</c:v>
                </c:pt>
                <c:pt idx="25">
                  <c:v>335</c:v>
                </c:pt>
                <c:pt idx="26">
                  <c:v>259</c:v>
                </c:pt>
                <c:pt idx="27">
                  <c:v>27</c:v>
                </c:pt>
                <c:pt idx="28">
                  <c:v>303</c:v>
                </c:pt>
                <c:pt idx="29">
                  <c:v>247</c:v>
                </c:pt>
                <c:pt idx="30">
                  <c:v>612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7F-4E32-A5D2-E6FD36223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259</c:v>
                </c:pt>
                <c:pt idx="1">
                  <c:v>396</c:v>
                </c:pt>
                <c:pt idx="2">
                  <c:v>436</c:v>
                </c:pt>
                <c:pt idx="3">
                  <c:v>336</c:v>
                </c:pt>
                <c:pt idx="4">
                  <c:v>360</c:v>
                </c:pt>
                <c:pt idx="5">
                  <c:v>337</c:v>
                </c:pt>
                <c:pt idx="6">
                  <c:v>357</c:v>
                </c:pt>
                <c:pt idx="7">
                  <c:v>483</c:v>
                </c:pt>
                <c:pt idx="8">
                  <c:v>299</c:v>
                </c:pt>
                <c:pt idx="9">
                  <c:v>294</c:v>
                </c:pt>
                <c:pt idx="10">
                  <c:v>295</c:v>
                </c:pt>
                <c:pt idx="11">
                  <c:v>351</c:v>
                </c:pt>
                <c:pt idx="12">
                  <c:v>377</c:v>
                </c:pt>
                <c:pt idx="13">
                  <c:v>397</c:v>
                </c:pt>
                <c:pt idx="14">
                  <c:v>338</c:v>
                </c:pt>
                <c:pt idx="15">
                  <c:v>189</c:v>
                </c:pt>
                <c:pt idx="16">
                  <c:v>282</c:v>
                </c:pt>
                <c:pt idx="17">
                  <c:v>212</c:v>
                </c:pt>
                <c:pt idx="18">
                  <c:v>306</c:v>
                </c:pt>
                <c:pt idx="19">
                  <c:v>253</c:v>
                </c:pt>
                <c:pt idx="20">
                  <c:v>303</c:v>
                </c:pt>
                <c:pt idx="21">
                  <c:v>302</c:v>
                </c:pt>
                <c:pt idx="22">
                  <c:v>319</c:v>
                </c:pt>
                <c:pt idx="23">
                  <c:v>155</c:v>
                </c:pt>
                <c:pt idx="24">
                  <c:v>316</c:v>
                </c:pt>
                <c:pt idx="25">
                  <c:v>332</c:v>
                </c:pt>
                <c:pt idx="26">
                  <c:v>263</c:v>
                </c:pt>
                <c:pt idx="27">
                  <c:v>24</c:v>
                </c:pt>
                <c:pt idx="28">
                  <c:v>305</c:v>
                </c:pt>
                <c:pt idx="29">
                  <c:v>404</c:v>
                </c:pt>
                <c:pt idx="30">
                  <c:v>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7F-4E32-A5D2-E6FD36223C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261</c:v>
                </c:pt>
                <c:pt idx="1">
                  <c:v>394</c:v>
                </c:pt>
                <c:pt idx="2">
                  <c:v>436</c:v>
                </c:pt>
                <c:pt idx="3">
                  <c:v>335</c:v>
                </c:pt>
                <c:pt idx="4">
                  <c:v>360</c:v>
                </c:pt>
                <c:pt idx="5">
                  <c:v>333</c:v>
                </c:pt>
                <c:pt idx="6">
                  <c:v>358</c:v>
                </c:pt>
                <c:pt idx="7">
                  <c:v>490</c:v>
                </c:pt>
                <c:pt idx="8">
                  <c:v>293</c:v>
                </c:pt>
                <c:pt idx="9">
                  <c:v>292</c:v>
                </c:pt>
                <c:pt idx="10">
                  <c:v>297</c:v>
                </c:pt>
                <c:pt idx="11">
                  <c:v>353</c:v>
                </c:pt>
                <c:pt idx="12">
                  <c:v>373</c:v>
                </c:pt>
                <c:pt idx="13">
                  <c:v>402</c:v>
                </c:pt>
                <c:pt idx="14">
                  <c:v>338</c:v>
                </c:pt>
                <c:pt idx="15">
                  <c:v>185</c:v>
                </c:pt>
                <c:pt idx="16">
                  <c:v>283</c:v>
                </c:pt>
                <c:pt idx="17">
                  <c:v>213</c:v>
                </c:pt>
                <c:pt idx="18">
                  <c:v>304</c:v>
                </c:pt>
                <c:pt idx="19">
                  <c:v>256</c:v>
                </c:pt>
                <c:pt idx="20">
                  <c:v>300</c:v>
                </c:pt>
                <c:pt idx="21">
                  <c:v>303</c:v>
                </c:pt>
                <c:pt idx="22">
                  <c:v>319</c:v>
                </c:pt>
                <c:pt idx="23">
                  <c:v>157</c:v>
                </c:pt>
                <c:pt idx="24">
                  <c:v>314</c:v>
                </c:pt>
                <c:pt idx="25">
                  <c:v>333</c:v>
                </c:pt>
                <c:pt idx="26">
                  <c:v>262</c:v>
                </c:pt>
                <c:pt idx="27">
                  <c:v>29</c:v>
                </c:pt>
                <c:pt idx="28">
                  <c:v>300</c:v>
                </c:pt>
                <c:pt idx="29">
                  <c:v>409</c:v>
                </c:pt>
                <c:pt idx="30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7F-4E32-A5D2-E6FD36223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654632"/>
        <c:axId val="387654960"/>
      </c:lineChart>
      <c:dateAx>
        <c:axId val="387654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54960"/>
        <c:crosses val="autoZero"/>
        <c:auto val="1"/>
        <c:lblOffset val="100"/>
        <c:baseTimeUnit val="days"/>
      </c:dateAx>
      <c:valAx>
        <c:axId val="38765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5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260</c:v>
                </c:pt>
                <c:pt idx="1">
                  <c:v>204</c:v>
                </c:pt>
                <c:pt idx="2">
                  <c:v>188</c:v>
                </c:pt>
                <c:pt idx="3">
                  <c:v>4754</c:v>
                </c:pt>
                <c:pt idx="4">
                  <c:v>1988</c:v>
                </c:pt>
                <c:pt idx="5">
                  <c:v>7551</c:v>
                </c:pt>
                <c:pt idx="6">
                  <c:v>1779</c:v>
                </c:pt>
                <c:pt idx="7">
                  <c:v>10440</c:v>
                </c:pt>
                <c:pt idx="8">
                  <c:v>3376</c:v>
                </c:pt>
                <c:pt idx="9">
                  <c:v>971</c:v>
                </c:pt>
                <c:pt idx="10">
                  <c:v>492</c:v>
                </c:pt>
                <c:pt idx="11">
                  <c:v>253</c:v>
                </c:pt>
                <c:pt idx="12">
                  <c:v>192</c:v>
                </c:pt>
                <c:pt idx="13">
                  <c:v>251</c:v>
                </c:pt>
                <c:pt idx="14">
                  <c:v>234</c:v>
                </c:pt>
                <c:pt idx="15">
                  <c:v>875</c:v>
                </c:pt>
                <c:pt idx="16">
                  <c:v>798</c:v>
                </c:pt>
                <c:pt idx="17">
                  <c:v>473</c:v>
                </c:pt>
                <c:pt idx="18">
                  <c:v>248</c:v>
                </c:pt>
                <c:pt idx="19">
                  <c:v>159</c:v>
                </c:pt>
                <c:pt idx="20">
                  <c:v>164</c:v>
                </c:pt>
                <c:pt idx="21">
                  <c:v>306</c:v>
                </c:pt>
                <c:pt idx="22">
                  <c:v>192</c:v>
                </c:pt>
                <c:pt idx="23">
                  <c:v>146</c:v>
                </c:pt>
                <c:pt idx="24">
                  <c:v>119</c:v>
                </c:pt>
                <c:pt idx="25">
                  <c:v>90</c:v>
                </c:pt>
                <c:pt idx="26">
                  <c:v>99</c:v>
                </c:pt>
                <c:pt idx="27">
                  <c:v>136</c:v>
                </c:pt>
                <c:pt idx="28">
                  <c:v>132</c:v>
                </c:pt>
                <c:pt idx="29">
                  <c:v>183</c:v>
                </c:pt>
                <c:pt idx="30">
                  <c:v>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76-4865-8321-5B2B4DCF41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2904</c:v>
                </c:pt>
                <c:pt idx="1">
                  <c:v>672</c:v>
                </c:pt>
                <c:pt idx="2">
                  <c:v>754</c:v>
                </c:pt>
                <c:pt idx="3">
                  <c:v>377</c:v>
                </c:pt>
                <c:pt idx="4">
                  <c:v>182</c:v>
                </c:pt>
                <c:pt idx="5">
                  <c:v>168</c:v>
                </c:pt>
                <c:pt idx="6">
                  <c:v>433</c:v>
                </c:pt>
                <c:pt idx="7">
                  <c:v>3225</c:v>
                </c:pt>
                <c:pt idx="8">
                  <c:v>3880</c:v>
                </c:pt>
                <c:pt idx="9">
                  <c:v>1129</c:v>
                </c:pt>
                <c:pt idx="10">
                  <c:v>301</c:v>
                </c:pt>
                <c:pt idx="11">
                  <c:v>2587</c:v>
                </c:pt>
                <c:pt idx="12">
                  <c:v>1207</c:v>
                </c:pt>
                <c:pt idx="13">
                  <c:v>2298</c:v>
                </c:pt>
                <c:pt idx="14">
                  <c:v>2580</c:v>
                </c:pt>
                <c:pt idx="15">
                  <c:v>1915</c:v>
                </c:pt>
                <c:pt idx="16">
                  <c:v>1290</c:v>
                </c:pt>
                <c:pt idx="17">
                  <c:v>683</c:v>
                </c:pt>
                <c:pt idx="18">
                  <c:v>248</c:v>
                </c:pt>
                <c:pt idx="19">
                  <c:v>222</c:v>
                </c:pt>
                <c:pt idx="20">
                  <c:v>106</c:v>
                </c:pt>
                <c:pt idx="21">
                  <c:v>93</c:v>
                </c:pt>
                <c:pt idx="22">
                  <c:v>80</c:v>
                </c:pt>
                <c:pt idx="23">
                  <c:v>2421</c:v>
                </c:pt>
                <c:pt idx="24">
                  <c:v>2976</c:v>
                </c:pt>
                <c:pt idx="25">
                  <c:v>1870</c:v>
                </c:pt>
                <c:pt idx="26">
                  <c:v>658</c:v>
                </c:pt>
                <c:pt idx="27">
                  <c:v>343</c:v>
                </c:pt>
                <c:pt idx="28">
                  <c:v>140</c:v>
                </c:pt>
                <c:pt idx="29">
                  <c:v>390</c:v>
                </c:pt>
                <c:pt idx="30">
                  <c:v>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76-4865-8321-5B2B4DCF41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3340</c:v>
                </c:pt>
                <c:pt idx="1">
                  <c:v>1458</c:v>
                </c:pt>
                <c:pt idx="2">
                  <c:v>3840</c:v>
                </c:pt>
                <c:pt idx="3">
                  <c:v>5336</c:v>
                </c:pt>
                <c:pt idx="4">
                  <c:v>6446</c:v>
                </c:pt>
                <c:pt idx="5">
                  <c:v>4275</c:v>
                </c:pt>
                <c:pt idx="6">
                  <c:v>15746</c:v>
                </c:pt>
                <c:pt idx="7">
                  <c:v>22452</c:v>
                </c:pt>
                <c:pt idx="8">
                  <c:v>24541</c:v>
                </c:pt>
                <c:pt idx="9">
                  <c:v>17630</c:v>
                </c:pt>
                <c:pt idx="10">
                  <c:v>19030</c:v>
                </c:pt>
                <c:pt idx="11">
                  <c:v>27544</c:v>
                </c:pt>
                <c:pt idx="12">
                  <c:v>34634</c:v>
                </c:pt>
                <c:pt idx="13">
                  <c:v>27234</c:v>
                </c:pt>
                <c:pt idx="14">
                  <c:v>36484</c:v>
                </c:pt>
                <c:pt idx="15">
                  <c:v>47132</c:v>
                </c:pt>
                <c:pt idx="16">
                  <c:v>44354</c:v>
                </c:pt>
                <c:pt idx="17">
                  <c:v>43278</c:v>
                </c:pt>
                <c:pt idx="18">
                  <c:v>41161</c:v>
                </c:pt>
                <c:pt idx="19">
                  <c:v>44331</c:v>
                </c:pt>
                <c:pt idx="20">
                  <c:v>44851</c:v>
                </c:pt>
                <c:pt idx="21">
                  <c:v>44372</c:v>
                </c:pt>
                <c:pt idx="22">
                  <c:v>27285</c:v>
                </c:pt>
                <c:pt idx="23">
                  <c:v>18006</c:v>
                </c:pt>
                <c:pt idx="24">
                  <c:v>19162</c:v>
                </c:pt>
                <c:pt idx="25">
                  <c:v>15231</c:v>
                </c:pt>
                <c:pt idx="26">
                  <c:v>7351</c:v>
                </c:pt>
                <c:pt idx="27">
                  <c:v>4188</c:v>
                </c:pt>
                <c:pt idx="28">
                  <c:v>8721</c:v>
                </c:pt>
                <c:pt idx="29">
                  <c:v>6906</c:v>
                </c:pt>
                <c:pt idx="30">
                  <c:v>13685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76-4865-8321-5B2B4DCF4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4608696"/>
        <c:axId val="564609024"/>
      </c:lineChart>
      <c:dateAx>
        <c:axId val="564608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609024"/>
        <c:crosses val="autoZero"/>
        <c:auto val="1"/>
        <c:lblOffset val="100"/>
        <c:baseTimeUnit val="days"/>
      </c:dateAx>
      <c:valAx>
        <c:axId val="56460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60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546</c:v>
                </c:pt>
                <c:pt idx="1">
                  <c:v>400</c:v>
                </c:pt>
                <c:pt idx="2">
                  <c:v>540</c:v>
                </c:pt>
                <c:pt idx="3">
                  <c:v>6313</c:v>
                </c:pt>
                <c:pt idx="4">
                  <c:v>2781</c:v>
                </c:pt>
                <c:pt idx="5">
                  <c:v>10042</c:v>
                </c:pt>
                <c:pt idx="6">
                  <c:v>2594</c:v>
                </c:pt>
                <c:pt idx="7">
                  <c:v>13978</c:v>
                </c:pt>
                <c:pt idx="8">
                  <c:v>4946</c:v>
                </c:pt>
                <c:pt idx="9">
                  <c:v>1559</c:v>
                </c:pt>
                <c:pt idx="10">
                  <c:v>1004</c:v>
                </c:pt>
                <c:pt idx="11">
                  <c:v>546</c:v>
                </c:pt>
                <c:pt idx="12">
                  <c:v>489</c:v>
                </c:pt>
                <c:pt idx="13">
                  <c:v>816</c:v>
                </c:pt>
                <c:pt idx="14">
                  <c:v>696</c:v>
                </c:pt>
                <c:pt idx="15">
                  <c:v>1816</c:v>
                </c:pt>
                <c:pt idx="16">
                  <c:v>1355</c:v>
                </c:pt>
                <c:pt idx="17">
                  <c:v>1005</c:v>
                </c:pt>
                <c:pt idx="18">
                  <c:v>588</c:v>
                </c:pt>
                <c:pt idx="19">
                  <c:v>408</c:v>
                </c:pt>
                <c:pt idx="20">
                  <c:v>300</c:v>
                </c:pt>
                <c:pt idx="21">
                  <c:v>742</c:v>
                </c:pt>
                <c:pt idx="22">
                  <c:v>491</c:v>
                </c:pt>
                <c:pt idx="23">
                  <c:v>342</c:v>
                </c:pt>
                <c:pt idx="24">
                  <c:v>234</c:v>
                </c:pt>
                <c:pt idx="25">
                  <c:v>227</c:v>
                </c:pt>
                <c:pt idx="26">
                  <c:v>245</c:v>
                </c:pt>
                <c:pt idx="27">
                  <c:v>313</c:v>
                </c:pt>
                <c:pt idx="28">
                  <c:v>426</c:v>
                </c:pt>
                <c:pt idx="29">
                  <c:v>575</c:v>
                </c:pt>
                <c:pt idx="30">
                  <c:v>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2E-4408-B1BE-7F840E0505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4048</c:v>
                </c:pt>
                <c:pt idx="1">
                  <c:v>1023</c:v>
                </c:pt>
                <c:pt idx="2">
                  <c:v>1153</c:v>
                </c:pt>
                <c:pt idx="3">
                  <c:v>617</c:v>
                </c:pt>
                <c:pt idx="4">
                  <c:v>292</c:v>
                </c:pt>
                <c:pt idx="5">
                  <c:v>401</c:v>
                </c:pt>
                <c:pt idx="6">
                  <c:v>814</c:v>
                </c:pt>
                <c:pt idx="7">
                  <c:v>4543</c:v>
                </c:pt>
                <c:pt idx="8">
                  <c:v>5666</c:v>
                </c:pt>
                <c:pt idx="9">
                  <c:v>1800</c:v>
                </c:pt>
                <c:pt idx="10">
                  <c:v>525</c:v>
                </c:pt>
                <c:pt idx="11">
                  <c:v>3849</c:v>
                </c:pt>
                <c:pt idx="12">
                  <c:v>1825</c:v>
                </c:pt>
                <c:pt idx="13">
                  <c:v>3437</c:v>
                </c:pt>
                <c:pt idx="14">
                  <c:v>4028</c:v>
                </c:pt>
                <c:pt idx="15">
                  <c:v>2818</c:v>
                </c:pt>
                <c:pt idx="16">
                  <c:v>1896</c:v>
                </c:pt>
                <c:pt idx="17">
                  <c:v>915</c:v>
                </c:pt>
                <c:pt idx="18">
                  <c:v>500</c:v>
                </c:pt>
                <c:pt idx="19">
                  <c:v>371</c:v>
                </c:pt>
                <c:pt idx="20">
                  <c:v>200</c:v>
                </c:pt>
                <c:pt idx="21">
                  <c:v>287</c:v>
                </c:pt>
                <c:pt idx="22">
                  <c:v>157</c:v>
                </c:pt>
                <c:pt idx="23">
                  <c:v>3289</c:v>
                </c:pt>
                <c:pt idx="24">
                  <c:v>4568</c:v>
                </c:pt>
                <c:pt idx="25">
                  <c:v>2768</c:v>
                </c:pt>
                <c:pt idx="26">
                  <c:v>999</c:v>
                </c:pt>
                <c:pt idx="27">
                  <c:v>632</c:v>
                </c:pt>
                <c:pt idx="28">
                  <c:v>344</c:v>
                </c:pt>
                <c:pt idx="29">
                  <c:v>556</c:v>
                </c:pt>
                <c:pt idx="30">
                  <c:v>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2E-4408-B1BE-7F840E0505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4510</c:v>
                </c:pt>
                <c:pt idx="1">
                  <c:v>1817</c:v>
                </c:pt>
                <c:pt idx="2">
                  <c:v>4668</c:v>
                </c:pt>
                <c:pt idx="3">
                  <c:v>6463</c:v>
                </c:pt>
                <c:pt idx="4">
                  <c:v>7529</c:v>
                </c:pt>
                <c:pt idx="5">
                  <c:v>5535</c:v>
                </c:pt>
                <c:pt idx="6">
                  <c:v>20611</c:v>
                </c:pt>
                <c:pt idx="7">
                  <c:v>27987</c:v>
                </c:pt>
                <c:pt idx="8">
                  <c:v>28720</c:v>
                </c:pt>
                <c:pt idx="9">
                  <c:v>20276</c:v>
                </c:pt>
                <c:pt idx="10">
                  <c:v>22669</c:v>
                </c:pt>
                <c:pt idx="11">
                  <c:v>31924</c:v>
                </c:pt>
                <c:pt idx="12">
                  <c:v>37388</c:v>
                </c:pt>
                <c:pt idx="13">
                  <c:v>29979</c:v>
                </c:pt>
                <c:pt idx="14">
                  <c:v>40149</c:v>
                </c:pt>
                <c:pt idx="15">
                  <c:v>64638</c:v>
                </c:pt>
                <c:pt idx="16">
                  <c:v>53332</c:v>
                </c:pt>
                <c:pt idx="17">
                  <c:v>49348</c:v>
                </c:pt>
                <c:pt idx="18">
                  <c:v>52827</c:v>
                </c:pt>
                <c:pt idx="19">
                  <c:v>52717</c:v>
                </c:pt>
                <c:pt idx="20">
                  <c:v>53711</c:v>
                </c:pt>
                <c:pt idx="21">
                  <c:v>52982</c:v>
                </c:pt>
                <c:pt idx="22">
                  <c:v>30853</c:v>
                </c:pt>
                <c:pt idx="23">
                  <c:v>22434</c:v>
                </c:pt>
                <c:pt idx="24">
                  <c:v>24020</c:v>
                </c:pt>
                <c:pt idx="25">
                  <c:v>18394</c:v>
                </c:pt>
                <c:pt idx="26">
                  <c:v>8669</c:v>
                </c:pt>
                <c:pt idx="27">
                  <c:v>4632</c:v>
                </c:pt>
                <c:pt idx="28">
                  <c:v>10036</c:v>
                </c:pt>
                <c:pt idx="29">
                  <c:v>8385</c:v>
                </c:pt>
                <c:pt idx="30">
                  <c:v>16718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2E-4408-B1BE-7F840E050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4613288"/>
        <c:axId val="564622144"/>
      </c:lineChart>
      <c:dateAx>
        <c:axId val="56461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622144"/>
        <c:crosses val="autoZero"/>
        <c:auto val="1"/>
        <c:lblOffset val="100"/>
        <c:baseTimeUnit val="days"/>
      </c:dateAx>
      <c:valAx>
        <c:axId val="56462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61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59-49F7-BB02-568AAC269A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59-49F7-BB02-568AAC269A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59-49F7-BB02-568AAC269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4633296"/>
        <c:axId val="564625424"/>
      </c:lineChart>
      <c:dateAx>
        <c:axId val="564633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625424"/>
        <c:crosses val="autoZero"/>
        <c:auto val="1"/>
        <c:lblOffset val="100"/>
        <c:baseTimeUnit val="days"/>
      </c:dateAx>
      <c:valAx>
        <c:axId val="56462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63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D2-45F2-B5B8-F7440644C6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D2-45F2-B5B8-F7440644C6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D2-45F2-B5B8-F7440644C6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4630344"/>
        <c:axId val="564626736"/>
      </c:barChart>
      <c:catAx>
        <c:axId val="56463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626736"/>
        <c:crosses val="autoZero"/>
        <c:auto val="1"/>
        <c:lblAlgn val="ctr"/>
        <c:lblOffset val="100"/>
        <c:noMultiLvlLbl val="0"/>
      </c:catAx>
      <c:valAx>
        <c:axId val="56462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63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619</c:v>
                </c:pt>
                <c:pt idx="1">
                  <c:v>223</c:v>
                </c:pt>
                <c:pt idx="2">
                  <c:v>2264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60-49A4-A150-C76CF1B76A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18</c:v>
                </c:pt>
                <c:pt idx="1">
                  <c:v>19</c:v>
                </c:pt>
                <c:pt idx="2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60-49A4-A150-C76CF1B76A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60-49A4-A150-C76CF1B76A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</c:v>
                </c:pt>
                <c:pt idx="1">
                  <c:v>1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60-49A4-A150-C76CF1B76A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60-49A4-A150-C76CF1B76A0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60-49A4-A150-C76CF1B76A0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60</c:v>
                </c:pt>
                <c:pt idx="1">
                  <c:v>30</c:v>
                </c:pt>
                <c:pt idx="2">
                  <c:v>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60-49A4-A150-C76CF1B76A0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81</c:v>
                </c:pt>
                <c:pt idx="1">
                  <c:v>36</c:v>
                </c:pt>
                <c:pt idx="2">
                  <c:v>1088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360-49A4-A150-C76CF1B76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4553264"/>
        <c:axId val="564564744"/>
      </c:barChart>
      <c:catAx>
        <c:axId val="56455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564744"/>
        <c:crosses val="autoZero"/>
        <c:auto val="1"/>
        <c:lblAlgn val="ctr"/>
        <c:lblOffset val="100"/>
        <c:noMultiLvlLbl val="0"/>
      </c:catAx>
      <c:valAx>
        <c:axId val="56456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55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DC-47C8-AC97-E1701A261F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6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DC-47C8-AC97-E1701A261F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DC-47C8-AC97-E1701A261F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DC-47C8-AC97-E1701A261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4583112"/>
        <c:axId val="564584096"/>
      </c:barChart>
      <c:catAx>
        <c:axId val="564583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584096"/>
        <c:crosses val="autoZero"/>
        <c:auto val="1"/>
        <c:lblAlgn val="ctr"/>
        <c:lblOffset val="100"/>
        <c:noMultiLvlLbl val="0"/>
      </c:catAx>
      <c:valAx>
        <c:axId val="56458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58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13BEB-E5AB-4328-BC9F-8029FB7B91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FB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32B40-5915-4122-A984-37292F9EC6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323173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2EF9F-99D3-4780-AF38-9E52896CB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EF88C5-2F3D-42E3-891F-729435D6E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1433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7603505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046861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233163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705960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001293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409203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838339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31356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393878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621539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778759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97422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295750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360021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099836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161228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152225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537342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770311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359914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792628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95179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012422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476288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142486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158049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983869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508669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032823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136816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52574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140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8474F-B3E5-46BA-8EFE-E8EBFD069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79889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362A3-B6BE-4142-AE86-8659AA1FA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2B7733-EFEA-43C4-9496-1552164C0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5757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7319250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752260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992441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178909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569200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735173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284995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116257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838895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074338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911533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601970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490966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700377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966332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691250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74721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99266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567438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303381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738541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885870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780244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495053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472695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136520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685383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885562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903434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614169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96635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357847.29032258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274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63BBA-151B-4DF7-8924-583533058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40280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C453D-1AC7-4969-8599-BD8C403EF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BFFB4A-E420-4A61-9C47-CCCC07561C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086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6238543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643919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75614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977358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762613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277827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119907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717271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403276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008268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860217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068865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287255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83241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028381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45714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737754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470795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110953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468951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745162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97317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078740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385606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060924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57055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368962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472051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362503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315347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98450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15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178325.90322581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192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0C882-2E7C-44DE-925B-9956BA769A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29579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A354C-F5CE-4746-BE1C-2F2536586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46A325-8E91-4F22-A57D-6B0556BA81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128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0881119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157947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091232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286477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855323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590676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426453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644878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031950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200823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984475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449184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20302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756768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581866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01769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110590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507418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527694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978173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895208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353848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431899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224196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768757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71344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601354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931113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187447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77216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44870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71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Chile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16766.838709677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17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F67D9-0400-4D69-8D01-E5E16E53F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8853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0FA92-A97B-4EE7-BECD-53929960E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48F28D-6EAC-4D5C-BFD9-508E042CD8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4596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F71DF-2FD9-4E32-8CC9-6AFEA1DFF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34F6B-CC10-451C-9C51-6E81F8399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40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DEF2D-0D2F-4F05-88D9-9A72A150B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9F82BE-9AB3-4F10-BE38-47096D89FC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2497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67150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3533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262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614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3629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1670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902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071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012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665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118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4174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0899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483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094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2160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8523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1903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8394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078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0126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76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0704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7300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031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2239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761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363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3BE4A-0EDB-49C7-9D2F-535F4A8FF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01977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5C2D1-37BD-4B34-8D09-D243CFCAA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61ED89-31BE-4987-8433-D8BD527E92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436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14252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740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487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8547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0884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7120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6064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9211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33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2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6737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4722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523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889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0085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8099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2700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638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808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051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8335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5226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3880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2866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722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631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556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43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- 2018-05-31 19:48:08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¡GANADORES! Ya están en sus manos los Sets de Brocas SDS-plus-5X, ahora conocerán su poder y resistencia. Gracias a todos los que participaron. Pronto tendremos más concursos para los #MaestrosBosch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603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87F8A-D5AC-459F-8B7E-A43F75ECD3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34613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BB52B-C76C-4C42-8546-681B03C5A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35F97B-4A71-441C-A9D9-1014C7B61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208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38161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787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1950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692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3197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02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125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9253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4058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194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475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4583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5158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3194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373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777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2207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554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1272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7671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713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6975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4180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8019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2621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4611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410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46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- 2018-05-30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 se acaba Mayo ¿Cuál fue tu proyecto del mes?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353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0DC04-4AE6-4FFB-92CE-4F8655090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72548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59B0D-C060-4A21-9E3D-1ED1B15D3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92032-8635-42C1-BDC4-8EF317CF7F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9739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18281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0020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507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506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716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193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2180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030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2015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635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026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0661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601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248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0400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4149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8461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211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902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3560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731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8193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608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8882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1191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9142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1024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5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- 2018-05-28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solo lija y nivela con gran velocidad; cambia la lija en un dos por tres gracias a su fácil sistema ¡Optimiza tu tiempo de trabajo con la Lijadora de Banda GBS 75 AE bit.ly/BOSCHGBS75AE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681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26EE1-72CC-4859-ACCB-E444D2F58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82673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0DF82-22D0-4F02-A6C3-6D12158D6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DA2DEE-39C8-40E5-A5AE-A8A9508A7D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727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91702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0772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5989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2926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1777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340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578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244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116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2801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3702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313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4229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2899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739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890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3776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2110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456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9595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746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90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699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359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4617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057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425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90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- 2018-05-26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Olvídate de los obstáculos y perfora el hormigón armado sin dificultad. Las 4 puntas de la SDS Plus 5X hacen que esta broca sea legendaria!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172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21368-E577-4D77-9140-76F858DDA8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12896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253DF-7278-43D8-BDF2-5A49575B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485770-F317-4123-9C65-CA66E10B3B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217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60841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8387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9576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2680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687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059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5743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21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449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3495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9466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2950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5062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421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9854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3813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101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8008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3319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0265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8835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946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523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1256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4388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442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0978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0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- 2018-05-26 00:05:31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Ahora todos podemos hacernos nuestra propia mesa ratona! Seguí estos pasos y mirá que fácil es..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181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43FDC-A49B-4717-A8DB-703F2769D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00939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A4F33-BF7A-4F01-8AE8-176E73AD9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B61FD5-B4A2-468B-9095-854B03B5C0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7999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45637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6818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4493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0738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299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059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875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8382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330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143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89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5930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7100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387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2792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8219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911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6517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4929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0455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628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505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736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0320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624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960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3741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93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- 2018-05-25 16:54:55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Carpintero del Desierto ya conoció nuestra Sierra de Banco GTS 10 J
Revisa cuál fue su impresión y lo detalles del producto en este enlace: bit.ly/2scfPsz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431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CF494-2249-4B44-996C-E85BD1E3E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52904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32B9B-692B-4501-8342-3A305E5B0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84FC8D-8E85-44D7-9559-C7FA196CE9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729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90874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1410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0645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797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5688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169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426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6790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164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3997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4082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498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0829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194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8680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528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4248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790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434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8301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324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892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6764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0811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035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6550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9718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22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- 2018-05-24 17:00:59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Traemos para vos una nueva versión del GSR 120-LI con una batería y las mismas prestaciones que lo hacen el mejor de la categoría. Precio sugerido: 99. Mandril de cambio rápido, luz de LED y sistema ECP que protege la batería contra el sobrecalentamiento. Encontralo en el punto de venta más cercano acá: http://bit.ly/2HBvXcb
Vale la pena tener una Bosch!!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615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9136E-F688-447E-ABEC-7F673C69C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65704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39EA2-839F-4892-BEF3-E5664F0A8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90BDD4-2A62-4038-B3E8-5F2209281D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9981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86618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116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4246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380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214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089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113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7408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1794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05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218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8793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3335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1299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742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814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8867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783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236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667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608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216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0266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1200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750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497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2702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98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- 2018-05-24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Recuerda que antes de aplicar barniz debes preparar la madera con una lija y asegurarte que esté libre de polvo o grasa #TipsDelMaestroBosch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300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FB4F8-257B-49BB-9BF6-D9869F609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44006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FE8CD-E545-400C-8973-1961FA601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085B8B-4869-4D43-9C43-71481DD310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8491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63940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501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0219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2541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58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831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5259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7089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024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058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5758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6634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332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7427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50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7821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2686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2860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3465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546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130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136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7026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847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954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0987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5418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69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- 2018-05-22 17:05:10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¡Ya está en Chile el NUEVO GLL 3-80 CG! Hasta 4 veces mejor visibilidad gracias a sus líneas de láser verde y mejora tu trabajo con 3 proyecciones en 360º
Producto único en el mercado. Más información aquí bit.ly/BOSCHGLL380CG
Precio ref: 9.900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067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71DD1-D938-454C-B989-063170327C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95258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E140-A414-431E-94D6-C73FEE48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275B4-A0EF-45E2-9250-1D289EB232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306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90763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8998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9405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7672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928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7805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683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1567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8333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045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0444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2587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3220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657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150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624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654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419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766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67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215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2440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344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0053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6689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5493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071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518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- 2018-05-18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Qué tengan un excelente fin de semana largo #MaestrosBosch, disfruten un merecido descanso y energía para sus proyectos en casa.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789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2C6DA-E3C3-4B7E-8BB7-6B077B36C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02459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37FB-0486-45DC-B85E-7F83F4BE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4F9AC-4DDB-45F2-9BFB-EF9C757CD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0092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36742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4243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815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979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699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800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7045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7642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2479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1370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890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980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847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026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12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300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4987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5820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8817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349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4082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5921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586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0579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155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641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0898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19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- 2018-05-17 21:17:04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Hello Wood Argentina gracias por confiar en Bosch y fomentar el talento!!!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981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3868E-362A-409E-8D22-41C9DFF24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23500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AAFB0-2A1F-41D6-AD37-09E365A26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8C1488-FA56-4C1E-AB51-94793A564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4579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59038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61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640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9777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605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2899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419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952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408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5986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3185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00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7972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245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200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5854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156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0293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0030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514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6419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3358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618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194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901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5800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6373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28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- 2018-05-16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¡CONCURSO! ¡Las brocas SDS Plus 5X son legendarias y queremos que todos las conozcan!
Regalaremos 3 set de brocas, solo debes comentar y compartir esta publicación para participar. ¿Qué esperas?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680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08E58-0ADA-4127-BBB4-254138285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03971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CF1FB-B898-4151-A185-6859121A7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29B886-D562-4462-AC8E-016C729C28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0674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0109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9898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499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976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8116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548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164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026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492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5020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329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1614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7764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419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169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0744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6508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293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859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3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9494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9289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2477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597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838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217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930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61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- 2018-05-15 19:22:30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¡¡Atención Mendoza!! Este sábado los esperamos en un nuevo encuentro de capacitaciones, entrenamientos y demostraciones de todos nuestros productos. Vení a conocer tu próxima herramienta!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6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5B8BB-81A1-44DC-AFE2-7AB61D4052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80690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73915-2070-4327-81A4-E28CE5574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A5185D-393D-4F52-8568-00BD9EE2C4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7075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45001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97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7608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312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0434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3058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3917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5690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0777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2418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2587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698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3287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4095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199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6072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85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7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325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3456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3018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982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658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182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634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452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639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45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- 2018-05-15 00:00:00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Conecta la Aspiradora GAS 15 y olvídate de los escombros y residuos ¡Incluso líquidos! Deja tu taller como nuevo  bit.ly/BoschGAS15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283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28779-C648-4BB5-84F8-526E27AE2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21424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D9685-022F-4FB0-B415-22B747A38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FB1ABE-7588-4498-8199-7DB0512569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1086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52530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9049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963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4922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485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557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455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9512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702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6419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4284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4155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3116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5208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834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391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6380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531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5252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4956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324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152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7231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771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7989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777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155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46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- 2018-05-14 17:00:59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te pierdas la Feria Internacional de la Maquina Herramienta y Tecnologías para la Producción. Te esperamos en el stand 161 con todas las innovaciones Bosch! Hacé la preacreditación ingresando acá: http://iis.qreventos.com/fimaqh/formulario.html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396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5B58F-2E84-40A3-A043-AEF562022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75916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DC0D8-09CD-4AFC-89DB-F522FBD79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B64F7F-5873-4E89-87F9-C133CFE345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9750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26866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4393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9983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214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8817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289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33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150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8389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173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601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35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0853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9997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921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714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157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112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8665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710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019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901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8208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3062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104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363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197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83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- 2018-05-12 17:00:22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Conocé la nueva Amoladora Angular con motor de 670W perfecto para
los trabajos más pesados y los usuarios más exigentes. Diseño ergonómico
para una manipulación y control simples. Máxima seguridad gracias a la protección contra rotura de disco. Conseguila a .229 en el punto de venta más cercano a tu casa ingresando acá: http://bit.ly/2HBvXcb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620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444BE-393B-4503-A40E-CA6FE0972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31003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1D875-CAC6-4D3D-8375-586A77B4B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60D5C2-5CC9-4265-9CA1-D15B611813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6927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30346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2177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8047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9700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9896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406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851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1044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4521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53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3631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505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2813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494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1333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56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148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3379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757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768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5611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160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3272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064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2400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3939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8932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40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- 2018-05-11 14:30:00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Evita las malas posiciones, el dolor de rodilla y el cansancio con el nuevo Nivel Láser GLL 3 -80. Más info aquí: bit.ly/BOSCHgll380
Precio ref: 9.990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651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E5D84-E544-4F68-B77E-3F72C9E32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22363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50D03-FF11-4AB9-932C-E7E55F285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F4FCF2-FC4E-465F-93E3-7472B7B67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8561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02364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8451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4942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825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952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2861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030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7476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9487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449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0331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07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837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392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8050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222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378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91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3884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677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4654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6275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77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9455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2585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9132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4268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50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- 2018-05-10 21:30:00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Compactas, potentes y livianas; así son nuestras herramientas inalámbricas. ¡Participa por un GBH 18V - EC y disfruta la experiencia de trabajar sin límites!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28.4553 %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00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C221E-CA88-49D6-A0F3-124559F86D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925167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BEEAC-79AE-4D66-8645-1511BAF51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D59AA2-46C2-47A5-8770-7D7061C3C9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676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7785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6434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46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9651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352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806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8248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124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28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189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0489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150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1230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6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6786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851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3083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6958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2304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5153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118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7811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5585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7655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818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2042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5822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72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- 2018-05-09 19:42:24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Muchos van a querer hacer su propia caja de herramientas, te traemos una de las mejores técnicas para lograr lo que siempre quisiste y de una manera fácil y práctica con Gregorio Marino !! https://www.youtube.com/watch?v=UiSUg8lqlfo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009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AEC72-5B99-4BAF-BBD7-51A10EE70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33999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7B41A-6D0C-4B90-AA88-D21E59343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6C158-326E-4ECA-8E1F-2A4190263F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6944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9170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5903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1450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4563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185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229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877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3269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942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9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799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5544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517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892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417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729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0665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410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1357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0775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043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0635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212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201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0293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03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9929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07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- 2018-05-09 16:53:54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¡Súbete a esa escalera y olvídate del cable! Robusto, potente y con el mejor precio. Este atornillador inalámbrico se convertirá en tu herramienta favorita. Conócelo más: bit.ly/BoschGSR140Li
Precio ref: 3.000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3.5915 %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688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44FFC-3992-4470-99EA-C5E989B9E6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91688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D5BAB-4800-4D95-ADEB-658DC4D54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A68098-26BF-4082-B33D-EFC30CA9AC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9784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98411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743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1987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2157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8564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641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0707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002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1898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1292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443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6332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46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317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4000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461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4253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534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8038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1174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4540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8148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392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3338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70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985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3090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44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- 2018-05-08 22:00:01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Atascos, bloqueos, pérdida de tiempo y gastos en material, son problemas que tienes día a día. Olvídate de ellos con la nueva broca SDS Plus 5 X y perfora de forma limpia y exacta sin perder la línea en tu trabajo.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16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31E82-B191-456C-B230-F96291E22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72239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22522-0201-4087-A2ED-6EDF075DF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BEFAD0-D4F6-4A2A-A17D-2033F07030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7486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60071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5051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1248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813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1264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928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948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6572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5520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311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9741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7795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347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987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6454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042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8539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0573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8098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532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74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3606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005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358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342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391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8841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207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- 2018-05-08 17:04:57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Siempre que utilices una herramienta eléctrica, utilizá también los elementos de seguridad correspondiente para cada caso, tanto personales como los de la herramienta!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929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2C99E-E164-4E17-9499-2EDD9B834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08150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7D053-1D73-4B81-B71C-C3E99ED3E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4366B9-B4C5-493C-A072-77ADA6CFE3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319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82456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774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546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0652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602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1663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287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7540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7886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433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6818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8797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7292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4737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714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5632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7239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0600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1304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0013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558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899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279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511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728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136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3095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924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- 2018-05-06 15:00:01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dica de hoje é para você que trabalha com drywall. O GCL 2-15 tem alcance de 15 metros e 2 pontos de prumo, esse nivelador ainda conta com linhas horizontais e verticais para deixar seu trabalho muito mais perfeito! Conheça mais em: https://goo.gl/Xo2Edu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833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B53EE-EE6B-49DA-A2FC-AC98BAA20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87341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73927-5D30-443D-973F-8B8564C0F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6DF4D9-5B2B-4C1E-9635-C41EEC0DAC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490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44480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282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5672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5029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581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1628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662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4923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9886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889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627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024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655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3930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601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9797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365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3114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372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7207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685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523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8586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1335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2310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0661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3655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82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- 2018-05-06 14:30:00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¿Que herramienta Bosch te sería más útil?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1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B6ED3-F755-4B77-928C-DDCA43F91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79985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B8715-62D4-43E7-92CE-211D3271A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8AA191-03A7-4C3F-93F8-293A14FCF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9019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33837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963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406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738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3797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545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3578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713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680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754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260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409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955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4051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9261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34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41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9750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7619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446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3186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721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5664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808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5439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724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330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93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- 2018-05-04 19:40:00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Que a Bosch tem uma linha completa de medidores a laser você já sabe... Hoje a gente tá aqui para te lembrar do GLM 40, que além de medir até 40 metros, ainda calcula área e volume por você. Entre no link e conheça mais do medidor que tem o melhor custo benefício do mercado. https://goo.gl/Fk3UjA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083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BF060-7E96-441F-8C7B-D1B6FA117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330437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475F0-E9A2-465B-A8D9-E2B874B5D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F03359-2D09-4BDB-868D-E9A811EAEC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2496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79CA1-E71B-4D62-B19A-392F839D6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D494F-727C-4F14-8AC6-CC7EB4E2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552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3500F-A340-4C4B-9247-88E2E5E7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25AAC9-A195-499B-9EFB-60D58DB9D6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149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998738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09798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300227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87248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91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59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47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524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35979-55F9-417A-8F02-8A5AB31A3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345706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65676-1603-45B1-A3E4-56FF76563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7A9040-8B8B-4075-B79C-059334EF74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2491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9880D-3E6B-4F6C-8C33-837D7D2A3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B4AB3-84A2-4F9E-B0ED-1EED18C8F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864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871B8-1F47-4E59-B113-A8755CF2B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E69A0B-0D3A-4668-A862-6E1B854FCB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4751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9E3E3-08FC-4DDE-8330-63F26DD32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A3775-91D9-4C14-8770-EB6DEE237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2536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911FC-7723-4573-A6F3-4CCE7F137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8DAD47-B6F7-4280-919B-62F4823A5A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9100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6EEB0-BC6F-4BE6-925C-5106B7B87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204D0-B286-47D0-8EEC-A220855F1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5216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A77CE-DF5B-4732-B296-3F8DF9B4E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(Internal Benchmark)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630FA3-C993-4D96-9D50-7D86E4DE66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5707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4086374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98398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55760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84004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37272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6450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78077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48923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60791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918734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62348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02857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85863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14450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21889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900244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22062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59761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22079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31429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29819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1599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5857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9438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3229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82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62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35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63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610B2-4F5C-48EA-9BA8-19BC054488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977059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0C4C-9D5D-49EC-BB9A-F51323A7F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Interactions Distribution (Internal Benchmark) | PRO-PT-LA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4F0C36-1E37-47FA-AC6C-7A40CE8E04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3968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2D9A0-4AA6-4F1B-86FF-017F4AA31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D2834-BA87-40CE-949B-E6603B13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63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E171E-CD71-45C9-AE45-A5A212C92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 Per Profile (Internal Benchmark)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94A744-6B54-45CE-B6EC-3B76EFF34E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4529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05E1E-C080-49B1-BF23-8E05A9889B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AD9BA-7044-4CBC-9BFE-B2335F407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5949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3263</Words>
  <Application>Microsoft Office PowerPoint</Application>
  <PresentationFormat>On-screen Show (4:3)</PresentationFormat>
  <Paragraphs>1772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Calibri</vt:lpstr>
      <vt:lpstr>Arial</vt:lpstr>
      <vt:lpstr>quintly_template</vt:lpstr>
      <vt:lpstr>All LA FB</vt:lpstr>
      <vt:lpstr>Facebook Key Metrics Table | PRO-PT-LA - 1 of 4</vt:lpstr>
      <vt:lpstr>Facebook Key Metrics Table | PRO-PT-LA - 2 of 4</vt:lpstr>
      <vt:lpstr>Facebook Key Metrics Table | PRO-PT-LA - 3 of 4</vt:lpstr>
      <vt:lpstr>Facebook Key Metrics Table | PRO-PT-LA - 4 of 4</vt:lpstr>
      <vt:lpstr>Facebook Fans Change | PRO-PT-LA</vt:lpstr>
      <vt:lpstr>Facebook Own Posts Table | PRO-PT-LA - 1 of 26</vt:lpstr>
      <vt:lpstr>Facebook Own Posts Table | PRO-PT-LA - 2 of 26</vt:lpstr>
      <vt:lpstr>Facebook Own Posts Table | PRO-PT-LA - 3 of 26</vt:lpstr>
      <vt:lpstr>Facebook Own Posts Table | PRO-PT-LA - 4 of 26</vt:lpstr>
      <vt:lpstr>Facebook Own Posts Table | PRO-PT-LA - 5 of 26</vt:lpstr>
      <vt:lpstr>Facebook Own Posts Table | PRO-PT-LA - 6 of 26</vt:lpstr>
      <vt:lpstr>Facebook Own Posts Table | PRO-PT-LA - 7 of 26</vt:lpstr>
      <vt:lpstr>Facebook Own Posts Table | PRO-PT-LA - 8 of 26</vt:lpstr>
      <vt:lpstr>Facebook Own Posts Table | PRO-PT-LA - 9 of 26</vt:lpstr>
      <vt:lpstr>Facebook Own Posts Table | PRO-PT-LA - 10 of 26</vt:lpstr>
      <vt:lpstr>Facebook Own Posts Table | PRO-PT-LA - 11 of 26</vt:lpstr>
      <vt:lpstr>Facebook Own Posts Table | PRO-PT-LA - 12 of 26</vt:lpstr>
      <vt:lpstr>Facebook Own Posts Table | PRO-PT-LA - 13 of 26</vt:lpstr>
      <vt:lpstr>Facebook Own Posts Table | PRO-PT-LA - 14 of 26</vt:lpstr>
      <vt:lpstr>Facebook Own Posts Table | PRO-PT-LA - 15 of 26</vt:lpstr>
      <vt:lpstr>Facebook Own Posts Table | PRO-PT-LA - 16 of 26</vt:lpstr>
      <vt:lpstr>Facebook Own Posts Table | PRO-PT-LA - 17 of 26</vt:lpstr>
      <vt:lpstr>Facebook Own Posts Table | PRO-PT-LA - 18 of 26</vt:lpstr>
      <vt:lpstr>Facebook Own Posts Table | PRO-PT-LA - 19 of 26</vt:lpstr>
      <vt:lpstr>Facebook Own Posts Table | PRO-PT-LA - 20 of 26</vt:lpstr>
      <vt:lpstr>Facebook Own Posts Table | PRO-PT-LA - 21 of 26</vt:lpstr>
      <vt:lpstr>Facebook Own Posts Table | PRO-PT-LA - 22 of 26</vt:lpstr>
      <vt:lpstr>Facebook Own Posts Table | PRO-PT-LA - 23 of 26</vt:lpstr>
      <vt:lpstr>Facebook Own Posts Table | PRO-PT-LA - 24 of 26</vt:lpstr>
      <vt:lpstr>Facebook Own Posts Table | PRO-PT-LA - 25 of 26</vt:lpstr>
      <vt:lpstr>Facebook Own Posts Table | PRO-PT-LA - 26 of 26</vt:lpstr>
      <vt:lpstr>Facebook Reach | PRO-PT-LA</vt:lpstr>
      <vt:lpstr>Facebook Page Post Reach Table | PRO-PT-LA</vt:lpstr>
      <vt:lpstr>Facebook Impressions | PRO-PT-LA</vt:lpstr>
      <vt:lpstr>Facebook User Posts | PRO-PT-LA</vt:lpstr>
      <vt:lpstr>Facebook Response Times | PRO-PT-LA</vt:lpstr>
      <vt:lpstr>Key Metrics Table (Internal Benchmark) | PRO-PT-LA</vt:lpstr>
      <vt:lpstr>Interactions Distribution (Internal Benchmark) | PRO-PT-LA</vt:lpstr>
      <vt:lpstr>Post Type Distribution Per Profile (Internal Benchmark) 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FB</dc:title>
  <dc:creator>Administrator</dc:creator>
  <cp:lastModifiedBy>Administrator</cp:lastModifiedBy>
  <cp:revision>1</cp:revision>
  <dcterms:created xsi:type="dcterms:W3CDTF">2018-06-13T23:19:09Z</dcterms:created>
  <dcterms:modified xsi:type="dcterms:W3CDTF">2018-06-13T23:21:00Z</dcterms:modified>
</cp:coreProperties>
</file>