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137</c:v>
                </c:pt>
                <c:pt idx="1">
                  <c:v>175</c:v>
                </c:pt>
                <c:pt idx="2">
                  <c:v>77</c:v>
                </c:pt>
                <c:pt idx="3">
                  <c:v>148</c:v>
                </c:pt>
                <c:pt idx="4">
                  <c:v>390</c:v>
                </c:pt>
                <c:pt idx="5">
                  <c:v>195</c:v>
                </c:pt>
                <c:pt idx="6">
                  <c:v>394</c:v>
                </c:pt>
                <c:pt idx="7">
                  <c:v>155</c:v>
                </c:pt>
                <c:pt idx="8">
                  <c:v>167</c:v>
                </c:pt>
                <c:pt idx="9">
                  <c:v>241</c:v>
                </c:pt>
                <c:pt idx="10">
                  <c:v>190</c:v>
                </c:pt>
                <c:pt idx="11">
                  <c:v>191</c:v>
                </c:pt>
                <c:pt idx="12">
                  <c:v>243</c:v>
                </c:pt>
                <c:pt idx="13">
                  <c:v>452</c:v>
                </c:pt>
                <c:pt idx="14">
                  <c:v>412</c:v>
                </c:pt>
                <c:pt idx="15">
                  <c:v>308</c:v>
                </c:pt>
                <c:pt idx="16">
                  <c:v>518</c:v>
                </c:pt>
                <c:pt idx="17">
                  <c:v>280</c:v>
                </c:pt>
                <c:pt idx="18">
                  <c:v>425</c:v>
                </c:pt>
                <c:pt idx="19">
                  <c:v>629</c:v>
                </c:pt>
                <c:pt idx="20">
                  <c:v>2204</c:v>
                </c:pt>
                <c:pt idx="21">
                  <c:v>1130</c:v>
                </c:pt>
                <c:pt idx="22">
                  <c:v>595</c:v>
                </c:pt>
                <c:pt idx="23">
                  <c:v>419</c:v>
                </c:pt>
                <c:pt idx="24">
                  <c:v>379</c:v>
                </c:pt>
                <c:pt idx="25">
                  <c:v>405</c:v>
                </c:pt>
                <c:pt idx="26">
                  <c:v>783</c:v>
                </c:pt>
                <c:pt idx="27">
                  <c:v>1073</c:v>
                </c:pt>
                <c:pt idx="28">
                  <c:v>940</c:v>
                </c:pt>
                <c:pt idx="29">
                  <c:v>1017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4C-4F69-8E5E-7F7CF5A148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129</c:v>
                </c:pt>
                <c:pt idx="1">
                  <c:v>177</c:v>
                </c:pt>
                <c:pt idx="2">
                  <c:v>78</c:v>
                </c:pt>
                <c:pt idx="3">
                  <c:v>147</c:v>
                </c:pt>
                <c:pt idx="4">
                  <c:v>392</c:v>
                </c:pt>
                <c:pt idx="5">
                  <c:v>198</c:v>
                </c:pt>
                <c:pt idx="6">
                  <c:v>388</c:v>
                </c:pt>
                <c:pt idx="7">
                  <c:v>156</c:v>
                </c:pt>
                <c:pt idx="8">
                  <c:v>167</c:v>
                </c:pt>
                <c:pt idx="9">
                  <c:v>240</c:v>
                </c:pt>
                <c:pt idx="10">
                  <c:v>195</c:v>
                </c:pt>
                <c:pt idx="11">
                  <c:v>182</c:v>
                </c:pt>
                <c:pt idx="12">
                  <c:v>249</c:v>
                </c:pt>
                <c:pt idx="13">
                  <c:v>450</c:v>
                </c:pt>
                <c:pt idx="14">
                  <c:v>414</c:v>
                </c:pt>
                <c:pt idx="15">
                  <c:v>307</c:v>
                </c:pt>
                <c:pt idx="16">
                  <c:v>517</c:v>
                </c:pt>
                <c:pt idx="17">
                  <c:v>267</c:v>
                </c:pt>
                <c:pt idx="18">
                  <c:v>437</c:v>
                </c:pt>
                <c:pt idx="19">
                  <c:v>624</c:v>
                </c:pt>
                <c:pt idx="20">
                  <c:v>2207</c:v>
                </c:pt>
                <c:pt idx="21">
                  <c:v>1135</c:v>
                </c:pt>
                <c:pt idx="22">
                  <c:v>592</c:v>
                </c:pt>
                <c:pt idx="23">
                  <c:v>418</c:v>
                </c:pt>
                <c:pt idx="24">
                  <c:v>382</c:v>
                </c:pt>
                <c:pt idx="25">
                  <c:v>399</c:v>
                </c:pt>
                <c:pt idx="26">
                  <c:v>784</c:v>
                </c:pt>
                <c:pt idx="27">
                  <c:v>1076</c:v>
                </c:pt>
                <c:pt idx="28">
                  <c:v>939</c:v>
                </c:pt>
                <c:pt idx="29">
                  <c:v>1018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64C-4F69-8E5E-7F7CF5A1482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135</c:v>
                </c:pt>
                <c:pt idx="1">
                  <c:v>175</c:v>
                </c:pt>
                <c:pt idx="2">
                  <c:v>77</c:v>
                </c:pt>
                <c:pt idx="3">
                  <c:v>149</c:v>
                </c:pt>
                <c:pt idx="4">
                  <c:v>391</c:v>
                </c:pt>
                <c:pt idx="5">
                  <c:v>197</c:v>
                </c:pt>
                <c:pt idx="6">
                  <c:v>390</c:v>
                </c:pt>
                <c:pt idx="7">
                  <c:v>152</c:v>
                </c:pt>
                <c:pt idx="8">
                  <c:v>170</c:v>
                </c:pt>
                <c:pt idx="9">
                  <c:v>240</c:v>
                </c:pt>
                <c:pt idx="10">
                  <c:v>193</c:v>
                </c:pt>
                <c:pt idx="11">
                  <c:v>185</c:v>
                </c:pt>
                <c:pt idx="12">
                  <c:v>247</c:v>
                </c:pt>
                <c:pt idx="13">
                  <c:v>454</c:v>
                </c:pt>
                <c:pt idx="14">
                  <c:v>411</c:v>
                </c:pt>
                <c:pt idx="15">
                  <c:v>304</c:v>
                </c:pt>
                <c:pt idx="16">
                  <c:v>522</c:v>
                </c:pt>
                <c:pt idx="17">
                  <c:v>275</c:v>
                </c:pt>
                <c:pt idx="18">
                  <c:v>429</c:v>
                </c:pt>
                <c:pt idx="19">
                  <c:v>626</c:v>
                </c:pt>
                <c:pt idx="20">
                  <c:v>2206</c:v>
                </c:pt>
                <c:pt idx="21">
                  <c:v>1132</c:v>
                </c:pt>
                <c:pt idx="22">
                  <c:v>595</c:v>
                </c:pt>
                <c:pt idx="23">
                  <c:v>417</c:v>
                </c:pt>
                <c:pt idx="24">
                  <c:v>379</c:v>
                </c:pt>
                <c:pt idx="25">
                  <c:v>408</c:v>
                </c:pt>
                <c:pt idx="26">
                  <c:v>782</c:v>
                </c:pt>
                <c:pt idx="27">
                  <c:v>1073</c:v>
                </c:pt>
                <c:pt idx="28">
                  <c:v>938</c:v>
                </c:pt>
                <c:pt idx="29">
                  <c:v>1018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64C-4F69-8E5E-7F7CF5A148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631928"/>
        <c:axId val="381633240"/>
      </c:lineChart>
      <c:dateAx>
        <c:axId val="381631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633240"/>
        <c:crosses val="autoZero"/>
        <c:auto val="1"/>
        <c:lblOffset val="100"/>
        <c:baseTimeUnit val="days"/>
      </c:dateAx>
      <c:valAx>
        <c:axId val="381633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631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366</c:v>
                </c:pt>
                <c:pt idx="1">
                  <c:v>401</c:v>
                </c:pt>
                <c:pt idx="2">
                  <c:v>225</c:v>
                </c:pt>
                <c:pt idx="3">
                  <c:v>208</c:v>
                </c:pt>
                <c:pt idx="4">
                  <c:v>4694</c:v>
                </c:pt>
                <c:pt idx="5">
                  <c:v>30552</c:v>
                </c:pt>
                <c:pt idx="6">
                  <c:v>48648</c:v>
                </c:pt>
                <c:pt idx="7">
                  <c:v>42338</c:v>
                </c:pt>
                <c:pt idx="8">
                  <c:v>47140</c:v>
                </c:pt>
                <c:pt idx="9">
                  <c:v>118543</c:v>
                </c:pt>
                <c:pt idx="10">
                  <c:v>62476</c:v>
                </c:pt>
                <c:pt idx="11">
                  <c:v>132537</c:v>
                </c:pt>
                <c:pt idx="12">
                  <c:v>44662</c:v>
                </c:pt>
                <c:pt idx="13">
                  <c:v>2988</c:v>
                </c:pt>
                <c:pt idx="14">
                  <c:v>1787</c:v>
                </c:pt>
                <c:pt idx="15">
                  <c:v>1212</c:v>
                </c:pt>
                <c:pt idx="16">
                  <c:v>3913</c:v>
                </c:pt>
                <c:pt idx="17">
                  <c:v>293</c:v>
                </c:pt>
                <c:pt idx="18">
                  <c:v>280</c:v>
                </c:pt>
                <c:pt idx="19">
                  <c:v>227</c:v>
                </c:pt>
                <c:pt idx="20">
                  <c:v>251</c:v>
                </c:pt>
                <c:pt idx="21">
                  <c:v>285</c:v>
                </c:pt>
                <c:pt idx="22">
                  <c:v>309</c:v>
                </c:pt>
                <c:pt idx="23">
                  <c:v>271</c:v>
                </c:pt>
                <c:pt idx="24">
                  <c:v>273</c:v>
                </c:pt>
                <c:pt idx="25">
                  <c:v>219</c:v>
                </c:pt>
                <c:pt idx="26">
                  <c:v>604</c:v>
                </c:pt>
                <c:pt idx="27">
                  <c:v>429</c:v>
                </c:pt>
                <c:pt idx="28">
                  <c:v>380</c:v>
                </c:pt>
                <c:pt idx="29">
                  <c:v>293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5D-443C-BE37-64FDB2E67D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470</c:v>
                </c:pt>
                <c:pt idx="1">
                  <c:v>188</c:v>
                </c:pt>
                <c:pt idx="2">
                  <c:v>222</c:v>
                </c:pt>
                <c:pt idx="3">
                  <c:v>333</c:v>
                </c:pt>
                <c:pt idx="4">
                  <c:v>161</c:v>
                </c:pt>
                <c:pt idx="5">
                  <c:v>258</c:v>
                </c:pt>
                <c:pt idx="6">
                  <c:v>140</c:v>
                </c:pt>
                <c:pt idx="7">
                  <c:v>103</c:v>
                </c:pt>
                <c:pt idx="8">
                  <c:v>609</c:v>
                </c:pt>
                <c:pt idx="9">
                  <c:v>639</c:v>
                </c:pt>
                <c:pt idx="10">
                  <c:v>3607</c:v>
                </c:pt>
                <c:pt idx="11">
                  <c:v>3423</c:v>
                </c:pt>
                <c:pt idx="12">
                  <c:v>1518</c:v>
                </c:pt>
                <c:pt idx="13">
                  <c:v>750</c:v>
                </c:pt>
                <c:pt idx="14">
                  <c:v>450</c:v>
                </c:pt>
                <c:pt idx="15">
                  <c:v>2637</c:v>
                </c:pt>
                <c:pt idx="16">
                  <c:v>1121</c:v>
                </c:pt>
                <c:pt idx="17">
                  <c:v>1145</c:v>
                </c:pt>
                <c:pt idx="18">
                  <c:v>4655</c:v>
                </c:pt>
                <c:pt idx="19">
                  <c:v>2470</c:v>
                </c:pt>
                <c:pt idx="20">
                  <c:v>1337</c:v>
                </c:pt>
                <c:pt idx="21">
                  <c:v>929</c:v>
                </c:pt>
                <c:pt idx="22">
                  <c:v>3589</c:v>
                </c:pt>
                <c:pt idx="23">
                  <c:v>3345</c:v>
                </c:pt>
                <c:pt idx="24">
                  <c:v>1905</c:v>
                </c:pt>
                <c:pt idx="25">
                  <c:v>434</c:v>
                </c:pt>
                <c:pt idx="26">
                  <c:v>1885</c:v>
                </c:pt>
                <c:pt idx="27">
                  <c:v>843</c:v>
                </c:pt>
                <c:pt idx="28">
                  <c:v>401</c:v>
                </c:pt>
                <c:pt idx="29">
                  <c:v>537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5D-443C-BE37-64FDB2E67D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31780</c:v>
                </c:pt>
                <c:pt idx="1">
                  <c:v>31505</c:v>
                </c:pt>
                <c:pt idx="2">
                  <c:v>25907</c:v>
                </c:pt>
                <c:pt idx="3">
                  <c:v>28686</c:v>
                </c:pt>
                <c:pt idx="4">
                  <c:v>28855</c:v>
                </c:pt>
                <c:pt idx="5">
                  <c:v>24038</c:v>
                </c:pt>
                <c:pt idx="6">
                  <c:v>4434</c:v>
                </c:pt>
                <c:pt idx="7">
                  <c:v>1068</c:v>
                </c:pt>
                <c:pt idx="8">
                  <c:v>371</c:v>
                </c:pt>
                <c:pt idx="9">
                  <c:v>205</c:v>
                </c:pt>
                <c:pt idx="10">
                  <c:v>6587</c:v>
                </c:pt>
                <c:pt idx="11">
                  <c:v>11744</c:v>
                </c:pt>
                <c:pt idx="12">
                  <c:v>8723</c:v>
                </c:pt>
                <c:pt idx="13">
                  <c:v>5147</c:v>
                </c:pt>
                <c:pt idx="14">
                  <c:v>5427</c:v>
                </c:pt>
                <c:pt idx="15">
                  <c:v>5283</c:v>
                </c:pt>
                <c:pt idx="16">
                  <c:v>4724</c:v>
                </c:pt>
                <c:pt idx="17">
                  <c:v>4560</c:v>
                </c:pt>
                <c:pt idx="18">
                  <c:v>10934</c:v>
                </c:pt>
                <c:pt idx="19">
                  <c:v>8701</c:v>
                </c:pt>
                <c:pt idx="20">
                  <c:v>9333</c:v>
                </c:pt>
                <c:pt idx="21">
                  <c:v>9785</c:v>
                </c:pt>
                <c:pt idx="22">
                  <c:v>10327</c:v>
                </c:pt>
                <c:pt idx="23">
                  <c:v>8158</c:v>
                </c:pt>
                <c:pt idx="24">
                  <c:v>8425</c:v>
                </c:pt>
                <c:pt idx="25">
                  <c:v>8848</c:v>
                </c:pt>
                <c:pt idx="26">
                  <c:v>6986</c:v>
                </c:pt>
                <c:pt idx="27">
                  <c:v>6792</c:v>
                </c:pt>
                <c:pt idx="28">
                  <c:v>13656</c:v>
                </c:pt>
                <c:pt idx="29">
                  <c:v>5038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95D-443C-BE37-64FDB2E67D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5228984"/>
        <c:axId val="575230296"/>
      </c:lineChart>
      <c:dateAx>
        <c:axId val="575228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230296"/>
        <c:crosses val="autoZero"/>
        <c:auto val="1"/>
        <c:lblOffset val="100"/>
        <c:baseTimeUnit val="days"/>
      </c:dateAx>
      <c:valAx>
        <c:axId val="57523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22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638</c:v>
                </c:pt>
                <c:pt idx="1">
                  <c:v>933</c:v>
                </c:pt>
                <c:pt idx="2">
                  <c:v>459</c:v>
                </c:pt>
                <c:pt idx="3">
                  <c:v>593</c:v>
                </c:pt>
                <c:pt idx="4">
                  <c:v>6026</c:v>
                </c:pt>
                <c:pt idx="5">
                  <c:v>33736</c:v>
                </c:pt>
                <c:pt idx="6">
                  <c:v>53771</c:v>
                </c:pt>
                <c:pt idx="7">
                  <c:v>49531</c:v>
                </c:pt>
                <c:pt idx="8">
                  <c:v>52949</c:v>
                </c:pt>
                <c:pt idx="9">
                  <c:v>151040</c:v>
                </c:pt>
                <c:pt idx="10">
                  <c:v>68933</c:v>
                </c:pt>
                <c:pt idx="11">
                  <c:v>144290</c:v>
                </c:pt>
                <c:pt idx="12">
                  <c:v>50133</c:v>
                </c:pt>
                <c:pt idx="13">
                  <c:v>4200</c:v>
                </c:pt>
                <c:pt idx="14">
                  <c:v>2617</c:v>
                </c:pt>
                <c:pt idx="15">
                  <c:v>1871</c:v>
                </c:pt>
                <c:pt idx="16">
                  <c:v>5177</c:v>
                </c:pt>
                <c:pt idx="17">
                  <c:v>597</c:v>
                </c:pt>
                <c:pt idx="18">
                  <c:v>480</c:v>
                </c:pt>
                <c:pt idx="19">
                  <c:v>463</c:v>
                </c:pt>
                <c:pt idx="20">
                  <c:v>540</c:v>
                </c:pt>
                <c:pt idx="21">
                  <c:v>674</c:v>
                </c:pt>
                <c:pt idx="22">
                  <c:v>886</c:v>
                </c:pt>
                <c:pt idx="23">
                  <c:v>573</c:v>
                </c:pt>
                <c:pt idx="24">
                  <c:v>712</c:v>
                </c:pt>
                <c:pt idx="25">
                  <c:v>513</c:v>
                </c:pt>
                <c:pt idx="26">
                  <c:v>920</c:v>
                </c:pt>
                <c:pt idx="27">
                  <c:v>880</c:v>
                </c:pt>
                <c:pt idx="28">
                  <c:v>840</c:v>
                </c:pt>
                <c:pt idx="29">
                  <c:v>615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04-46AD-93A4-A7DB31B088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655</c:v>
                </c:pt>
                <c:pt idx="1">
                  <c:v>379</c:v>
                </c:pt>
                <c:pt idx="2">
                  <c:v>430</c:v>
                </c:pt>
                <c:pt idx="3">
                  <c:v>604</c:v>
                </c:pt>
                <c:pt idx="4">
                  <c:v>286</c:v>
                </c:pt>
                <c:pt idx="5">
                  <c:v>446</c:v>
                </c:pt>
                <c:pt idx="6">
                  <c:v>380</c:v>
                </c:pt>
                <c:pt idx="7">
                  <c:v>150</c:v>
                </c:pt>
                <c:pt idx="8">
                  <c:v>986</c:v>
                </c:pt>
                <c:pt idx="9">
                  <c:v>1476</c:v>
                </c:pt>
                <c:pt idx="10">
                  <c:v>5058</c:v>
                </c:pt>
                <c:pt idx="11">
                  <c:v>5119</c:v>
                </c:pt>
                <c:pt idx="12">
                  <c:v>2502</c:v>
                </c:pt>
                <c:pt idx="13">
                  <c:v>1120</c:v>
                </c:pt>
                <c:pt idx="14">
                  <c:v>777</c:v>
                </c:pt>
                <c:pt idx="15">
                  <c:v>3994</c:v>
                </c:pt>
                <c:pt idx="16">
                  <c:v>1646</c:v>
                </c:pt>
                <c:pt idx="17">
                  <c:v>1818</c:v>
                </c:pt>
                <c:pt idx="18">
                  <c:v>6077</c:v>
                </c:pt>
                <c:pt idx="19">
                  <c:v>3499</c:v>
                </c:pt>
                <c:pt idx="20">
                  <c:v>1831</c:v>
                </c:pt>
                <c:pt idx="21">
                  <c:v>1425</c:v>
                </c:pt>
                <c:pt idx="22">
                  <c:v>4872</c:v>
                </c:pt>
                <c:pt idx="23">
                  <c:v>5242</c:v>
                </c:pt>
                <c:pt idx="24">
                  <c:v>2663</c:v>
                </c:pt>
                <c:pt idx="25">
                  <c:v>661</c:v>
                </c:pt>
                <c:pt idx="26">
                  <c:v>2728</c:v>
                </c:pt>
                <c:pt idx="27">
                  <c:v>1211</c:v>
                </c:pt>
                <c:pt idx="28">
                  <c:v>663</c:v>
                </c:pt>
                <c:pt idx="29">
                  <c:v>956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D04-46AD-93A4-A7DB31B088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59431</c:v>
                </c:pt>
                <c:pt idx="1">
                  <c:v>57221</c:v>
                </c:pt>
                <c:pt idx="2">
                  <c:v>48611</c:v>
                </c:pt>
                <c:pt idx="3">
                  <c:v>52186</c:v>
                </c:pt>
                <c:pt idx="4">
                  <c:v>49115</c:v>
                </c:pt>
                <c:pt idx="5">
                  <c:v>45816</c:v>
                </c:pt>
                <c:pt idx="6">
                  <c:v>5557</c:v>
                </c:pt>
                <c:pt idx="7">
                  <c:v>1709</c:v>
                </c:pt>
                <c:pt idx="8">
                  <c:v>669</c:v>
                </c:pt>
                <c:pt idx="9">
                  <c:v>384</c:v>
                </c:pt>
                <c:pt idx="10">
                  <c:v>7005</c:v>
                </c:pt>
                <c:pt idx="11">
                  <c:v>13407</c:v>
                </c:pt>
                <c:pt idx="12">
                  <c:v>9597</c:v>
                </c:pt>
                <c:pt idx="13">
                  <c:v>5803</c:v>
                </c:pt>
                <c:pt idx="14">
                  <c:v>6699</c:v>
                </c:pt>
                <c:pt idx="15">
                  <c:v>6231</c:v>
                </c:pt>
                <c:pt idx="16">
                  <c:v>5616</c:v>
                </c:pt>
                <c:pt idx="17">
                  <c:v>5442</c:v>
                </c:pt>
                <c:pt idx="18">
                  <c:v>14852</c:v>
                </c:pt>
                <c:pt idx="19">
                  <c:v>11399</c:v>
                </c:pt>
                <c:pt idx="20">
                  <c:v>11348</c:v>
                </c:pt>
                <c:pt idx="21">
                  <c:v>11971</c:v>
                </c:pt>
                <c:pt idx="22">
                  <c:v>12366</c:v>
                </c:pt>
                <c:pt idx="23">
                  <c:v>9620</c:v>
                </c:pt>
                <c:pt idx="24">
                  <c:v>10327</c:v>
                </c:pt>
                <c:pt idx="25">
                  <c:v>10555</c:v>
                </c:pt>
                <c:pt idx="26">
                  <c:v>7964</c:v>
                </c:pt>
                <c:pt idx="27">
                  <c:v>7631</c:v>
                </c:pt>
                <c:pt idx="28">
                  <c:v>16778</c:v>
                </c:pt>
                <c:pt idx="29">
                  <c:v>6310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D04-46AD-93A4-A7DB31B088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5238496"/>
        <c:axId val="575240136"/>
      </c:lineChart>
      <c:dateAx>
        <c:axId val="575238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240136"/>
        <c:crosses val="autoZero"/>
        <c:auto val="1"/>
        <c:lblOffset val="100"/>
        <c:baseTimeUnit val="days"/>
      </c:dateAx>
      <c:valAx>
        <c:axId val="575240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238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0A-4DCD-B125-8BE2A7768B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60A-4DCD-B125-8BE2A7768B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60A-4DCD-B125-8BE2A7768B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5250304"/>
        <c:axId val="575255880"/>
      </c:lineChart>
      <c:dateAx>
        <c:axId val="575250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255880"/>
        <c:crosses val="autoZero"/>
        <c:auto val="1"/>
        <c:lblOffset val="100"/>
        <c:baseTimeUnit val="days"/>
      </c:dateAx>
      <c:valAx>
        <c:axId val="575255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25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00-497A-9353-39B62B97F8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00-497A-9353-39B62B97F8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00-497A-9353-39B62B97F8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75249976"/>
        <c:axId val="575252272"/>
      </c:barChart>
      <c:catAx>
        <c:axId val="575249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252272"/>
        <c:crosses val="autoZero"/>
        <c:auto val="1"/>
        <c:lblAlgn val="ctr"/>
        <c:lblOffset val="100"/>
        <c:noMultiLvlLbl val="0"/>
      </c:catAx>
      <c:valAx>
        <c:axId val="57525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249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5764</c:v>
                </c:pt>
                <c:pt idx="1">
                  <c:v>325</c:v>
                </c:pt>
                <c:pt idx="2">
                  <c:v>961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F1-4D18-8799-41203F5998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108</c:v>
                </c:pt>
                <c:pt idx="1">
                  <c:v>25</c:v>
                </c:pt>
                <c:pt idx="2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F1-4D18-8799-41203F5998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9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F1-4D18-8799-41203F59985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84</c:v>
                </c:pt>
                <c:pt idx="1">
                  <c:v>2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DF1-4D18-8799-41203F59985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DF1-4D18-8799-41203F59985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DF1-4D18-8799-41203F59985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293</c:v>
                </c:pt>
                <c:pt idx="1">
                  <c:v>51</c:v>
                </c:pt>
                <c:pt idx="2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DF1-4D18-8799-41203F59985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451</c:v>
                </c:pt>
                <c:pt idx="1">
                  <c:v>51</c:v>
                </c:pt>
                <c:pt idx="2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DF1-4D18-8799-41203F5998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75159776"/>
        <c:axId val="575162400"/>
      </c:barChart>
      <c:catAx>
        <c:axId val="575159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162400"/>
        <c:crosses val="autoZero"/>
        <c:auto val="1"/>
        <c:lblAlgn val="ctr"/>
        <c:lblOffset val="100"/>
        <c:noMultiLvlLbl val="0"/>
      </c:catAx>
      <c:valAx>
        <c:axId val="575162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159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16-45E5-8196-B4CBDFF2D0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</c:v>
                </c:pt>
                <c:pt idx="1">
                  <c:v>6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16-45E5-8196-B4CBDFF2D0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16-45E5-8196-B4CBDFF2D0E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916-45E5-8196-B4CBDFF2D0E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916-45E5-8196-B4CBDFF2D0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75164696"/>
        <c:axId val="575156168"/>
      </c:barChart>
      <c:catAx>
        <c:axId val="575164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156168"/>
        <c:crosses val="autoZero"/>
        <c:auto val="1"/>
        <c:lblAlgn val="ctr"/>
        <c:lblOffset val="100"/>
        <c:noMultiLvlLbl val="0"/>
      </c:catAx>
      <c:valAx>
        <c:axId val="575156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164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8537D-60B9-4012-99AF-1CE3D9F139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All LA FB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7E8E56-C50A-4374-8A70-ED29FF5623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4050670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95943-CCD6-4922-B7A4-B6B660C2D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PRO-PT-LA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82AC34-B024-4399-9FAD-020D656DE2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2232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178319709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4147386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257532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8608813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3086768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0777972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7461757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8379356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071168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8718556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3550769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6210117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0948608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871612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7134712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0875318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1858474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8031302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3227929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5465827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0191679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6100960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1029651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8415833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4123081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9282359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7866259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1770872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2673077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931152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88865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614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B16C87-A6A2-45D2-828D-AAC2349C8E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035283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3145-BE4F-411E-8FAC-C27BEBBC9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PRO-PT-LA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1E3920-61E1-42F8-837A-D56FF67023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954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268226910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8763255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7268505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4529513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1808763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86013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2042315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7837120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939064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3630490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3714905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7128574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8229961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6423099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8338522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9132356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971298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844392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7657732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4751010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4846879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9904887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0055057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214927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2308854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420190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6662192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9270414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8917452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5966764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55703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457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358989.26666667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651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73C096-70A7-4827-B0EC-B357C97890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796214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140B1-BC1D-4437-88E0-1D288C923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PRO-PT-LA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42C29A-D969-4FAE-9941-A7E39FB1D9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251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95284279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4876216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832074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2932530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7751582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7834076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1499588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748077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7813768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9961903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2333443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4240502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9691646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7086318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0596023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3993057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7140503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8772442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1396406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8893241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191662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6599625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372260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245110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4590477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0638673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573169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1905524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6879965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9937408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95529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44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179300.56666667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383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0AF63-96D0-4FBF-9FA0-A0F939ED1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037035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F94E4-B89F-4422-9C87-79EE8BD90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PRO-PT-LA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85329B-C4B6-405E-9158-9C944C8C17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6988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214712119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2280187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6168317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437262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5022003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1909062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5636088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5506011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1098097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2437082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2854061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6758343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3181793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3361762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3089203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9433826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6075185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9710574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5136187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1648741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8376202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7718234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6732046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5524327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2876011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6748557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4605440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4262338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0624962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2687753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64989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17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Chile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15450.933333333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2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5E54F8-1451-4133-A99F-F20DBCE67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211705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140E2-E1DB-41D3-A0AE-F75F81A54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B5756C-6040-4319-949C-13106289CD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26909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D92DE0-411B-4CCE-94A6-45D9D86C90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885759-D2DC-4F0B-95C1-798B49C7F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369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2235A-8530-4F29-BF84-B82A23D7C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580043-CFCE-45D0-B420-81CCB13080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4064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77946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2694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8949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5270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7554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6239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058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5939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006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9064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3331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436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8745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813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6463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1583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8135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0122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6685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3909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5849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4282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9904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5729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6880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9587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1146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737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778325-D433-43D8-A048-E7AF6D7362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700021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6D4D9-B1D4-44FA-9381-8AE5FBA5C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C106F5-A469-459B-AD77-855B1BF760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1653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674872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2316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2501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8698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8464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7761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383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5457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7931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0225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130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3313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8522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5213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3286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4896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82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73118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6711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2959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3861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5775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9033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6121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5513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421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5253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412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- 2018-04-30 20:18:46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Nuestro amigo Carpintero del Desierto ya está utilizando la Aspiradora GAS 15 PS. Mira este video y verás cuán útil puede ser en tu taller #MaestroBosch ¡No te lo pierdas!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3.1627 %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5322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08952-D8BC-4802-AB88-31727645C7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289870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B70ED-F348-476F-B45E-AE212A7B2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F0ECD6-751B-4C36-98BA-8005C789DE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7149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377395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6260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8491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3991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6626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8141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0962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5212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1763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0354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7671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6477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3716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2311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0692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5193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2897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4629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1336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8486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82380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0581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1834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9087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7579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741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9621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804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- 2018-04-29 14:30:00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¡No dejes que su tamaño te engañe! El atornillador GSR 12 V-15 FC además de ser una máquina versátil, te da más alcance y control que las demás. Conócelo aquí bit.ly/BoschGSR12v15Fc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3.5054 %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317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A9FAE9-2E1F-4567-92F5-3A5DAEEA46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232526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789C6-7B15-4A0D-961E-F45DA03DE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1FE23A-EDBF-4CF4-84A4-EBCBDC1311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7016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953372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9748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6317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6241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2164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5492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6971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6742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3162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3015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4008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0848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270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8500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2859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7374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9802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5782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8965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6433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3969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9398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3785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9289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5195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1537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1069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202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- 2018-04-27 17:00:48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Descubrí el nivel láser GCL 2-15, compacto y versátil para todos los trabajos de nivelación en distancias cortas! 
Conseguilo ahora acá: http://bit.ly/GCL2-15BOSCH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066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330EF8-AD3D-4036-9DBA-CF38C9AF02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539666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6F2C9-E18D-4EF2-9CD2-86FFC16E7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FDDC2B-3319-45AB-A6EA-203FF341F9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9676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04121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7670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8471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1159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3108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9954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2778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9348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0729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9791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5025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1649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0372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8467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9018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1028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6325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5752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9643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5013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1006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2454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0681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7445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5980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4855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406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633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- 2018-04-27 14:30:00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Corta en diagonal, cambia las cuchillas con rapidez, optimiza la calidad de tu trabajo con la Sierra Caladora GST 75 E. Conoce aquí esta gran máquina bit.ly/BoschGTS75e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1348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95EAA-C622-4DF9-A7ED-E9003E2080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9064059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8D164-5224-47E4-8308-6D58A27BD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578227-998A-48B6-9F58-54BE5356DE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92644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752047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3631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8529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4782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7608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5574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20095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81316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2643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4935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6894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25680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5924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9865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6468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8220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4777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3192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0752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8518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9617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8729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9857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0289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9614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7137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8878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15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- 2018-04-25 14:30:00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 el Nuevo Nivel GLL 3-80 tienes posibilidades de aplicación más completas. 3 líneas de láser, 1 nivel y 2 plumas, te permiten marcar, alinear y nivelar de forma simultánea en interiores.
Precio ref: 9.990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4.9223 %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265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D776E-0CE7-499B-B432-39649F28A0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578802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5CECA-2CA0-4ED6-A9C0-3B5E42B4F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E7B448-3057-46CB-AFC8-B2152A2674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3790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840416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356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8901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61350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4625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7871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3508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2270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6084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4549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7758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7036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5652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6406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5606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2672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2006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1626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5937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8563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4010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0892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6482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406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9566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7502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2746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655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- 2018-04-24 23:04:12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Traemos para vos una nueva versión del GSR 120-LI con una batería y las mismas prestaciones que lo hacen el mejor de la categoría. Precio sugerido: 99. Mandril de cambio rápido, luz de LED y sistema ECP que protege la batería contra el sobrecalentamiento.
Vale la pena tener una Bosch.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2.0381 %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520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F9776E-29C2-439E-BF3D-F6E0D32323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186779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C004E-9FD2-4DC2-835D-A6FD45343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709BC2-9142-4A6E-B903-547B503E78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0555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19816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7924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9425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69232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0279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8212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5746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4390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3837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4658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968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0430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110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4525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7638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773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7769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3335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1660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6291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9307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5823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6766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4044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2572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6899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4100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097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- 2018-04-23 16:00:37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Conocé el nuevo Taladro Atornillador GSR 12V-15 FC 5 funciones en 1!! https://www.youtube.com/watch?v=DXp_yrNaqdU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3.7244 %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3352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E11D4F-FAB9-48D8-AAC4-FDF3906EB2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930424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6D3CD-16B8-473D-968C-10FD4AA05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7C9130-6C99-42E6-ACE7-0661507FD9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0777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945382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8590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7197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0572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2885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3711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4084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6537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9113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0564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7809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1628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986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685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0456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1801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1868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7763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5945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4975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9833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9147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5731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9245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3011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0399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5886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305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- 2018-04-23 15:00:01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#TipsDelMaestroBosch En terminaciones de paredes y pisos puedes usar también madera. Existen varias opciones a precios muy accesibles. Busca materiales novedosos para darle a tu casa un toque único en sus acabados.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4989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9AFB6A-D1C7-4C29-BA96-EA3B229EBC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507649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888FF-A053-4D9C-82BA-691AABF38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09D276-EAF0-4B8F-8729-674031152B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9734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305040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66804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2405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4093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2005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288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2072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6779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5741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6911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872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7415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2566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7360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94356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6308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0000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2184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784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0947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2842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9325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647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3565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2648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1203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9856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023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- 2018-04-22 14:00:01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Más rápida, más eficaz. La nueva sierra GST 700 viene a redefinir la calidad en su línea de herramientas. Conoce más de esta eficiente herramienta aquí: bit.ly/BOSCHGST700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065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EA0E53-1476-44C6-B49E-A20ABF9530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487081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F3950-72AA-49F8-B9F0-5F57AC120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3D8FE7-2156-41E0-882E-1770C66909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1132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810844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6429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8377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3367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9877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7166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0337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9670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3148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1793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6305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0825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1013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0577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8105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1163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0664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7756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2370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3931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2939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2936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5695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1056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933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7823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3580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07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- 2018-04-20 23:00:01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Felicitamos a nuestros ganadores del Festival Construman, gracias por participar en nuestro stand:
Mauricio Muñoz, Jaime Berrios y George Reyes
¡Esperamos que disfruten su premios! Pronto se vienen más novedades.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5.1140 %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90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05B212-1E10-418B-A94A-3FF17C5E1E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638271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28520-5433-4893-A574-87A3AF56C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FDD567-AE8A-47AC-97FB-D5ECF32CB7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22922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436557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8780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2510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9982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966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1027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6772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9406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0726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3945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0163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704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509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3075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5922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7718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8060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3077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3671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1440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34198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5319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1966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8652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3317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3177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8666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768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- 2018-04-20 14:30:01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esmeril de alto rendimiento, como tú lo necesitas. El GWS 9-115 con sus 900 W hace el trabajo mejor y más rápido. Precio ref:  .000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2.4668 %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97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4F674C-5A73-4FD9-B748-2506ABE553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3237293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9ACB1-45BF-4DA2-9CFC-70BFE2F0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43F06D-ABAE-4F87-BC0D-A10BC98E92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8460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212159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1664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1249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1937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0994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7274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840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0883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7190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150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354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4448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5861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2299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8779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9946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4172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0878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3591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7831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4140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8754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1610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3623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8221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6714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5024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833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- 2018-04-19 22:56:10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BASES LEGALES CONCURSO EXPOMIN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514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8F9035-D285-4D5C-AB8B-7A585342E8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1366029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BB464-5F9D-4A7E-87FE-4282D719C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329F2D-8B6F-4417-BF48-287D20CE8E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62863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741034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3830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1468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7989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8824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4748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3414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5633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16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2287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5495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207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3577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9714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3333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6728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3216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7385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7761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5930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069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8092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9522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550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1694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3863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4992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55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- 2018-04-19 22:51:27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¡Del 23 al 27 de Abril vamos a presentar lo último en tecnología e innovación de herramientas en Expomin!
Comparte la experiencia nosotros! ¿Qué debes hacer? Etiqueta en los comentarios a un amigo con quien te gustaría ir a la feria
¿Qué ganan? Una de las 4 entradas dobles que regalaremos.
 El sorteo se realizará el próximo lunes. 
Más información de la feria aquí:  http://www.expomin.cl/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5.1226 %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649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DC18BE-F733-426F-A75B-35DF5E4030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1034750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22544-5F47-42A5-9F20-565BBDC02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082413-DB18-4AF1-BEC0-BC8DDF7E47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8402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771042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8288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41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9952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5563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8855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2125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6089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8185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894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5812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3175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7770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7645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4695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1553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7463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7308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7173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19695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9793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4158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0939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5117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6621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6782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6698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166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- 2018-04-19 19:00:04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GLM 40 tiene todas las funciones relevantes en la forma más compacta! Te ahorra los cálculos de superficies y volúmenes, además de memorizar las últimas 10 mediciones! 
Conseguilo ahora acá: http://bit.ly/GLM40BOSCH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6538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F437EA-3602-4946-9442-007FC3F05F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6482949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AEC5B-580B-4F63-9A6C-B8FD2BA44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7E054F-89BD-47EF-BEF8-F313586089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7732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272126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4028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4532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7474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5306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3279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503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9870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0855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2321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5295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4503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3691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21107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8974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6562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8295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8442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0528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2788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8495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4282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7373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2309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0813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6048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1617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281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- 2018-04-19 14:00:20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Del 23 al 27 de abril seremos parte de la Feria Expomin. Visita nuestro stand Bosch y podrás conocer lo último en innovación de herramientas inalámbricas y de medición ¡Te esperamos!
Si quieres más información del evento entra aquí: bit.ly/BoschExpomin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2.0103 %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686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52C22B-35CF-4C27-A9FD-39015DB27B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8654192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BFAE4-8FA6-44F0-A5CD-74098CF74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F031A2-ABF7-47B1-AED1-8D252D652F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0257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292588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0752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0658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6662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9752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8050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556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4717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3150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6514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09566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0156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135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8334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1300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4154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8214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5929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63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207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3039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1371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8704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7575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6854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624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4268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584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- 2018-04-18 14:30:00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Nuevo Láser GLL 3-80, tiene mayor visibilidad y amplía tu área de trabajo. Activa el receptor y obtén un alcance de hasta 80 mts. 
Un producto más completo al mejor precio 9.990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943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BAF129-ADD1-4222-AD29-773DE607F7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9144371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DB2D4-429D-4265-BFB9-D736D55C2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07BF58-F798-4127-A3A5-73E3A32A2D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38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866234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6686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6408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1782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3424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2450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6163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7282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4086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1341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7600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1178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2461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7096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7376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3328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6935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7266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6482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7928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508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53232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4247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10243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0772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8126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9551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004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- 2018-04-16 23:44:00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Ayúdanos a conocerte mejor, respondiendo esta breve encuesta para #MaestrosBosch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2850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1B7A80-927E-4FFF-BBFB-3B8F7B1F6F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2242235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3605C-6B8C-4C97-BC41-3612C1C5B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DEE53D-FD78-462B-8CC3-861CF83484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632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043877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5189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05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4867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5515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9764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5912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9828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7149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191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485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7676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7176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0354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3334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64315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7575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1549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3413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785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06101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1556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1518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8214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3922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4928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9378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761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- 2018-04-16 20:34:40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¿Cual usarías?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10.2846 %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6158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BCC522-0C31-41BD-B6A8-3EE85D621C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5021497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31156-4EC9-4320-AE0E-99426B349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B82BCA-FE41-4810-9ED9-FB03A8CC10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43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042933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1187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9734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0002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8141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7653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5822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1214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76426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9119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7052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2524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4989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608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0100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2897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3050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3243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2932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9779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4800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88903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7929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1068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1570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091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4285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540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- 2018-04-15 14:30:00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Las hojas de Sierra Progressor sacan lo mejor de tu herramienta. Corta sin problemas madera, metal e incluso madera con clavos. Conoce más de ellas aquí: bit.ly/BoschSierraProgressor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3.3522 %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464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B742D1-335D-47E3-9433-46D5235E75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6988915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37488-40DD-4AD5-8882-8D147DEB8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4F5E14-DCF1-4C18-A497-6D5E2D2C12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3588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525831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866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9493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1928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0101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714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7227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3217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4620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7544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2878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5262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544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2768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6653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4615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3272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9024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7243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7921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9049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8998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1066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3686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8534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289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8290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370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- 2018-04-13 23:34:30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Feliz viernes a todos los #MaestrosBosch. Les deseamos descanso y energía para sus proyectos en casa.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919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401CF-4F6B-49F8-8F80-0C99C0B76C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2964375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454D4-A9EB-450C-888C-5E4063105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5BB59F-33F9-47E0-85C9-7DAC74BC54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08058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150519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0665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882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7549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6913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015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0586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4323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1831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9027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5169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0689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3917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955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4726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2370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4708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963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010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2648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1038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6344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5834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0794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5112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2733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1262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848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- 2018-04-13 15:00:01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Confira o desempenho da serra tico-tico GST 700 Bosch nos testes comparativos e comprove a melhor performance. Veja o vídeo completo em: https://goo.gl/3jiVAi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4.0120 %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799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D94C5B-CAA6-44CF-BC97-EEC786D270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6590583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4E589-1234-4229-9B71-99F534465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21029C-14B0-4BCA-A4FB-D524903C6D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02153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220263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1091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2098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3157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1481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3163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5326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3602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7623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709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8992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684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7005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9730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923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4148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6542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1528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0042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0523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2324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5533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2863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2195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4198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5755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26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706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- 2018-04-13 01:36:40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 viene uno de los encuentros más importantes! Vos y nosotros en un mismo lugar, donde vas a conocer y probar tu próxima herramienta!!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1660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96CD4-63BA-4FF6-8D53-2C5F91431D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3446498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F89EF-7EAC-44B5-AF10-2EAA42869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ACE20A-AD62-431D-B87A-6375B1E756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54605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277589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1274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2209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6320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3783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9857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6997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3424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8692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2972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2514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8434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3398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9916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6022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9130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7646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8956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0922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678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5239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9828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6508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3825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4999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5808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9055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714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- 2018-04-12 23:09:58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Gracias a todos los que participaron en el concurso #MesdelMaestro. Queremos felicitar al ganador Orlando Díaz de la región de Aysen. ¡Felicitaciones y disfruta tu premio!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296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F47398-96DB-446B-8C6E-2FA698E2F1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5954324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61EFD-5EC5-4B84-B535-34795A464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854169-BDAF-41A5-918D-CDF6D345DF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6926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65686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4504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034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1348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3434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6093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7314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3479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3340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0555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728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9225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6229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2432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1722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766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2826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6894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5140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2045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6679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9129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0436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9781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8569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8111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309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030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- 2018-04-12 18:30:00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Visite nosso estande na FEICON, compre acima de R0,00 em Bits Impact Control e ganhe uma caixa modular para montar o seu próprio kit do jeito que preferir!
Os Bits Impact Control são ideais para aplicações que exigem força e alto rendimento, e com o sistema Pick &amp;Click você pode personalizar seu próprio kit!
Promoção válida somente no estande da Bosch durante a Feicon (10 a 13 de abril de 2018)
*Promoção válida enquanto durarem os estoques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72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BBF564-0CE2-4B57-B7E6-7068DCE302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2755874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55832-169D-4840-9619-83A02FDBB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A9B5C8-853C-4B0B-9B96-DD6DB64BC9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33180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974368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349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1044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0148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2520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7905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3459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530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02680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1814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3003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4970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6249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332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4092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766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045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2391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2655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2124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3507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3669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9013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9995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5620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0772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763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055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- 2018-04-11 23:00:02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NUEVO GLL 3-80, con 3 líneas de láser, 1 de nivel y 2 de pluma, permite la realización de servicios distintos al mismo tiempo. Basta posicionar el láser de manera adecuada para tener un nivel 360°.
Un producto multifuncional al mejor precio 9.990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350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063F2-93AE-4E01-BDD4-EE6FBE8730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1685540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3BF9D-A1FD-4B82-A4AF-7BE40EE16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12D465-E838-48AF-A9B4-E4297E9547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04699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BB182-316E-456B-B834-89C076527B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82E7C-3AE7-4B01-9D1B-72B3F424D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2148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54835-82F6-4205-8532-E41B5F397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Post Reach Table | PRO-PT-LA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4CE765-96C1-48AF-8118-DDFBB0DB34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65399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40854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497720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971679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67493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- 28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480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86160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605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231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/>
                        <a:t>Bosch Ferramentas Elétricas Profissionais e Acessórios Brazil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514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6D92C-3AD7-4752-965D-ACE5108BC9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4013391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DD20C-4C15-430A-9044-D6EF5C519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35472D-43F3-4744-A055-D34912CA45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86115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29E22E-6294-4C5B-8588-57BE803A4F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A72DF4-8171-4F1A-8039-8B70B3D27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6810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7A66E-1FAA-4A6B-93D8-A7F23FD05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5F235D-8EF0-40C2-AE25-8E465D09BC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82850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C164C1-CEA9-488C-8E1C-9387B48210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787FF8-8A93-4825-862E-F78CCFD28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3832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AC19E-4D9D-4EA5-B6C7-D74207E02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FCC016-76BF-415F-9DC6-E11377E91B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48183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FD2541-D50A-4CD5-BD5D-EB3C4750FB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301F5A-9E7A-47AD-AC64-1CDF78E18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0474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7E977-2DE3-46DD-B7FC-0D58E89EE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(Internal Benchmark) | PRO-PT-LA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396978-297C-4CE3-B8D6-DFDB1B2BE1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4625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41011064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301810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587625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031783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83339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498917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31549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398538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74087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325028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769499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038362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356492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935230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590435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456808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923748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06330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384073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645751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69585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621772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084709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974739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39694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553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/>
                        <a:t>Bosch Ferramentas Elétricas Profissionais e Acessórios Brazil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2106148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2106148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565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2106144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2106144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88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2106147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2106147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7674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2F4E0-E9BD-4077-8399-3DABADC7F5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7574743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AFD1C-D99E-4FB3-8B4E-065C9C135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Interactions Distribution (Internal Benchmark) | PRO-PT-LA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AC4FC6-765C-4C84-B9E9-1F530D9D06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65472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7E740D-6CCC-4AA6-B0A6-4D8D886E9A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1F4EEF-AC01-4A35-BB18-36A30CA73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4728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3593E-644A-4CDA-845A-1104DF389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 Per Profile (Internal Benchmark) 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202477-90C6-4C4E-9923-45222DD749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36634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E45FDB-E611-46C5-A321-C2B8E5FA9A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8E0E3-5361-4919-BE83-D31EAF888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800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3263</Words>
  <Application>Microsoft Office PowerPoint</Application>
  <PresentationFormat>On-screen Show (4:3)</PresentationFormat>
  <Paragraphs>1772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Calibri</vt:lpstr>
      <vt:lpstr>Arial</vt:lpstr>
      <vt:lpstr>quintly_template</vt:lpstr>
      <vt:lpstr>All LA FB</vt:lpstr>
      <vt:lpstr>Facebook Key Metrics Table | PRO-PT-LA - 1 of 4</vt:lpstr>
      <vt:lpstr>Facebook Key Metrics Table | PRO-PT-LA - 2 of 4</vt:lpstr>
      <vt:lpstr>Facebook Key Metrics Table | PRO-PT-LA - 3 of 4</vt:lpstr>
      <vt:lpstr>Facebook Key Metrics Table | PRO-PT-LA - 4 of 4</vt:lpstr>
      <vt:lpstr>Facebook Fans Change | PRO-PT-LA</vt:lpstr>
      <vt:lpstr>Facebook Own Posts Table | PRO-PT-LA - 1 of 26</vt:lpstr>
      <vt:lpstr>Facebook Own Posts Table | PRO-PT-LA - 2 of 26</vt:lpstr>
      <vt:lpstr>Facebook Own Posts Table | PRO-PT-LA - 3 of 26</vt:lpstr>
      <vt:lpstr>Facebook Own Posts Table | PRO-PT-LA - 4 of 26</vt:lpstr>
      <vt:lpstr>Facebook Own Posts Table | PRO-PT-LA - 5 of 26</vt:lpstr>
      <vt:lpstr>Facebook Own Posts Table | PRO-PT-LA - 6 of 26</vt:lpstr>
      <vt:lpstr>Facebook Own Posts Table | PRO-PT-LA - 7 of 26</vt:lpstr>
      <vt:lpstr>Facebook Own Posts Table | PRO-PT-LA - 8 of 26</vt:lpstr>
      <vt:lpstr>Facebook Own Posts Table | PRO-PT-LA - 9 of 26</vt:lpstr>
      <vt:lpstr>Facebook Own Posts Table | PRO-PT-LA - 10 of 26</vt:lpstr>
      <vt:lpstr>Facebook Own Posts Table | PRO-PT-LA - 11 of 26</vt:lpstr>
      <vt:lpstr>Facebook Own Posts Table | PRO-PT-LA - 12 of 26</vt:lpstr>
      <vt:lpstr>Facebook Own Posts Table | PRO-PT-LA - 13 of 26</vt:lpstr>
      <vt:lpstr>Facebook Own Posts Table | PRO-PT-LA - 14 of 26</vt:lpstr>
      <vt:lpstr>Facebook Own Posts Table | PRO-PT-LA - 15 of 26</vt:lpstr>
      <vt:lpstr>Facebook Own Posts Table | PRO-PT-LA - 16 of 26</vt:lpstr>
      <vt:lpstr>Facebook Own Posts Table | PRO-PT-LA - 17 of 26</vt:lpstr>
      <vt:lpstr>Facebook Own Posts Table | PRO-PT-LA - 18 of 26</vt:lpstr>
      <vt:lpstr>Facebook Own Posts Table | PRO-PT-LA - 19 of 26</vt:lpstr>
      <vt:lpstr>Facebook Own Posts Table | PRO-PT-LA - 20 of 26</vt:lpstr>
      <vt:lpstr>Facebook Own Posts Table | PRO-PT-LA - 21 of 26</vt:lpstr>
      <vt:lpstr>Facebook Own Posts Table | PRO-PT-LA - 22 of 26</vt:lpstr>
      <vt:lpstr>Facebook Own Posts Table | PRO-PT-LA - 23 of 26</vt:lpstr>
      <vt:lpstr>Facebook Own Posts Table | PRO-PT-LA - 24 of 26</vt:lpstr>
      <vt:lpstr>Facebook Own Posts Table | PRO-PT-LA - 25 of 26</vt:lpstr>
      <vt:lpstr>Facebook Own Posts Table | PRO-PT-LA - 26 of 26</vt:lpstr>
      <vt:lpstr>Facebook Reach | PRO-PT-LA</vt:lpstr>
      <vt:lpstr>Facebook Page Post Reach Table | PRO-PT-LA</vt:lpstr>
      <vt:lpstr>Facebook Impressions | PRO-PT-LA</vt:lpstr>
      <vt:lpstr>Facebook User Posts | PRO-PT-LA</vt:lpstr>
      <vt:lpstr>Facebook Response Times | PRO-PT-LA</vt:lpstr>
      <vt:lpstr>Key Metrics Table (Internal Benchmark) | PRO-PT-LA</vt:lpstr>
      <vt:lpstr>Interactions Distribution (Internal Benchmark) | PRO-PT-LA</vt:lpstr>
      <vt:lpstr>Post Type Distribution Per Profile (Internal Benchmark)  | PRO-PT-LA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LA FB</dc:title>
  <dc:creator>Administrator</dc:creator>
  <cp:lastModifiedBy>Administrator</cp:lastModifiedBy>
  <cp:revision>1</cp:revision>
  <dcterms:created xsi:type="dcterms:W3CDTF">2018-06-13T23:15:33Z</dcterms:created>
  <dcterms:modified xsi:type="dcterms:W3CDTF">2018-06-13T23:17:26Z</dcterms:modified>
</cp:coreProperties>
</file>