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234</c:v>
                </c:pt>
                <c:pt idx="1">
                  <c:v>195</c:v>
                </c:pt>
                <c:pt idx="2">
                  <c:v>287</c:v>
                </c:pt>
                <c:pt idx="3">
                  <c:v>133</c:v>
                </c:pt>
                <c:pt idx="4">
                  <c:v>349</c:v>
                </c:pt>
                <c:pt idx="5">
                  <c:v>476</c:v>
                </c:pt>
                <c:pt idx="6">
                  <c:v>622</c:v>
                </c:pt>
                <c:pt idx="7">
                  <c:v>558</c:v>
                </c:pt>
                <c:pt idx="8">
                  <c:v>722</c:v>
                </c:pt>
                <c:pt idx="9">
                  <c:v>580</c:v>
                </c:pt>
                <c:pt idx="10">
                  <c:v>699</c:v>
                </c:pt>
                <c:pt idx="11">
                  <c:v>577</c:v>
                </c:pt>
                <c:pt idx="12">
                  <c:v>599</c:v>
                </c:pt>
                <c:pt idx="13">
                  <c:v>348</c:v>
                </c:pt>
                <c:pt idx="14">
                  <c:v>367</c:v>
                </c:pt>
                <c:pt idx="15">
                  <c:v>248</c:v>
                </c:pt>
                <c:pt idx="16">
                  <c:v>286</c:v>
                </c:pt>
                <c:pt idx="17">
                  <c:v>389</c:v>
                </c:pt>
                <c:pt idx="18">
                  <c:v>419</c:v>
                </c:pt>
                <c:pt idx="19">
                  <c:v>340</c:v>
                </c:pt>
                <c:pt idx="20">
                  <c:v>498</c:v>
                </c:pt>
                <c:pt idx="21">
                  <c:v>409</c:v>
                </c:pt>
                <c:pt idx="22">
                  <c:v>485</c:v>
                </c:pt>
                <c:pt idx="23">
                  <c:v>456</c:v>
                </c:pt>
                <c:pt idx="24">
                  <c:v>468</c:v>
                </c:pt>
                <c:pt idx="25">
                  <c:v>258</c:v>
                </c:pt>
                <c:pt idx="26">
                  <c:v>490</c:v>
                </c:pt>
                <c:pt idx="27">
                  <c:v>539</c:v>
                </c:pt>
                <c:pt idx="28">
                  <c:v>524</c:v>
                </c:pt>
                <c:pt idx="29">
                  <c:v>409</c:v>
                </c:pt>
                <c:pt idx="30">
                  <c:v>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E7-430A-AC84-6D80A08508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5">
                  <c:v>474</c:v>
                </c:pt>
                <c:pt idx="6">
                  <c:v>620</c:v>
                </c:pt>
                <c:pt idx="7">
                  <c:v>559</c:v>
                </c:pt>
                <c:pt idx="8">
                  <c:v>720</c:v>
                </c:pt>
                <c:pt idx="9">
                  <c:v>581</c:v>
                </c:pt>
                <c:pt idx="10">
                  <c:v>700</c:v>
                </c:pt>
                <c:pt idx="11">
                  <c:v>574</c:v>
                </c:pt>
                <c:pt idx="12">
                  <c:v>602</c:v>
                </c:pt>
                <c:pt idx="13">
                  <c:v>348</c:v>
                </c:pt>
                <c:pt idx="14">
                  <c:v>367</c:v>
                </c:pt>
                <c:pt idx="15">
                  <c:v>251</c:v>
                </c:pt>
                <c:pt idx="16">
                  <c:v>283</c:v>
                </c:pt>
                <c:pt idx="17">
                  <c:v>392</c:v>
                </c:pt>
                <c:pt idx="18">
                  <c:v>417</c:v>
                </c:pt>
                <c:pt idx="19">
                  <c:v>341</c:v>
                </c:pt>
                <c:pt idx="20">
                  <c:v>494</c:v>
                </c:pt>
                <c:pt idx="21">
                  <c:v>410</c:v>
                </c:pt>
                <c:pt idx="22">
                  <c:v>486</c:v>
                </c:pt>
                <c:pt idx="23">
                  <c:v>456</c:v>
                </c:pt>
                <c:pt idx="24">
                  <c:v>469</c:v>
                </c:pt>
                <c:pt idx="25">
                  <c:v>261</c:v>
                </c:pt>
                <c:pt idx="26">
                  <c:v>486</c:v>
                </c:pt>
                <c:pt idx="27">
                  <c:v>539</c:v>
                </c:pt>
                <c:pt idx="28">
                  <c:v>519</c:v>
                </c:pt>
                <c:pt idx="29">
                  <c:v>414</c:v>
                </c:pt>
                <c:pt idx="30">
                  <c:v>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7E7-430A-AC84-6D80A08508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5">
                  <c:v>479</c:v>
                </c:pt>
                <c:pt idx="6">
                  <c:v>621</c:v>
                </c:pt>
                <c:pt idx="7">
                  <c:v>559</c:v>
                </c:pt>
                <c:pt idx="8">
                  <c:v>721</c:v>
                </c:pt>
                <c:pt idx="9">
                  <c:v>581</c:v>
                </c:pt>
                <c:pt idx="10">
                  <c:v>698</c:v>
                </c:pt>
                <c:pt idx="11">
                  <c:v>576</c:v>
                </c:pt>
                <c:pt idx="12">
                  <c:v>601</c:v>
                </c:pt>
                <c:pt idx="13">
                  <c:v>348</c:v>
                </c:pt>
                <c:pt idx="14">
                  <c:v>366</c:v>
                </c:pt>
                <c:pt idx="15">
                  <c:v>250</c:v>
                </c:pt>
                <c:pt idx="16">
                  <c:v>284</c:v>
                </c:pt>
                <c:pt idx="17">
                  <c:v>389</c:v>
                </c:pt>
                <c:pt idx="18">
                  <c:v>420</c:v>
                </c:pt>
                <c:pt idx="19">
                  <c:v>341</c:v>
                </c:pt>
                <c:pt idx="20">
                  <c:v>495</c:v>
                </c:pt>
                <c:pt idx="21">
                  <c:v>411</c:v>
                </c:pt>
                <c:pt idx="22">
                  <c:v>485</c:v>
                </c:pt>
                <c:pt idx="23">
                  <c:v>455</c:v>
                </c:pt>
                <c:pt idx="24">
                  <c:v>469</c:v>
                </c:pt>
                <c:pt idx="25">
                  <c:v>259</c:v>
                </c:pt>
                <c:pt idx="26">
                  <c:v>488</c:v>
                </c:pt>
                <c:pt idx="27">
                  <c:v>537</c:v>
                </c:pt>
                <c:pt idx="28">
                  <c:v>526</c:v>
                </c:pt>
                <c:pt idx="29">
                  <c:v>409</c:v>
                </c:pt>
                <c:pt idx="30">
                  <c:v>367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7E7-430A-AC84-6D80A08508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215048"/>
        <c:axId val="376212096"/>
      </c:lineChart>
      <c:dateAx>
        <c:axId val="376215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12096"/>
        <c:crosses val="autoZero"/>
        <c:auto val="1"/>
        <c:lblOffset val="100"/>
        <c:baseTimeUnit val="days"/>
      </c:dateAx>
      <c:valAx>
        <c:axId val="37621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1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16506</c:v>
                </c:pt>
                <c:pt idx="1">
                  <c:v>12032</c:v>
                </c:pt>
                <c:pt idx="2">
                  <c:v>371</c:v>
                </c:pt>
                <c:pt idx="3">
                  <c:v>291</c:v>
                </c:pt>
                <c:pt idx="4">
                  <c:v>248</c:v>
                </c:pt>
                <c:pt idx="5">
                  <c:v>234</c:v>
                </c:pt>
                <c:pt idx="6">
                  <c:v>3289</c:v>
                </c:pt>
                <c:pt idx="7">
                  <c:v>1378</c:v>
                </c:pt>
                <c:pt idx="8">
                  <c:v>786</c:v>
                </c:pt>
                <c:pt idx="9">
                  <c:v>671</c:v>
                </c:pt>
                <c:pt idx="10">
                  <c:v>378</c:v>
                </c:pt>
                <c:pt idx="11">
                  <c:v>283</c:v>
                </c:pt>
                <c:pt idx="12">
                  <c:v>533</c:v>
                </c:pt>
                <c:pt idx="13">
                  <c:v>367</c:v>
                </c:pt>
                <c:pt idx="14">
                  <c:v>493</c:v>
                </c:pt>
                <c:pt idx="15">
                  <c:v>520</c:v>
                </c:pt>
                <c:pt idx="16">
                  <c:v>464</c:v>
                </c:pt>
                <c:pt idx="17">
                  <c:v>327</c:v>
                </c:pt>
                <c:pt idx="18">
                  <c:v>658</c:v>
                </c:pt>
                <c:pt idx="19">
                  <c:v>435</c:v>
                </c:pt>
                <c:pt idx="20">
                  <c:v>218</c:v>
                </c:pt>
                <c:pt idx="21">
                  <c:v>661</c:v>
                </c:pt>
                <c:pt idx="22">
                  <c:v>494</c:v>
                </c:pt>
                <c:pt idx="23">
                  <c:v>309</c:v>
                </c:pt>
                <c:pt idx="24">
                  <c:v>433</c:v>
                </c:pt>
                <c:pt idx="25">
                  <c:v>246</c:v>
                </c:pt>
                <c:pt idx="26">
                  <c:v>233</c:v>
                </c:pt>
                <c:pt idx="27">
                  <c:v>224</c:v>
                </c:pt>
                <c:pt idx="28">
                  <c:v>183</c:v>
                </c:pt>
                <c:pt idx="29">
                  <c:v>190</c:v>
                </c:pt>
                <c:pt idx="30">
                  <c:v>205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0-48ED-84D2-4AE26E83B4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2022</c:v>
                </c:pt>
                <c:pt idx="1">
                  <c:v>2696</c:v>
                </c:pt>
                <c:pt idx="2">
                  <c:v>1951</c:v>
                </c:pt>
                <c:pt idx="3">
                  <c:v>486</c:v>
                </c:pt>
                <c:pt idx="4">
                  <c:v>2784</c:v>
                </c:pt>
                <c:pt idx="5">
                  <c:v>1328</c:v>
                </c:pt>
                <c:pt idx="6">
                  <c:v>1312</c:v>
                </c:pt>
                <c:pt idx="7">
                  <c:v>517</c:v>
                </c:pt>
                <c:pt idx="8">
                  <c:v>2204</c:v>
                </c:pt>
                <c:pt idx="9">
                  <c:v>857</c:v>
                </c:pt>
                <c:pt idx="10">
                  <c:v>280</c:v>
                </c:pt>
                <c:pt idx="11">
                  <c:v>244</c:v>
                </c:pt>
                <c:pt idx="12">
                  <c:v>4315</c:v>
                </c:pt>
                <c:pt idx="13">
                  <c:v>2531</c:v>
                </c:pt>
                <c:pt idx="14">
                  <c:v>3350</c:v>
                </c:pt>
                <c:pt idx="15">
                  <c:v>5633</c:v>
                </c:pt>
                <c:pt idx="16">
                  <c:v>2149</c:v>
                </c:pt>
                <c:pt idx="17">
                  <c:v>814</c:v>
                </c:pt>
                <c:pt idx="18">
                  <c:v>721</c:v>
                </c:pt>
                <c:pt idx="19">
                  <c:v>218</c:v>
                </c:pt>
                <c:pt idx="20">
                  <c:v>4046</c:v>
                </c:pt>
                <c:pt idx="21">
                  <c:v>2240</c:v>
                </c:pt>
                <c:pt idx="22">
                  <c:v>4460</c:v>
                </c:pt>
                <c:pt idx="23">
                  <c:v>2204</c:v>
                </c:pt>
                <c:pt idx="24">
                  <c:v>640</c:v>
                </c:pt>
                <c:pt idx="25">
                  <c:v>461</c:v>
                </c:pt>
                <c:pt idx="26">
                  <c:v>1632</c:v>
                </c:pt>
                <c:pt idx="27">
                  <c:v>1398</c:v>
                </c:pt>
                <c:pt idx="28">
                  <c:v>4734</c:v>
                </c:pt>
                <c:pt idx="29">
                  <c:v>1811</c:v>
                </c:pt>
                <c:pt idx="30">
                  <c:v>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2F0-48ED-84D2-4AE26E83B4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1071</c:v>
                </c:pt>
                <c:pt idx="1">
                  <c:v>849</c:v>
                </c:pt>
                <c:pt idx="2">
                  <c:v>671</c:v>
                </c:pt>
                <c:pt idx="3">
                  <c:v>975</c:v>
                </c:pt>
                <c:pt idx="4">
                  <c:v>956</c:v>
                </c:pt>
                <c:pt idx="5">
                  <c:v>14298</c:v>
                </c:pt>
                <c:pt idx="6">
                  <c:v>14326</c:v>
                </c:pt>
                <c:pt idx="7">
                  <c:v>10746</c:v>
                </c:pt>
                <c:pt idx="8">
                  <c:v>10827</c:v>
                </c:pt>
                <c:pt idx="9">
                  <c:v>18389</c:v>
                </c:pt>
                <c:pt idx="10">
                  <c:v>16378</c:v>
                </c:pt>
                <c:pt idx="11">
                  <c:v>24972</c:v>
                </c:pt>
                <c:pt idx="12">
                  <c:v>30673</c:v>
                </c:pt>
                <c:pt idx="13">
                  <c:v>20133</c:v>
                </c:pt>
                <c:pt idx="14">
                  <c:v>23714</c:v>
                </c:pt>
                <c:pt idx="15">
                  <c:v>13371</c:v>
                </c:pt>
                <c:pt idx="16">
                  <c:v>10682</c:v>
                </c:pt>
                <c:pt idx="17">
                  <c:v>16728</c:v>
                </c:pt>
                <c:pt idx="18">
                  <c:v>7607</c:v>
                </c:pt>
                <c:pt idx="19">
                  <c:v>16956</c:v>
                </c:pt>
                <c:pt idx="20">
                  <c:v>25655</c:v>
                </c:pt>
                <c:pt idx="21">
                  <c:v>23966</c:v>
                </c:pt>
                <c:pt idx="22">
                  <c:v>7216</c:v>
                </c:pt>
                <c:pt idx="23">
                  <c:v>1943</c:v>
                </c:pt>
                <c:pt idx="24">
                  <c:v>1386</c:v>
                </c:pt>
                <c:pt idx="25">
                  <c:v>1292</c:v>
                </c:pt>
                <c:pt idx="26">
                  <c:v>1739</c:v>
                </c:pt>
                <c:pt idx="27">
                  <c:v>13547</c:v>
                </c:pt>
                <c:pt idx="28">
                  <c:v>22214</c:v>
                </c:pt>
                <c:pt idx="29">
                  <c:v>25369</c:v>
                </c:pt>
                <c:pt idx="30">
                  <c:v>22444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2F0-48ED-84D2-4AE26E83B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928320"/>
        <c:axId val="575922744"/>
      </c:lineChart>
      <c:dateAx>
        <c:axId val="575928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22744"/>
        <c:crosses val="autoZero"/>
        <c:auto val="1"/>
        <c:lblOffset val="100"/>
        <c:baseTimeUnit val="days"/>
      </c:dateAx>
      <c:valAx>
        <c:axId val="57592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28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18578</c:v>
                </c:pt>
                <c:pt idx="1">
                  <c:v>13662</c:v>
                </c:pt>
                <c:pt idx="2">
                  <c:v>655</c:v>
                </c:pt>
                <c:pt idx="3">
                  <c:v>570</c:v>
                </c:pt>
                <c:pt idx="4">
                  <c:v>581</c:v>
                </c:pt>
                <c:pt idx="5">
                  <c:v>799</c:v>
                </c:pt>
                <c:pt idx="6">
                  <c:v>4355</c:v>
                </c:pt>
                <c:pt idx="7">
                  <c:v>2045</c:v>
                </c:pt>
                <c:pt idx="8">
                  <c:v>1269</c:v>
                </c:pt>
                <c:pt idx="9">
                  <c:v>1046</c:v>
                </c:pt>
                <c:pt idx="10">
                  <c:v>668</c:v>
                </c:pt>
                <c:pt idx="11">
                  <c:v>868</c:v>
                </c:pt>
                <c:pt idx="12">
                  <c:v>887</c:v>
                </c:pt>
                <c:pt idx="13">
                  <c:v>642</c:v>
                </c:pt>
                <c:pt idx="14">
                  <c:v>827</c:v>
                </c:pt>
                <c:pt idx="15">
                  <c:v>887</c:v>
                </c:pt>
                <c:pt idx="16">
                  <c:v>878</c:v>
                </c:pt>
                <c:pt idx="17">
                  <c:v>630</c:v>
                </c:pt>
                <c:pt idx="18">
                  <c:v>1235</c:v>
                </c:pt>
                <c:pt idx="19">
                  <c:v>1269</c:v>
                </c:pt>
                <c:pt idx="20">
                  <c:v>520</c:v>
                </c:pt>
                <c:pt idx="21">
                  <c:v>1166</c:v>
                </c:pt>
                <c:pt idx="22">
                  <c:v>993</c:v>
                </c:pt>
                <c:pt idx="23">
                  <c:v>811</c:v>
                </c:pt>
                <c:pt idx="24">
                  <c:v>779</c:v>
                </c:pt>
                <c:pt idx="25">
                  <c:v>558</c:v>
                </c:pt>
                <c:pt idx="26">
                  <c:v>748</c:v>
                </c:pt>
                <c:pt idx="27">
                  <c:v>619</c:v>
                </c:pt>
                <c:pt idx="28">
                  <c:v>368</c:v>
                </c:pt>
                <c:pt idx="29">
                  <c:v>488</c:v>
                </c:pt>
                <c:pt idx="30">
                  <c:v>381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75-491C-BC66-109E11D9FB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2851</c:v>
                </c:pt>
                <c:pt idx="1">
                  <c:v>4479</c:v>
                </c:pt>
                <c:pt idx="2">
                  <c:v>3585</c:v>
                </c:pt>
                <c:pt idx="3">
                  <c:v>765</c:v>
                </c:pt>
                <c:pt idx="4">
                  <c:v>3912</c:v>
                </c:pt>
                <c:pt idx="5">
                  <c:v>1829</c:v>
                </c:pt>
                <c:pt idx="6">
                  <c:v>1946</c:v>
                </c:pt>
                <c:pt idx="7">
                  <c:v>734</c:v>
                </c:pt>
                <c:pt idx="8">
                  <c:v>3144</c:v>
                </c:pt>
                <c:pt idx="9">
                  <c:v>1407</c:v>
                </c:pt>
                <c:pt idx="10">
                  <c:v>458</c:v>
                </c:pt>
                <c:pt idx="11">
                  <c:v>744</c:v>
                </c:pt>
                <c:pt idx="12">
                  <c:v>6310</c:v>
                </c:pt>
                <c:pt idx="13">
                  <c:v>3555</c:v>
                </c:pt>
                <c:pt idx="14">
                  <c:v>4517</c:v>
                </c:pt>
                <c:pt idx="15">
                  <c:v>8506</c:v>
                </c:pt>
                <c:pt idx="16">
                  <c:v>3017</c:v>
                </c:pt>
                <c:pt idx="17">
                  <c:v>1307</c:v>
                </c:pt>
                <c:pt idx="18">
                  <c:v>1305</c:v>
                </c:pt>
                <c:pt idx="19">
                  <c:v>487</c:v>
                </c:pt>
                <c:pt idx="20">
                  <c:v>8403</c:v>
                </c:pt>
                <c:pt idx="21">
                  <c:v>4120</c:v>
                </c:pt>
                <c:pt idx="22">
                  <c:v>6618</c:v>
                </c:pt>
                <c:pt idx="23">
                  <c:v>3009</c:v>
                </c:pt>
                <c:pt idx="24">
                  <c:v>1134</c:v>
                </c:pt>
                <c:pt idx="25">
                  <c:v>731</c:v>
                </c:pt>
                <c:pt idx="26">
                  <c:v>2634</c:v>
                </c:pt>
                <c:pt idx="27">
                  <c:v>2246</c:v>
                </c:pt>
                <c:pt idx="28">
                  <c:v>6688</c:v>
                </c:pt>
                <c:pt idx="29">
                  <c:v>2734</c:v>
                </c:pt>
                <c:pt idx="30">
                  <c:v>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75-491C-BC66-109E11D9FB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1854</c:v>
                </c:pt>
                <c:pt idx="1">
                  <c:v>1563</c:v>
                </c:pt>
                <c:pt idx="2">
                  <c:v>1343</c:v>
                </c:pt>
                <c:pt idx="3">
                  <c:v>1594</c:v>
                </c:pt>
                <c:pt idx="4">
                  <c:v>1978</c:v>
                </c:pt>
                <c:pt idx="5">
                  <c:v>20916</c:v>
                </c:pt>
                <c:pt idx="6">
                  <c:v>17755</c:v>
                </c:pt>
                <c:pt idx="7">
                  <c:v>13146</c:v>
                </c:pt>
                <c:pt idx="8">
                  <c:v>13211</c:v>
                </c:pt>
                <c:pt idx="9">
                  <c:v>24378</c:v>
                </c:pt>
                <c:pt idx="10">
                  <c:v>19072</c:v>
                </c:pt>
                <c:pt idx="11">
                  <c:v>31275</c:v>
                </c:pt>
                <c:pt idx="12">
                  <c:v>39382</c:v>
                </c:pt>
                <c:pt idx="13">
                  <c:v>27822</c:v>
                </c:pt>
                <c:pt idx="14">
                  <c:v>31650</c:v>
                </c:pt>
                <c:pt idx="15">
                  <c:v>18268</c:v>
                </c:pt>
                <c:pt idx="16">
                  <c:v>13595</c:v>
                </c:pt>
                <c:pt idx="17">
                  <c:v>20899</c:v>
                </c:pt>
                <c:pt idx="18">
                  <c:v>10012</c:v>
                </c:pt>
                <c:pt idx="19">
                  <c:v>22474</c:v>
                </c:pt>
                <c:pt idx="20">
                  <c:v>31037</c:v>
                </c:pt>
                <c:pt idx="21">
                  <c:v>26857</c:v>
                </c:pt>
                <c:pt idx="22">
                  <c:v>9042</c:v>
                </c:pt>
                <c:pt idx="23">
                  <c:v>3841</c:v>
                </c:pt>
                <c:pt idx="24">
                  <c:v>2515</c:v>
                </c:pt>
                <c:pt idx="25">
                  <c:v>2350</c:v>
                </c:pt>
                <c:pt idx="26">
                  <c:v>2912</c:v>
                </c:pt>
                <c:pt idx="27">
                  <c:v>17136</c:v>
                </c:pt>
                <c:pt idx="28">
                  <c:v>39910</c:v>
                </c:pt>
                <c:pt idx="29">
                  <c:v>45178</c:v>
                </c:pt>
                <c:pt idx="30">
                  <c:v>41889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75-491C-BC66-109E11D9F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936848"/>
        <c:axId val="575930944"/>
      </c:lineChart>
      <c:dateAx>
        <c:axId val="575936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30944"/>
        <c:crosses val="autoZero"/>
        <c:auto val="1"/>
        <c:lblOffset val="100"/>
        <c:baseTimeUnit val="days"/>
      </c:dateAx>
      <c:valAx>
        <c:axId val="57593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36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4-43F8-884E-CE05FF6F0E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E4-43F8-884E-CE05FF6F0E2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E4-43F8-884E-CE05FF6F0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5929960"/>
        <c:axId val="575931600"/>
      </c:lineChart>
      <c:dateAx>
        <c:axId val="575929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31600"/>
        <c:crosses val="autoZero"/>
        <c:auto val="1"/>
        <c:lblOffset val="100"/>
        <c:baseTimeUnit val="days"/>
      </c:dateAx>
      <c:valAx>
        <c:axId val="57593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29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F2-47D0-9DB3-99D5A60E93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F2-47D0-9DB3-99D5A60E93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F2-47D0-9DB3-99D5A60E9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5945704"/>
        <c:axId val="575946032"/>
      </c:barChart>
      <c:catAx>
        <c:axId val="575945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46032"/>
        <c:crosses val="autoZero"/>
        <c:auto val="1"/>
        <c:lblAlgn val="ctr"/>
        <c:lblOffset val="100"/>
        <c:noMultiLvlLbl val="0"/>
      </c:catAx>
      <c:valAx>
        <c:axId val="57594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5945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61</c:v>
                </c:pt>
                <c:pt idx="1">
                  <c:v>503</c:v>
                </c:pt>
                <c:pt idx="2">
                  <c:v>1567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9-49BF-997B-C15B0C9504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39</c:v>
                </c:pt>
                <c:pt idx="2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19-49BF-997B-C15B0C9504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19-49BF-997B-C15B0C95045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19-49BF-997B-C15B0C95045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19-49BF-997B-C15B0C95045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19-49BF-997B-C15B0C95045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4</c:v>
                </c:pt>
                <c:pt idx="1">
                  <c:v>94</c:v>
                </c:pt>
                <c:pt idx="2">
                  <c:v>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19-49BF-997B-C15B0C95045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15</c:v>
                </c:pt>
                <c:pt idx="1">
                  <c:v>62</c:v>
                </c:pt>
                <c:pt idx="2">
                  <c:v>164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819-49BF-997B-C15B0C9504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2893992"/>
        <c:axId val="532894320"/>
      </c:barChart>
      <c:catAx>
        <c:axId val="532893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894320"/>
        <c:crosses val="autoZero"/>
        <c:auto val="1"/>
        <c:lblAlgn val="ctr"/>
        <c:lblOffset val="100"/>
        <c:noMultiLvlLbl val="0"/>
      </c:catAx>
      <c:valAx>
        <c:axId val="53289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893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8D-4179-B985-D84ABD0A77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10</c:v>
                </c:pt>
                <c:pt idx="2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8D-4179-B985-D84ABD0A77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8D-4179-B985-D84ABD0A777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8D-4179-B985-D84ABD0A777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48D-4179-B985-D84ABD0A77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32898256"/>
        <c:axId val="532898584"/>
      </c:barChart>
      <c:catAx>
        <c:axId val="532898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898584"/>
        <c:crosses val="autoZero"/>
        <c:auto val="1"/>
        <c:lblAlgn val="ctr"/>
        <c:lblOffset val="100"/>
        <c:noMultiLvlLbl val="0"/>
      </c:catAx>
      <c:valAx>
        <c:axId val="53289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289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33179-6893-424A-AF36-530B49E66D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C0D87C-2512-49D1-8E99-D438345FAE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8479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4B957-C32A-420C-9FE9-B0ED0BA47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B5DD4-E9F9-4FC9-B5E7-69DC8DD0F1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3042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296962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33907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1089357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102609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5675423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427966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684447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7389711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912293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76405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39567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9282088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857446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285601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442761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193568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396315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759598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4345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92064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48085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547474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933109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254930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555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14047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63676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519484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28076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59103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40658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986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596CE-976D-4C1B-A794-1F20FFED2C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3018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251F4-641E-4E1C-AA66-D9148849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BB93C7-E3C9-45DF-A0FF-55687EED0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42807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7387361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587217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275523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982789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08061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93306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178825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277250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182576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051802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089645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747489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251217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322301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1480831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2476555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9485516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5689002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5040358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33685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0651261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212211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282795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0321593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965620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394699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590286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192193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5242479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2105677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83562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15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360481.19354839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902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0457A4-C016-4C81-AFAC-4CA3E5134C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20138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7947D-071E-4816-A2A7-64CA13ACC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7EA320-63E2-4AA6-B531-F7489DC633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0758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40157702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5841883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4774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6780986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003098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376287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05421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5582883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6120061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470215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578407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0487413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1556361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7860386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6928789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6278102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599204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564380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0863324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8780547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0375207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3381159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3367064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75298734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133925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599830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78415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960747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6042115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51146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0039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342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179647.06451613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073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A990BF-561B-41B4-BF99-EAB7CA44E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64582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A381A-5860-45CE-81E6-B3AA167EC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PRO-PT-LA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25ADA-81C0-4D02-9152-E2E63608E0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7852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178683317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55417152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62316258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076761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543429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9245086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442672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673783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19344412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5168079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609268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8603023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57162721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4699053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984666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5864663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5376534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175363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77440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8058336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7229584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4569214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9367227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97548865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0477995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8197584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3231294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3098086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78078539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501994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759078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19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Chile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15061.838709677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98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765388-A8BC-4FFD-ADBF-5F4EA2F49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3324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C8BBA-7482-45E4-9C56-14593F66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78D11B-0C9D-42B7-A3BA-D8E4ACF27C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82800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E976C-1EC6-4F37-8F8B-16B9F61FB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7B8D8-6307-4140-ACE1-B8B454621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627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B408B-CBEC-4D9A-8CE3-67192CE50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31F2F-837C-48BF-9999-1A50BA288F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390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25091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44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8133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99713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5515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94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759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4963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0402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809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23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258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30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24194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7995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2336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0211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0977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453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4813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3138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710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1993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62921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9862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33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603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567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890AC4-3F4F-47CC-A4B9-04981EA2E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9626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D124F4-3602-4B41-BC53-FEAFCE4E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2AFD3C-EBC3-44F5-9CF0-FF8DC75757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193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36914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6391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31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5178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719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817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12140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5915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2897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692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5988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45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2849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724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344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7229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8923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704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40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8370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6044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128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6645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539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741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55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461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7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- 2018-03-31 15:00:00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 va el #MesDelMaestro y estamos muy felices de ser la comunidad de maestros más grande de Chile. Gracias a todos por confiar y dejarnos acompañarlos en todas.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538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0BEF9F-A62D-4F4F-B300-0B048A0FB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54200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4889B-5625-43AF-AB6A-89B5873A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D7DEAE-0549-4C4B-B9DA-56F40B6588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0854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60744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3105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028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182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610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55613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06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598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9191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2354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4316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0430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1389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0166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1866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6815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922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588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843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58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19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74701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970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01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555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1366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22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04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- 2018-03-30 19:51:30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¡Los mejores artistas para el Festival Construman! Noche de Brujas, Bombo Fica, Sonora Palacios, con la animación de Marlen Olivari y Willy Sabor. ¿Quieres ir? ¡Bosch Herramientas invita! Participa por 4 entradas dobles a cancha Vip
¿Cómo? Sólo debes dar clic y registrarte.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150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87CE0-2095-4716-97F4-926778055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281243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5F755-DE8A-43B3-B6D2-8D592D90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6D4F7C-1235-46E0-8599-18804DFDB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9836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06089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9131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92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319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145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7391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5881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63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445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852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323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6969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0393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093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514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959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76065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3545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323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509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9834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0967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06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4551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6904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355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4079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05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- 2018-03-30 14:30:00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martillo imparable te entrega mayor capacidad de perforación y cincelado. Conócelo y súmalo a tus obras bit.ly/BoschGBH2-28 Precio Ref: 5.490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10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B2556-DA9A-4356-848F-16764C21A7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8814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2726E-86CB-4F11-A0AB-0DD48BAC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1EC3A9-8417-43C4-9B75-10874ACEFC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643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48891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984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791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574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550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1217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0553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2456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7228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84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3040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214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199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2569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804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7157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8791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376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0849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5337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2376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085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94358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895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474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192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82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22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- 2018-03-29 21:30:00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¿Cómo van tus proyectos? Un #MaestroBosch siempre tiene un trabajo entre manos. ¡Muéstranos en los comentarios!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018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D00F29-90F1-433A-8D25-5D7F47D5B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41211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47817-A6DA-4827-BB0F-C6F73A82F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01221E-3032-4AB3-87DE-0F9376663C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81451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108502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892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60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929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95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0257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9918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768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914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393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2177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693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0236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942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2306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7636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1422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357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5163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6750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0144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7658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2955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7859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0357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3187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1676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5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- 2018-03-29 19:00:48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GCL 2-15 G te ofrece resultados exactos y una visibilidad increíble, gracias a su gran precisión y líneas láser verde. Incluye punto de plomada permitiendo realizar todas las aplicaciones comunes de nivelado con una sola herramienta! Compralo ahora acá: https://goo.gl/pSV5tS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658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004F0-03A3-47CD-928A-413211128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660912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163F5-0752-443E-891A-ACBF0A0D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640BED-C9E2-49E6-AD90-6F4E818A21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2288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0396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5375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303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305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0045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407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14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367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06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5301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071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820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0756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272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308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076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4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60963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971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988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6425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7143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713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026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7197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856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2718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966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- 2018-03-28 23:13:33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todos esos imprevistos que pueden alcanzarte, no pierdas la maestría. Lleva la BoschGo contigo y supéralos como un #MaestroBosch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57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475FD-E9E1-47EF-B591-B9EC249E5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04024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6C45D-590F-4D37-B49F-5CED721E2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83260E-5E96-4119-9CD6-97A084094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2362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25138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4442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3850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651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900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7785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4433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7624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5204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0877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87906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1484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432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7318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603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864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429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70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4982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323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447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691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6276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4296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17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620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5099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90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- 2018-03-27 23:39:42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Cuando no tienes el nivel, se nota. Conoce nuestro Nivel Láser y cambia de ángulo bit.ly/BOSCHGPL5 Precio ref: 9.900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1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8710E-E0DC-40D1-8DA5-750B8D5BD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924306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55DC7-FF85-4D7C-8E3C-348A50160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FBBB78-7620-4ABC-B839-CE60A3FE2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101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37343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22307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19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2435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68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6014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601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2769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610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12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1805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75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7236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542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786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61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098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0961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166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75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387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7898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319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726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0180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440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99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7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- 2018-03-27 22:48:28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¿Cuál utilizamos?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7225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8E160-CAD8-49A8-8E40-8AF92930CD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42910378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8222-423C-4716-ADB8-DE53731B0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BDF161-10A9-4FA1-A429-9897D60B0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500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1465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107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0681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724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856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4809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359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3250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949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5184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0720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286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89339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203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142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1598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3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1429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126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980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85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871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9597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80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7174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9824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260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31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- 2018-03-26 20:07:36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Atornillador/Llave de impacto no pierde velocidad ni potencia, ideal para madera, metal y el mejor aliando en la construcción. Conócelo aquí: bit.ly/BoschGDX18Ve Precio ref: 9.490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214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34D78-ADD6-4EDD-9641-C6C69FD8AA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23924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F1E7-1B00-4EF9-898B-27482416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3488DF-A677-48FB-9122-8DB19117C6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8370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704022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5927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813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71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4535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7632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07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19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4438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1353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3184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949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6510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61004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8471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1306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160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9467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44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882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730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3959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8415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33887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1198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9911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2669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3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- 2018-03-24 13:30:00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#TipsDelMaestroBosch Evita posibles accidentes usando tu sierra circular; toma la maquina con las dos manos y sujeta tus piezas con una prensa auxiliar a una altura conveniente ¡Hay que tomar todas las precauciones!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004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0848D-927F-4172-A28D-EC9353FC5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63581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F7046-3BF1-437A-810C-C0981DB1A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52F4E-5CB8-4562-9591-D1545EAC5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1265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370532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17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8985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5382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066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2885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84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559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956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7807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9058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207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7722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321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714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34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738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2608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821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499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58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3777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9764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698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2956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9935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943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706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- 2018-03-24 13:30:00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mejor inclinómetro incluye su nivel láser de puntos para medir inclinaciones a una longitud de hasta 30 m. Conoce más de esta maravilla aquí: bit.ly/BoschGIM60 Precio ref: 4.900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17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2F7B75-1274-4D61-B551-B1F099AAA4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30201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E107E-26D9-4802-9FE9-5ACFAEB57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C8A312-AD5D-4C15-A428-997014BFC4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4777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993805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891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7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0431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05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146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222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7378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12022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874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2398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5565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332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96987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781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2332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6660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7406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4192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9978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6559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729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859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136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5115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3789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2582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8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- 2018-03-23 22:19:10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pierdas de vista los lugares más difíciles con la GIC 120, una cámara extensible para tener acceso a los espacios más complejos. Conoce más aquí bit.ly/BOSCHGic120  Precio ref: 4.900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407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CD086-ABDA-41CC-A8F3-BB4E7FD5A5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722666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745FD-E385-4E57-8CAC-A2C6D8964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9C868-B0C3-4EB7-9540-CBB419A936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7458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89095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8623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7287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957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0349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54147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235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8356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527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1421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5750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837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4567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486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434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622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3192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6076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303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362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7200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226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5579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1284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4480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1725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8533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26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- 2018-03-23 20:39:26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Calcula automáticamente ángulos a inglete y bisel sin necesidad de usar otros accesorios! Es muy fácil! Conseguilo ahora ingresando acá: https://goo.gl/6XeTWA
Conocé más en https://goo.gl/9PUwWr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388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AC97D-7F49-4CA4-9E05-7492A9B3BC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318542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C372F-08A5-468A-83EF-1EADFA1F1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83D5B4-5AD6-4FE9-BEAC-A5BAB9377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8530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91915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5070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673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24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437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7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334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343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2858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1894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319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7922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89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2550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2195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5728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6942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570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87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810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935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6270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8697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209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2446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9207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046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94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- 2018-03-22 21:15:46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Taladro de Percusión GSB 18 VE-EC está diseñado para no detenerse gracias al sistema ECP de Bosch, protege la batería contra sobrecarga, calentamiento y descarga total. Conócelo aquí bit.ly/GSB18VEEC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6.7374 %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227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40478-9537-4F70-AD4F-7262C222C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41418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E7468-2C1C-46E3-BFB7-DBEC3095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3A6B7F-6FD0-410D-8502-348A6B15FF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3553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04029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1660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8842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3904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6871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4196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292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203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457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4291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978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2468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483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53434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4589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508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1594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7640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3930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713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9404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036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616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9260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281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0837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8314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04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- 2018-03-21 19:16:41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Llegamos a CÓRDOBA CAPITAL!! Vas a poder capacitarte sobre las herramientas, participar de sorteos, juegos y súper descuentos! Te esperamos este Sábado 24 a partir de las 9 de la mañana en la calle Friuli 1996. Vení a buscar tu próxima herramienta!!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085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61F42-777D-4125-87E6-2ED0C63481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81606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F601C-D17E-4052-B4C6-46617402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00155C-B158-49C5-A332-9ACDD0A08B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9964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56893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657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48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1265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232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3197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21903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214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073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5605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7981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153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84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5853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4960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8850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9120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4225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448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750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293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084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249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0362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5975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882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5591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305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- 2018-03-21 18:00:07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Atención CÓRDOBA!! Llegamos a la provincia para que puedas probar todas nuestras herramientas. Capacitate con nosotros! Sorteos, juegos y grandes descuentos! Vení a buscar tu próxima herramienta!!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636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EE2B7-8F61-45F9-B945-72B5CC3DA4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1447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486F1-A596-4ADF-A152-B0E11D34C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24E1C4-4D63-4D5F-B381-7018CC6CC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956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478619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4167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6275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8616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545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1849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92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214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54866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434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77402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0595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5082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7132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6102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68601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8959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7384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6954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2231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43351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5734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292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3225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8235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4367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159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98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- 2018-03-21 15:49:53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descubrir más de esta increíble máquina, descarga aquí su manual bit.ly/ManualBOSCHgks190. Puedes descargar los manuales de todas tus herramientas Bosch en nuestro sitio oficial www.boschherramientas.cl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125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1C6FEC-4E2A-4D42-9352-AFB84383A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60988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766D9-65B6-44D4-8AC6-6A2EE3986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AAF136-31A3-4E58-9148-65B5F1F4BC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365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48493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427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767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275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660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0308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907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80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3731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221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393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01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0768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6449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9020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8803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516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371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1760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2984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108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8365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926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061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0307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9648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0188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2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- 2018-03-20 22:00:00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 pulir madera, debemos tener mucho ojo en la selección de lijas o cepillos para dar el acabado y definición que necesitamos, sin perjudicar el material #TipsDelMaestroBosch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24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D6AA8-E686-47A8-BAF3-3C8E2308B5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886763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C677D-0267-4004-9E79-9CD0BB543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D8F27-05D1-4A20-ADBE-E3A8AB76B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205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725884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5200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8431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6604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6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0372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0247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80040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72622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6646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7872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349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1631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2238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5569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1656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888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341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379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6609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266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3113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092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3822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902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9348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656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59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- 2018-03-20 16:18:02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¡Desafío logrado! 💪👷
El Carpintero del Desierto​ es un verdadero #MaestroBosch. Completó nuestro desafío y obtuvo un increíble resultado; ¡Un taca taca hecho solo con herramientas Bosch!
Mira el video completo, sigue el paso a paso y construye el tuyo en este enlace: youtube.com/watch?v=jrwQlq67Vb8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196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C614C-6C58-407E-BE40-9557DB36A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553346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F7823-6675-4EE5-AF48-C72E238C0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334FC0-D887-438C-BADC-EE54B6C050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436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59382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8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644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0695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794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570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3148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7208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8453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3734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123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11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50818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906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03446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606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0933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54935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44940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00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2830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5824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777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607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438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358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9614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6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- 2018-03-19 22:22:34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Los discos Multiwheel son los que le hacen falta a tu obra. Encuentra la efectividad que necesitas con estas excelentes herramientas.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020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15BA84-6968-432F-BF08-F1FBF38DB7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610311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414E0-8C11-451D-92A1-4508FD7F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25943-2096-4B42-BD69-E0C0CE2D0C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9586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037393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437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4245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59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6389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59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2507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8217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0661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2948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8902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124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3001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131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70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130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452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685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79191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151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0246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4465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96676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867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673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836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1790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93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- 2018-03-18 13:30:00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la hora de trabajar con madera: ¿Sierra de calar o Sierra circular? Cuéntanos cuál es la que más utilizas aquí en los comentarios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516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C1B7F-AFFD-49E8-95C7-0013F1DC7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335666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82621-0C3C-4AD2-84CE-9AF62B8B9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AA59B-E12D-4D20-A3BE-FA52C57E3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1701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4916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61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73734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964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0386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751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664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931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91594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213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642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5278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6483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57128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1777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2559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5921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5794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145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4318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04455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8134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3219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4705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11845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1154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45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- 2018-03-17 13:00:00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#ElMesDelMaestro trae grandes sorpresas. ¿Ya participaste en nuestro concurso de #MaestrosBosch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054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9C857-D531-48EF-8990-1F9C371C94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830413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35AF0-3492-4036-9BED-DB982CD74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A91E0A-6F55-4D1D-A1D8-3011E3FE0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4095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74749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024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453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1679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8257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4712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190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25788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7084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5703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9335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59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837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2152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7805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986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25736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9579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7666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2347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3355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5630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3030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2567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861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8184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9125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52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- 2018-03-16 23:00:00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Nuestras Brocas SDS Plus 5x son las mejores y más resistentes. Atraviesa hormigón con gran facilidad y conoce una durabilidad superior.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859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896BDE-540F-4390-8D7B-7834A9083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7570712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F58F9-0E7C-409B-AA79-CC59D0960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34BB9-AD7A-4EA8-8BF1-D47886ED7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0846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660925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293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5133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2888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8413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420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4084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35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381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317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93094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9726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520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2488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590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007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9494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473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6859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972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034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2085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8225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8192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835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3268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2988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62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- 2018-03-16 19:54:11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Te seguimos esperando en la Gran Feria de Capacitación Sodimac Constructor! No te olvides que estamos realizando capacitaciones cada 20 minutos y además tenemos sorteos diarios.
Para nuestros amigos de regiones sigan el evento a través de http://granferiadecapacitacion.com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8.4856 %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2019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2CED4-DF4B-49DD-A4FC-083D55023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0283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60189-496A-41E8-BC83-486810F0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PRO-PT-LA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C490ED-4F8B-4A4F-82E1-B2E74B45F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092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276848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3454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025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3729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68039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2972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7701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8284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260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4256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4159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6142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4455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362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6224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1570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4957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32751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88282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37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419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2718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0408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142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6313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578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083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13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- 2018-03-16 18:35:17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Nos importa tu trabajo y por eso lanzamos la línea de niveles láser verde que te permitirá realizar una nivelación precisa sin necesidad de preocuparte! Y además son cuatro veces más visibles que el láser rojo! 
PVP .000. Encontralo en el punto de venta más cercano a tu domicilio ingresando acá: http://bit.ly/2HBvXcb 
Conozca más del nivel en:  http://bit.ly/Sepamás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2.7348 %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071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A1C449-6E82-4047-8E94-B54841D26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1456461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DD063-5229-43DD-8085-36B59D83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A09D4-5C38-471E-BB49-5F97AAE74B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4957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C2522-EE8C-4E6A-8FC9-C0E2D99026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56C29-63D6-41C8-B69F-488C1BB65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3214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6907F-E6ED-48FF-8365-DEE7F52AF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561A14-7601-4CF1-9065-99CF7D5204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480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51153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46199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4899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7421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93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181992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91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2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458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6266D-640C-4E98-BEBA-1E2D0BDBD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473392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E80B-4074-46A0-8B9A-67D4292CF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3E792B-0FD9-4BC2-85BF-8FD047C0AD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2084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79487-8E62-4DEB-9440-3E28D9A94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7D3C-6E0F-4B55-8C7D-43C48C0E0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0400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5F67B-E116-4899-B466-FBB085C25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7977F2-3AD2-429B-8B8E-AC8C7C7012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4232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9E5C7-E77E-46E8-9E16-8FDBD066E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4D379F-F239-423C-AAED-D2105FCD6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8650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D550B-7AA8-48C8-ACE1-4176BFEC2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BA9140-4950-42EA-80C4-94CAC12AE0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982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34D126-BF68-4D14-83D2-644E811C0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A3B4F-AB30-4933-989D-2D3801060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26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809AE-7AE7-4675-8A4E-B51BBCBAA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(Internal Benchmark)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3E023-98AE-4D81-A85F-3539E173E3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212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7567697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576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6282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4614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3362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0099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68661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195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05637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48271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099629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65527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59876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2376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18542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347717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7564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03136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0372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73968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35543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8332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0680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0374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1924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6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75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97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83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4C54BA-E701-4D3B-8743-815D0E5AD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7780128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57333-3BEA-4D89-AA18-6D4916ED7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Interactions Distribution (Internal Benchmark) | PRO-PT-LA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34A043-2399-4D72-963B-E8973BC30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597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CB110-70FB-469E-B6DF-FED0BBA40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D2EBA-7CA4-4386-8DE8-A44DD801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882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4DDB-92C8-4F3B-8EB9-746EFF7C2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 Per Profile (Internal Benchmark)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DB826-07F0-47F0-AC37-EBBC5FF0EA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2346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666400-D324-4357-89D3-D65B915DAA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4C572-13FB-4222-9C7D-8F21403B7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02412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3271</Words>
  <Application>Microsoft Office PowerPoint</Application>
  <PresentationFormat>On-screen Show (4:3)</PresentationFormat>
  <Paragraphs>1772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Calibri</vt:lpstr>
      <vt:lpstr>Arial</vt:lpstr>
      <vt:lpstr>quintly_template</vt:lpstr>
      <vt:lpstr>All LA FB</vt:lpstr>
      <vt:lpstr>Facebook Key Metrics Table | PRO-PT-LA - 1 of 4</vt:lpstr>
      <vt:lpstr>Facebook Key Metrics Table | PRO-PT-LA - 2 of 4</vt:lpstr>
      <vt:lpstr>Facebook Key Metrics Table | PRO-PT-LA - 3 of 4</vt:lpstr>
      <vt:lpstr>Facebook Key Metrics Table | PRO-PT-LA - 4 of 4</vt:lpstr>
      <vt:lpstr>Facebook Fans Change | PRO-PT-LA</vt:lpstr>
      <vt:lpstr>Facebook Own Posts Table | PRO-PT-LA - 1 of 26</vt:lpstr>
      <vt:lpstr>Facebook Own Posts Table | PRO-PT-LA - 2 of 26</vt:lpstr>
      <vt:lpstr>Facebook Own Posts Table | PRO-PT-LA - 3 of 26</vt:lpstr>
      <vt:lpstr>Facebook Own Posts Table | PRO-PT-LA - 4 of 26</vt:lpstr>
      <vt:lpstr>Facebook Own Posts Table | PRO-PT-LA - 5 of 26</vt:lpstr>
      <vt:lpstr>Facebook Own Posts Table | PRO-PT-LA - 6 of 26</vt:lpstr>
      <vt:lpstr>Facebook Own Posts Table | PRO-PT-LA - 7 of 26</vt:lpstr>
      <vt:lpstr>Facebook Own Posts Table | PRO-PT-LA - 8 of 26</vt:lpstr>
      <vt:lpstr>Facebook Own Posts Table | PRO-PT-LA - 9 of 26</vt:lpstr>
      <vt:lpstr>Facebook Own Posts Table | PRO-PT-LA - 10 of 26</vt:lpstr>
      <vt:lpstr>Facebook Own Posts Table | PRO-PT-LA - 11 of 26</vt:lpstr>
      <vt:lpstr>Facebook Own Posts Table | PRO-PT-LA - 12 of 26</vt:lpstr>
      <vt:lpstr>Facebook Own Posts Table | PRO-PT-LA - 13 of 26</vt:lpstr>
      <vt:lpstr>Facebook Own Posts Table | PRO-PT-LA - 14 of 26</vt:lpstr>
      <vt:lpstr>Facebook Own Posts Table | PRO-PT-LA - 15 of 26</vt:lpstr>
      <vt:lpstr>Facebook Own Posts Table | PRO-PT-LA - 16 of 26</vt:lpstr>
      <vt:lpstr>Facebook Own Posts Table | PRO-PT-LA - 17 of 26</vt:lpstr>
      <vt:lpstr>Facebook Own Posts Table | PRO-PT-LA - 18 of 26</vt:lpstr>
      <vt:lpstr>Facebook Own Posts Table | PRO-PT-LA - 19 of 26</vt:lpstr>
      <vt:lpstr>Facebook Own Posts Table | PRO-PT-LA - 20 of 26</vt:lpstr>
      <vt:lpstr>Facebook Own Posts Table | PRO-PT-LA - 21 of 26</vt:lpstr>
      <vt:lpstr>Facebook Own Posts Table | PRO-PT-LA - 22 of 26</vt:lpstr>
      <vt:lpstr>Facebook Own Posts Table | PRO-PT-LA - 23 of 26</vt:lpstr>
      <vt:lpstr>Facebook Own Posts Table | PRO-PT-LA - 24 of 26</vt:lpstr>
      <vt:lpstr>Facebook Own Posts Table | PRO-PT-LA - 25 of 26</vt:lpstr>
      <vt:lpstr>Facebook Own Posts Table | PRO-PT-LA - 26 of 26</vt:lpstr>
      <vt:lpstr>Facebook Reach | PRO-PT-LA</vt:lpstr>
      <vt:lpstr>Facebook Page Post Reach Table | PRO-PT-LA</vt:lpstr>
      <vt:lpstr>Facebook Impressions | PRO-PT-LA</vt:lpstr>
      <vt:lpstr>Facebook User Posts | PRO-PT-LA</vt:lpstr>
      <vt:lpstr>Facebook Response Times | PRO-PT-LA</vt:lpstr>
      <vt:lpstr>Key Metrics Table (Internal Benchmark) | PRO-PT-LA</vt:lpstr>
      <vt:lpstr>Interactions Distribution (Internal Benchmark) | PRO-PT-LA</vt:lpstr>
      <vt:lpstr>Post Type Distribution Per Profile (Internal Benchmark) 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FB</dc:title>
  <dc:creator>Administrator</dc:creator>
  <cp:lastModifiedBy>Administrator</cp:lastModifiedBy>
  <cp:revision>1</cp:revision>
  <dcterms:created xsi:type="dcterms:W3CDTF">2018-06-13T23:11:49Z</dcterms:created>
  <dcterms:modified xsi:type="dcterms:W3CDTF">2018-06-13T23:13:43Z</dcterms:modified>
</cp:coreProperties>
</file>