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70" r:id="rId14"/>
    <p:sldId id="271" r:id="rId15"/>
    <p:sldId id="272" r:id="rId16"/>
    <p:sldId id="273" r:id="rId17"/>
    <p:sldId id="274" r:id="rId18"/>
    <p:sldId id="275" r:id="rId19"/>
    <p:sldId id="277" r:id="rId20"/>
    <p:sldId id="278" r:id="rId21"/>
    <p:sldId id="279" r:id="rId22"/>
    <p:sldId id="280" r:id="rId23"/>
    <p:sldId id="281" r:id="rId24"/>
    <p:sldId id="282"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99.999799999999993</c:v>
                </c:pt>
                <c:pt idx="1">
                  <c:v>2.3809999999999998</c:v>
                </c:pt>
                <c:pt idx="2">
                  <c:v>4.2153</c:v>
                </c:pt>
                <c:pt idx="3">
                  <c:v>0</c:v>
                </c:pt>
                <c:pt idx="4">
                  <c:v>100</c:v>
                </c:pt>
                <c:pt idx="5">
                  <c:v>100</c:v>
                </c:pt>
              </c:numCache>
            </c:numRef>
          </c:val>
          <c:extLst>
            <c:ext xmlns:c16="http://schemas.microsoft.com/office/drawing/2014/chart" uri="{C3380CC4-5D6E-409C-BE32-E72D297353CC}">
              <c16:uniqueId val="{00000000-33F3-43DF-84FC-43876898490D}"/>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26.1905</c:v>
                </c:pt>
                <c:pt idx="2">
                  <c:v>35.6526</c:v>
                </c:pt>
                <c:pt idx="3">
                  <c:v>0</c:v>
                </c:pt>
                <c:pt idx="4">
                  <c:v>0</c:v>
                </c:pt>
                <c:pt idx="5">
                  <c:v>0</c:v>
                </c:pt>
              </c:numCache>
            </c:numRef>
          </c:val>
          <c:extLst>
            <c:ext xmlns:c16="http://schemas.microsoft.com/office/drawing/2014/chart" uri="{C3380CC4-5D6E-409C-BE32-E72D297353CC}">
              <c16:uniqueId val="{00000001-33F3-43DF-84FC-43876898490D}"/>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99.999899999999997</c:v>
                </c:pt>
                <c:pt idx="1">
                  <c:v>100</c:v>
                </c:pt>
                <c:pt idx="2">
                  <c:v>100</c:v>
                </c:pt>
                <c:pt idx="3">
                  <c:v>0</c:v>
                </c:pt>
                <c:pt idx="4">
                  <c:v>0</c:v>
                </c:pt>
                <c:pt idx="5">
                  <c:v>0</c:v>
                </c:pt>
              </c:numCache>
            </c:numRef>
          </c:val>
          <c:extLst>
            <c:ext xmlns:c16="http://schemas.microsoft.com/office/drawing/2014/chart" uri="{C3380CC4-5D6E-409C-BE32-E72D297353CC}">
              <c16:uniqueId val="{00000002-33F3-43DF-84FC-43876898490D}"/>
            </c:ext>
          </c:extLst>
        </c:ser>
        <c:dLbls>
          <c:showLegendKey val="0"/>
          <c:showVal val="0"/>
          <c:showCatName val="0"/>
          <c:showSerName val="0"/>
          <c:showPercent val="0"/>
          <c:showBubbleSize val="0"/>
        </c:dLbls>
        <c:axId val="335856864"/>
        <c:axId val="335857192"/>
      </c:radarChart>
      <c:catAx>
        <c:axId val="33585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57192"/>
        <c:crosses val="autoZero"/>
        <c:auto val="1"/>
        <c:lblAlgn val="ctr"/>
        <c:lblOffset val="100"/>
        <c:noMultiLvlLbl val="0"/>
      </c:catAx>
      <c:valAx>
        <c:axId val="33585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5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Ferramentas Elétricas Profissionais e Acessórios Brazil</c:v>
                </c:pt>
              </c:strCache>
            </c:strRef>
          </c:tx>
          <c:spPr>
            <a:solidFill>
              <a:schemeClr val="accent1"/>
            </a:solidFill>
            <a:ln>
              <a:noFill/>
            </a:ln>
            <a:effectLst/>
          </c:spPr>
          <c:invertIfNegative val="0"/>
          <c:cat>
            <c:strRef>
              <c:f>Sheet1!$A$2:$A$6</c:f>
              <c:strCache>
                <c:ptCount val="5"/>
                <c:pt idx="0">
                  <c:v>Video</c:v>
                </c:pt>
                <c:pt idx="1">
                  <c:v>Event</c:v>
                </c:pt>
                <c:pt idx="2">
                  <c:v>Photo</c:v>
                </c:pt>
                <c:pt idx="3">
                  <c:v>Link</c:v>
                </c:pt>
                <c:pt idx="4">
                  <c:v>Status</c:v>
                </c:pt>
              </c:strCache>
            </c:strRef>
          </c:cat>
          <c:val>
            <c:numRef>
              <c:f>Sheet1!$B$2:$B$6</c:f>
              <c:numCache>
                <c:formatCode>General</c:formatCode>
                <c:ptCount val="5"/>
                <c:pt idx="0">
                  <c:v>3.9895349211682002E-3</c:v>
                </c:pt>
                <c:pt idx="1">
                  <c:v>0</c:v>
                </c:pt>
                <c:pt idx="2">
                  <c:v>0</c:v>
                </c:pt>
                <c:pt idx="3">
                  <c:v>0</c:v>
                </c:pt>
                <c:pt idx="4">
                  <c:v>0</c:v>
                </c:pt>
              </c:numCache>
            </c:numRef>
          </c:val>
          <c:extLst>
            <c:ext xmlns:c16="http://schemas.microsoft.com/office/drawing/2014/chart" uri="{C3380CC4-5D6E-409C-BE32-E72D297353CC}">
              <c16:uniqueId val="{00000000-0873-419F-9F7A-B6DAE817AA89}"/>
            </c:ext>
          </c:extLst>
        </c:ser>
        <c:ser>
          <c:idx val="1"/>
          <c:order val="1"/>
          <c:tx>
            <c:strRef>
              <c:f>Sheet1!$C$1</c:f>
              <c:strCache>
                <c:ptCount val="1"/>
                <c:pt idx="0">
                  <c:v>Bosch Herramientas Eléctricas Profesionales y Accesorios Argentina</c:v>
                </c:pt>
              </c:strCache>
            </c:strRef>
          </c:tx>
          <c:spPr>
            <a:solidFill>
              <a:schemeClr val="accent2"/>
            </a:solidFill>
            <a:ln>
              <a:noFill/>
            </a:ln>
            <a:effectLst/>
          </c:spPr>
          <c:invertIfNegative val="0"/>
          <c:cat>
            <c:strRef>
              <c:f>Sheet1!$A$2:$A$6</c:f>
              <c:strCache>
                <c:ptCount val="5"/>
                <c:pt idx="0">
                  <c:v>Video</c:v>
                </c:pt>
                <c:pt idx="1">
                  <c:v>Event</c:v>
                </c:pt>
                <c:pt idx="2">
                  <c:v>Photo</c:v>
                </c:pt>
                <c:pt idx="3">
                  <c:v>Link</c:v>
                </c:pt>
                <c:pt idx="4">
                  <c:v>Status</c:v>
                </c:pt>
              </c:strCache>
            </c:strRef>
          </c:cat>
          <c:val>
            <c:numRef>
              <c:f>Sheet1!$C$2:$C$6</c:f>
              <c:numCache>
                <c:formatCode>General</c:formatCode>
                <c:ptCount val="5"/>
                <c:pt idx="0">
                  <c:v>0</c:v>
                </c:pt>
                <c:pt idx="2">
                  <c:v>3.2880862188122998E-3</c:v>
                </c:pt>
                <c:pt idx="3">
                  <c:v>0</c:v>
                </c:pt>
                <c:pt idx="4">
                  <c:v>0</c:v>
                </c:pt>
              </c:numCache>
            </c:numRef>
          </c:val>
          <c:extLst>
            <c:ext xmlns:c16="http://schemas.microsoft.com/office/drawing/2014/chart" uri="{C3380CC4-5D6E-409C-BE32-E72D297353CC}">
              <c16:uniqueId val="{00000001-0873-419F-9F7A-B6DAE817AA89}"/>
            </c:ext>
          </c:extLst>
        </c:ser>
        <c:ser>
          <c:idx val="2"/>
          <c:order val="2"/>
          <c:tx>
            <c:strRef>
              <c:f>Sheet1!$D$1</c:f>
              <c:strCache>
                <c:ptCount val="1"/>
                <c:pt idx="0">
                  <c:v>Bosch Herramientas Eléctricas Profesionales y Accesorios Chile</c:v>
                </c:pt>
              </c:strCache>
            </c:strRef>
          </c:tx>
          <c:spPr>
            <a:solidFill>
              <a:schemeClr val="accent3"/>
            </a:solidFill>
            <a:ln>
              <a:noFill/>
            </a:ln>
            <a:effectLst/>
          </c:spPr>
          <c:invertIfNegative val="0"/>
          <c:cat>
            <c:strRef>
              <c:f>Sheet1!$A$2:$A$6</c:f>
              <c:strCache>
                <c:ptCount val="5"/>
                <c:pt idx="0">
                  <c:v>Video</c:v>
                </c:pt>
                <c:pt idx="1">
                  <c:v>Event</c:v>
                </c:pt>
                <c:pt idx="2">
                  <c:v>Photo</c:v>
                </c:pt>
                <c:pt idx="3">
                  <c:v>Link</c:v>
                </c:pt>
                <c:pt idx="4">
                  <c:v>Status</c:v>
                </c:pt>
              </c:strCache>
            </c:strRef>
          </c:cat>
          <c:val>
            <c:numRef>
              <c:f>Sheet1!$D$2:$D$6</c:f>
              <c:numCache>
                <c:formatCode>General</c:formatCode>
                <c:ptCount val="5"/>
                <c:pt idx="0">
                  <c:v>1.0932617312815999E-2</c:v>
                </c:pt>
                <c:pt idx="1">
                  <c:v>0</c:v>
                </c:pt>
                <c:pt idx="2">
                  <c:v>1.7809504649885001E-3</c:v>
                </c:pt>
                <c:pt idx="3">
                  <c:v>4.3164528866052997E-4</c:v>
                </c:pt>
                <c:pt idx="4">
                  <c:v>5.7710564207330995E-4</c:v>
                </c:pt>
              </c:numCache>
            </c:numRef>
          </c:val>
          <c:extLst>
            <c:ext xmlns:c16="http://schemas.microsoft.com/office/drawing/2014/chart" uri="{C3380CC4-5D6E-409C-BE32-E72D297353CC}">
              <c16:uniqueId val="{00000002-0873-419F-9F7A-B6DAE817AA89}"/>
            </c:ext>
          </c:extLst>
        </c:ser>
        <c:dLbls>
          <c:showLegendKey val="0"/>
          <c:showVal val="0"/>
          <c:showCatName val="0"/>
          <c:showSerName val="0"/>
          <c:showPercent val="0"/>
          <c:showBubbleSize val="0"/>
        </c:dLbls>
        <c:gapWidth val="219"/>
        <c:overlap val="-27"/>
        <c:axId val="335858504"/>
        <c:axId val="335859160"/>
      </c:barChart>
      <c:catAx>
        <c:axId val="335858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59160"/>
        <c:crosses val="autoZero"/>
        <c:auto val="1"/>
        <c:lblAlgn val="ctr"/>
        <c:lblOffset val="100"/>
        <c:noMultiLvlLbl val="0"/>
      </c:catAx>
      <c:valAx>
        <c:axId val="33585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5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Ferramentas Elétricas Profissionais e Acessórios Brazil</c:v>
                </c:pt>
              </c:strCache>
            </c:strRef>
          </c:tx>
          <c:spPr>
            <a:solidFill>
              <a:schemeClr val="accent1"/>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3.9901313955075998E-3</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extLst>
            <c:ext xmlns:c16="http://schemas.microsoft.com/office/drawing/2014/chart" uri="{C3380CC4-5D6E-409C-BE32-E72D297353CC}">
              <c16:uniqueId val="{00000000-E310-4DF0-95A3-9085932098E0}"/>
            </c:ext>
          </c:extLst>
        </c:ser>
        <c:ser>
          <c:idx val="1"/>
          <c:order val="1"/>
          <c:tx>
            <c:strRef>
              <c:f>Sheet1!$C$1</c:f>
              <c:strCache>
                <c:ptCount val="1"/>
                <c:pt idx="0">
                  <c:v>Bosch Herramientas Eléctricas Profesionales y Accesorios Argentina</c:v>
                </c:pt>
              </c:strCache>
            </c:strRef>
          </c:tx>
          <c:spPr>
            <a:solidFill>
              <a:schemeClr val="accent2"/>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0</c:v>
                </c:pt>
                <c:pt idx="1">
                  <c:v>0</c:v>
                </c:pt>
                <c:pt idx="2">
                  <c:v>0</c:v>
                </c:pt>
                <c:pt idx="3">
                  <c:v>0</c:v>
                </c:pt>
                <c:pt idx="4">
                  <c:v>0</c:v>
                </c:pt>
                <c:pt idx="5">
                  <c:v>0</c:v>
                </c:pt>
                <c:pt idx="6">
                  <c:v>0</c:v>
                </c:pt>
                <c:pt idx="7">
                  <c:v>0</c:v>
                </c:pt>
                <c:pt idx="8">
                  <c:v>8.1677404042263002E-4</c:v>
                </c:pt>
                <c:pt idx="9">
                  <c:v>0</c:v>
                </c:pt>
                <c:pt idx="10">
                  <c:v>0</c:v>
                </c:pt>
                <c:pt idx="11">
                  <c:v>0</c:v>
                </c:pt>
                <c:pt idx="12">
                  <c:v>7.6780037190330996E-3</c:v>
                </c:pt>
                <c:pt idx="13">
                  <c:v>0</c:v>
                </c:pt>
                <c:pt idx="14">
                  <c:v>4.1252799554086002E-3</c:v>
                </c:pt>
                <c:pt idx="15">
                  <c:v>2.7817532335483001E-3</c:v>
                </c:pt>
                <c:pt idx="16">
                  <c:v>0</c:v>
                </c:pt>
                <c:pt idx="17">
                  <c:v>0</c:v>
                </c:pt>
                <c:pt idx="18">
                  <c:v>0</c:v>
                </c:pt>
                <c:pt idx="19">
                  <c:v>0</c:v>
                </c:pt>
                <c:pt idx="20">
                  <c:v>1.6771914422983999E-3</c:v>
                </c:pt>
                <c:pt idx="21">
                  <c:v>0</c:v>
                </c:pt>
                <c:pt idx="22">
                  <c:v>3.8319278141437998E-3</c:v>
                </c:pt>
                <c:pt idx="23">
                  <c:v>0</c:v>
                </c:pt>
                <c:pt idx="24">
                  <c:v>0</c:v>
                </c:pt>
                <c:pt idx="25">
                  <c:v>0</c:v>
                </c:pt>
                <c:pt idx="26">
                  <c:v>5.0732413321757002E-3</c:v>
                </c:pt>
                <c:pt idx="27">
                  <c:v>0</c:v>
                </c:pt>
                <c:pt idx="28">
                  <c:v>3.5399330761300999E-3</c:v>
                </c:pt>
                <c:pt idx="29">
                  <c:v>0</c:v>
                </c:pt>
                <c:pt idx="30">
                  <c:v>0</c:v>
                </c:pt>
              </c:numCache>
            </c:numRef>
          </c:val>
          <c:extLst>
            <c:ext xmlns:c16="http://schemas.microsoft.com/office/drawing/2014/chart" uri="{C3380CC4-5D6E-409C-BE32-E72D297353CC}">
              <c16:uniqueId val="{00000001-E310-4DF0-95A3-9085932098E0}"/>
            </c:ext>
          </c:extLst>
        </c:ser>
        <c:ser>
          <c:idx val="2"/>
          <c:order val="2"/>
          <c:tx>
            <c:strRef>
              <c:f>Sheet1!$D$1</c:f>
              <c:strCache>
                <c:ptCount val="1"/>
                <c:pt idx="0">
                  <c:v>Bosch Herramientas Eléctricas Profesionales y Accesorios Chile</c:v>
                </c:pt>
              </c:strCache>
            </c:strRef>
          </c:tx>
          <c:spPr>
            <a:solidFill>
              <a:schemeClr val="accent3"/>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0</c:v>
                </c:pt>
                <c:pt idx="1">
                  <c:v>0</c:v>
                </c:pt>
                <c:pt idx="2">
                  <c:v>0</c:v>
                </c:pt>
                <c:pt idx="3">
                  <c:v>0</c:v>
                </c:pt>
                <c:pt idx="4">
                  <c:v>0</c:v>
                </c:pt>
                <c:pt idx="5">
                  <c:v>1.8994210853052001E-3</c:v>
                </c:pt>
                <c:pt idx="6">
                  <c:v>5.5284979647915997E-4</c:v>
                </c:pt>
                <c:pt idx="7">
                  <c:v>1.4898681755026E-3</c:v>
                </c:pt>
                <c:pt idx="8">
                  <c:v>1.9218194248859001E-3</c:v>
                </c:pt>
                <c:pt idx="9">
                  <c:v>3.8424370272601999E-3</c:v>
                </c:pt>
                <c:pt idx="10">
                  <c:v>6.7221984277738005E-4</c:v>
                </c:pt>
                <c:pt idx="11">
                  <c:v>1.3440286009286E-3</c:v>
                </c:pt>
                <c:pt idx="12">
                  <c:v>4.6307915486374996E-3</c:v>
                </c:pt>
                <c:pt idx="13">
                  <c:v>1.7991203021371E-3</c:v>
                </c:pt>
                <c:pt idx="14">
                  <c:v>3.4297352772017999E-3</c:v>
                </c:pt>
                <c:pt idx="15">
                  <c:v>9.8320541271365992E-4</c:v>
                </c:pt>
                <c:pt idx="16">
                  <c:v>4.7955098682001999E-4</c:v>
                </c:pt>
                <c:pt idx="17">
                  <c:v>5.8495795015390999E-3</c:v>
                </c:pt>
                <c:pt idx="18">
                  <c:v>1.1984516005321001E-3</c:v>
                </c:pt>
                <c:pt idx="19">
                  <c:v>1.1359251918971001E-2</c:v>
                </c:pt>
                <c:pt idx="20">
                  <c:v>1.2459130458117001E-3</c:v>
                </c:pt>
                <c:pt idx="21">
                  <c:v>2.9224692853269001E-3</c:v>
                </c:pt>
                <c:pt idx="22">
                  <c:v>1.5327696572919E-3</c:v>
                </c:pt>
                <c:pt idx="23">
                  <c:v>1.0535419601819E-3</c:v>
                </c:pt>
                <c:pt idx="24">
                  <c:v>2.8726606966393998E-4</c:v>
                </c:pt>
                <c:pt idx="25">
                  <c:v>2.8721601516500999E-3</c:v>
                </c:pt>
                <c:pt idx="26">
                  <c:v>8.1363304383950995E-4</c:v>
                </c:pt>
                <c:pt idx="27">
                  <c:v>6.2203754618628997E-4</c:v>
                </c:pt>
                <c:pt idx="28">
                  <c:v>2.3918432405075E-4</c:v>
                </c:pt>
                <c:pt idx="29">
                  <c:v>9.5652361058967E-4</c:v>
                </c:pt>
                <c:pt idx="30">
                  <c:v>4.7817307283102E-4</c:v>
                </c:pt>
              </c:numCache>
            </c:numRef>
          </c:val>
          <c:extLst>
            <c:ext xmlns:c16="http://schemas.microsoft.com/office/drawing/2014/chart" uri="{C3380CC4-5D6E-409C-BE32-E72D297353CC}">
              <c16:uniqueId val="{00000002-E310-4DF0-95A3-9085932098E0}"/>
            </c:ext>
          </c:extLst>
        </c:ser>
        <c:dLbls>
          <c:showLegendKey val="0"/>
          <c:showVal val="0"/>
          <c:showCatName val="0"/>
          <c:showSerName val="0"/>
          <c:showPercent val="0"/>
          <c:showBubbleSize val="0"/>
        </c:dLbls>
        <c:gapWidth val="219"/>
        <c:overlap val="-27"/>
        <c:axId val="337357768"/>
        <c:axId val="337358752"/>
      </c:barChart>
      <c:dateAx>
        <c:axId val="337357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58752"/>
        <c:crosses val="autoZero"/>
        <c:auto val="1"/>
        <c:lblOffset val="100"/>
        <c:baseTimeUnit val="days"/>
      </c:dateAx>
      <c:valAx>
        <c:axId val="33735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5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Sheet1!$B$2:$B$4</c:f>
              <c:numCache>
                <c:formatCode>General</c:formatCode>
                <c:ptCount val="3"/>
                <c:pt idx="0">
                  <c:v>61</c:v>
                </c:pt>
                <c:pt idx="1">
                  <c:v>503</c:v>
                </c:pt>
                <c:pt idx="2">
                  <c:v>1567</c:v>
                </c:pt>
              </c:numCache>
            </c:numRef>
          </c:val>
          <c:extLst>
            <c:ext xmlns:c16="http://schemas.microsoft.com/office/drawing/2014/chart" uri="{C3380CC4-5D6E-409C-BE32-E72D297353CC}">
              <c16:uniqueId val="{00000000-9F0D-4E57-B5F5-3277B3F667C4}"/>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Sheet1!$C$2:$C$4</c:f>
              <c:numCache>
                <c:formatCode>General</c:formatCode>
                <c:ptCount val="3"/>
                <c:pt idx="0">
                  <c:v>3</c:v>
                </c:pt>
                <c:pt idx="1">
                  <c:v>39</c:v>
                </c:pt>
                <c:pt idx="2">
                  <c:v>73</c:v>
                </c:pt>
              </c:numCache>
            </c:numRef>
          </c:val>
          <c:extLst>
            <c:ext xmlns:c16="http://schemas.microsoft.com/office/drawing/2014/chart" uri="{C3380CC4-5D6E-409C-BE32-E72D297353CC}">
              <c16:uniqueId val="{00000001-9F0D-4E57-B5F5-3277B3F667C4}"/>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Sheet1!$D$2:$D$4</c:f>
              <c:numCache>
                <c:formatCode>General</c:formatCode>
                <c:ptCount val="3"/>
                <c:pt idx="0">
                  <c:v>0</c:v>
                </c:pt>
                <c:pt idx="1">
                  <c:v>0</c:v>
                </c:pt>
                <c:pt idx="2">
                  <c:v>2</c:v>
                </c:pt>
              </c:numCache>
            </c:numRef>
          </c:val>
          <c:extLst>
            <c:ext xmlns:c16="http://schemas.microsoft.com/office/drawing/2014/chart" uri="{C3380CC4-5D6E-409C-BE32-E72D297353CC}">
              <c16:uniqueId val="{00000002-9F0D-4E57-B5F5-3277B3F667C4}"/>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Sheet1!$E$2:$E$4</c:f>
              <c:numCache>
                <c:formatCode>General</c:formatCode>
                <c:ptCount val="3"/>
                <c:pt idx="0">
                  <c:v>0</c:v>
                </c:pt>
                <c:pt idx="1">
                  <c:v>2</c:v>
                </c:pt>
                <c:pt idx="2">
                  <c:v>13</c:v>
                </c:pt>
              </c:numCache>
            </c:numRef>
          </c:val>
          <c:extLst>
            <c:ext xmlns:c16="http://schemas.microsoft.com/office/drawing/2014/chart" uri="{C3380CC4-5D6E-409C-BE32-E72D297353CC}">
              <c16:uniqueId val="{00000003-9F0D-4E57-B5F5-3277B3F667C4}"/>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Sheet1!$F$2:$F$4</c:f>
              <c:numCache>
                <c:formatCode>General</c:formatCode>
                <c:ptCount val="3"/>
                <c:pt idx="0">
                  <c:v>0</c:v>
                </c:pt>
                <c:pt idx="1">
                  <c:v>2</c:v>
                </c:pt>
                <c:pt idx="2">
                  <c:v>1</c:v>
                </c:pt>
              </c:numCache>
            </c:numRef>
          </c:val>
          <c:extLst>
            <c:ext xmlns:c16="http://schemas.microsoft.com/office/drawing/2014/chart" uri="{C3380CC4-5D6E-409C-BE32-E72D297353CC}">
              <c16:uniqueId val="{00000004-9F0D-4E57-B5F5-3277B3F667C4}"/>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Sheet1!$G$2:$G$4</c:f>
              <c:numCache>
                <c:formatCode>General</c:formatCode>
                <c:ptCount val="3"/>
                <c:pt idx="0">
                  <c:v>0</c:v>
                </c:pt>
                <c:pt idx="1">
                  <c:v>0</c:v>
                </c:pt>
                <c:pt idx="2">
                  <c:v>2</c:v>
                </c:pt>
              </c:numCache>
            </c:numRef>
          </c:val>
          <c:extLst>
            <c:ext xmlns:c16="http://schemas.microsoft.com/office/drawing/2014/chart" uri="{C3380CC4-5D6E-409C-BE32-E72D297353CC}">
              <c16:uniqueId val="{00000005-9F0D-4E57-B5F5-3277B3F667C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Sheet1!$H$2:$H$4</c:f>
              <c:numCache>
                <c:formatCode>General</c:formatCode>
                <c:ptCount val="3"/>
                <c:pt idx="0">
                  <c:v>4</c:v>
                </c:pt>
                <c:pt idx="1">
                  <c:v>94</c:v>
                </c:pt>
                <c:pt idx="2">
                  <c:v>147</c:v>
                </c:pt>
              </c:numCache>
            </c:numRef>
          </c:val>
          <c:extLst>
            <c:ext xmlns:c16="http://schemas.microsoft.com/office/drawing/2014/chart" uri="{C3380CC4-5D6E-409C-BE32-E72D297353CC}">
              <c16:uniqueId val="{00000006-9F0D-4E57-B5F5-3277B3F667C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Sheet1!$I$2:$I$4</c:f>
              <c:numCache>
                <c:formatCode>General</c:formatCode>
                <c:ptCount val="3"/>
                <c:pt idx="0">
                  <c:v>15</c:v>
                </c:pt>
                <c:pt idx="1">
                  <c:v>62</c:v>
                </c:pt>
                <c:pt idx="2">
                  <c:v>164</c:v>
                </c:pt>
              </c:numCache>
            </c:numRef>
          </c:val>
          <c:extLst>
            <c:ext xmlns:c16="http://schemas.microsoft.com/office/drawing/2014/chart" uri="{C3380CC4-5D6E-409C-BE32-E72D297353CC}">
              <c16:uniqueId val="{00000007-9F0D-4E57-B5F5-3277B3F667C4}"/>
            </c:ext>
          </c:extLst>
        </c:ser>
        <c:dLbls>
          <c:showLegendKey val="0"/>
          <c:showVal val="0"/>
          <c:showCatName val="0"/>
          <c:showSerName val="0"/>
          <c:showPercent val="0"/>
          <c:showBubbleSize val="0"/>
        </c:dLbls>
        <c:gapWidth val="150"/>
        <c:overlap val="100"/>
        <c:axId val="337352520"/>
        <c:axId val="337355800"/>
      </c:barChart>
      <c:catAx>
        <c:axId val="337352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55800"/>
        <c:crosses val="autoZero"/>
        <c:auto val="1"/>
        <c:lblAlgn val="ctr"/>
        <c:lblOffset val="100"/>
        <c:noMultiLvlLbl val="0"/>
      </c:catAx>
      <c:valAx>
        <c:axId val="337355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5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Ferramentas Elétricas Profissionais e Acessórios Brazil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401</c:v>
                </c:pt>
                <c:pt idx="1">
                  <c:v>476</c:v>
                </c:pt>
                <c:pt idx="2">
                  <c:v>502</c:v>
                </c:pt>
                <c:pt idx="3">
                  <c:v>418</c:v>
                </c:pt>
                <c:pt idx="4">
                  <c:v>412</c:v>
                </c:pt>
                <c:pt idx="5">
                  <c:v>395</c:v>
                </c:pt>
                <c:pt idx="6">
                  <c:v>422</c:v>
                </c:pt>
              </c:numCache>
            </c:numRef>
          </c:val>
          <c:extLst>
            <c:ext xmlns:c16="http://schemas.microsoft.com/office/drawing/2014/chart" uri="{C3380CC4-5D6E-409C-BE32-E72D297353CC}">
              <c16:uniqueId val="{00000000-FD2B-4737-B00D-9B37CB779408}"/>
            </c:ext>
          </c:extLst>
        </c:ser>
        <c:ser>
          <c:idx val="1"/>
          <c:order val="1"/>
          <c:tx>
            <c:strRef>
              <c:f>Sheet1!$C$1</c:f>
              <c:strCache>
                <c:ptCount val="1"/>
                <c:pt idx="0">
                  <c:v>Bosch Herramientas Eléctricas Profesionales y Accesorios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417</c:v>
                </c:pt>
                <c:pt idx="1">
                  <c:v>476</c:v>
                </c:pt>
                <c:pt idx="2">
                  <c:v>500</c:v>
                </c:pt>
                <c:pt idx="3">
                  <c:v>464</c:v>
                </c:pt>
                <c:pt idx="4">
                  <c:v>468</c:v>
                </c:pt>
                <c:pt idx="5">
                  <c:v>423</c:v>
                </c:pt>
                <c:pt idx="6">
                  <c:v>520</c:v>
                </c:pt>
              </c:numCache>
            </c:numRef>
          </c:val>
          <c:extLst>
            <c:ext xmlns:c16="http://schemas.microsoft.com/office/drawing/2014/chart" uri="{C3380CC4-5D6E-409C-BE32-E72D297353CC}">
              <c16:uniqueId val="{00000001-FD2B-4737-B00D-9B37CB779408}"/>
            </c:ext>
          </c:extLst>
        </c:ser>
        <c:ser>
          <c:idx val="2"/>
          <c:order val="2"/>
          <c:tx>
            <c:strRef>
              <c:f>Sheet1!$D$1</c:f>
              <c:strCache>
                <c:ptCount val="1"/>
                <c:pt idx="0">
                  <c:v>Bosch Herramientas Eléctricas Profesionales y Accesorios Chile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418</c:v>
                </c:pt>
                <c:pt idx="1">
                  <c:v>477</c:v>
                </c:pt>
                <c:pt idx="2">
                  <c:v>500</c:v>
                </c:pt>
                <c:pt idx="3">
                  <c:v>466</c:v>
                </c:pt>
                <c:pt idx="4">
                  <c:v>466</c:v>
                </c:pt>
                <c:pt idx="5">
                  <c:v>422</c:v>
                </c:pt>
                <c:pt idx="6">
                  <c:v>519</c:v>
                </c:pt>
              </c:numCache>
            </c:numRef>
          </c:val>
          <c:extLst>
            <c:ext xmlns:c16="http://schemas.microsoft.com/office/drawing/2014/chart" uri="{C3380CC4-5D6E-409C-BE32-E72D297353CC}">
              <c16:uniqueId val="{00000002-FD2B-4737-B00D-9B37CB779408}"/>
            </c:ext>
          </c:extLst>
        </c:ser>
        <c:dLbls>
          <c:showLegendKey val="0"/>
          <c:showVal val="0"/>
          <c:showCatName val="0"/>
          <c:showSerName val="0"/>
          <c:showPercent val="0"/>
          <c:showBubbleSize val="0"/>
        </c:dLbls>
        <c:gapWidth val="219"/>
        <c:overlap val="-27"/>
        <c:axId val="278243848"/>
        <c:axId val="337252520"/>
      </c:barChart>
      <c:catAx>
        <c:axId val="278243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52520"/>
        <c:crosses val="autoZero"/>
        <c:auto val="1"/>
        <c:lblAlgn val="ctr"/>
        <c:lblOffset val="100"/>
        <c:noMultiLvlLbl val="0"/>
      </c:catAx>
      <c:valAx>
        <c:axId val="33725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24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Ferramentas Elétricas Profissionais e Acessórios Brazil</c:v>
                </c:pt>
              </c:strCache>
            </c:strRef>
          </c:tx>
          <c:spPr>
            <a:solidFill>
              <a:schemeClr val="accent1"/>
            </a:solidFill>
            <a:ln>
              <a:noFill/>
            </a:ln>
            <a:effectLst/>
          </c:spPr>
          <c:invertIfNegative val="0"/>
          <c:cat>
            <c:strRef>
              <c:f>Sheet1!$A$2:$A$5</c:f>
              <c:strCache>
                <c:ptCount val="4"/>
                <c:pt idx="0">
                  <c:v>Video</c:v>
                </c:pt>
                <c:pt idx="1">
                  <c:v>Photo</c:v>
                </c:pt>
                <c:pt idx="2">
                  <c:v>Link</c:v>
                </c:pt>
                <c:pt idx="3">
                  <c:v>Status</c:v>
                </c:pt>
              </c:strCache>
            </c:strRef>
          </c:cat>
          <c:val>
            <c:numRef>
              <c:f>Sheet1!$B$2:$B$5</c:f>
              <c:numCache>
                <c:formatCode>General</c:formatCode>
                <c:ptCount val="4"/>
                <c:pt idx="0">
                  <c:v>4.8107859659874004</c:v>
                </c:pt>
                <c:pt idx="1">
                  <c:v>0</c:v>
                </c:pt>
                <c:pt idx="2">
                  <c:v>0</c:v>
                </c:pt>
                <c:pt idx="3">
                  <c:v>0</c:v>
                </c:pt>
              </c:numCache>
            </c:numRef>
          </c:val>
          <c:extLst>
            <c:ext xmlns:c16="http://schemas.microsoft.com/office/drawing/2014/chart" uri="{C3380CC4-5D6E-409C-BE32-E72D297353CC}">
              <c16:uniqueId val="{00000000-5218-4C85-8586-64A5D8E5B04B}"/>
            </c:ext>
          </c:extLst>
        </c:ser>
        <c:ser>
          <c:idx val="1"/>
          <c:order val="1"/>
          <c:tx>
            <c:strRef>
              <c:f>Sheet1!$C$1</c:f>
              <c:strCache>
                <c:ptCount val="1"/>
                <c:pt idx="0">
                  <c:v>Bosch Herramientas Eléctricas Profesionales y Accesorios Argentina</c:v>
                </c:pt>
              </c:strCache>
            </c:strRef>
          </c:tx>
          <c:spPr>
            <a:solidFill>
              <a:schemeClr val="accent2"/>
            </a:solidFill>
            <a:ln>
              <a:noFill/>
            </a:ln>
            <a:effectLst/>
          </c:spPr>
          <c:invertIfNegative val="0"/>
          <c:cat>
            <c:strRef>
              <c:f>Sheet1!$A$2:$A$5</c:f>
              <c:strCache>
                <c:ptCount val="4"/>
                <c:pt idx="0">
                  <c:v>Video</c:v>
                </c:pt>
                <c:pt idx="1">
                  <c:v>Photo</c:v>
                </c:pt>
                <c:pt idx="2">
                  <c:v>Link</c:v>
                </c:pt>
                <c:pt idx="3">
                  <c:v>Status</c:v>
                </c:pt>
              </c:strCache>
            </c:strRef>
          </c:cat>
          <c:val>
            <c:numRef>
              <c:f>Sheet1!$C$2:$C$5</c:f>
              <c:numCache>
                <c:formatCode>General</c:formatCode>
                <c:ptCount val="4"/>
                <c:pt idx="0">
                  <c:v>0</c:v>
                </c:pt>
                <c:pt idx="1">
                  <c:v>3.1039503600582998</c:v>
                </c:pt>
                <c:pt idx="2">
                  <c:v>0</c:v>
                </c:pt>
                <c:pt idx="3">
                  <c:v>0</c:v>
                </c:pt>
              </c:numCache>
            </c:numRef>
          </c:val>
          <c:extLst>
            <c:ext xmlns:c16="http://schemas.microsoft.com/office/drawing/2014/chart" uri="{C3380CC4-5D6E-409C-BE32-E72D297353CC}">
              <c16:uniqueId val="{00000001-5218-4C85-8586-64A5D8E5B04B}"/>
            </c:ext>
          </c:extLst>
        </c:ser>
        <c:ser>
          <c:idx val="2"/>
          <c:order val="2"/>
          <c:tx>
            <c:strRef>
              <c:f>Sheet1!$D$1</c:f>
              <c:strCache>
                <c:ptCount val="1"/>
                <c:pt idx="0">
                  <c:v>Bosch Herramientas Eléctricas Profesionales y Accesorios Chile</c:v>
                </c:pt>
              </c:strCache>
            </c:strRef>
          </c:tx>
          <c:spPr>
            <a:solidFill>
              <a:schemeClr val="accent3"/>
            </a:solidFill>
            <a:ln>
              <a:noFill/>
            </a:ln>
            <a:effectLst/>
          </c:spPr>
          <c:invertIfNegative val="0"/>
          <c:cat>
            <c:strRef>
              <c:f>Sheet1!$A$2:$A$5</c:f>
              <c:strCache>
                <c:ptCount val="4"/>
                <c:pt idx="0">
                  <c:v>Video</c:v>
                </c:pt>
                <c:pt idx="1">
                  <c:v>Photo</c:v>
                </c:pt>
                <c:pt idx="2">
                  <c:v>Link</c:v>
                </c:pt>
                <c:pt idx="3">
                  <c:v>Status</c:v>
                </c:pt>
              </c:strCache>
            </c:strRef>
          </c:cat>
          <c:val>
            <c:numRef>
              <c:f>Sheet1!$D$2:$D$5</c:f>
              <c:numCache>
                <c:formatCode>General</c:formatCode>
                <c:ptCount val="4"/>
                <c:pt idx="0">
                  <c:v>9.2989181247819008</c:v>
                </c:pt>
                <c:pt idx="1">
                  <c:v>3.8270731152474</c:v>
                </c:pt>
                <c:pt idx="2">
                  <c:v>1.9005302412658001</c:v>
                </c:pt>
                <c:pt idx="3">
                  <c:v>4.3154761904761996</c:v>
                </c:pt>
              </c:numCache>
            </c:numRef>
          </c:val>
          <c:extLst>
            <c:ext xmlns:c16="http://schemas.microsoft.com/office/drawing/2014/chart" uri="{C3380CC4-5D6E-409C-BE32-E72D297353CC}">
              <c16:uniqueId val="{00000002-5218-4C85-8586-64A5D8E5B04B}"/>
            </c:ext>
          </c:extLst>
        </c:ser>
        <c:dLbls>
          <c:showLegendKey val="0"/>
          <c:showVal val="0"/>
          <c:showCatName val="0"/>
          <c:showSerName val="0"/>
          <c:showPercent val="0"/>
          <c:showBubbleSize val="0"/>
        </c:dLbls>
        <c:gapWidth val="219"/>
        <c:overlap val="-27"/>
        <c:axId val="337250552"/>
        <c:axId val="337253504"/>
      </c:barChart>
      <c:catAx>
        <c:axId val="337250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53504"/>
        <c:crosses val="autoZero"/>
        <c:auto val="1"/>
        <c:lblAlgn val="ctr"/>
        <c:lblOffset val="100"/>
        <c:noMultiLvlLbl val="0"/>
      </c:catAx>
      <c:valAx>
        <c:axId val="33725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5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385</c:v>
                </c:pt>
                <c:pt idx="1">
                  <c:v>260</c:v>
                </c:pt>
                <c:pt idx="2">
                  <c:v>58</c:v>
                </c:pt>
                <c:pt idx="3">
                  <c:v>49</c:v>
                </c:pt>
                <c:pt idx="4">
                  <c:v>55</c:v>
                </c:pt>
                <c:pt idx="5">
                  <c:v>56</c:v>
                </c:pt>
                <c:pt idx="6">
                  <c:v>151</c:v>
                </c:pt>
                <c:pt idx="7">
                  <c:v>84</c:v>
                </c:pt>
                <c:pt idx="8">
                  <c:v>77</c:v>
                </c:pt>
                <c:pt idx="9">
                  <c:v>57</c:v>
                </c:pt>
                <c:pt idx="10">
                  <c:v>61</c:v>
                </c:pt>
                <c:pt idx="11">
                  <c:v>57</c:v>
                </c:pt>
                <c:pt idx="12">
                  <c:v>104</c:v>
                </c:pt>
                <c:pt idx="13">
                  <c:v>63</c:v>
                </c:pt>
                <c:pt idx="14">
                  <c:v>81</c:v>
                </c:pt>
                <c:pt idx="15">
                  <c:v>87</c:v>
                </c:pt>
                <c:pt idx="16">
                  <c:v>84</c:v>
                </c:pt>
                <c:pt idx="17">
                  <c:v>66</c:v>
                </c:pt>
                <c:pt idx="18">
                  <c:v>92</c:v>
                </c:pt>
                <c:pt idx="19">
                  <c:v>57</c:v>
                </c:pt>
                <c:pt idx="20">
                  <c:v>46</c:v>
                </c:pt>
                <c:pt idx="21">
                  <c:v>131</c:v>
                </c:pt>
                <c:pt idx="22">
                  <c:v>96</c:v>
                </c:pt>
                <c:pt idx="23">
                  <c:v>67</c:v>
                </c:pt>
                <c:pt idx="24">
                  <c:v>71</c:v>
                </c:pt>
                <c:pt idx="25">
                  <c:v>67</c:v>
                </c:pt>
                <c:pt idx="26">
                  <c:v>48</c:v>
                </c:pt>
                <c:pt idx="27">
                  <c:v>47</c:v>
                </c:pt>
                <c:pt idx="28">
                  <c:v>49</c:v>
                </c:pt>
                <c:pt idx="29">
                  <c:v>52</c:v>
                </c:pt>
                <c:pt idx="30">
                  <c:v>42</c:v>
                </c:pt>
              </c:numCache>
            </c:numRef>
          </c:val>
          <c:smooth val="0"/>
          <c:extLst>
            <c:ext xmlns:c16="http://schemas.microsoft.com/office/drawing/2014/chart" uri="{C3380CC4-5D6E-409C-BE32-E72D297353CC}">
              <c16:uniqueId val="{00000000-C313-4C89-BE26-AB17679D5876}"/>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97</c:v>
                </c:pt>
                <c:pt idx="1">
                  <c:v>76</c:v>
                </c:pt>
                <c:pt idx="2">
                  <c:v>70</c:v>
                </c:pt>
                <c:pt idx="3">
                  <c:v>24</c:v>
                </c:pt>
                <c:pt idx="4">
                  <c:v>54</c:v>
                </c:pt>
                <c:pt idx="5">
                  <c:v>37</c:v>
                </c:pt>
                <c:pt idx="6">
                  <c:v>50</c:v>
                </c:pt>
                <c:pt idx="7">
                  <c:v>21</c:v>
                </c:pt>
                <c:pt idx="8">
                  <c:v>67</c:v>
                </c:pt>
                <c:pt idx="9">
                  <c:v>33</c:v>
                </c:pt>
                <c:pt idx="10">
                  <c:v>26</c:v>
                </c:pt>
                <c:pt idx="11">
                  <c:v>33</c:v>
                </c:pt>
                <c:pt idx="12">
                  <c:v>198</c:v>
                </c:pt>
                <c:pt idx="13">
                  <c:v>141</c:v>
                </c:pt>
                <c:pt idx="14">
                  <c:v>107</c:v>
                </c:pt>
                <c:pt idx="15">
                  <c:v>177</c:v>
                </c:pt>
                <c:pt idx="16">
                  <c:v>83</c:v>
                </c:pt>
                <c:pt idx="17">
                  <c:v>31</c:v>
                </c:pt>
                <c:pt idx="18">
                  <c:v>62</c:v>
                </c:pt>
                <c:pt idx="19">
                  <c:v>38</c:v>
                </c:pt>
                <c:pt idx="20">
                  <c:v>94</c:v>
                </c:pt>
                <c:pt idx="21">
                  <c:v>118</c:v>
                </c:pt>
                <c:pt idx="22">
                  <c:v>142</c:v>
                </c:pt>
                <c:pt idx="23">
                  <c:v>60</c:v>
                </c:pt>
                <c:pt idx="24">
                  <c:v>43</c:v>
                </c:pt>
                <c:pt idx="25">
                  <c:v>27</c:v>
                </c:pt>
                <c:pt idx="26">
                  <c:v>176</c:v>
                </c:pt>
                <c:pt idx="27">
                  <c:v>128</c:v>
                </c:pt>
                <c:pt idx="28">
                  <c:v>155</c:v>
                </c:pt>
                <c:pt idx="29">
                  <c:v>64</c:v>
                </c:pt>
                <c:pt idx="30">
                  <c:v>29</c:v>
                </c:pt>
              </c:numCache>
            </c:numRef>
          </c:val>
          <c:smooth val="0"/>
          <c:extLst>
            <c:ext xmlns:c16="http://schemas.microsoft.com/office/drawing/2014/chart" uri="{C3380CC4-5D6E-409C-BE32-E72D297353CC}">
              <c16:uniqueId val="{00000001-C313-4C89-BE26-AB17679D5876}"/>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62</c:v>
                </c:pt>
                <c:pt idx="1">
                  <c:v>50</c:v>
                </c:pt>
                <c:pt idx="2">
                  <c:v>33</c:v>
                </c:pt>
                <c:pt idx="3">
                  <c:v>26</c:v>
                </c:pt>
                <c:pt idx="4">
                  <c:v>66</c:v>
                </c:pt>
                <c:pt idx="5">
                  <c:v>400</c:v>
                </c:pt>
                <c:pt idx="6">
                  <c:v>173</c:v>
                </c:pt>
                <c:pt idx="7">
                  <c:v>125</c:v>
                </c:pt>
                <c:pt idx="8">
                  <c:v>128</c:v>
                </c:pt>
                <c:pt idx="9">
                  <c:v>334</c:v>
                </c:pt>
                <c:pt idx="10">
                  <c:v>157</c:v>
                </c:pt>
                <c:pt idx="11">
                  <c:v>226</c:v>
                </c:pt>
                <c:pt idx="12">
                  <c:v>835</c:v>
                </c:pt>
                <c:pt idx="13">
                  <c:v>380</c:v>
                </c:pt>
                <c:pt idx="14">
                  <c:v>596</c:v>
                </c:pt>
                <c:pt idx="15">
                  <c:v>320</c:v>
                </c:pt>
                <c:pt idx="16">
                  <c:v>125</c:v>
                </c:pt>
                <c:pt idx="17">
                  <c:v>250</c:v>
                </c:pt>
                <c:pt idx="18">
                  <c:v>96</c:v>
                </c:pt>
                <c:pt idx="19">
                  <c:v>546</c:v>
                </c:pt>
                <c:pt idx="20">
                  <c:v>561</c:v>
                </c:pt>
                <c:pt idx="21">
                  <c:v>460</c:v>
                </c:pt>
                <c:pt idx="22">
                  <c:v>202</c:v>
                </c:pt>
                <c:pt idx="23">
                  <c:v>105</c:v>
                </c:pt>
                <c:pt idx="24">
                  <c:v>58</c:v>
                </c:pt>
                <c:pt idx="25">
                  <c:v>80</c:v>
                </c:pt>
                <c:pt idx="26">
                  <c:v>103</c:v>
                </c:pt>
                <c:pt idx="27">
                  <c:v>530</c:v>
                </c:pt>
                <c:pt idx="28">
                  <c:v>1184</c:v>
                </c:pt>
                <c:pt idx="29">
                  <c:v>1258</c:v>
                </c:pt>
                <c:pt idx="30">
                  <c:v>1202</c:v>
                </c:pt>
              </c:numCache>
            </c:numRef>
          </c:val>
          <c:smooth val="0"/>
          <c:extLst>
            <c:ext xmlns:c16="http://schemas.microsoft.com/office/drawing/2014/chart" uri="{C3380CC4-5D6E-409C-BE32-E72D297353CC}">
              <c16:uniqueId val="{00000002-C313-4C89-BE26-AB17679D5876}"/>
            </c:ext>
          </c:extLst>
        </c:ser>
        <c:dLbls>
          <c:showLegendKey val="0"/>
          <c:showVal val="0"/>
          <c:showCatName val="0"/>
          <c:showSerName val="0"/>
          <c:showPercent val="0"/>
          <c:showBubbleSize val="0"/>
        </c:dLbls>
        <c:smooth val="0"/>
        <c:axId val="337249240"/>
        <c:axId val="337254816"/>
      </c:lineChart>
      <c:dateAx>
        <c:axId val="33724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54816"/>
        <c:crosses val="autoZero"/>
        <c:auto val="1"/>
        <c:lblOffset val="100"/>
        <c:baseTimeUnit val="days"/>
      </c:dateAx>
      <c:valAx>
        <c:axId val="33725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4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Sheet1!$A$2:$A$11</c:f>
              <c:strCache>
                <c:ptCount val="10"/>
                <c:pt idx="0">
                  <c:v>Other</c:v>
                </c:pt>
                <c:pt idx="1">
                  <c:v>News Feed</c:v>
                </c:pt>
                <c:pt idx="2">
                  <c:v>Search</c:v>
                </c:pt>
                <c:pt idx="3">
                  <c:v>Page Suggestions</c:v>
                </c:pt>
                <c:pt idx="4">
                  <c:v>Your Page</c:v>
                </c:pt>
                <c:pt idx="5">
                  <c:v>Ads</c:v>
                </c:pt>
                <c:pt idx="6">
                  <c:v>Restored Likes from Reactivated Accounts</c:v>
                </c:pt>
                <c:pt idx="7">
                  <c:v>Unlikes from Page, Posts, or News Feed</c:v>
                </c:pt>
                <c:pt idx="8">
                  <c:v>Deactivated or Memorialized Account Removals</c:v>
                </c:pt>
                <c:pt idx="9">
                  <c:v>Suspicious Account Removals</c:v>
                </c:pt>
              </c:strCache>
            </c:strRef>
          </c:cat>
          <c:val>
            <c:numRef>
              <c:f>Sheet1!$B$2:$B$11</c:f>
              <c:numCache>
                <c:formatCode>General</c:formatCode>
                <c:ptCount val="10"/>
                <c:pt idx="0">
                  <c:v>20</c:v>
                </c:pt>
                <c:pt idx="1">
                  <c:v>51</c:v>
                </c:pt>
                <c:pt idx="2">
                  <c:v>56</c:v>
                </c:pt>
                <c:pt idx="3">
                  <c:v>135</c:v>
                </c:pt>
                <c:pt idx="4">
                  <c:v>210</c:v>
                </c:pt>
                <c:pt idx="5">
                  <c:v>245</c:v>
                </c:pt>
                <c:pt idx="6">
                  <c:v>1349</c:v>
                </c:pt>
                <c:pt idx="7">
                  <c:v>-190</c:v>
                </c:pt>
                <c:pt idx="8">
                  <c:v>-2122</c:v>
                </c:pt>
                <c:pt idx="9">
                  <c:v>-479</c:v>
                </c:pt>
              </c:numCache>
            </c:numRef>
          </c:val>
          <c:extLst>
            <c:ext xmlns:c16="http://schemas.microsoft.com/office/drawing/2014/chart" uri="{C3380CC4-5D6E-409C-BE32-E72D297353CC}">
              <c16:uniqueId val="{00000000-9A61-4B5E-B7CB-0714B5BCCB0B}"/>
            </c:ext>
          </c:extLst>
        </c:ser>
        <c:dLbls>
          <c:showLegendKey val="0"/>
          <c:showVal val="0"/>
          <c:showCatName val="0"/>
          <c:showSerName val="0"/>
          <c:showPercent val="0"/>
          <c:showBubbleSize val="0"/>
        </c:dLbls>
        <c:gapWidth val="219"/>
        <c:overlap val="-27"/>
        <c:axId val="347347408"/>
        <c:axId val="347344784"/>
      </c:barChart>
      <c:catAx>
        <c:axId val="34734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44784"/>
        <c:crosses val="autoZero"/>
        <c:auto val="1"/>
        <c:lblAlgn val="ctr"/>
        <c:lblOffset val="100"/>
        <c:noMultiLvlLbl val="0"/>
      </c:catAx>
      <c:valAx>
        <c:axId val="34734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4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18578</c:v>
                </c:pt>
                <c:pt idx="1">
                  <c:v>13662</c:v>
                </c:pt>
                <c:pt idx="2">
                  <c:v>655</c:v>
                </c:pt>
                <c:pt idx="3">
                  <c:v>570</c:v>
                </c:pt>
                <c:pt idx="4">
                  <c:v>581</c:v>
                </c:pt>
                <c:pt idx="5">
                  <c:v>799</c:v>
                </c:pt>
                <c:pt idx="6">
                  <c:v>4355</c:v>
                </c:pt>
                <c:pt idx="7">
                  <c:v>2045</c:v>
                </c:pt>
                <c:pt idx="8">
                  <c:v>1269</c:v>
                </c:pt>
                <c:pt idx="9">
                  <c:v>1046</c:v>
                </c:pt>
                <c:pt idx="10">
                  <c:v>668</c:v>
                </c:pt>
                <c:pt idx="11">
                  <c:v>868</c:v>
                </c:pt>
                <c:pt idx="12">
                  <c:v>887</c:v>
                </c:pt>
                <c:pt idx="13">
                  <c:v>642</c:v>
                </c:pt>
                <c:pt idx="14">
                  <c:v>827</c:v>
                </c:pt>
                <c:pt idx="15">
                  <c:v>887</c:v>
                </c:pt>
                <c:pt idx="16">
                  <c:v>878</c:v>
                </c:pt>
                <c:pt idx="17">
                  <c:v>630</c:v>
                </c:pt>
                <c:pt idx="18">
                  <c:v>1235</c:v>
                </c:pt>
                <c:pt idx="19">
                  <c:v>1269</c:v>
                </c:pt>
                <c:pt idx="20">
                  <c:v>520</c:v>
                </c:pt>
                <c:pt idx="21">
                  <c:v>1166</c:v>
                </c:pt>
                <c:pt idx="22">
                  <c:v>993</c:v>
                </c:pt>
                <c:pt idx="23">
                  <c:v>811</c:v>
                </c:pt>
                <c:pt idx="24">
                  <c:v>779</c:v>
                </c:pt>
                <c:pt idx="25">
                  <c:v>558</c:v>
                </c:pt>
                <c:pt idx="26">
                  <c:v>748</c:v>
                </c:pt>
                <c:pt idx="27">
                  <c:v>619</c:v>
                </c:pt>
                <c:pt idx="28">
                  <c:v>368</c:v>
                </c:pt>
                <c:pt idx="29">
                  <c:v>488</c:v>
                </c:pt>
                <c:pt idx="30">
                  <c:v>381</c:v>
                </c:pt>
              </c:numCache>
            </c:numRef>
          </c:val>
          <c:smooth val="0"/>
          <c:extLst>
            <c:ext xmlns:c16="http://schemas.microsoft.com/office/drawing/2014/chart" uri="{C3380CC4-5D6E-409C-BE32-E72D297353CC}">
              <c16:uniqueId val="{00000000-F2AB-4C6C-8E06-2EB2E634F955}"/>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2851</c:v>
                </c:pt>
                <c:pt idx="1">
                  <c:v>4479</c:v>
                </c:pt>
                <c:pt idx="2">
                  <c:v>3585</c:v>
                </c:pt>
                <c:pt idx="3">
                  <c:v>765</c:v>
                </c:pt>
                <c:pt idx="4">
                  <c:v>3912</c:v>
                </c:pt>
                <c:pt idx="5">
                  <c:v>1829</c:v>
                </c:pt>
                <c:pt idx="6">
                  <c:v>1946</c:v>
                </c:pt>
                <c:pt idx="7">
                  <c:v>734</c:v>
                </c:pt>
                <c:pt idx="8">
                  <c:v>3144</c:v>
                </c:pt>
                <c:pt idx="9">
                  <c:v>1407</c:v>
                </c:pt>
                <c:pt idx="10">
                  <c:v>458</c:v>
                </c:pt>
                <c:pt idx="11">
                  <c:v>744</c:v>
                </c:pt>
                <c:pt idx="12">
                  <c:v>6310</c:v>
                </c:pt>
                <c:pt idx="13">
                  <c:v>3555</c:v>
                </c:pt>
                <c:pt idx="14">
                  <c:v>4517</c:v>
                </c:pt>
                <c:pt idx="15">
                  <c:v>8506</c:v>
                </c:pt>
                <c:pt idx="16">
                  <c:v>3017</c:v>
                </c:pt>
                <c:pt idx="17">
                  <c:v>1307</c:v>
                </c:pt>
                <c:pt idx="18">
                  <c:v>1305</c:v>
                </c:pt>
                <c:pt idx="19">
                  <c:v>487</c:v>
                </c:pt>
                <c:pt idx="20">
                  <c:v>8403</c:v>
                </c:pt>
                <c:pt idx="21">
                  <c:v>4120</c:v>
                </c:pt>
                <c:pt idx="22">
                  <c:v>6618</c:v>
                </c:pt>
                <c:pt idx="23">
                  <c:v>3009</c:v>
                </c:pt>
                <c:pt idx="24">
                  <c:v>1134</c:v>
                </c:pt>
                <c:pt idx="25">
                  <c:v>731</c:v>
                </c:pt>
                <c:pt idx="26">
                  <c:v>2634</c:v>
                </c:pt>
                <c:pt idx="27">
                  <c:v>2246</c:v>
                </c:pt>
                <c:pt idx="28">
                  <c:v>6688</c:v>
                </c:pt>
                <c:pt idx="29">
                  <c:v>2734</c:v>
                </c:pt>
                <c:pt idx="30">
                  <c:v>835</c:v>
                </c:pt>
              </c:numCache>
            </c:numRef>
          </c:val>
          <c:smooth val="0"/>
          <c:extLst>
            <c:ext xmlns:c16="http://schemas.microsoft.com/office/drawing/2014/chart" uri="{C3380CC4-5D6E-409C-BE32-E72D297353CC}">
              <c16:uniqueId val="{00000001-F2AB-4C6C-8E06-2EB2E634F955}"/>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1854</c:v>
                </c:pt>
                <c:pt idx="1">
                  <c:v>1563</c:v>
                </c:pt>
                <c:pt idx="2">
                  <c:v>1343</c:v>
                </c:pt>
                <c:pt idx="3">
                  <c:v>1594</c:v>
                </c:pt>
                <c:pt idx="4">
                  <c:v>1978</c:v>
                </c:pt>
                <c:pt idx="5">
                  <c:v>20916</c:v>
                </c:pt>
                <c:pt idx="6">
                  <c:v>17755</c:v>
                </c:pt>
                <c:pt idx="7">
                  <c:v>13146</c:v>
                </c:pt>
                <c:pt idx="8">
                  <c:v>13211</c:v>
                </c:pt>
                <c:pt idx="9">
                  <c:v>24378</c:v>
                </c:pt>
                <c:pt idx="10">
                  <c:v>19072</c:v>
                </c:pt>
                <c:pt idx="11">
                  <c:v>31275</c:v>
                </c:pt>
                <c:pt idx="12">
                  <c:v>39382</c:v>
                </c:pt>
                <c:pt idx="13">
                  <c:v>27822</c:v>
                </c:pt>
                <c:pt idx="14">
                  <c:v>31650</c:v>
                </c:pt>
                <c:pt idx="15">
                  <c:v>18268</c:v>
                </c:pt>
                <c:pt idx="16">
                  <c:v>13595</c:v>
                </c:pt>
                <c:pt idx="17">
                  <c:v>20899</c:v>
                </c:pt>
                <c:pt idx="18">
                  <c:v>10012</c:v>
                </c:pt>
                <c:pt idx="19">
                  <c:v>22474</c:v>
                </c:pt>
                <c:pt idx="20">
                  <c:v>31037</c:v>
                </c:pt>
                <c:pt idx="21">
                  <c:v>26857</c:v>
                </c:pt>
                <c:pt idx="22">
                  <c:v>9042</c:v>
                </c:pt>
                <c:pt idx="23">
                  <c:v>3841</c:v>
                </c:pt>
                <c:pt idx="24">
                  <c:v>2515</c:v>
                </c:pt>
                <c:pt idx="25">
                  <c:v>2350</c:v>
                </c:pt>
                <c:pt idx="26">
                  <c:v>2912</c:v>
                </c:pt>
                <c:pt idx="27">
                  <c:v>17136</c:v>
                </c:pt>
                <c:pt idx="28">
                  <c:v>39910</c:v>
                </c:pt>
                <c:pt idx="29">
                  <c:v>45178</c:v>
                </c:pt>
                <c:pt idx="30">
                  <c:v>41889</c:v>
                </c:pt>
              </c:numCache>
            </c:numRef>
          </c:val>
          <c:smooth val="0"/>
          <c:extLst>
            <c:ext xmlns:c16="http://schemas.microsoft.com/office/drawing/2014/chart" uri="{C3380CC4-5D6E-409C-BE32-E72D297353CC}">
              <c16:uniqueId val="{00000002-F2AB-4C6C-8E06-2EB2E634F955}"/>
            </c:ext>
          </c:extLst>
        </c:ser>
        <c:dLbls>
          <c:showLegendKey val="0"/>
          <c:showVal val="0"/>
          <c:showCatName val="0"/>
          <c:showSerName val="0"/>
          <c:showPercent val="0"/>
          <c:showBubbleSize val="0"/>
        </c:dLbls>
        <c:smooth val="0"/>
        <c:axId val="410839240"/>
        <c:axId val="410839568"/>
      </c:lineChart>
      <c:dateAx>
        <c:axId val="41083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39568"/>
        <c:crosses val="autoZero"/>
        <c:auto val="1"/>
        <c:lblOffset val="100"/>
        <c:baseTimeUnit val="days"/>
      </c:dateAx>
      <c:valAx>
        <c:axId val="41083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3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23AF-4FCA-BE23-7CE267E5F199}"/>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23AF-4FCA-BE23-7CE267E5F199}"/>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23AF-4FCA-BE23-7CE267E5F199}"/>
            </c:ext>
          </c:extLst>
        </c:ser>
        <c:dLbls>
          <c:showLegendKey val="0"/>
          <c:showVal val="0"/>
          <c:showCatName val="0"/>
          <c:showSerName val="0"/>
          <c:showPercent val="0"/>
          <c:showBubbleSize val="0"/>
        </c:dLbls>
        <c:smooth val="0"/>
        <c:axId val="410841536"/>
        <c:axId val="410841864"/>
      </c:lineChart>
      <c:dateAx>
        <c:axId val="410841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41864"/>
        <c:crosses val="autoZero"/>
        <c:auto val="1"/>
        <c:lblOffset val="100"/>
        <c:baseTimeUnit val="days"/>
      </c:dateAx>
      <c:valAx>
        <c:axId val="41084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4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53</c:v>
                </c:pt>
                <c:pt idx="1">
                  <c:v>68</c:v>
                </c:pt>
                <c:pt idx="2">
                  <c:v>26</c:v>
                </c:pt>
                <c:pt idx="3">
                  <c:v>29</c:v>
                </c:pt>
                <c:pt idx="4">
                  <c:v>43</c:v>
                </c:pt>
                <c:pt idx="5">
                  <c:v>67</c:v>
                </c:pt>
                <c:pt idx="6">
                  <c:v>49</c:v>
                </c:pt>
                <c:pt idx="7">
                  <c:v>63</c:v>
                </c:pt>
                <c:pt idx="8">
                  <c:v>43</c:v>
                </c:pt>
                <c:pt idx="9">
                  <c:v>22</c:v>
                </c:pt>
                <c:pt idx="10">
                  <c:v>24</c:v>
                </c:pt>
                <c:pt idx="11">
                  <c:v>51</c:v>
                </c:pt>
                <c:pt idx="12">
                  <c:v>51</c:v>
                </c:pt>
                <c:pt idx="13">
                  <c:v>20</c:v>
                </c:pt>
                <c:pt idx="14">
                  <c:v>39</c:v>
                </c:pt>
                <c:pt idx="15">
                  <c:v>29</c:v>
                </c:pt>
                <c:pt idx="16">
                  <c:v>25</c:v>
                </c:pt>
                <c:pt idx="17">
                  <c:v>22</c:v>
                </c:pt>
                <c:pt idx="18">
                  <c:v>47</c:v>
                </c:pt>
                <c:pt idx="19">
                  <c:v>50</c:v>
                </c:pt>
                <c:pt idx="20">
                  <c:v>28</c:v>
                </c:pt>
                <c:pt idx="21">
                  <c:v>26</c:v>
                </c:pt>
                <c:pt idx="22">
                  <c:v>35</c:v>
                </c:pt>
                <c:pt idx="23">
                  <c:v>35</c:v>
                </c:pt>
                <c:pt idx="24">
                  <c:v>16</c:v>
                </c:pt>
                <c:pt idx="25">
                  <c:v>35</c:v>
                </c:pt>
                <c:pt idx="26">
                  <c:v>32</c:v>
                </c:pt>
                <c:pt idx="27">
                  <c:v>25</c:v>
                </c:pt>
                <c:pt idx="28">
                  <c:v>38</c:v>
                </c:pt>
                <c:pt idx="29">
                  <c:v>23</c:v>
                </c:pt>
                <c:pt idx="30">
                  <c:v>17</c:v>
                </c:pt>
              </c:numCache>
            </c:numRef>
          </c:val>
          <c:smooth val="0"/>
          <c:extLst>
            <c:ext xmlns:c16="http://schemas.microsoft.com/office/drawing/2014/chart" uri="{C3380CC4-5D6E-409C-BE32-E72D297353CC}">
              <c16:uniqueId val="{00000000-C8F7-482D-B8CA-D3BEE54805C5}"/>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45</c:v>
                </c:pt>
                <c:pt idx="1">
                  <c:v>96</c:v>
                </c:pt>
                <c:pt idx="2">
                  <c:v>131</c:v>
                </c:pt>
                <c:pt idx="3">
                  <c:v>26</c:v>
                </c:pt>
                <c:pt idx="4">
                  <c:v>70</c:v>
                </c:pt>
                <c:pt idx="5">
                  <c:v>39</c:v>
                </c:pt>
                <c:pt idx="6">
                  <c:v>23</c:v>
                </c:pt>
                <c:pt idx="7">
                  <c:v>31</c:v>
                </c:pt>
                <c:pt idx="8">
                  <c:v>61</c:v>
                </c:pt>
                <c:pt idx="9">
                  <c:v>29</c:v>
                </c:pt>
                <c:pt idx="10">
                  <c:v>35</c:v>
                </c:pt>
                <c:pt idx="11">
                  <c:v>47</c:v>
                </c:pt>
                <c:pt idx="12">
                  <c:v>80</c:v>
                </c:pt>
                <c:pt idx="13">
                  <c:v>40</c:v>
                </c:pt>
                <c:pt idx="14">
                  <c:v>68</c:v>
                </c:pt>
                <c:pt idx="15">
                  <c:v>86</c:v>
                </c:pt>
                <c:pt idx="16">
                  <c:v>43</c:v>
                </c:pt>
                <c:pt idx="17">
                  <c:v>21</c:v>
                </c:pt>
                <c:pt idx="18">
                  <c:v>57</c:v>
                </c:pt>
                <c:pt idx="19">
                  <c:v>29</c:v>
                </c:pt>
                <c:pt idx="20">
                  <c:v>87</c:v>
                </c:pt>
                <c:pt idx="21">
                  <c:v>46</c:v>
                </c:pt>
                <c:pt idx="22">
                  <c:v>65</c:v>
                </c:pt>
                <c:pt idx="23">
                  <c:v>30</c:v>
                </c:pt>
                <c:pt idx="24">
                  <c:v>40</c:v>
                </c:pt>
                <c:pt idx="25">
                  <c:v>27</c:v>
                </c:pt>
                <c:pt idx="26">
                  <c:v>63</c:v>
                </c:pt>
                <c:pt idx="27">
                  <c:v>51</c:v>
                </c:pt>
                <c:pt idx="28">
                  <c:v>72</c:v>
                </c:pt>
                <c:pt idx="29">
                  <c:v>32</c:v>
                </c:pt>
                <c:pt idx="30">
                  <c:v>20</c:v>
                </c:pt>
              </c:numCache>
            </c:numRef>
          </c:val>
          <c:smooth val="0"/>
          <c:extLst>
            <c:ext xmlns:c16="http://schemas.microsoft.com/office/drawing/2014/chart" uri="{C3380CC4-5D6E-409C-BE32-E72D297353CC}">
              <c16:uniqueId val="{00000001-C8F7-482D-B8CA-D3BEE54805C5}"/>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17</c:v>
                </c:pt>
                <c:pt idx="1">
                  <c:v>12</c:v>
                </c:pt>
                <c:pt idx="2">
                  <c:v>20</c:v>
                </c:pt>
                <c:pt idx="3">
                  <c:v>15</c:v>
                </c:pt>
                <c:pt idx="4">
                  <c:v>23</c:v>
                </c:pt>
                <c:pt idx="5">
                  <c:v>67</c:v>
                </c:pt>
                <c:pt idx="6">
                  <c:v>62</c:v>
                </c:pt>
                <c:pt idx="7">
                  <c:v>42</c:v>
                </c:pt>
                <c:pt idx="8">
                  <c:v>46</c:v>
                </c:pt>
                <c:pt idx="9">
                  <c:v>49</c:v>
                </c:pt>
                <c:pt idx="10">
                  <c:v>42</c:v>
                </c:pt>
                <c:pt idx="11">
                  <c:v>57</c:v>
                </c:pt>
                <c:pt idx="12">
                  <c:v>100</c:v>
                </c:pt>
                <c:pt idx="13">
                  <c:v>74</c:v>
                </c:pt>
                <c:pt idx="14">
                  <c:v>98</c:v>
                </c:pt>
                <c:pt idx="15">
                  <c:v>65</c:v>
                </c:pt>
                <c:pt idx="16">
                  <c:v>31</c:v>
                </c:pt>
                <c:pt idx="17">
                  <c:v>36</c:v>
                </c:pt>
                <c:pt idx="18">
                  <c:v>35</c:v>
                </c:pt>
                <c:pt idx="19">
                  <c:v>63</c:v>
                </c:pt>
                <c:pt idx="20">
                  <c:v>42</c:v>
                </c:pt>
                <c:pt idx="21">
                  <c:v>56</c:v>
                </c:pt>
                <c:pt idx="22">
                  <c:v>33</c:v>
                </c:pt>
                <c:pt idx="23">
                  <c:v>39</c:v>
                </c:pt>
                <c:pt idx="24">
                  <c:v>9</c:v>
                </c:pt>
                <c:pt idx="25">
                  <c:v>29</c:v>
                </c:pt>
                <c:pt idx="26">
                  <c:v>22</c:v>
                </c:pt>
                <c:pt idx="27">
                  <c:v>39</c:v>
                </c:pt>
                <c:pt idx="28">
                  <c:v>29</c:v>
                </c:pt>
                <c:pt idx="29">
                  <c:v>64</c:v>
                </c:pt>
                <c:pt idx="30">
                  <c:v>29</c:v>
                </c:pt>
              </c:numCache>
            </c:numRef>
          </c:val>
          <c:smooth val="0"/>
          <c:extLst>
            <c:ext xmlns:c16="http://schemas.microsoft.com/office/drawing/2014/chart" uri="{C3380CC4-5D6E-409C-BE32-E72D297353CC}">
              <c16:uniqueId val="{00000002-C8F7-482D-B8CA-D3BEE54805C5}"/>
            </c:ext>
          </c:extLst>
        </c:ser>
        <c:dLbls>
          <c:showLegendKey val="0"/>
          <c:showVal val="0"/>
          <c:showCatName val="0"/>
          <c:showSerName val="0"/>
          <c:showPercent val="0"/>
          <c:showBubbleSize val="0"/>
        </c:dLbls>
        <c:smooth val="0"/>
        <c:axId val="410835304"/>
        <c:axId val="410842192"/>
      </c:lineChart>
      <c:dateAx>
        <c:axId val="410835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42192"/>
        <c:crosses val="autoZero"/>
        <c:auto val="1"/>
        <c:lblOffset val="100"/>
        <c:baseTimeUnit val="days"/>
      </c:dateAx>
      <c:valAx>
        <c:axId val="41084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3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Sheet1!$B$2:$B$4</c:f>
              <c:numCache>
                <c:formatCode>General</c:formatCode>
                <c:ptCount val="3"/>
                <c:pt idx="0">
                  <c:v>8431</c:v>
                </c:pt>
                <c:pt idx="1">
                  <c:v>9307</c:v>
                </c:pt>
                <c:pt idx="2">
                  <c:v>19178</c:v>
                </c:pt>
              </c:numCache>
            </c:numRef>
          </c:val>
          <c:extLst>
            <c:ext xmlns:c16="http://schemas.microsoft.com/office/drawing/2014/chart" uri="{C3380CC4-5D6E-409C-BE32-E72D297353CC}">
              <c16:uniqueId val="{00000000-3E5F-4785-A9DF-8EF565BAEA38}"/>
            </c:ext>
          </c:extLst>
        </c:ser>
        <c:ser>
          <c:idx val="1"/>
          <c:order val="1"/>
          <c:tx>
            <c:strRef>
              <c:f>Sheet1!$C$1</c:f>
              <c:strCache>
                <c:ptCount val="1"/>
                <c:pt idx="0">
                  <c:v>Organic Reach</c:v>
                </c:pt>
              </c:strCache>
            </c:strRef>
          </c:tx>
          <c:spPr>
            <a:solidFill>
              <a:schemeClr val="accent2"/>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Sheet1!$C$2:$C$4</c:f>
              <c:numCache>
                <c:formatCode>General</c:formatCode>
                <c:ptCount val="3"/>
                <c:pt idx="0">
                  <c:v>4880</c:v>
                </c:pt>
                <c:pt idx="1">
                  <c:v>15885</c:v>
                </c:pt>
                <c:pt idx="2">
                  <c:v>6896</c:v>
                </c:pt>
              </c:numCache>
            </c:numRef>
          </c:val>
          <c:extLst>
            <c:ext xmlns:c16="http://schemas.microsoft.com/office/drawing/2014/chart" uri="{C3380CC4-5D6E-409C-BE32-E72D297353CC}">
              <c16:uniqueId val="{00000001-3E5F-4785-A9DF-8EF565BAEA38}"/>
            </c:ext>
          </c:extLst>
        </c:ser>
        <c:ser>
          <c:idx val="2"/>
          <c:order val="2"/>
          <c:tx>
            <c:strRef>
              <c:f>Sheet1!$D$1</c:f>
              <c:strCache>
                <c:ptCount val="1"/>
                <c:pt idx="0">
                  <c:v>Paid Reach</c:v>
                </c:pt>
              </c:strCache>
            </c:strRef>
          </c:tx>
          <c:spPr>
            <a:solidFill>
              <a:schemeClr val="accent3"/>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Sheet1!$D$2:$D$4</c:f>
              <c:numCache>
                <c:formatCode>General</c:formatCode>
                <c:ptCount val="3"/>
                <c:pt idx="0">
                  <c:v>0</c:v>
                </c:pt>
                <c:pt idx="1">
                  <c:v>0</c:v>
                </c:pt>
                <c:pt idx="2">
                  <c:v>164589</c:v>
                </c:pt>
              </c:numCache>
            </c:numRef>
          </c:val>
          <c:extLst>
            <c:ext xmlns:c16="http://schemas.microsoft.com/office/drawing/2014/chart" uri="{C3380CC4-5D6E-409C-BE32-E72D297353CC}">
              <c16:uniqueId val="{00000002-3E5F-4785-A9DF-8EF565BAEA38}"/>
            </c:ext>
          </c:extLst>
        </c:ser>
        <c:dLbls>
          <c:showLegendKey val="0"/>
          <c:showVal val="0"/>
          <c:showCatName val="0"/>
          <c:showSerName val="0"/>
          <c:showPercent val="0"/>
          <c:showBubbleSize val="0"/>
        </c:dLbls>
        <c:gapWidth val="219"/>
        <c:overlap val="-27"/>
        <c:axId val="417701320"/>
        <c:axId val="417701648"/>
      </c:barChart>
      <c:catAx>
        <c:axId val="417701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01648"/>
        <c:crosses val="autoZero"/>
        <c:auto val="1"/>
        <c:lblAlgn val="ctr"/>
        <c:lblOffset val="100"/>
        <c:noMultiLvlLbl val="0"/>
      </c:catAx>
      <c:valAx>
        <c:axId val="41770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0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Social Clicks</c:v>
                </c:pt>
              </c:strCache>
            </c:strRef>
          </c:tx>
          <c:spPr>
            <a:solidFill>
              <a:schemeClr val="accent1"/>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4F18-4DC0-932D-1D9B4A330003}"/>
            </c:ext>
          </c:extLst>
        </c:ser>
        <c:ser>
          <c:idx val="1"/>
          <c:order val="1"/>
          <c:tx>
            <c:strRef>
              <c:f>Sheet1!$C$1</c:f>
              <c:strCache>
                <c:ptCount val="1"/>
                <c:pt idx="0">
                  <c:v>Other Clicks</c:v>
                </c:pt>
              </c:strCache>
            </c:strRef>
          </c:tx>
          <c:spPr>
            <a:solidFill>
              <a:schemeClr val="accent2"/>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4F18-4DC0-932D-1D9B4A330003}"/>
            </c:ext>
          </c:extLst>
        </c:ser>
        <c:dLbls>
          <c:showLegendKey val="0"/>
          <c:showVal val="0"/>
          <c:showCatName val="0"/>
          <c:showSerName val="0"/>
          <c:showPercent val="0"/>
          <c:showBubbleSize val="0"/>
        </c:dLbls>
        <c:gapWidth val="150"/>
        <c:overlap val="100"/>
        <c:axId val="417708864"/>
        <c:axId val="417681968"/>
      </c:barChart>
      <c:catAx>
        <c:axId val="417708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81968"/>
        <c:crosses val="autoZero"/>
        <c:auto val="1"/>
        <c:lblAlgn val="ctr"/>
        <c:lblOffset val="100"/>
        <c:noMultiLvlLbl val="0"/>
      </c:catAx>
      <c:valAx>
        <c:axId val="417681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0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Ads based on Organic Posts</c:v>
                </c:pt>
              </c:strCache>
            </c:strRef>
          </c:tx>
          <c:spPr>
            <a:solidFill>
              <a:schemeClr val="accent1"/>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5402-4E0B-979B-CC8D9C560B46}"/>
            </c:ext>
          </c:extLst>
        </c:ser>
        <c:ser>
          <c:idx val="1"/>
          <c:order val="1"/>
          <c:tx>
            <c:strRef>
              <c:f>Sheet1!$C$1</c:f>
              <c:strCache>
                <c:ptCount val="1"/>
                <c:pt idx="0">
                  <c:v>Ads based on Dark Posts</c:v>
                </c:pt>
              </c:strCache>
            </c:strRef>
          </c:tx>
          <c:spPr>
            <a:solidFill>
              <a:schemeClr val="accent2"/>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5402-4E0B-979B-CC8D9C560B46}"/>
            </c:ext>
          </c:extLst>
        </c:ser>
        <c:dLbls>
          <c:showLegendKey val="0"/>
          <c:showVal val="0"/>
          <c:showCatName val="0"/>
          <c:showSerName val="0"/>
          <c:showPercent val="0"/>
          <c:showBubbleSize val="0"/>
        </c:dLbls>
        <c:gapWidth val="150"/>
        <c:overlap val="100"/>
        <c:axId val="446754456"/>
        <c:axId val="446751176"/>
      </c:barChart>
      <c:catAx>
        <c:axId val="446754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51176"/>
        <c:crosses val="autoZero"/>
        <c:auto val="1"/>
        <c:lblAlgn val="ctr"/>
        <c:lblOffset val="100"/>
        <c:noMultiLvlLbl val="0"/>
      </c:catAx>
      <c:valAx>
        <c:axId val="446751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5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AD5D-4A74-AEF5-E04AFD5610AD}"/>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Sheet1!$C$2:$C$4</c:f>
              <c:numCache>
                <c:formatCode>General</c:formatCode>
                <c:ptCount val="3"/>
                <c:pt idx="0">
                  <c:v>286479</c:v>
                </c:pt>
                <c:pt idx="1">
                  <c:v>124181</c:v>
                </c:pt>
              </c:numCache>
            </c:numRef>
          </c:val>
          <c:extLst>
            <c:ext xmlns:c16="http://schemas.microsoft.com/office/drawing/2014/chart" uri="{C3380CC4-5D6E-409C-BE32-E72D297353CC}">
              <c16:uniqueId val="{00000001-AD5D-4A74-AEF5-E04AFD5610AD}"/>
            </c:ext>
          </c:extLst>
        </c:ser>
        <c:dLbls>
          <c:showLegendKey val="0"/>
          <c:showVal val="0"/>
          <c:showCatName val="0"/>
          <c:showSerName val="0"/>
          <c:showPercent val="0"/>
          <c:showBubbleSize val="0"/>
        </c:dLbls>
        <c:gapWidth val="219"/>
        <c:overlap val="-27"/>
        <c:axId val="485423344"/>
        <c:axId val="485422688"/>
      </c:barChart>
      <c:catAx>
        <c:axId val="485423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22688"/>
        <c:crosses val="autoZero"/>
        <c:auto val="1"/>
        <c:lblAlgn val="ctr"/>
        <c:lblOffset val="100"/>
        <c:noMultiLvlLbl val="0"/>
      </c:catAx>
      <c:valAx>
        <c:axId val="48542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2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Sheet1!$B$2:$B$4</c:f>
              <c:numCache>
                <c:formatCode>General</c:formatCode>
                <c:ptCount val="3"/>
                <c:pt idx="0">
                  <c:v>2</c:v>
                </c:pt>
                <c:pt idx="1">
                  <c:v>2</c:v>
                </c:pt>
                <c:pt idx="2">
                  <c:v>0</c:v>
                </c:pt>
              </c:numCache>
            </c:numRef>
          </c:val>
          <c:extLst>
            <c:ext xmlns:c16="http://schemas.microsoft.com/office/drawing/2014/chart" uri="{C3380CC4-5D6E-409C-BE32-E72D297353CC}">
              <c16:uniqueId val="{00000000-829D-4600-8A4C-552E543D6B28}"/>
            </c:ext>
          </c:extLst>
        </c:ser>
        <c:ser>
          <c:idx val="1"/>
          <c:order val="1"/>
          <c:tx>
            <c:strRef>
              <c:f>Sheet1!$C$1</c:f>
              <c:strCache>
                <c:ptCount val="1"/>
                <c:pt idx="0">
                  <c:v>2h - 8h</c:v>
                </c:pt>
              </c:strCache>
            </c:strRef>
          </c:tx>
          <c:spPr>
            <a:solidFill>
              <a:schemeClr val="accent2"/>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Sheet1!$C$2:$C$4</c:f>
              <c:numCache>
                <c:formatCode>General</c:formatCode>
                <c:ptCount val="3"/>
                <c:pt idx="0">
                  <c:v>0</c:v>
                </c:pt>
                <c:pt idx="1">
                  <c:v>3</c:v>
                </c:pt>
                <c:pt idx="2">
                  <c:v>0</c:v>
                </c:pt>
              </c:numCache>
            </c:numRef>
          </c:val>
          <c:extLst>
            <c:ext xmlns:c16="http://schemas.microsoft.com/office/drawing/2014/chart" uri="{C3380CC4-5D6E-409C-BE32-E72D297353CC}">
              <c16:uniqueId val="{00000001-829D-4600-8A4C-552E543D6B28}"/>
            </c:ext>
          </c:extLst>
        </c:ser>
        <c:ser>
          <c:idx val="2"/>
          <c:order val="2"/>
          <c:tx>
            <c:strRef>
              <c:f>Sheet1!$D$1</c:f>
              <c:strCache>
                <c:ptCount val="1"/>
                <c:pt idx="0">
                  <c:v>8h - 24h</c:v>
                </c:pt>
              </c:strCache>
            </c:strRef>
          </c:tx>
          <c:spPr>
            <a:solidFill>
              <a:schemeClr val="accent3"/>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Sheet1!$D$2:$D$4</c:f>
              <c:numCache>
                <c:formatCode>General</c:formatCode>
                <c:ptCount val="3"/>
                <c:pt idx="0">
                  <c:v>12</c:v>
                </c:pt>
                <c:pt idx="1">
                  <c:v>11</c:v>
                </c:pt>
                <c:pt idx="2">
                  <c:v>0</c:v>
                </c:pt>
              </c:numCache>
            </c:numRef>
          </c:val>
          <c:extLst>
            <c:ext xmlns:c16="http://schemas.microsoft.com/office/drawing/2014/chart" uri="{C3380CC4-5D6E-409C-BE32-E72D297353CC}">
              <c16:uniqueId val="{00000002-829D-4600-8A4C-552E543D6B28}"/>
            </c:ext>
          </c:extLst>
        </c:ser>
        <c:ser>
          <c:idx val="3"/>
          <c:order val="3"/>
          <c:tx>
            <c:strRef>
              <c:f>Sheet1!$E$1</c:f>
              <c:strCache>
                <c:ptCount val="1"/>
                <c:pt idx="0">
                  <c:v>24h+</c:v>
                </c:pt>
              </c:strCache>
            </c:strRef>
          </c:tx>
          <c:spPr>
            <a:solidFill>
              <a:schemeClr val="accent4"/>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Sheet1!$E$2:$E$4</c:f>
              <c:numCache>
                <c:formatCode>General</c:formatCode>
                <c:ptCount val="3"/>
                <c:pt idx="0">
                  <c:v>19</c:v>
                </c:pt>
                <c:pt idx="1">
                  <c:v>14</c:v>
                </c:pt>
                <c:pt idx="2">
                  <c:v>0</c:v>
                </c:pt>
              </c:numCache>
            </c:numRef>
          </c:val>
          <c:extLst>
            <c:ext xmlns:c16="http://schemas.microsoft.com/office/drawing/2014/chart" uri="{C3380CC4-5D6E-409C-BE32-E72D297353CC}">
              <c16:uniqueId val="{00000003-829D-4600-8A4C-552E543D6B28}"/>
            </c:ext>
          </c:extLst>
        </c:ser>
        <c:ser>
          <c:idx val="4"/>
          <c:order val="4"/>
          <c:tx>
            <c:strRef>
              <c:f>Sheet1!$F$1</c:f>
              <c:strCache>
                <c:ptCount val="1"/>
                <c:pt idx="0">
                  <c:v>Not responded</c:v>
                </c:pt>
              </c:strCache>
            </c:strRef>
          </c:tx>
          <c:spPr>
            <a:solidFill>
              <a:schemeClr val="accent5"/>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Sheet1!$F$2:$F$4</c:f>
              <c:numCache>
                <c:formatCode>General</c:formatCode>
                <c:ptCount val="3"/>
                <c:pt idx="0">
                  <c:v>3</c:v>
                </c:pt>
                <c:pt idx="1">
                  <c:v>1</c:v>
                </c:pt>
                <c:pt idx="2">
                  <c:v>0</c:v>
                </c:pt>
              </c:numCache>
            </c:numRef>
          </c:val>
          <c:extLst>
            <c:ext xmlns:c16="http://schemas.microsoft.com/office/drawing/2014/chart" uri="{C3380CC4-5D6E-409C-BE32-E72D297353CC}">
              <c16:uniqueId val="{00000004-829D-4600-8A4C-552E543D6B28}"/>
            </c:ext>
          </c:extLst>
        </c:ser>
        <c:dLbls>
          <c:showLegendKey val="0"/>
          <c:showVal val="0"/>
          <c:showCatName val="0"/>
          <c:showSerName val="0"/>
          <c:showPercent val="0"/>
          <c:showBubbleSize val="0"/>
        </c:dLbls>
        <c:gapWidth val="150"/>
        <c:overlap val="100"/>
        <c:axId val="485365288"/>
        <c:axId val="485368896"/>
      </c:barChart>
      <c:catAx>
        <c:axId val="485365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368896"/>
        <c:crosses val="autoZero"/>
        <c:auto val="1"/>
        <c:lblAlgn val="ctr"/>
        <c:lblOffset val="100"/>
        <c:noMultiLvlLbl val="0"/>
      </c:catAx>
      <c:valAx>
        <c:axId val="485368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36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5D59-4649-82E4-E64FF75FC788}"/>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5D59-4649-82E4-E64FF75FC788}"/>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5D59-4649-82E4-E64FF75FC788}"/>
            </c:ext>
          </c:extLst>
        </c:ser>
        <c:dLbls>
          <c:showLegendKey val="0"/>
          <c:showVal val="0"/>
          <c:showCatName val="0"/>
          <c:showSerName val="0"/>
          <c:showPercent val="0"/>
          <c:showBubbleSize val="0"/>
        </c:dLbls>
        <c:smooth val="0"/>
        <c:axId val="485364960"/>
        <c:axId val="485368568"/>
      </c:lineChart>
      <c:dateAx>
        <c:axId val="485364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368568"/>
        <c:crosses val="autoZero"/>
        <c:auto val="1"/>
        <c:lblOffset val="100"/>
        <c:baseTimeUnit val="days"/>
      </c:dateAx>
      <c:valAx>
        <c:axId val="48536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36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A011-45DD-ACA3-A08FC7DEF2EE}"/>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0</c:v>
                </c:pt>
                <c:pt idx="15">
                  <c:v>3</c:v>
                </c:pt>
                <c:pt idx="16">
                  <c:v>0</c:v>
                </c:pt>
                <c:pt idx="17">
                  <c:v>1</c:v>
                </c:pt>
                <c:pt idx="18">
                  <c:v>0</c:v>
                </c:pt>
                <c:pt idx="19">
                  <c:v>0</c:v>
                </c:pt>
                <c:pt idx="20">
                  <c:v>1</c:v>
                </c:pt>
                <c:pt idx="21">
                  <c:v>0</c:v>
                </c:pt>
                <c:pt idx="22">
                  <c:v>0</c:v>
                </c:pt>
                <c:pt idx="23">
                  <c:v>0</c:v>
                </c:pt>
                <c:pt idx="24">
                  <c:v>0</c:v>
                </c:pt>
                <c:pt idx="25">
                  <c:v>1</c:v>
                </c:pt>
                <c:pt idx="26">
                  <c:v>0</c:v>
                </c:pt>
                <c:pt idx="27">
                  <c:v>0</c:v>
                </c:pt>
                <c:pt idx="28">
                  <c:v>1</c:v>
                </c:pt>
                <c:pt idx="29">
                  <c:v>0</c:v>
                </c:pt>
                <c:pt idx="30">
                  <c:v>0</c:v>
                </c:pt>
              </c:numCache>
            </c:numRef>
          </c:val>
          <c:smooth val="0"/>
          <c:extLst>
            <c:ext xmlns:c16="http://schemas.microsoft.com/office/drawing/2014/chart" uri="{C3380CC4-5D6E-409C-BE32-E72D297353CC}">
              <c16:uniqueId val="{00000001-A011-45DD-ACA3-A08FC7DEF2EE}"/>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1</c:v>
                </c:pt>
                <c:pt idx="19">
                  <c:v>0</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A011-45DD-ACA3-A08FC7DEF2EE}"/>
            </c:ext>
          </c:extLst>
        </c:ser>
        <c:dLbls>
          <c:showLegendKey val="0"/>
          <c:showVal val="0"/>
          <c:showCatName val="0"/>
          <c:showSerName val="0"/>
          <c:showPercent val="0"/>
          <c:showBubbleSize val="0"/>
        </c:dLbls>
        <c:smooth val="0"/>
        <c:axId val="485365616"/>
        <c:axId val="485364632"/>
      </c:lineChart>
      <c:dateAx>
        <c:axId val="485365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364632"/>
        <c:crosses val="autoZero"/>
        <c:auto val="1"/>
        <c:lblOffset val="100"/>
        <c:baseTimeUnit val="days"/>
      </c:dateAx>
      <c:valAx>
        <c:axId val="48536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36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C6FE-4645-9E4B-0F9C3D7A6613}"/>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1</c:v>
                </c:pt>
                <c:pt idx="1">
                  <c:v>0</c:v>
                </c:pt>
                <c:pt idx="2">
                  <c:v>0</c:v>
                </c:pt>
                <c:pt idx="3">
                  <c:v>0</c:v>
                </c:pt>
                <c:pt idx="4">
                  <c:v>1</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2</c:v>
                </c:pt>
                <c:pt idx="22">
                  <c:v>2</c:v>
                </c:pt>
                <c:pt idx="23">
                  <c:v>0</c:v>
                </c:pt>
                <c:pt idx="24">
                  <c:v>0</c:v>
                </c:pt>
                <c:pt idx="25">
                  <c:v>0</c:v>
                </c:pt>
                <c:pt idx="26">
                  <c:v>0</c:v>
                </c:pt>
                <c:pt idx="27">
                  <c:v>0</c:v>
                </c:pt>
                <c:pt idx="28">
                  <c:v>0</c:v>
                </c:pt>
                <c:pt idx="29">
                  <c:v>2</c:v>
                </c:pt>
                <c:pt idx="30">
                  <c:v>0</c:v>
                </c:pt>
              </c:numCache>
            </c:numRef>
          </c:val>
          <c:smooth val="0"/>
          <c:extLst>
            <c:ext xmlns:c16="http://schemas.microsoft.com/office/drawing/2014/chart" uri="{C3380CC4-5D6E-409C-BE32-E72D297353CC}">
              <c16:uniqueId val="{00000001-C6FE-4645-9E4B-0F9C3D7A6613}"/>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0</c:v>
                </c:pt>
                <c:pt idx="1">
                  <c:v>0</c:v>
                </c:pt>
                <c:pt idx="2">
                  <c:v>0</c:v>
                </c:pt>
                <c:pt idx="3">
                  <c:v>0</c:v>
                </c:pt>
                <c:pt idx="4">
                  <c:v>0</c:v>
                </c:pt>
                <c:pt idx="5">
                  <c:v>0</c:v>
                </c:pt>
                <c:pt idx="6">
                  <c:v>0</c:v>
                </c:pt>
                <c:pt idx="7">
                  <c:v>1</c:v>
                </c:pt>
                <c:pt idx="8">
                  <c:v>0</c:v>
                </c:pt>
                <c:pt idx="9">
                  <c:v>1</c:v>
                </c:pt>
                <c:pt idx="10">
                  <c:v>0</c:v>
                </c:pt>
                <c:pt idx="11">
                  <c:v>0</c:v>
                </c:pt>
                <c:pt idx="12">
                  <c:v>0</c:v>
                </c:pt>
                <c:pt idx="13">
                  <c:v>0</c:v>
                </c:pt>
                <c:pt idx="14">
                  <c:v>0</c:v>
                </c:pt>
                <c:pt idx="15">
                  <c:v>0</c:v>
                </c:pt>
                <c:pt idx="16">
                  <c:v>0</c:v>
                </c:pt>
                <c:pt idx="17">
                  <c:v>1</c:v>
                </c:pt>
                <c:pt idx="18">
                  <c:v>0</c:v>
                </c:pt>
                <c:pt idx="19">
                  <c:v>0</c:v>
                </c:pt>
                <c:pt idx="20">
                  <c:v>0</c:v>
                </c:pt>
                <c:pt idx="21">
                  <c:v>0</c:v>
                </c:pt>
                <c:pt idx="22">
                  <c:v>0</c:v>
                </c:pt>
                <c:pt idx="23">
                  <c:v>1</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C6FE-4645-9E4B-0F9C3D7A6613}"/>
            </c:ext>
          </c:extLst>
        </c:ser>
        <c:dLbls>
          <c:showLegendKey val="0"/>
          <c:showVal val="0"/>
          <c:showCatName val="0"/>
          <c:showSerName val="0"/>
          <c:showPercent val="0"/>
          <c:showBubbleSize val="0"/>
        </c:dLbls>
        <c:smooth val="0"/>
        <c:axId val="485367584"/>
        <c:axId val="485369552"/>
      </c:lineChart>
      <c:dateAx>
        <c:axId val="485367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369552"/>
        <c:crosses val="autoZero"/>
        <c:auto val="1"/>
        <c:lblOffset val="100"/>
        <c:baseTimeUnit val="days"/>
      </c:dateAx>
      <c:valAx>
        <c:axId val="48536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36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New divided by Old Organic Post Reach</c:v>
                </c:pt>
              </c:strCache>
            </c:strRef>
          </c:tx>
          <c:spPr>
            <a:solidFill>
              <a:schemeClr val="accent1"/>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Sheet1!$B$2:$B$4</c:f>
              <c:numCache>
                <c:formatCode>General</c:formatCode>
                <c:ptCount val="3"/>
                <c:pt idx="0">
                  <c:v>564.9</c:v>
                </c:pt>
                <c:pt idx="1">
                  <c:v>106.5</c:v>
                </c:pt>
                <c:pt idx="2">
                  <c:v>91.9</c:v>
                </c:pt>
              </c:numCache>
            </c:numRef>
          </c:val>
          <c:extLst>
            <c:ext xmlns:c16="http://schemas.microsoft.com/office/drawing/2014/chart" uri="{C3380CC4-5D6E-409C-BE32-E72D297353CC}">
              <c16:uniqueId val="{00000000-2A9B-4995-9618-791A50B0F669}"/>
            </c:ext>
          </c:extLst>
        </c:ser>
        <c:dLbls>
          <c:showLegendKey val="0"/>
          <c:showVal val="0"/>
          <c:showCatName val="0"/>
          <c:showSerName val="0"/>
          <c:showPercent val="0"/>
          <c:showBubbleSize val="0"/>
        </c:dLbls>
        <c:gapWidth val="219"/>
        <c:overlap val="-27"/>
        <c:axId val="485390216"/>
        <c:axId val="485385624"/>
      </c:barChart>
      <c:catAx>
        <c:axId val="485390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385624"/>
        <c:crosses val="autoZero"/>
        <c:auto val="1"/>
        <c:lblAlgn val="ctr"/>
        <c:lblOffset val="100"/>
        <c:noMultiLvlLbl val="0"/>
      </c:catAx>
      <c:valAx>
        <c:axId val="48538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39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129.15951972555999</c:v>
                </c:pt>
                <c:pt idx="1">
                  <c:v>172.63157894737</c:v>
                </c:pt>
                <c:pt idx="2">
                  <c:v>183.91959798995001</c:v>
                </c:pt>
                <c:pt idx="3">
                  <c:v>445.3125</c:v>
                </c:pt>
                <c:pt idx="4">
                  <c:v>1039.1304347826001</c:v>
                </c:pt>
                <c:pt idx="5">
                  <c:v>916</c:v>
                </c:pt>
                <c:pt idx="6">
                  <c:v>94.593039976992003</c:v>
                </c:pt>
                <c:pt idx="7">
                  <c:v>107.64381402679</c:v>
                </c:pt>
                <c:pt idx="8">
                  <c:v>124.16</c:v>
                </c:pt>
                <c:pt idx="9">
                  <c:v>129.296875</c:v>
                </c:pt>
                <c:pt idx="10">
                  <c:v>196.23655913978001</c:v>
                </c:pt>
                <c:pt idx="11">
                  <c:v>316.27906976743998</c:v>
                </c:pt>
                <c:pt idx="12">
                  <c:v>137.76041666667001</c:v>
                </c:pt>
                <c:pt idx="13">
                  <c:v>155.45851528384</c:v>
                </c:pt>
                <c:pt idx="14">
                  <c:v>142.35294117647001</c:v>
                </c:pt>
                <c:pt idx="15">
                  <c:v>243.39622641509001</c:v>
                </c:pt>
                <c:pt idx="16">
                  <c:v>184.27419354839</c:v>
                </c:pt>
                <c:pt idx="17">
                  <c:v>256.09756097561001</c:v>
                </c:pt>
                <c:pt idx="18">
                  <c:v>112.26252158894999</c:v>
                </c:pt>
                <c:pt idx="19">
                  <c:v>190.54054054054001</c:v>
                </c:pt>
                <c:pt idx="20">
                  <c:v>546.15384615385005</c:v>
                </c:pt>
                <c:pt idx="21">
                  <c:v>380.70175438595999</c:v>
                </c:pt>
                <c:pt idx="22">
                  <c:v>1310.8108108107999</c:v>
                </c:pt>
                <c:pt idx="23">
                  <c:v>902.94117647058999</c:v>
                </c:pt>
                <c:pt idx="24">
                  <c:v>2494.1176470587998</c:v>
                </c:pt>
                <c:pt idx="25">
                  <c:v>1034.7826086957</c:v>
                </c:pt>
                <c:pt idx="26">
                  <c:v>865.38461538462002</c:v>
                </c:pt>
                <c:pt idx="27">
                  <c:v>895.83333333332996</c:v>
                </c:pt>
                <c:pt idx="28">
                  <c:v>1581.8181818181999</c:v>
                </c:pt>
                <c:pt idx="29">
                  <c:v>1840</c:v>
                </c:pt>
                <c:pt idx="30">
                  <c:v>384.3137254902</c:v>
                </c:pt>
              </c:numCache>
            </c:numRef>
          </c:val>
          <c:smooth val="0"/>
          <c:extLst>
            <c:ext xmlns:c16="http://schemas.microsoft.com/office/drawing/2014/chart" uri="{C3380CC4-5D6E-409C-BE32-E72D297353CC}">
              <c16:uniqueId val="{00000000-5196-493E-B94E-9BF48FAD6283}"/>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94.059869036482993</c:v>
                </c:pt>
                <c:pt idx="1">
                  <c:v>90.373611578593</c:v>
                </c:pt>
                <c:pt idx="2">
                  <c:v>98.027314112290995</c:v>
                </c:pt>
                <c:pt idx="3">
                  <c:v>119.64735516373</c:v>
                </c:pt>
                <c:pt idx="4">
                  <c:v>93.688828889638998</c:v>
                </c:pt>
                <c:pt idx="5">
                  <c:v>100.30395136778</c:v>
                </c:pt>
                <c:pt idx="6">
                  <c:v>106.51996740016</c:v>
                </c:pt>
                <c:pt idx="7">
                  <c:v>119.06976744185999</c:v>
                </c:pt>
                <c:pt idx="8">
                  <c:v>95.572916666666998</c:v>
                </c:pt>
                <c:pt idx="9">
                  <c:v>107.95454545455</c:v>
                </c:pt>
                <c:pt idx="10">
                  <c:v>144.73684210526</c:v>
                </c:pt>
                <c:pt idx="11">
                  <c:v>175.73529411765</c:v>
                </c:pt>
                <c:pt idx="12">
                  <c:v>89.617145235123004</c:v>
                </c:pt>
                <c:pt idx="13">
                  <c:v>91.960712986540997</c:v>
                </c:pt>
                <c:pt idx="14">
                  <c:v>90.345199568501002</c:v>
                </c:pt>
                <c:pt idx="15">
                  <c:v>91.961942257217999</c:v>
                </c:pt>
                <c:pt idx="16">
                  <c:v>97.661623108666006</c:v>
                </c:pt>
                <c:pt idx="17">
                  <c:v>100.12453300125</c:v>
                </c:pt>
                <c:pt idx="18">
                  <c:v>112.2641509434</c:v>
                </c:pt>
                <c:pt idx="19">
                  <c:v>176.66666666667001</c:v>
                </c:pt>
                <c:pt idx="20">
                  <c:v>91.276836158191998</c:v>
                </c:pt>
                <c:pt idx="21">
                  <c:v>100.26857654432</c:v>
                </c:pt>
                <c:pt idx="22">
                  <c:v>91.209016393442994</c:v>
                </c:pt>
                <c:pt idx="23">
                  <c:v>98.040961709705996</c:v>
                </c:pt>
                <c:pt idx="24">
                  <c:v>111.09154929576999</c:v>
                </c:pt>
                <c:pt idx="25">
                  <c:v>119.7889182058</c:v>
                </c:pt>
                <c:pt idx="26">
                  <c:v>94.086956521738998</c:v>
                </c:pt>
                <c:pt idx="27">
                  <c:v>102.64705882353</c:v>
                </c:pt>
                <c:pt idx="28">
                  <c:v>86.902133922000999</c:v>
                </c:pt>
                <c:pt idx="29">
                  <c:v>94.569190600522006</c:v>
                </c:pt>
                <c:pt idx="30">
                  <c:v>113.82113821138</c:v>
                </c:pt>
              </c:numCache>
            </c:numRef>
          </c:val>
          <c:smooth val="0"/>
          <c:extLst>
            <c:ext xmlns:c16="http://schemas.microsoft.com/office/drawing/2014/chart" uri="{C3380CC4-5D6E-409C-BE32-E72D297353CC}">
              <c16:uniqueId val="{00000001-5196-493E-B94E-9BF48FAD6283}"/>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94.268077601410994</c:v>
                </c:pt>
                <c:pt idx="1">
                  <c:v>96.359499431171997</c:v>
                </c:pt>
                <c:pt idx="2">
                  <c:v>94.076163610718993</c:v>
                </c:pt>
                <c:pt idx="3">
                  <c:v>95.102840352594995</c:v>
                </c:pt>
                <c:pt idx="4">
                  <c:v>91.329479768786001</c:v>
                </c:pt>
                <c:pt idx="5">
                  <c:v>92.032024399543005</c:v>
                </c:pt>
                <c:pt idx="6">
                  <c:v>92.805755395682993</c:v>
                </c:pt>
                <c:pt idx="7">
                  <c:v>96.228710462286998</c:v>
                </c:pt>
                <c:pt idx="8">
                  <c:v>90.848708487085005</c:v>
                </c:pt>
                <c:pt idx="9">
                  <c:v>91.470145509282005</c:v>
                </c:pt>
                <c:pt idx="10">
                  <c:v>94.696321642428998</c:v>
                </c:pt>
                <c:pt idx="11">
                  <c:v>89.911894273127999</c:v>
                </c:pt>
                <c:pt idx="12">
                  <c:v>91.813602015113005</c:v>
                </c:pt>
                <c:pt idx="13">
                  <c:v>91.292875989446003</c:v>
                </c:pt>
                <c:pt idx="14">
                  <c:v>89.768160741886007</c:v>
                </c:pt>
                <c:pt idx="15">
                  <c:v>98.639720171006999</c:v>
                </c:pt>
                <c:pt idx="16">
                  <c:v>100.3120124805</c:v>
                </c:pt>
                <c:pt idx="17">
                  <c:v>92.764920828257999</c:v>
                </c:pt>
                <c:pt idx="18">
                  <c:v>92.404268675455</c:v>
                </c:pt>
                <c:pt idx="19">
                  <c:v>84.408504452117</c:v>
                </c:pt>
                <c:pt idx="20">
                  <c:v>91.975155279502999</c:v>
                </c:pt>
                <c:pt idx="21">
                  <c:v>88.546409807356</c:v>
                </c:pt>
                <c:pt idx="22">
                  <c:v>89.561809761310997</c:v>
                </c:pt>
                <c:pt idx="23">
                  <c:v>88.259668508287007</c:v>
                </c:pt>
                <c:pt idx="24">
                  <c:v>93.495934959349995</c:v>
                </c:pt>
                <c:pt idx="25">
                  <c:v>94.907749077491005</c:v>
                </c:pt>
                <c:pt idx="26">
                  <c:v>86.112493777999006</c:v>
                </c:pt>
                <c:pt idx="27">
                  <c:v>83.985507246376997</c:v>
                </c:pt>
                <c:pt idx="28">
                  <c:v>84.992784992785005</c:v>
                </c:pt>
                <c:pt idx="29">
                  <c:v>94.832275611967006</c:v>
                </c:pt>
                <c:pt idx="30">
                  <c:v>92.831105710814001</c:v>
                </c:pt>
              </c:numCache>
            </c:numRef>
          </c:val>
          <c:smooth val="0"/>
          <c:extLst>
            <c:ext xmlns:c16="http://schemas.microsoft.com/office/drawing/2014/chart" uri="{C3380CC4-5D6E-409C-BE32-E72D297353CC}">
              <c16:uniqueId val="{00000002-5196-493E-B94E-9BF48FAD6283}"/>
            </c:ext>
          </c:extLst>
        </c:ser>
        <c:dLbls>
          <c:showLegendKey val="0"/>
          <c:showVal val="0"/>
          <c:showCatName val="0"/>
          <c:showSerName val="0"/>
          <c:showPercent val="0"/>
          <c:showBubbleSize val="0"/>
        </c:dLbls>
        <c:smooth val="0"/>
        <c:axId val="485396776"/>
        <c:axId val="485397432"/>
      </c:lineChart>
      <c:dateAx>
        <c:axId val="485396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397432"/>
        <c:crosses val="autoZero"/>
        <c:auto val="1"/>
        <c:lblOffset val="100"/>
        <c:baseTimeUnit val="days"/>
      </c:dateAx>
      <c:valAx>
        <c:axId val="485397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39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D0B14-1757-45CE-AFAF-1CE56B0F00F5}"/>
              </a:ext>
            </a:extLst>
          </p:cNvPr>
          <p:cNvSpPr>
            <a:spLocks noGrp="1"/>
          </p:cNvSpPr>
          <p:nvPr>
            <p:ph type="ctrTitle"/>
          </p:nvPr>
        </p:nvSpPr>
        <p:spPr/>
        <p:txBody>
          <a:bodyPr/>
          <a:lstStyle/>
          <a:p>
            <a:r>
              <a:rPr lang="en-US"/>
              <a:t>LA Testing</a:t>
            </a:r>
          </a:p>
        </p:txBody>
      </p:sp>
      <p:sp>
        <p:nvSpPr>
          <p:cNvPr id="3" name="Subtitle 2">
            <a:extLst>
              <a:ext uri="{FF2B5EF4-FFF2-40B4-BE49-F238E27FC236}">
                <a16:creationId xmlns:a16="http://schemas.microsoft.com/office/drawing/2014/main" id="{D7A08831-057E-4CD2-B6CF-9683B617573E}"/>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4049050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2BED1-88F2-4311-8F94-0C0B3BE8795A}"/>
              </a:ext>
            </a:extLst>
          </p:cNvPr>
          <p:cNvSpPr>
            <a:spLocks noGrp="1"/>
          </p:cNvSpPr>
          <p:nvPr>
            <p:ph type="title"/>
          </p:nvPr>
        </p:nvSpPr>
        <p:spPr/>
        <p:txBody>
          <a:bodyPr/>
          <a:lstStyle/>
          <a:p>
            <a:r>
              <a:rPr lang="en-US"/>
              <a:t>Facebook Key Metrics Radar | PRO-PT-LA</a:t>
            </a:r>
          </a:p>
        </p:txBody>
      </p:sp>
      <p:graphicFrame>
        <p:nvGraphicFramePr>
          <p:cNvPr id="6" name="Chart Placeholder 5">
            <a:extLst>
              <a:ext uri="{FF2B5EF4-FFF2-40B4-BE49-F238E27FC236}">
                <a16:creationId xmlns:a16="http://schemas.microsoft.com/office/drawing/2014/main" id="{48DFA6FD-BDAA-4832-8504-C704668DAD27}"/>
              </a:ext>
            </a:extLst>
          </p:cNvPr>
          <p:cNvGraphicFramePr>
            <a:graphicFrameLocks noGrp="1"/>
          </p:cNvGraphicFramePr>
          <p:nvPr>
            <p:ph type="chart" sz="quarter" idx="13"/>
            <p:extLst>
              <p:ext uri="{D42A27DB-BD31-4B8C-83A1-F6EECF244321}">
                <p14:modId xmlns:p14="http://schemas.microsoft.com/office/powerpoint/2010/main" val="900828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0FEC2F-B0C1-457E-AE6A-E1C7140590D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42A2419-B4DA-4BE5-BFEA-60220DCCE9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5267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E745E-4971-41A9-AB24-F8992DA90E0A}"/>
              </a:ext>
            </a:extLst>
          </p:cNvPr>
          <p:cNvSpPr>
            <a:spLocks noGrp="1"/>
          </p:cNvSpPr>
          <p:nvPr>
            <p:ph type="title"/>
          </p:nvPr>
        </p:nvSpPr>
        <p:spPr/>
        <p:txBody>
          <a:bodyPr/>
          <a:lstStyle/>
          <a:p>
            <a:r>
              <a:rPr lang="en-US"/>
              <a:t>Facebook Interaction Rate By Post Type | PRO-PT-LA</a:t>
            </a:r>
          </a:p>
        </p:txBody>
      </p:sp>
      <p:graphicFrame>
        <p:nvGraphicFramePr>
          <p:cNvPr id="6" name="Chart Placeholder 5">
            <a:extLst>
              <a:ext uri="{FF2B5EF4-FFF2-40B4-BE49-F238E27FC236}">
                <a16:creationId xmlns:a16="http://schemas.microsoft.com/office/drawing/2014/main" id="{53C52DA6-3A9B-4FD0-A3B1-B807F4CA1727}"/>
              </a:ext>
            </a:extLst>
          </p:cNvPr>
          <p:cNvGraphicFramePr>
            <a:graphicFrameLocks noGrp="1"/>
          </p:cNvGraphicFramePr>
          <p:nvPr>
            <p:ph type="chart" sz="quarter" idx="13"/>
            <p:extLst>
              <p:ext uri="{D42A27DB-BD31-4B8C-83A1-F6EECF244321}">
                <p14:modId xmlns:p14="http://schemas.microsoft.com/office/powerpoint/2010/main" val="1211305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8B4384-3E2F-4D31-8BC2-7A813AC9B11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3A07F56-F9A9-4F14-87C3-59956E778A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2924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31E65-B215-402E-9A10-862D546CC2AC}"/>
              </a:ext>
            </a:extLst>
          </p:cNvPr>
          <p:cNvSpPr>
            <a:spLocks noGrp="1"/>
          </p:cNvSpPr>
          <p:nvPr>
            <p:ph type="title"/>
          </p:nvPr>
        </p:nvSpPr>
        <p:spPr/>
        <p:txBody>
          <a:bodyPr/>
          <a:lstStyle/>
          <a:p>
            <a:r>
              <a:rPr lang="en-US"/>
              <a:t>Facebook Interaction Rate | PRO-PT-LA</a:t>
            </a:r>
          </a:p>
        </p:txBody>
      </p:sp>
      <p:graphicFrame>
        <p:nvGraphicFramePr>
          <p:cNvPr id="6" name="Chart Placeholder 5">
            <a:extLst>
              <a:ext uri="{FF2B5EF4-FFF2-40B4-BE49-F238E27FC236}">
                <a16:creationId xmlns:a16="http://schemas.microsoft.com/office/drawing/2014/main" id="{8950DA39-A027-411A-A407-F8CBEDAC443A}"/>
              </a:ext>
            </a:extLst>
          </p:cNvPr>
          <p:cNvGraphicFramePr>
            <a:graphicFrameLocks noGrp="1"/>
          </p:cNvGraphicFramePr>
          <p:nvPr>
            <p:ph type="chart" sz="quarter" idx="13"/>
            <p:extLst>
              <p:ext uri="{D42A27DB-BD31-4B8C-83A1-F6EECF244321}">
                <p14:modId xmlns:p14="http://schemas.microsoft.com/office/powerpoint/2010/main" val="3595883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E391F1-A470-48A5-8F27-E648820A121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5D3F394-2728-4DBC-A2C0-C6411F0A13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3958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D90C5-F3D0-4D9A-9DBF-FC9C5927DB62}"/>
              </a:ext>
            </a:extLst>
          </p:cNvPr>
          <p:cNvSpPr>
            <a:spLocks noGrp="1"/>
          </p:cNvSpPr>
          <p:nvPr>
            <p:ph type="title"/>
          </p:nvPr>
        </p:nvSpPr>
        <p:spPr/>
        <p:txBody>
          <a:bodyPr/>
          <a:lstStyle/>
          <a:p>
            <a:r>
              <a:rPr lang="en-US"/>
              <a:t>Facebook Interactions Distribution | PRO-PT-LA</a:t>
            </a:r>
          </a:p>
        </p:txBody>
      </p:sp>
      <p:graphicFrame>
        <p:nvGraphicFramePr>
          <p:cNvPr id="6" name="Chart Placeholder 5">
            <a:extLst>
              <a:ext uri="{FF2B5EF4-FFF2-40B4-BE49-F238E27FC236}">
                <a16:creationId xmlns:a16="http://schemas.microsoft.com/office/drawing/2014/main" id="{8DE4EE2B-D31D-4DF6-ADCC-14E808D2B929}"/>
              </a:ext>
            </a:extLst>
          </p:cNvPr>
          <p:cNvGraphicFramePr>
            <a:graphicFrameLocks noGrp="1"/>
          </p:cNvGraphicFramePr>
          <p:nvPr>
            <p:ph type="chart" sz="quarter" idx="13"/>
            <p:extLst>
              <p:ext uri="{D42A27DB-BD31-4B8C-83A1-F6EECF244321}">
                <p14:modId xmlns:p14="http://schemas.microsoft.com/office/powerpoint/2010/main" val="4097147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FCF14F-4480-4DCD-845D-0F83CC6D5AA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C3A1813-E06B-46FD-BE30-3DCD7AA6C7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4617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E3AF2-AF65-4B4B-8746-3001D49731A0}"/>
              </a:ext>
            </a:extLst>
          </p:cNvPr>
          <p:cNvSpPr>
            <a:spLocks noGrp="1"/>
          </p:cNvSpPr>
          <p:nvPr>
            <p:ph type="title"/>
          </p:nvPr>
        </p:nvSpPr>
        <p:spPr/>
        <p:txBody>
          <a:bodyPr/>
          <a:lstStyle/>
          <a:p>
            <a:r>
              <a:rPr lang="en-US"/>
              <a:t>Facebook Fans Change Per Weekday | PRO-PT-LA</a:t>
            </a:r>
          </a:p>
        </p:txBody>
      </p:sp>
      <p:graphicFrame>
        <p:nvGraphicFramePr>
          <p:cNvPr id="6" name="Chart Placeholder 5">
            <a:extLst>
              <a:ext uri="{FF2B5EF4-FFF2-40B4-BE49-F238E27FC236}">
                <a16:creationId xmlns:a16="http://schemas.microsoft.com/office/drawing/2014/main" id="{1AD05A60-F512-48FB-A9DF-F6ACD5C10CE8}"/>
              </a:ext>
            </a:extLst>
          </p:cNvPr>
          <p:cNvGraphicFramePr>
            <a:graphicFrameLocks noGrp="1"/>
          </p:cNvGraphicFramePr>
          <p:nvPr>
            <p:ph type="chart" sz="quarter" idx="13"/>
            <p:extLst>
              <p:ext uri="{D42A27DB-BD31-4B8C-83A1-F6EECF244321}">
                <p14:modId xmlns:p14="http://schemas.microsoft.com/office/powerpoint/2010/main" val="778960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A59C88-E16A-40AD-9C1F-4EDDBF72B0C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5B598BD-F1AE-428B-9B9F-9AE362960A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1873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42D7A-D9AD-4586-92C3-24D951E5113A}"/>
              </a:ext>
            </a:extLst>
          </p:cNvPr>
          <p:cNvSpPr>
            <a:spLocks noGrp="1"/>
          </p:cNvSpPr>
          <p:nvPr>
            <p:ph type="title"/>
          </p:nvPr>
        </p:nvSpPr>
        <p:spPr/>
        <p:txBody>
          <a:bodyPr/>
          <a:lstStyle/>
          <a:p>
            <a:r>
              <a:rPr lang="en-US"/>
              <a:t>Facebook Engagement Rate By Post Type | PRO-PT-LA</a:t>
            </a:r>
          </a:p>
        </p:txBody>
      </p:sp>
      <p:graphicFrame>
        <p:nvGraphicFramePr>
          <p:cNvPr id="6" name="Chart Placeholder 5">
            <a:extLst>
              <a:ext uri="{FF2B5EF4-FFF2-40B4-BE49-F238E27FC236}">
                <a16:creationId xmlns:a16="http://schemas.microsoft.com/office/drawing/2014/main" id="{5536CA5A-9896-4B68-87DB-CFDAFB4C3527}"/>
              </a:ext>
            </a:extLst>
          </p:cNvPr>
          <p:cNvGraphicFramePr>
            <a:graphicFrameLocks noGrp="1"/>
          </p:cNvGraphicFramePr>
          <p:nvPr>
            <p:ph type="chart" sz="quarter" idx="13"/>
            <p:extLst>
              <p:ext uri="{D42A27DB-BD31-4B8C-83A1-F6EECF244321}">
                <p14:modId xmlns:p14="http://schemas.microsoft.com/office/powerpoint/2010/main" val="354609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AE5DE5-DA0B-48C3-AC99-80EB4680ADF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B754CD6-7A9A-4AEF-98B3-3A1C228FEE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6545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8E3F7-0A06-4807-8FBC-821236F9EC4D}"/>
              </a:ext>
            </a:extLst>
          </p:cNvPr>
          <p:cNvSpPr>
            <a:spLocks noGrp="1"/>
          </p:cNvSpPr>
          <p:nvPr>
            <p:ph type="title"/>
          </p:nvPr>
        </p:nvSpPr>
        <p:spPr/>
        <p:txBody>
          <a:bodyPr/>
          <a:lstStyle/>
          <a:p>
            <a:r>
              <a:rPr lang="en-US"/>
              <a:t>Facebook Engaged Users | PRO-PT-LA</a:t>
            </a:r>
          </a:p>
        </p:txBody>
      </p:sp>
      <p:graphicFrame>
        <p:nvGraphicFramePr>
          <p:cNvPr id="6" name="Chart Placeholder 5">
            <a:extLst>
              <a:ext uri="{FF2B5EF4-FFF2-40B4-BE49-F238E27FC236}">
                <a16:creationId xmlns:a16="http://schemas.microsoft.com/office/drawing/2014/main" id="{E6CDACA1-44C4-47ED-B98A-471D4CB7A1F5}"/>
              </a:ext>
            </a:extLst>
          </p:cNvPr>
          <p:cNvGraphicFramePr>
            <a:graphicFrameLocks noGrp="1"/>
          </p:cNvGraphicFramePr>
          <p:nvPr>
            <p:ph type="chart" sz="quarter" idx="13"/>
            <p:extLst>
              <p:ext uri="{D42A27DB-BD31-4B8C-83A1-F6EECF244321}">
                <p14:modId xmlns:p14="http://schemas.microsoft.com/office/powerpoint/2010/main" val="182940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08A130-BECE-48E2-8BDF-5B3099CE15D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B1F46DC-A9B5-45EB-9D44-A6A06E3248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7628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F57DE-8C9A-4BAB-AFEA-95AF095DF6A8}"/>
              </a:ext>
            </a:extLst>
          </p:cNvPr>
          <p:cNvSpPr>
            <a:spLocks noGrp="1"/>
          </p:cNvSpPr>
          <p:nvPr>
            <p:ph type="title"/>
          </p:nvPr>
        </p:nvSpPr>
        <p:spPr/>
        <p:txBody>
          <a:bodyPr/>
          <a:lstStyle/>
          <a:p>
            <a:r>
              <a:rPr lang="en-US"/>
              <a:t>Facebook Reach By Country Table | PRO-PT-LA - 1 of 3</a:t>
            </a:r>
          </a:p>
        </p:txBody>
      </p:sp>
      <p:graphicFrame>
        <p:nvGraphicFramePr>
          <p:cNvPr id="5" name="Table Placeholder 4">
            <a:extLst>
              <a:ext uri="{FF2B5EF4-FFF2-40B4-BE49-F238E27FC236}">
                <a16:creationId xmlns:a16="http://schemas.microsoft.com/office/drawing/2014/main" id="{F0575187-023E-469C-9B67-DE10E00BDE98}"/>
              </a:ext>
            </a:extLst>
          </p:cNvPr>
          <p:cNvGraphicFramePr>
            <a:graphicFrameLocks noGrp="1"/>
          </p:cNvGraphicFramePr>
          <p:nvPr>
            <p:ph type="tbl" sz="quarter" idx="13"/>
            <p:extLst>
              <p:ext uri="{D42A27DB-BD31-4B8C-83A1-F6EECF244321}">
                <p14:modId xmlns:p14="http://schemas.microsoft.com/office/powerpoint/2010/main" val="2527282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2837677"/>
                    </a:ext>
                  </a:extLst>
                </a:gridCol>
                <a:gridCol w="3291840">
                  <a:extLst>
                    <a:ext uri="{9D8B030D-6E8A-4147-A177-3AD203B41FA5}">
                      <a16:colId xmlns:a16="http://schemas.microsoft.com/office/drawing/2014/main" val="3729463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424228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Andorra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58776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32670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8664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81215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40960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extLst>
                  <a:ext uri="{0D108BD9-81ED-4DB2-BD59-A6C34878D82A}">
                    <a16:rowId xmlns:a16="http://schemas.microsoft.com/office/drawing/2014/main" val="373131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55594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86092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Aruba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3918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Azerbaijan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55945447"/>
                  </a:ext>
                </a:extLst>
              </a:tr>
            </a:tbl>
          </a:graphicData>
        </a:graphic>
      </p:graphicFrame>
      <p:sp>
        <p:nvSpPr>
          <p:cNvPr id="4" name="Text Placeholder 3">
            <a:extLst>
              <a:ext uri="{FF2B5EF4-FFF2-40B4-BE49-F238E27FC236}">
                <a16:creationId xmlns:a16="http://schemas.microsoft.com/office/drawing/2014/main" id="{45F1A58C-534A-4541-931E-33B0D1B3FD1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47001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67AE9-4AD4-48D1-99EC-EA8876A517BD}"/>
              </a:ext>
            </a:extLst>
          </p:cNvPr>
          <p:cNvSpPr>
            <a:spLocks noGrp="1"/>
          </p:cNvSpPr>
          <p:nvPr>
            <p:ph type="title"/>
          </p:nvPr>
        </p:nvSpPr>
        <p:spPr/>
        <p:txBody>
          <a:bodyPr/>
          <a:lstStyle/>
          <a:p>
            <a:r>
              <a:rPr lang="en-US"/>
              <a:t>Facebook Reach By Country Table | PRO-PT-LA - 2 of 3</a:t>
            </a:r>
          </a:p>
        </p:txBody>
      </p:sp>
      <p:graphicFrame>
        <p:nvGraphicFramePr>
          <p:cNvPr id="5" name="Table Placeholder 4">
            <a:extLst>
              <a:ext uri="{FF2B5EF4-FFF2-40B4-BE49-F238E27FC236}">
                <a16:creationId xmlns:a16="http://schemas.microsoft.com/office/drawing/2014/main" id="{01560993-A5BA-404C-9C7F-A19AFBAFE320}"/>
              </a:ext>
            </a:extLst>
          </p:cNvPr>
          <p:cNvGraphicFramePr>
            <a:graphicFrameLocks noGrp="1"/>
          </p:cNvGraphicFramePr>
          <p:nvPr>
            <p:ph type="tbl" sz="quarter" idx="13"/>
            <p:extLst>
              <p:ext uri="{D42A27DB-BD31-4B8C-83A1-F6EECF244321}">
                <p14:modId xmlns:p14="http://schemas.microsoft.com/office/powerpoint/2010/main" val="3245200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99250985"/>
                    </a:ext>
                  </a:extLst>
                </a:gridCol>
                <a:gridCol w="3291840">
                  <a:extLst>
                    <a:ext uri="{9D8B030D-6E8A-4147-A177-3AD203B41FA5}">
                      <a16:colId xmlns:a16="http://schemas.microsoft.com/office/drawing/2014/main" val="1187864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795103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39511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64405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54432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37968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75957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14714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extLst>
                  <a:ext uri="{0D108BD9-81ED-4DB2-BD59-A6C34878D82A}">
                    <a16:rowId xmlns:a16="http://schemas.microsoft.com/office/drawing/2014/main" val="259607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Belize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01289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18852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33384553"/>
                  </a:ext>
                </a:extLst>
              </a:tr>
            </a:tbl>
          </a:graphicData>
        </a:graphic>
      </p:graphicFrame>
      <p:sp>
        <p:nvSpPr>
          <p:cNvPr id="4" name="Text Placeholder 3">
            <a:extLst>
              <a:ext uri="{FF2B5EF4-FFF2-40B4-BE49-F238E27FC236}">
                <a16:creationId xmlns:a16="http://schemas.microsoft.com/office/drawing/2014/main" id="{C842B9FE-0B36-4ACD-8896-D966547BEDE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70079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993CF-2E76-47CA-85BE-F7D1EC092906}"/>
              </a:ext>
            </a:extLst>
          </p:cNvPr>
          <p:cNvSpPr>
            <a:spLocks noGrp="1"/>
          </p:cNvSpPr>
          <p:nvPr>
            <p:ph type="title"/>
          </p:nvPr>
        </p:nvSpPr>
        <p:spPr/>
        <p:txBody>
          <a:bodyPr/>
          <a:lstStyle/>
          <a:p>
            <a:r>
              <a:rPr lang="en-US"/>
              <a:t>Facebook Reach By Country Table | PRO-PT-LA - 3 of 3</a:t>
            </a:r>
          </a:p>
        </p:txBody>
      </p:sp>
      <p:graphicFrame>
        <p:nvGraphicFramePr>
          <p:cNvPr id="5" name="Table Placeholder 4">
            <a:extLst>
              <a:ext uri="{FF2B5EF4-FFF2-40B4-BE49-F238E27FC236}">
                <a16:creationId xmlns:a16="http://schemas.microsoft.com/office/drawing/2014/main" id="{323316DE-76C1-461C-BA3C-15C77A2DAEF4}"/>
              </a:ext>
            </a:extLst>
          </p:cNvPr>
          <p:cNvGraphicFramePr>
            <a:graphicFrameLocks noGrp="1"/>
          </p:cNvGraphicFramePr>
          <p:nvPr>
            <p:ph type="tbl" sz="quarter" idx="13"/>
            <p:extLst>
              <p:ext uri="{D42A27DB-BD31-4B8C-83A1-F6EECF244321}">
                <p14:modId xmlns:p14="http://schemas.microsoft.com/office/powerpoint/2010/main" val="84848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85497073"/>
                    </a:ext>
                  </a:extLst>
                </a:gridCol>
                <a:gridCol w="3291840">
                  <a:extLst>
                    <a:ext uri="{9D8B030D-6E8A-4147-A177-3AD203B41FA5}">
                      <a16:colId xmlns:a16="http://schemas.microsoft.com/office/drawing/2014/main" val="2554934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762405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a:t>
                      </a:r>
                    </a:p>
                  </a:txBody>
                  <a:tcPr/>
                </a:tc>
                <a:extLst>
                  <a:ext uri="{0D108BD9-81ED-4DB2-BD59-A6C34878D82A}">
                    <a16:rowId xmlns:a16="http://schemas.microsoft.com/office/drawing/2014/main" val="1735534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Cameroon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81165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98777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Colombia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76269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368615430"/>
                  </a:ext>
                </a:extLst>
              </a:tr>
            </a:tbl>
          </a:graphicData>
        </a:graphic>
      </p:graphicFrame>
      <p:sp>
        <p:nvSpPr>
          <p:cNvPr id="4" name="Text Placeholder 3">
            <a:extLst>
              <a:ext uri="{FF2B5EF4-FFF2-40B4-BE49-F238E27FC236}">
                <a16:creationId xmlns:a16="http://schemas.microsoft.com/office/drawing/2014/main" id="{FD6E7D3C-B640-4369-9D66-5F6FA6DB988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63150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DFFAD-FC1A-4C63-8A18-6035F09913E4}"/>
              </a:ext>
            </a:extLst>
          </p:cNvPr>
          <p:cNvSpPr>
            <a:spLocks noGrp="1"/>
          </p:cNvSpPr>
          <p:nvPr>
            <p:ph type="title"/>
          </p:nvPr>
        </p:nvSpPr>
        <p:spPr/>
        <p:txBody>
          <a:bodyPr/>
          <a:lstStyle/>
          <a:p>
            <a:r>
              <a:rPr lang="en-US"/>
              <a:t>Facebook Fans Change by Like/Unlike Source | PRO-PT-LA</a:t>
            </a:r>
          </a:p>
        </p:txBody>
      </p:sp>
      <p:graphicFrame>
        <p:nvGraphicFramePr>
          <p:cNvPr id="6" name="Chart Placeholder 5">
            <a:extLst>
              <a:ext uri="{FF2B5EF4-FFF2-40B4-BE49-F238E27FC236}">
                <a16:creationId xmlns:a16="http://schemas.microsoft.com/office/drawing/2014/main" id="{FB9F7302-14F0-4793-95A3-890DD82633B3}"/>
              </a:ext>
            </a:extLst>
          </p:cNvPr>
          <p:cNvGraphicFramePr>
            <a:graphicFrameLocks noGrp="1"/>
          </p:cNvGraphicFramePr>
          <p:nvPr>
            <p:ph type="chart" sz="quarter" idx="13"/>
            <p:extLst>
              <p:ext uri="{D42A27DB-BD31-4B8C-83A1-F6EECF244321}">
                <p14:modId xmlns:p14="http://schemas.microsoft.com/office/powerpoint/2010/main" val="231378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68D554-8268-44CD-AA6C-CF6983DA896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5510DF1-67F5-48D0-9E6E-EBB1E72B59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1319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941EF-A8CA-47BF-B849-4888825DF0B3}"/>
              </a:ext>
            </a:extLst>
          </p:cNvPr>
          <p:cNvSpPr>
            <a:spLocks noGrp="1"/>
          </p:cNvSpPr>
          <p:nvPr>
            <p:ph type="title"/>
          </p:nvPr>
        </p:nvSpPr>
        <p:spPr/>
        <p:txBody>
          <a:bodyPr/>
          <a:lstStyle/>
          <a:p>
            <a:r>
              <a:rPr lang="en-US"/>
              <a:t>Facebook Page Views By External Referral | PRO-PT-LA - 1 of 3</a:t>
            </a:r>
          </a:p>
        </p:txBody>
      </p:sp>
      <p:graphicFrame>
        <p:nvGraphicFramePr>
          <p:cNvPr id="5" name="Table Placeholder 4">
            <a:extLst>
              <a:ext uri="{FF2B5EF4-FFF2-40B4-BE49-F238E27FC236}">
                <a16:creationId xmlns:a16="http://schemas.microsoft.com/office/drawing/2014/main" id="{26D9F49C-375E-4563-98C3-26DC82133968}"/>
              </a:ext>
            </a:extLst>
          </p:cNvPr>
          <p:cNvGraphicFramePr>
            <a:graphicFrameLocks noGrp="1"/>
          </p:cNvGraphicFramePr>
          <p:nvPr>
            <p:ph type="tbl" sz="quarter" idx="13"/>
            <p:extLst>
              <p:ext uri="{D42A27DB-BD31-4B8C-83A1-F6EECF244321}">
                <p14:modId xmlns:p14="http://schemas.microsoft.com/office/powerpoint/2010/main" val="213662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30344635"/>
                    </a:ext>
                  </a:extLst>
                </a:gridCol>
                <a:gridCol w="3291840">
                  <a:extLst>
                    <a:ext uri="{9D8B030D-6E8A-4147-A177-3AD203B41FA5}">
                      <a16:colId xmlns:a16="http://schemas.microsoft.com/office/drawing/2014/main" val="1634523368"/>
                    </a:ext>
                  </a:extLst>
                </a:gridCol>
                <a:gridCol w="2468880">
                  <a:extLst>
                    <a:ext uri="{9D8B030D-6E8A-4147-A177-3AD203B41FA5}">
                      <a16:colId xmlns:a16="http://schemas.microsoft.com/office/drawing/2014/main" val="271675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1409750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683908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http://www.bosch-professional.com/br/pt/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618385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http://www.bosch-professional.com/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902417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http://www.boschacessorios.com.br/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582758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8520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http://comunidadebosch.com.br/post/tupias-12-6-e-8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97803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http://hvaccareers.com/bosch-blaze-glm-42-delivers-easy-to-read-backlit-color-display-that-makes-easy-to-use-device-more-indispensable/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94902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https://mb2app43.bccn.local/socialcom/message/listOps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68851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http://10.7.88.204/socialcom/message/listOps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66074647"/>
                  </a:ext>
                </a:extLst>
              </a:tr>
            </a:tbl>
          </a:graphicData>
        </a:graphic>
      </p:graphicFrame>
      <p:sp>
        <p:nvSpPr>
          <p:cNvPr id="4" name="Text Placeholder 3">
            <a:extLst>
              <a:ext uri="{FF2B5EF4-FFF2-40B4-BE49-F238E27FC236}">
                <a16:creationId xmlns:a16="http://schemas.microsoft.com/office/drawing/2014/main" id="{87E1097A-FC4A-4DBC-8E89-717FD83E1F4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15969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91BF5-6C73-4801-833F-7A8A26BB4914}"/>
              </a:ext>
            </a:extLst>
          </p:cNvPr>
          <p:cNvSpPr>
            <a:spLocks noGrp="1"/>
          </p:cNvSpPr>
          <p:nvPr>
            <p:ph type="title"/>
          </p:nvPr>
        </p:nvSpPr>
        <p:spPr/>
        <p:txBody>
          <a:bodyPr/>
          <a:lstStyle/>
          <a:p>
            <a:r>
              <a:rPr lang="en-US"/>
              <a:t>Facebook Page Views By External Referral | PRO-PT-LA - 2 of 3</a:t>
            </a:r>
          </a:p>
        </p:txBody>
      </p:sp>
      <p:graphicFrame>
        <p:nvGraphicFramePr>
          <p:cNvPr id="5" name="Table Placeholder 4">
            <a:extLst>
              <a:ext uri="{FF2B5EF4-FFF2-40B4-BE49-F238E27FC236}">
                <a16:creationId xmlns:a16="http://schemas.microsoft.com/office/drawing/2014/main" id="{0B8C1200-A530-4ADC-B1C3-E6D31CC7EF92}"/>
              </a:ext>
            </a:extLst>
          </p:cNvPr>
          <p:cNvGraphicFramePr>
            <a:graphicFrameLocks noGrp="1"/>
          </p:cNvGraphicFramePr>
          <p:nvPr>
            <p:ph type="tbl" sz="quarter" idx="13"/>
            <p:extLst>
              <p:ext uri="{D42A27DB-BD31-4B8C-83A1-F6EECF244321}">
                <p14:modId xmlns:p14="http://schemas.microsoft.com/office/powerpoint/2010/main" val="4293392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47608628"/>
                    </a:ext>
                  </a:extLst>
                </a:gridCol>
                <a:gridCol w="3291840">
                  <a:extLst>
                    <a:ext uri="{9D8B030D-6E8A-4147-A177-3AD203B41FA5}">
                      <a16:colId xmlns:a16="http://schemas.microsoft.com/office/drawing/2014/main" val="2336905316"/>
                    </a:ext>
                  </a:extLst>
                </a:gridCol>
                <a:gridCol w="2468880">
                  <a:extLst>
                    <a:ext uri="{9D8B030D-6E8A-4147-A177-3AD203B41FA5}">
                      <a16:colId xmlns:a16="http://schemas.microsoft.com/office/drawing/2014/main" val="77212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1447036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http://www.bosch-professional.com/ar/es/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0560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https://www.boschtools.com/us/en/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76814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https://www.boschtools.com/us/en/boschtools-ocs/angle-grinders-gws18v-45pcn-177451-p/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1013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868157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8343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https://plataforma3.seekr.com.br/searches/350588/sac/tickets?status=R&amp;page=1&amp;order=newer&amp;per_page=20&amp;ticket_id=438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73333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http://www.google.com.ar/search?q=Respuestas+m%E1quinas+el%E9ctricas+bosch&amp;hl=es-419&amp;gbv=1&amp;oq=Respuestas+m%E1quinas+el%E9ctricas+bosch&amp;gs_l=heirloom-serp.12...0.0.0.29367.0.0.0.0.0.0.0.0..0.0....0...1ac..34.heirloom-serp..0.0.0.-8WS8kh2zFU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3054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https://www.google.com.mx/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11786167"/>
                  </a:ext>
                </a:extLst>
              </a:tr>
            </a:tbl>
          </a:graphicData>
        </a:graphic>
      </p:graphicFrame>
      <p:sp>
        <p:nvSpPr>
          <p:cNvPr id="4" name="Text Placeholder 3">
            <a:extLst>
              <a:ext uri="{FF2B5EF4-FFF2-40B4-BE49-F238E27FC236}">
                <a16:creationId xmlns:a16="http://schemas.microsoft.com/office/drawing/2014/main" id="{CAA3FD63-B121-4C44-9B22-9DFBE68C636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59641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9B366-660C-4422-9801-5E9F7F1C1C26}"/>
              </a:ext>
            </a:extLst>
          </p:cNvPr>
          <p:cNvSpPr>
            <a:spLocks noGrp="1"/>
          </p:cNvSpPr>
          <p:nvPr>
            <p:ph type="title"/>
          </p:nvPr>
        </p:nvSpPr>
        <p:spPr/>
        <p:txBody>
          <a:bodyPr/>
          <a:lstStyle/>
          <a:p>
            <a:r>
              <a:rPr lang="en-US"/>
              <a:t>Facebook Page Views By External Referral | PRO-PT-LA - 3 of 3</a:t>
            </a:r>
          </a:p>
        </p:txBody>
      </p:sp>
      <p:graphicFrame>
        <p:nvGraphicFramePr>
          <p:cNvPr id="5" name="Table Placeholder 4">
            <a:extLst>
              <a:ext uri="{FF2B5EF4-FFF2-40B4-BE49-F238E27FC236}">
                <a16:creationId xmlns:a16="http://schemas.microsoft.com/office/drawing/2014/main" id="{ED2E3B72-CC84-4E4D-958F-E0DB8DAB35F6}"/>
              </a:ext>
            </a:extLst>
          </p:cNvPr>
          <p:cNvGraphicFramePr>
            <a:graphicFrameLocks noGrp="1"/>
          </p:cNvGraphicFramePr>
          <p:nvPr>
            <p:ph type="tbl" sz="quarter" idx="13"/>
            <p:extLst>
              <p:ext uri="{D42A27DB-BD31-4B8C-83A1-F6EECF244321}">
                <p14:modId xmlns:p14="http://schemas.microsoft.com/office/powerpoint/2010/main" val="1865828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57589831"/>
                    </a:ext>
                  </a:extLst>
                </a:gridCol>
                <a:gridCol w="3291840">
                  <a:extLst>
                    <a:ext uri="{9D8B030D-6E8A-4147-A177-3AD203B41FA5}">
                      <a16:colId xmlns:a16="http://schemas.microsoft.com/office/drawing/2014/main" val="85565130"/>
                    </a:ext>
                  </a:extLst>
                </a:gridCol>
                <a:gridCol w="2468880">
                  <a:extLst>
                    <a:ext uri="{9D8B030D-6E8A-4147-A177-3AD203B41FA5}">
                      <a16:colId xmlns:a16="http://schemas.microsoft.com/office/drawing/2014/main" val="3593582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606800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https://www.youtube.com/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88111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http://www.bosch-professional.com/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41798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https://www.bosch-professional.com/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12176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https://www.boschtools.com/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6106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http://m.bosch-professional.com.ar/ar/es/professional/cordless-tools/cordless_tools__embedded_1.html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37493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32518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47600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Chile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http://www.festivaldelconstruman.cl/votacion/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41874439"/>
                  </a:ext>
                </a:extLst>
              </a:tr>
            </a:tbl>
          </a:graphicData>
        </a:graphic>
      </p:graphicFrame>
      <p:sp>
        <p:nvSpPr>
          <p:cNvPr id="4" name="Text Placeholder 3">
            <a:extLst>
              <a:ext uri="{FF2B5EF4-FFF2-40B4-BE49-F238E27FC236}">
                <a16:creationId xmlns:a16="http://schemas.microsoft.com/office/drawing/2014/main" id="{8EE247EA-67C1-4175-9AA1-508C18EBBAA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13701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A38A7-ED44-43E7-86B9-916BE28EC3A7}"/>
              </a:ext>
            </a:extLst>
          </p:cNvPr>
          <p:cNvSpPr>
            <a:spLocks noGrp="1"/>
          </p:cNvSpPr>
          <p:nvPr>
            <p:ph type="title"/>
          </p:nvPr>
        </p:nvSpPr>
        <p:spPr/>
        <p:txBody>
          <a:bodyPr/>
          <a:lstStyle/>
          <a:p>
            <a:r>
              <a:rPr lang="en-US"/>
              <a:t>Facebook Impressions | PRO-PT-LA</a:t>
            </a:r>
          </a:p>
        </p:txBody>
      </p:sp>
      <p:graphicFrame>
        <p:nvGraphicFramePr>
          <p:cNvPr id="6" name="Chart Placeholder 5">
            <a:extLst>
              <a:ext uri="{FF2B5EF4-FFF2-40B4-BE49-F238E27FC236}">
                <a16:creationId xmlns:a16="http://schemas.microsoft.com/office/drawing/2014/main" id="{628626C6-F1E4-439A-BD4C-A62A6401AB6D}"/>
              </a:ext>
            </a:extLst>
          </p:cNvPr>
          <p:cNvGraphicFramePr>
            <a:graphicFrameLocks noGrp="1"/>
          </p:cNvGraphicFramePr>
          <p:nvPr>
            <p:ph type="chart" sz="quarter" idx="13"/>
            <p:extLst>
              <p:ext uri="{D42A27DB-BD31-4B8C-83A1-F6EECF244321}">
                <p14:modId xmlns:p14="http://schemas.microsoft.com/office/powerpoint/2010/main" val="3107400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D3C04F-A1EF-4D9B-AE78-E97A60B37F8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4218DC7-9DC7-4351-A21E-8C210BAE83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2544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C5416-BEB1-4702-AB5A-5C4A13FF268F}"/>
              </a:ext>
            </a:extLst>
          </p:cNvPr>
          <p:cNvSpPr>
            <a:spLocks noGrp="1"/>
          </p:cNvSpPr>
          <p:nvPr>
            <p:ph type="title"/>
          </p:nvPr>
        </p:nvSpPr>
        <p:spPr/>
        <p:txBody>
          <a:bodyPr/>
          <a:lstStyle/>
          <a:p>
            <a:r>
              <a:rPr lang="en-US"/>
              <a:t>Facebook User Posts | PRO-PT-LA</a:t>
            </a:r>
          </a:p>
        </p:txBody>
      </p:sp>
      <p:graphicFrame>
        <p:nvGraphicFramePr>
          <p:cNvPr id="6" name="Chart Placeholder 5">
            <a:extLst>
              <a:ext uri="{FF2B5EF4-FFF2-40B4-BE49-F238E27FC236}">
                <a16:creationId xmlns:a16="http://schemas.microsoft.com/office/drawing/2014/main" id="{03CF5AFB-FF41-433C-844B-83B57CE8A1A9}"/>
              </a:ext>
            </a:extLst>
          </p:cNvPr>
          <p:cNvGraphicFramePr>
            <a:graphicFrameLocks noGrp="1"/>
          </p:cNvGraphicFramePr>
          <p:nvPr>
            <p:ph type="chart" sz="quarter" idx="13"/>
            <p:extLst>
              <p:ext uri="{D42A27DB-BD31-4B8C-83A1-F6EECF244321}">
                <p14:modId xmlns:p14="http://schemas.microsoft.com/office/powerpoint/2010/main" val="2169969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C71335-0790-4EF7-8B73-DBC5D1E0EDD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EE25DFD-52C0-4A6B-AA12-3F969A6161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6506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DBFF6-D278-4740-9F92-1F9B66621ACD}"/>
              </a:ext>
            </a:extLst>
          </p:cNvPr>
          <p:cNvSpPr>
            <a:spLocks noGrp="1"/>
          </p:cNvSpPr>
          <p:nvPr>
            <p:ph type="title"/>
          </p:nvPr>
        </p:nvSpPr>
        <p:spPr/>
        <p:txBody>
          <a:bodyPr/>
          <a:lstStyle/>
          <a:p>
            <a:r>
              <a:rPr lang="en-US"/>
              <a:t>Facebook Page Views | PRO-PT-LA</a:t>
            </a:r>
          </a:p>
        </p:txBody>
      </p:sp>
      <p:graphicFrame>
        <p:nvGraphicFramePr>
          <p:cNvPr id="6" name="Chart Placeholder 5">
            <a:extLst>
              <a:ext uri="{FF2B5EF4-FFF2-40B4-BE49-F238E27FC236}">
                <a16:creationId xmlns:a16="http://schemas.microsoft.com/office/drawing/2014/main" id="{198F898F-FCE8-4CB1-9C11-47EF5D297E50}"/>
              </a:ext>
            </a:extLst>
          </p:cNvPr>
          <p:cNvGraphicFramePr>
            <a:graphicFrameLocks noGrp="1"/>
          </p:cNvGraphicFramePr>
          <p:nvPr>
            <p:ph type="chart" sz="quarter" idx="13"/>
            <p:extLst>
              <p:ext uri="{D42A27DB-BD31-4B8C-83A1-F6EECF244321}">
                <p14:modId xmlns:p14="http://schemas.microsoft.com/office/powerpoint/2010/main" val="3695670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53B581-DFF5-4997-94DE-3BA205F2C76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7C53DB6-4B2C-4885-85A5-CAACCA72A2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6323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208D3-433F-49C4-8102-D53BE9C6CBEE}"/>
              </a:ext>
            </a:extLst>
          </p:cNvPr>
          <p:cNvSpPr>
            <a:spLocks noGrp="1"/>
          </p:cNvSpPr>
          <p:nvPr>
            <p:ph type="title"/>
          </p:nvPr>
        </p:nvSpPr>
        <p:spPr/>
        <p:txBody>
          <a:bodyPr/>
          <a:lstStyle/>
          <a:p>
            <a:r>
              <a:rPr lang="en-US"/>
              <a:t>Facebook Fans By City Table | PRO-PT-LA - 1 of 3</a:t>
            </a:r>
          </a:p>
        </p:txBody>
      </p:sp>
      <p:graphicFrame>
        <p:nvGraphicFramePr>
          <p:cNvPr id="5" name="Table Placeholder 4">
            <a:extLst>
              <a:ext uri="{FF2B5EF4-FFF2-40B4-BE49-F238E27FC236}">
                <a16:creationId xmlns:a16="http://schemas.microsoft.com/office/drawing/2014/main" id="{05D30771-FE33-42FF-AB4E-2FE650AABC7B}"/>
              </a:ext>
            </a:extLst>
          </p:cNvPr>
          <p:cNvGraphicFramePr>
            <a:graphicFrameLocks noGrp="1"/>
          </p:cNvGraphicFramePr>
          <p:nvPr>
            <p:ph type="tbl" sz="quarter" idx="13"/>
            <p:extLst>
              <p:ext uri="{D42A27DB-BD31-4B8C-83A1-F6EECF244321}">
                <p14:modId xmlns:p14="http://schemas.microsoft.com/office/powerpoint/2010/main" val="2705273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48686614"/>
                    </a:ext>
                  </a:extLst>
                </a:gridCol>
                <a:gridCol w="1645920">
                  <a:extLst>
                    <a:ext uri="{9D8B030D-6E8A-4147-A177-3AD203B41FA5}">
                      <a16:colId xmlns:a16="http://schemas.microsoft.com/office/drawing/2014/main" val="3027151046"/>
                    </a:ext>
                  </a:extLst>
                </a:gridCol>
                <a:gridCol w="1645920">
                  <a:extLst>
                    <a:ext uri="{9D8B030D-6E8A-4147-A177-3AD203B41FA5}">
                      <a16:colId xmlns:a16="http://schemas.microsoft.com/office/drawing/2014/main" val="176685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26951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Buenos 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383421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São Paulo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131208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Rio de Janeiro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560346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Córdoba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917828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Manaus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111691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Fortaleza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551777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Salvador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448946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Recife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064701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 Horizonte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3251305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Curitiba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3774562467"/>
                  </a:ext>
                </a:extLst>
              </a:tr>
            </a:tbl>
          </a:graphicData>
        </a:graphic>
      </p:graphicFrame>
      <p:sp>
        <p:nvSpPr>
          <p:cNvPr id="4" name="Text Placeholder 3">
            <a:extLst>
              <a:ext uri="{FF2B5EF4-FFF2-40B4-BE49-F238E27FC236}">
                <a16:creationId xmlns:a16="http://schemas.microsoft.com/office/drawing/2014/main" id="{508230C4-845E-4826-B8B0-A1173CF1741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79506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76885-6342-4749-858D-EB080FAD753B}"/>
              </a:ext>
            </a:extLst>
          </p:cNvPr>
          <p:cNvSpPr>
            <a:spLocks noGrp="1"/>
          </p:cNvSpPr>
          <p:nvPr>
            <p:ph type="title"/>
          </p:nvPr>
        </p:nvSpPr>
        <p:spPr/>
        <p:txBody>
          <a:bodyPr/>
          <a:lstStyle/>
          <a:p>
            <a:r>
              <a:rPr lang="en-US"/>
              <a:t>Facebook Fans By City Table | PRO-PT-LA - 2 of 3</a:t>
            </a:r>
          </a:p>
        </p:txBody>
      </p:sp>
      <p:graphicFrame>
        <p:nvGraphicFramePr>
          <p:cNvPr id="5" name="Table Placeholder 4">
            <a:extLst>
              <a:ext uri="{FF2B5EF4-FFF2-40B4-BE49-F238E27FC236}">
                <a16:creationId xmlns:a16="http://schemas.microsoft.com/office/drawing/2014/main" id="{AB26C582-9B7D-44F1-AEB3-17299D77323C}"/>
              </a:ext>
            </a:extLst>
          </p:cNvPr>
          <p:cNvGraphicFramePr>
            <a:graphicFrameLocks noGrp="1"/>
          </p:cNvGraphicFramePr>
          <p:nvPr>
            <p:ph type="tbl" sz="quarter" idx="13"/>
            <p:extLst>
              <p:ext uri="{D42A27DB-BD31-4B8C-83A1-F6EECF244321}">
                <p14:modId xmlns:p14="http://schemas.microsoft.com/office/powerpoint/2010/main" val="802094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06172240"/>
                    </a:ext>
                  </a:extLst>
                </a:gridCol>
                <a:gridCol w="1645920">
                  <a:extLst>
                    <a:ext uri="{9D8B030D-6E8A-4147-A177-3AD203B41FA5}">
                      <a16:colId xmlns:a16="http://schemas.microsoft.com/office/drawing/2014/main" val="2279434385"/>
                    </a:ext>
                  </a:extLst>
                </a:gridCol>
                <a:gridCol w="1645920">
                  <a:extLst>
                    <a:ext uri="{9D8B030D-6E8A-4147-A177-3AD203B41FA5}">
                      <a16:colId xmlns:a16="http://schemas.microsoft.com/office/drawing/2014/main" val="2217677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67928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Miguel de Tucumán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1919848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323540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 del Plata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757537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Santiago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1583032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Goiânia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1390837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Brasília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180219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69289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Porto Alegre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4262251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Plata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551697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São Luís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2293674688"/>
                  </a:ext>
                </a:extLst>
              </a:tr>
            </a:tbl>
          </a:graphicData>
        </a:graphic>
      </p:graphicFrame>
      <p:sp>
        <p:nvSpPr>
          <p:cNvPr id="4" name="Text Placeholder 3">
            <a:extLst>
              <a:ext uri="{FF2B5EF4-FFF2-40B4-BE49-F238E27FC236}">
                <a16:creationId xmlns:a16="http://schemas.microsoft.com/office/drawing/2014/main" id="{EBA9BA94-22DA-47C9-AF46-AA2903DE457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25509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5AC51-9908-4D66-897A-179BC8A1F801}"/>
              </a:ext>
            </a:extLst>
          </p:cNvPr>
          <p:cNvSpPr>
            <a:spLocks noGrp="1"/>
          </p:cNvSpPr>
          <p:nvPr>
            <p:ph type="title"/>
          </p:nvPr>
        </p:nvSpPr>
        <p:spPr/>
        <p:txBody>
          <a:bodyPr/>
          <a:lstStyle/>
          <a:p>
            <a:r>
              <a:rPr lang="en-US"/>
              <a:t>Facebook Fans By City Table | PRO-PT-LA - 3 of 3</a:t>
            </a:r>
          </a:p>
        </p:txBody>
      </p:sp>
      <p:graphicFrame>
        <p:nvGraphicFramePr>
          <p:cNvPr id="5" name="Table Placeholder 4">
            <a:extLst>
              <a:ext uri="{FF2B5EF4-FFF2-40B4-BE49-F238E27FC236}">
                <a16:creationId xmlns:a16="http://schemas.microsoft.com/office/drawing/2014/main" id="{BBC6A9E5-3ABD-469E-B2C6-CADC1ED9494D}"/>
              </a:ext>
            </a:extLst>
          </p:cNvPr>
          <p:cNvGraphicFramePr>
            <a:graphicFrameLocks noGrp="1"/>
          </p:cNvGraphicFramePr>
          <p:nvPr>
            <p:ph type="tbl" sz="quarter" idx="13"/>
            <p:extLst>
              <p:ext uri="{D42A27DB-BD31-4B8C-83A1-F6EECF244321}">
                <p14:modId xmlns:p14="http://schemas.microsoft.com/office/powerpoint/2010/main" val="1428612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24067278"/>
                    </a:ext>
                  </a:extLst>
                </a:gridCol>
                <a:gridCol w="1645920">
                  <a:extLst>
                    <a:ext uri="{9D8B030D-6E8A-4147-A177-3AD203B41FA5}">
                      <a16:colId xmlns:a16="http://schemas.microsoft.com/office/drawing/2014/main" val="363236866"/>
                    </a:ext>
                  </a:extLst>
                </a:gridCol>
                <a:gridCol w="1645920">
                  <a:extLst>
                    <a:ext uri="{9D8B030D-6E8A-4147-A177-3AD203B41FA5}">
                      <a16:colId xmlns:a16="http://schemas.microsoft.com/office/drawing/2014/main" val="4157753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437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Campo Grande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43786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3159659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Belém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2671492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268822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3076955053"/>
                  </a:ext>
                </a:extLst>
              </a:tr>
            </a:tbl>
          </a:graphicData>
        </a:graphic>
      </p:graphicFrame>
      <p:sp>
        <p:nvSpPr>
          <p:cNvPr id="4" name="Text Placeholder 3">
            <a:extLst>
              <a:ext uri="{FF2B5EF4-FFF2-40B4-BE49-F238E27FC236}">
                <a16:creationId xmlns:a16="http://schemas.microsoft.com/office/drawing/2014/main" id="{440EAD28-889B-4221-8E61-90466F3CE82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766824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06CFB-52BB-47E7-A0B0-99E74F6DFFF9}"/>
              </a:ext>
            </a:extLst>
          </p:cNvPr>
          <p:cNvSpPr>
            <a:spLocks noGrp="1"/>
          </p:cNvSpPr>
          <p:nvPr>
            <p:ph type="title"/>
          </p:nvPr>
        </p:nvSpPr>
        <p:spPr/>
        <p:txBody>
          <a:bodyPr/>
          <a:lstStyle/>
          <a:p>
            <a:r>
              <a:rPr lang="en-US"/>
              <a:t>Facebook Reach Type Distribution (last 28 days) | PRO-PT-LA</a:t>
            </a:r>
          </a:p>
        </p:txBody>
      </p:sp>
      <p:graphicFrame>
        <p:nvGraphicFramePr>
          <p:cNvPr id="6" name="Chart Placeholder 5">
            <a:extLst>
              <a:ext uri="{FF2B5EF4-FFF2-40B4-BE49-F238E27FC236}">
                <a16:creationId xmlns:a16="http://schemas.microsoft.com/office/drawing/2014/main" id="{20727D6D-40B1-44B6-85CB-026FA0067618}"/>
              </a:ext>
            </a:extLst>
          </p:cNvPr>
          <p:cNvGraphicFramePr>
            <a:graphicFrameLocks noGrp="1"/>
          </p:cNvGraphicFramePr>
          <p:nvPr>
            <p:ph type="chart" sz="quarter" idx="13"/>
            <p:extLst>
              <p:ext uri="{D42A27DB-BD31-4B8C-83A1-F6EECF244321}">
                <p14:modId xmlns:p14="http://schemas.microsoft.com/office/powerpoint/2010/main" val="3528857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73490C-0E2E-4F17-8108-09B0BF75258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A00637F-7D4A-4990-8E7B-F04D300834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88887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9A6BE-DF28-4257-A09B-4682EFE80AFA}"/>
              </a:ext>
            </a:extLst>
          </p:cNvPr>
          <p:cNvSpPr>
            <a:spLocks noGrp="1"/>
          </p:cNvSpPr>
          <p:nvPr>
            <p:ph type="title"/>
          </p:nvPr>
        </p:nvSpPr>
        <p:spPr/>
        <p:txBody>
          <a:bodyPr/>
          <a:lstStyle/>
          <a:p>
            <a:r>
              <a:rPr lang="en-US"/>
              <a:t>Facebook Ads Clicks Distribution | PRO-PT-LA</a:t>
            </a:r>
          </a:p>
        </p:txBody>
      </p:sp>
      <p:graphicFrame>
        <p:nvGraphicFramePr>
          <p:cNvPr id="6" name="Chart Placeholder 5">
            <a:extLst>
              <a:ext uri="{FF2B5EF4-FFF2-40B4-BE49-F238E27FC236}">
                <a16:creationId xmlns:a16="http://schemas.microsoft.com/office/drawing/2014/main" id="{9522534E-7969-442C-A0CF-D5FA7785E0FD}"/>
              </a:ext>
            </a:extLst>
          </p:cNvPr>
          <p:cNvGraphicFramePr>
            <a:graphicFrameLocks noGrp="1"/>
          </p:cNvGraphicFramePr>
          <p:nvPr>
            <p:ph type="chart" sz="quarter" idx="13"/>
            <p:extLst>
              <p:ext uri="{D42A27DB-BD31-4B8C-83A1-F6EECF244321}">
                <p14:modId xmlns:p14="http://schemas.microsoft.com/office/powerpoint/2010/main" val="2525139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E69BAE-A8C4-4E81-8D61-A6D3AC8DBC0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476399F-47DB-44F2-9748-05DE51A82C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8956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05154-973F-497A-A080-8B6D11B1D82E}"/>
              </a:ext>
            </a:extLst>
          </p:cNvPr>
          <p:cNvSpPr>
            <a:spLocks noGrp="1"/>
          </p:cNvSpPr>
          <p:nvPr>
            <p:ph type="title"/>
          </p:nvPr>
        </p:nvSpPr>
        <p:spPr/>
        <p:txBody>
          <a:bodyPr/>
          <a:lstStyle/>
          <a:p>
            <a:r>
              <a:rPr lang="en-US"/>
              <a:t>Facebook Ads Creative Type Distribution | PRO-PT-LA</a:t>
            </a:r>
          </a:p>
        </p:txBody>
      </p:sp>
      <p:graphicFrame>
        <p:nvGraphicFramePr>
          <p:cNvPr id="6" name="Chart Placeholder 5">
            <a:extLst>
              <a:ext uri="{FF2B5EF4-FFF2-40B4-BE49-F238E27FC236}">
                <a16:creationId xmlns:a16="http://schemas.microsoft.com/office/drawing/2014/main" id="{7558B0F0-589E-42C7-B39E-11F24678CFCC}"/>
              </a:ext>
            </a:extLst>
          </p:cNvPr>
          <p:cNvGraphicFramePr>
            <a:graphicFrameLocks noGrp="1"/>
          </p:cNvGraphicFramePr>
          <p:nvPr>
            <p:ph type="chart" sz="quarter" idx="13"/>
            <p:extLst>
              <p:ext uri="{D42A27DB-BD31-4B8C-83A1-F6EECF244321}">
                <p14:modId xmlns:p14="http://schemas.microsoft.com/office/powerpoint/2010/main" val="2980397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B4CE14-0D32-47D9-B7BC-06A5461A21A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F780D2F-08C1-4466-8717-B7418BDCA5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0173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07270-D147-40AD-9582-B940619697DA}"/>
              </a:ext>
            </a:extLst>
          </p:cNvPr>
          <p:cNvSpPr>
            <a:spLocks noGrp="1"/>
          </p:cNvSpPr>
          <p:nvPr>
            <p:ph type="title"/>
          </p:nvPr>
        </p:nvSpPr>
        <p:spPr/>
        <p:txBody>
          <a:bodyPr/>
          <a:lstStyle/>
          <a:p>
            <a:r>
              <a:rPr lang="en-US"/>
              <a:t>Facebook Private Conversations Table | PRO-PT-LA - 1 of 14</a:t>
            </a:r>
          </a:p>
        </p:txBody>
      </p:sp>
      <p:graphicFrame>
        <p:nvGraphicFramePr>
          <p:cNvPr id="5" name="Table Placeholder 4">
            <a:extLst>
              <a:ext uri="{FF2B5EF4-FFF2-40B4-BE49-F238E27FC236}">
                <a16:creationId xmlns:a16="http://schemas.microsoft.com/office/drawing/2014/main" id="{2B90CA2A-455E-4354-97C2-FFE41EC05341}"/>
              </a:ext>
            </a:extLst>
          </p:cNvPr>
          <p:cNvGraphicFramePr>
            <a:graphicFrameLocks noGrp="1"/>
          </p:cNvGraphicFramePr>
          <p:nvPr>
            <p:ph type="tbl" sz="quarter" idx="13"/>
            <p:extLst>
              <p:ext uri="{D42A27DB-BD31-4B8C-83A1-F6EECF244321}">
                <p14:modId xmlns:p14="http://schemas.microsoft.com/office/powerpoint/2010/main" val="1323838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02322599"/>
                    </a:ext>
                  </a:extLst>
                </a:gridCol>
                <a:gridCol w="1892808">
                  <a:extLst>
                    <a:ext uri="{9D8B030D-6E8A-4147-A177-3AD203B41FA5}">
                      <a16:colId xmlns:a16="http://schemas.microsoft.com/office/drawing/2014/main" val="715754997"/>
                    </a:ext>
                  </a:extLst>
                </a:gridCol>
                <a:gridCol w="658368">
                  <a:extLst>
                    <a:ext uri="{9D8B030D-6E8A-4147-A177-3AD203B41FA5}">
                      <a16:colId xmlns:a16="http://schemas.microsoft.com/office/drawing/2014/main" val="1014784394"/>
                    </a:ext>
                  </a:extLst>
                </a:gridCol>
                <a:gridCol w="658368">
                  <a:extLst>
                    <a:ext uri="{9D8B030D-6E8A-4147-A177-3AD203B41FA5}">
                      <a16:colId xmlns:a16="http://schemas.microsoft.com/office/drawing/2014/main" val="3011932868"/>
                    </a:ext>
                  </a:extLst>
                </a:gridCol>
                <a:gridCol w="658368">
                  <a:extLst>
                    <a:ext uri="{9D8B030D-6E8A-4147-A177-3AD203B41FA5}">
                      <a16:colId xmlns:a16="http://schemas.microsoft.com/office/drawing/2014/main" val="3270509220"/>
                    </a:ext>
                  </a:extLst>
                </a:gridCol>
                <a:gridCol w="1069848">
                  <a:extLst>
                    <a:ext uri="{9D8B030D-6E8A-4147-A177-3AD203B41FA5}">
                      <a16:colId xmlns:a16="http://schemas.microsoft.com/office/drawing/2014/main" val="315631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9852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Ana Llosa - 2018-03-31 20:45:41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Ana, ¿cómo estás? 
Hay una dirección en Argentina que repara Bosch. http://www.oesteservice.com.ar/ ;)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 17:05:44</a:t>
                      </a:r>
                    </a:p>
                  </a:txBody>
                  <a:tcPr/>
                </a:tc>
                <a:extLst>
                  <a:ext uri="{0D108BD9-81ED-4DB2-BD59-A6C34878D82A}">
                    <a16:rowId xmlns:a16="http://schemas.microsoft.com/office/drawing/2014/main" val="234900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Carlos Mendes - 2018-03-31 11:39:21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Carlos,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Em que posso ajudá-lo?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 16:21:22</a:t>
                      </a:r>
                    </a:p>
                  </a:txBody>
                  <a:tcPr/>
                </a:tc>
                <a:extLst>
                  <a:ext uri="{0D108BD9-81ED-4DB2-BD59-A6C34878D82A}">
                    <a16:rowId xmlns:a16="http://schemas.microsoft.com/office/drawing/2014/main" val="513808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Marcos Pedro da Silva - 2018-03-31 05:03:59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Marcos,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Em que posso ajudá-lo?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 16:20:51</a:t>
                      </a:r>
                    </a:p>
                  </a:txBody>
                  <a:tcPr/>
                </a:tc>
                <a:extLst>
                  <a:ext uri="{0D108BD9-81ED-4DB2-BD59-A6C34878D82A}">
                    <a16:rowId xmlns:a16="http://schemas.microsoft.com/office/drawing/2014/main" val="352777756"/>
                  </a:ext>
                </a:extLst>
              </a:tr>
            </a:tbl>
          </a:graphicData>
        </a:graphic>
      </p:graphicFrame>
      <p:sp>
        <p:nvSpPr>
          <p:cNvPr id="4" name="Text Placeholder 3">
            <a:extLst>
              <a:ext uri="{FF2B5EF4-FFF2-40B4-BE49-F238E27FC236}">
                <a16:creationId xmlns:a16="http://schemas.microsoft.com/office/drawing/2014/main" id="{C831B85D-1596-4228-B276-11F24450A1E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643573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3DA21-5587-43B1-8657-26D55501DEEB}"/>
              </a:ext>
            </a:extLst>
          </p:cNvPr>
          <p:cNvSpPr>
            <a:spLocks noGrp="1"/>
          </p:cNvSpPr>
          <p:nvPr>
            <p:ph type="title"/>
          </p:nvPr>
        </p:nvSpPr>
        <p:spPr/>
        <p:txBody>
          <a:bodyPr/>
          <a:lstStyle/>
          <a:p>
            <a:r>
              <a:rPr lang="en-US"/>
              <a:t>Facebook Private Conversations Table | PRO-PT-LA - 2 of 14</a:t>
            </a:r>
          </a:p>
        </p:txBody>
      </p:sp>
      <p:graphicFrame>
        <p:nvGraphicFramePr>
          <p:cNvPr id="5" name="Table Placeholder 4">
            <a:extLst>
              <a:ext uri="{FF2B5EF4-FFF2-40B4-BE49-F238E27FC236}">
                <a16:creationId xmlns:a16="http://schemas.microsoft.com/office/drawing/2014/main" id="{10B2A7AC-560B-41C7-92B3-BD606535684D}"/>
              </a:ext>
            </a:extLst>
          </p:cNvPr>
          <p:cNvGraphicFramePr>
            <a:graphicFrameLocks noGrp="1"/>
          </p:cNvGraphicFramePr>
          <p:nvPr>
            <p:ph type="tbl" sz="quarter" idx="13"/>
            <p:extLst>
              <p:ext uri="{D42A27DB-BD31-4B8C-83A1-F6EECF244321}">
                <p14:modId xmlns:p14="http://schemas.microsoft.com/office/powerpoint/2010/main" val="1593113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35972645"/>
                    </a:ext>
                  </a:extLst>
                </a:gridCol>
                <a:gridCol w="1892808">
                  <a:extLst>
                    <a:ext uri="{9D8B030D-6E8A-4147-A177-3AD203B41FA5}">
                      <a16:colId xmlns:a16="http://schemas.microsoft.com/office/drawing/2014/main" val="1532173165"/>
                    </a:ext>
                  </a:extLst>
                </a:gridCol>
                <a:gridCol w="658368">
                  <a:extLst>
                    <a:ext uri="{9D8B030D-6E8A-4147-A177-3AD203B41FA5}">
                      <a16:colId xmlns:a16="http://schemas.microsoft.com/office/drawing/2014/main" val="1550476813"/>
                    </a:ext>
                  </a:extLst>
                </a:gridCol>
                <a:gridCol w="658368">
                  <a:extLst>
                    <a:ext uri="{9D8B030D-6E8A-4147-A177-3AD203B41FA5}">
                      <a16:colId xmlns:a16="http://schemas.microsoft.com/office/drawing/2014/main" val="3867750361"/>
                    </a:ext>
                  </a:extLst>
                </a:gridCol>
                <a:gridCol w="658368">
                  <a:extLst>
                    <a:ext uri="{9D8B030D-6E8A-4147-A177-3AD203B41FA5}">
                      <a16:colId xmlns:a16="http://schemas.microsoft.com/office/drawing/2014/main" val="482727777"/>
                    </a:ext>
                  </a:extLst>
                </a:gridCol>
                <a:gridCol w="1069848">
                  <a:extLst>
                    <a:ext uri="{9D8B030D-6E8A-4147-A177-3AD203B41FA5}">
                      <a16:colId xmlns:a16="http://schemas.microsoft.com/office/drawing/2014/main" val="684858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07686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El Hospi - 2018-03-30 12:46:54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El Hospi, ¿cómo estás?
Te contamos que podrás encontrar todo lo relacionado con mantenimiento, repuestos y accesorios de nuestras herramientas en los Centros de Servicios a nivel nacional. A continuación te dejo el link donde podrás ubicar el más cercano. http://bit.ly/2qyzMWM ;)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 15:51:55</a:t>
                      </a:r>
                    </a:p>
                  </a:txBody>
                  <a:tcPr/>
                </a:tc>
                <a:extLst>
                  <a:ext uri="{0D108BD9-81ED-4DB2-BD59-A6C34878D82A}">
                    <a16:rowId xmlns:a16="http://schemas.microsoft.com/office/drawing/2014/main" val="1258893730"/>
                  </a:ext>
                </a:extLst>
              </a:tr>
            </a:tbl>
          </a:graphicData>
        </a:graphic>
      </p:graphicFrame>
      <p:sp>
        <p:nvSpPr>
          <p:cNvPr id="4" name="Text Placeholder 3">
            <a:extLst>
              <a:ext uri="{FF2B5EF4-FFF2-40B4-BE49-F238E27FC236}">
                <a16:creationId xmlns:a16="http://schemas.microsoft.com/office/drawing/2014/main" id="{5C69184D-F1A4-4F12-BE34-DCE74C3EF2A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224055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8D556-C2C3-4918-A155-0F3AA9452AD4}"/>
              </a:ext>
            </a:extLst>
          </p:cNvPr>
          <p:cNvSpPr>
            <a:spLocks noGrp="1"/>
          </p:cNvSpPr>
          <p:nvPr>
            <p:ph type="title"/>
          </p:nvPr>
        </p:nvSpPr>
        <p:spPr/>
        <p:txBody>
          <a:bodyPr/>
          <a:lstStyle/>
          <a:p>
            <a:r>
              <a:rPr lang="en-US"/>
              <a:t>Facebook Private Conversations Table | PRO-PT-LA - 3 of 14</a:t>
            </a:r>
          </a:p>
        </p:txBody>
      </p:sp>
      <p:graphicFrame>
        <p:nvGraphicFramePr>
          <p:cNvPr id="5" name="Table Placeholder 4">
            <a:extLst>
              <a:ext uri="{FF2B5EF4-FFF2-40B4-BE49-F238E27FC236}">
                <a16:creationId xmlns:a16="http://schemas.microsoft.com/office/drawing/2014/main" id="{0AF43B8E-8774-4B1E-83F2-1BBFE8E849C7}"/>
              </a:ext>
            </a:extLst>
          </p:cNvPr>
          <p:cNvGraphicFramePr>
            <a:graphicFrameLocks noGrp="1"/>
          </p:cNvGraphicFramePr>
          <p:nvPr>
            <p:ph type="tbl" sz="quarter" idx="13"/>
            <p:extLst>
              <p:ext uri="{D42A27DB-BD31-4B8C-83A1-F6EECF244321}">
                <p14:modId xmlns:p14="http://schemas.microsoft.com/office/powerpoint/2010/main" val="561931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09809587"/>
                    </a:ext>
                  </a:extLst>
                </a:gridCol>
                <a:gridCol w="1892808">
                  <a:extLst>
                    <a:ext uri="{9D8B030D-6E8A-4147-A177-3AD203B41FA5}">
                      <a16:colId xmlns:a16="http://schemas.microsoft.com/office/drawing/2014/main" val="674144518"/>
                    </a:ext>
                  </a:extLst>
                </a:gridCol>
                <a:gridCol w="658368">
                  <a:extLst>
                    <a:ext uri="{9D8B030D-6E8A-4147-A177-3AD203B41FA5}">
                      <a16:colId xmlns:a16="http://schemas.microsoft.com/office/drawing/2014/main" val="380272456"/>
                    </a:ext>
                  </a:extLst>
                </a:gridCol>
                <a:gridCol w="658368">
                  <a:extLst>
                    <a:ext uri="{9D8B030D-6E8A-4147-A177-3AD203B41FA5}">
                      <a16:colId xmlns:a16="http://schemas.microsoft.com/office/drawing/2014/main" val="4101471480"/>
                    </a:ext>
                  </a:extLst>
                </a:gridCol>
                <a:gridCol w="658368">
                  <a:extLst>
                    <a:ext uri="{9D8B030D-6E8A-4147-A177-3AD203B41FA5}">
                      <a16:colId xmlns:a16="http://schemas.microsoft.com/office/drawing/2014/main" val="187824075"/>
                    </a:ext>
                  </a:extLst>
                </a:gridCol>
                <a:gridCol w="1069848">
                  <a:extLst>
                    <a:ext uri="{9D8B030D-6E8A-4147-A177-3AD203B41FA5}">
                      <a16:colId xmlns:a16="http://schemas.microsoft.com/office/drawing/2014/main" val="2817016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87672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Juan Escobar - 2018-03-29 18:02:30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Juan, ¿cómo estás? 
Son muchos los modelos de cepillos que ofrecemos, te invitamos a conocernos en nuestro sitio. ;) http://midi.as/Cwc2
Podes conseguir nuestros productos visitandonos en nuestra Tienda Oficial acá http://midi.as/Dwc2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 15:29:32</a:t>
                      </a:r>
                    </a:p>
                  </a:txBody>
                  <a:tcPr/>
                </a:tc>
                <a:extLst>
                  <a:ext uri="{0D108BD9-81ED-4DB2-BD59-A6C34878D82A}">
                    <a16:rowId xmlns:a16="http://schemas.microsoft.com/office/drawing/2014/main" val="623307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Marcelo Gutierrez - 2018-03-28 16:50:56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Marcelo, ¿cómo estás?
¿Podemos ayudarte aquí?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03/28/2018 18:44:58</a:t>
                      </a:r>
                    </a:p>
                  </a:txBody>
                  <a:tcPr/>
                </a:tc>
                <a:extLst>
                  <a:ext uri="{0D108BD9-81ED-4DB2-BD59-A6C34878D82A}">
                    <a16:rowId xmlns:a16="http://schemas.microsoft.com/office/drawing/2014/main" val="954942197"/>
                  </a:ext>
                </a:extLst>
              </a:tr>
            </a:tbl>
          </a:graphicData>
        </a:graphic>
      </p:graphicFrame>
      <p:sp>
        <p:nvSpPr>
          <p:cNvPr id="4" name="Text Placeholder 3">
            <a:extLst>
              <a:ext uri="{FF2B5EF4-FFF2-40B4-BE49-F238E27FC236}">
                <a16:creationId xmlns:a16="http://schemas.microsoft.com/office/drawing/2014/main" id="{158E9E71-5801-491C-A854-5B9D93C5F00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58771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23229-F8A3-45BF-BBD5-1B38A8E362C2}"/>
              </a:ext>
            </a:extLst>
          </p:cNvPr>
          <p:cNvSpPr>
            <a:spLocks noGrp="1"/>
          </p:cNvSpPr>
          <p:nvPr>
            <p:ph type="title"/>
          </p:nvPr>
        </p:nvSpPr>
        <p:spPr/>
        <p:txBody>
          <a:bodyPr/>
          <a:lstStyle/>
          <a:p>
            <a:r>
              <a:rPr lang="en-US"/>
              <a:t>Facebook Private Conversations Table | PRO-PT-LA - 4 of 14</a:t>
            </a:r>
          </a:p>
        </p:txBody>
      </p:sp>
      <p:graphicFrame>
        <p:nvGraphicFramePr>
          <p:cNvPr id="5" name="Table Placeholder 4">
            <a:extLst>
              <a:ext uri="{FF2B5EF4-FFF2-40B4-BE49-F238E27FC236}">
                <a16:creationId xmlns:a16="http://schemas.microsoft.com/office/drawing/2014/main" id="{AEB2B26D-3195-41EF-AAFE-3E785338BD99}"/>
              </a:ext>
            </a:extLst>
          </p:cNvPr>
          <p:cNvGraphicFramePr>
            <a:graphicFrameLocks noGrp="1"/>
          </p:cNvGraphicFramePr>
          <p:nvPr>
            <p:ph type="tbl" sz="quarter" idx="13"/>
            <p:extLst>
              <p:ext uri="{D42A27DB-BD31-4B8C-83A1-F6EECF244321}">
                <p14:modId xmlns:p14="http://schemas.microsoft.com/office/powerpoint/2010/main" val="1887543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14101876"/>
                    </a:ext>
                  </a:extLst>
                </a:gridCol>
                <a:gridCol w="1892808">
                  <a:extLst>
                    <a:ext uri="{9D8B030D-6E8A-4147-A177-3AD203B41FA5}">
                      <a16:colId xmlns:a16="http://schemas.microsoft.com/office/drawing/2014/main" val="2410327080"/>
                    </a:ext>
                  </a:extLst>
                </a:gridCol>
                <a:gridCol w="658368">
                  <a:extLst>
                    <a:ext uri="{9D8B030D-6E8A-4147-A177-3AD203B41FA5}">
                      <a16:colId xmlns:a16="http://schemas.microsoft.com/office/drawing/2014/main" val="4132871839"/>
                    </a:ext>
                  </a:extLst>
                </a:gridCol>
                <a:gridCol w="658368">
                  <a:extLst>
                    <a:ext uri="{9D8B030D-6E8A-4147-A177-3AD203B41FA5}">
                      <a16:colId xmlns:a16="http://schemas.microsoft.com/office/drawing/2014/main" val="2277164674"/>
                    </a:ext>
                  </a:extLst>
                </a:gridCol>
                <a:gridCol w="658368">
                  <a:extLst>
                    <a:ext uri="{9D8B030D-6E8A-4147-A177-3AD203B41FA5}">
                      <a16:colId xmlns:a16="http://schemas.microsoft.com/office/drawing/2014/main" val="746675901"/>
                    </a:ext>
                  </a:extLst>
                </a:gridCol>
                <a:gridCol w="1069848">
                  <a:extLst>
                    <a:ext uri="{9D8B030D-6E8A-4147-A177-3AD203B41FA5}">
                      <a16:colId xmlns:a16="http://schemas.microsoft.com/office/drawing/2014/main" val="3029754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9614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Roque Gustavo Landro - 2018-03-28 02:07:17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Roque, ¿cómo estás? 
En Argentina tenemos disponible la mesa GTA 600. Para conocerla, ingresas a nuestro sitio http://midi.as/nlc2
Podes conseguir nuestros productos visitandonos en nuestra Tienda Oficial acá http://midi.as/plc2 ;)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03/28/2018 17:03:18</a:t>
                      </a:r>
                    </a:p>
                  </a:txBody>
                  <a:tcPr/>
                </a:tc>
                <a:extLst>
                  <a:ext uri="{0D108BD9-81ED-4DB2-BD59-A6C34878D82A}">
                    <a16:rowId xmlns:a16="http://schemas.microsoft.com/office/drawing/2014/main" val="2948682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Fábio Barbosa - 2018-03-28 01:59:28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Fábio,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Informamos que não realizamos ações diretamente com pessoas físicas. Sendo assim, informamos que não será possível atender sua solicitação.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 17:10:50</a:t>
                      </a:r>
                    </a:p>
                  </a:txBody>
                  <a:tcPr/>
                </a:tc>
                <a:extLst>
                  <a:ext uri="{0D108BD9-81ED-4DB2-BD59-A6C34878D82A}">
                    <a16:rowId xmlns:a16="http://schemas.microsoft.com/office/drawing/2014/main" val="618270826"/>
                  </a:ext>
                </a:extLst>
              </a:tr>
            </a:tbl>
          </a:graphicData>
        </a:graphic>
      </p:graphicFrame>
      <p:sp>
        <p:nvSpPr>
          <p:cNvPr id="4" name="Text Placeholder 3">
            <a:extLst>
              <a:ext uri="{FF2B5EF4-FFF2-40B4-BE49-F238E27FC236}">
                <a16:creationId xmlns:a16="http://schemas.microsoft.com/office/drawing/2014/main" id="{C4B62B09-4CF8-4EAB-9750-020545D78D5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582628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292C7-B00A-450D-8C65-0AE7CEAC7B8E}"/>
              </a:ext>
            </a:extLst>
          </p:cNvPr>
          <p:cNvSpPr>
            <a:spLocks noGrp="1"/>
          </p:cNvSpPr>
          <p:nvPr>
            <p:ph type="title"/>
          </p:nvPr>
        </p:nvSpPr>
        <p:spPr/>
        <p:txBody>
          <a:bodyPr/>
          <a:lstStyle/>
          <a:p>
            <a:r>
              <a:rPr lang="en-US"/>
              <a:t>Facebook Private Conversations Table | PRO-PT-LA - 5 of 14</a:t>
            </a:r>
          </a:p>
        </p:txBody>
      </p:sp>
      <p:graphicFrame>
        <p:nvGraphicFramePr>
          <p:cNvPr id="5" name="Table Placeholder 4">
            <a:extLst>
              <a:ext uri="{FF2B5EF4-FFF2-40B4-BE49-F238E27FC236}">
                <a16:creationId xmlns:a16="http://schemas.microsoft.com/office/drawing/2014/main" id="{458EE15C-D9E4-4FB1-92B1-675E973748A7}"/>
              </a:ext>
            </a:extLst>
          </p:cNvPr>
          <p:cNvGraphicFramePr>
            <a:graphicFrameLocks noGrp="1"/>
          </p:cNvGraphicFramePr>
          <p:nvPr>
            <p:ph type="tbl" sz="quarter" idx="13"/>
            <p:extLst>
              <p:ext uri="{D42A27DB-BD31-4B8C-83A1-F6EECF244321}">
                <p14:modId xmlns:p14="http://schemas.microsoft.com/office/powerpoint/2010/main" val="2236946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2262276"/>
                    </a:ext>
                  </a:extLst>
                </a:gridCol>
                <a:gridCol w="1892808">
                  <a:extLst>
                    <a:ext uri="{9D8B030D-6E8A-4147-A177-3AD203B41FA5}">
                      <a16:colId xmlns:a16="http://schemas.microsoft.com/office/drawing/2014/main" val="2113333570"/>
                    </a:ext>
                  </a:extLst>
                </a:gridCol>
                <a:gridCol w="658368">
                  <a:extLst>
                    <a:ext uri="{9D8B030D-6E8A-4147-A177-3AD203B41FA5}">
                      <a16:colId xmlns:a16="http://schemas.microsoft.com/office/drawing/2014/main" val="1814808377"/>
                    </a:ext>
                  </a:extLst>
                </a:gridCol>
                <a:gridCol w="658368">
                  <a:extLst>
                    <a:ext uri="{9D8B030D-6E8A-4147-A177-3AD203B41FA5}">
                      <a16:colId xmlns:a16="http://schemas.microsoft.com/office/drawing/2014/main" val="2188086146"/>
                    </a:ext>
                  </a:extLst>
                </a:gridCol>
                <a:gridCol w="658368">
                  <a:extLst>
                    <a:ext uri="{9D8B030D-6E8A-4147-A177-3AD203B41FA5}">
                      <a16:colId xmlns:a16="http://schemas.microsoft.com/office/drawing/2014/main" val="3789355831"/>
                    </a:ext>
                  </a:extLst>
                </a:gridCol>
                <a:gridCol w="1069848">
                  <a:extLst>
                    <a:ext uri="{9D8B030D-6E8A-4147-A177-3AD203B41FA5}">
                      <a16:colId xmlns:a16="http://schemas.microsoft.com/office/drawing/2014/main" val="197161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7840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Leonardo FG - 2018-03-26 14:28:58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Leonardo,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Pedimos desculpa pela demora, para verificar as informações solicitadas, pedimos a gentileza entrar em contato com o Marketing através do telefone: (19) 2103-1069.</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 21:53:49</a:t>
                      </a:r>
                    </a:p>
                  </a:txBody>
                  <a:tcPr/>
                </a:tc>
                <a:extLst>
                  <a:ext uri="{0D108BD9-81ED-4DB2-BD59-A6C34878D82A}">
                    <a16:rowId xmlns:a16="http://schemas.microsoft.com/office/drawing/2014/main" val="4068244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Tito Paletes - 2018-03-25 22:28:17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Tito Pallets,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Agradecemos a proposta, mas no momento já temos algumas parcerias fechadas para o ano.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 15:47:29</a:t>
                      </a:r>
                    </a:p>
                  </a:txBody>
                  <a:tcPr/>
                </a:tc>
                <a:extLst>
                  <a:ext uri="{0D108BD9-81ED-4DB2-BD59-A6C34878D82A}">
                    <a16:rowId xmlns:a16="http://schemas.microsoft.com/office/drawing/2014/main" val="2569285495"/>
                  </a:ext>
                </a:extLst>
              </a:tr>
            </a:tbl>
          </a:graphicData>
        </a:graphic>
      </p:graphicFrame>
      <p:sp>
        <p:nvSpPr>
          <p:cNvPr id="4" name="Text Placeholder 3">
            <a:extLst>
              <a:ext uri="{FF2B5EF4-FFF2-40B4-BE49-F238E27FC236}">
                <a16:creationId xmlns:a16="http://schemas.microsoft.com/office/drawing/2014/main" id="{76A6278A-5832-430D-BEFA-5A72916F46F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084845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BEC7D-7E06-48EF-86A5-7866BE1CCD52}"/>
              </a:ext>
            </a:extLst>
          </p:cNvPr>
          <p:cNvSpPr>
            <a:spLocks noGrp="1"/>
          </p:cNvSpPr>
          <p:nvPr>
            <p:ph type="title"/>
          </p:nvPr>
        </p:nvSpPr>
        <p:spPr/>
        <p:txBody>
          <a:bodyPr/>
          <a:lstStyle/>
          <a:p>
            <a:r>
              <a:rPr lang="en-US"/>
              <a:t>Facebook Private Conversations Table | PRO-PT-LA - 6 of 14</a:t>
            </a:r>
          </a:p>
        </p:txBody>
      </p:sp>
      <p:graphicFrame>
        <p:nvGraphicFramePr>
          <p:cNvPr id="5" name="Table Placeholder 4">
            <a:extLst>
              <a:ext uri="{FF2B5EF4-FFF2-40B4-BE49-F238E27FC236}">
                <a16:creationId xmlns:a16="http://schemas.microsoft.com/office/drawing/2014/main" id="{E9982332-DFF1-470B-B102-C58CDDC977F7}"/>
              </a:ext>
            </a:extLst>
          </p:cNvPr>
          <p:cNvGraphicFramePr>
            <a:graphicFrameLocks noGrp="1"/>
          </p:cNvGraphicFramePr>
          <p:nvPr>
            <p:ph type="tbl" sz="quarter" idx="13"/>
            <p:extLst>
              <p:ext uri="{D42A27DB-BD31-4B8C-83A1-F6EECF244321}">
                <p14:modId xmlns:p14="http://schemas.microsoft.com/office/powerpoint/2010/main" val="404674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05832386"/>
                    </a:ext>
                  </a:extLst>
                </a:gridCol>
                <a:gridCol w="1892808">
                  <a:extLst>
                    <a:ext uri="{9D8B030D-6E8A-4147-A177-3AD203B41FA5}">
                      <a16:colId xmlns:a16="http://schemas.microsoft.com/office/drawing/2014/main" val="4216262835"/>
                    </a:ext>
                  </a:extLst>
                </a:gridCol>
                <a:gridCol w="658368">
                  <a:extLst>
                    <a:ext uri="{9D8B030D-6E8A-4147-A177-3AD203B41FA5}">
                      <a16:colId xmlns:a16="http://schemas.microsoft.com/office/drawing/2014/main" val="3407928039"/>
                    </a:ext>
                  </a:extLst>
                </a:gridCol>
                <a:gridCol w="658368">
                  <a:extLst>
                    <a:ext uri="{9D8B030D-6E8A-4147-A177-3AD203B41FA5}">
                      <a16:colId xmlns:a16="http://schemas.microsoft.com/office/drawing/2014/main" val="3596840917"/>
                    </a:ext>
                  </a:extLst>
                </a:gridCol>
                <a:gridCol w="658368">
                  <a:extLst>
                    <a:ext uri="{9D8B030D-6E8A-4147-A177-3AD203B41FA5}">
                      <a16:colId xmlns:a16="http://schemas.microsoft.com/office/drawing/2014/main" val="1217009897"/>
                    </a:ext>
                  </a:extLst>
                </a:gridCol>
                <a:gridCol w="1069848">
                  <a:extLst>
                    <a:ext uri="{9D8B030D-6E8A-4147-A177-3AD203B41FA5}">
                      <a16:colId xmlns:a16="http://schemas.microsoft.com/office/drawing/2014/main" val="1555268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64191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Ricardo Henrique Silva Igor Geovanna - 2018-03-25 01:39:02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Ricardo,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Em que posso ajudá-lo?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 15:38:17</a:t>
                      </a:r>
                    </a:p>
                  </a:txBody>
                  <a:tcPr/>
                </a:tc>
                <a:extLst>
                  <a:ext uri="{0D108BD9-81ED-4DB2-BD59-A6C34878D82A}">
                    <a16:rowId xmlns:a16="http://schemas.microsoft.com/office/drawing/2014/main" val="3380366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Edgard De Souza Filho - 2018-03-24 15:38:59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Eduardo,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Você já entrou em contato com o nosso SAC? Se não, solicitamos que entre em contato pelo telefone 0800 704 5446. Nós temos um processo de atendimento especializado em casos envolvendo as assistências técnicas. Caso você já tenha entrado em contato com o nosso SAC, nos informe o número do seu chamado para que possamos verificar qual o status. Obrigado!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20:19:28</a:t>
                      </a:r>
                    </a:p>
                  </a:txBody>
                  <a:tcPr/>
                </a:tc>
                <a:extLst>
                  <a:ext uri="{0D108BD9-81ED-4DB2-BD59-A6C34878D82A}">
                    <a16:rowId xmlns:a16="http://schemas.microsoft.com/office/drawing/2014/main" val="1351055482"/>
                  </a:ext>
                </a:extLst>
              </a:tr>
            </a:tbl>
          </a:graphicData>
        </a:graphic>
      </p:graphicFrame>
      <p:sp>
        <p:nvSpPr>
          <p:cNvPr id="4" name="Text Placeholder 3">
            <a:extLst>
              <a:ext uri="{FF2B5EF4-FFF2-40B4-BE49-F238E27FC236}">
                <a16:creationId xmlns:a16="http://schemas.microsoft.com/office/drawing/2014/main" id="{D0D923D3-9792-48DC-8084-FDDB63B7CB8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96759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3B93C-E8CA-4C3C-B47D-B3469820C263}"/>
              </a:ext>
            </a:extLst>
          </p:cNvPr>
          <p:cNvSpPr>
            <a:spLocks noGrp="1"/>
          </p:cNvSpPr>
          <p:nvPr>
            <p:ph type="title"/>
          </p:nvPr>
        </p:nvSpPr>
        <p:spPr/>
        <p:txBody>
          <a:bodyPr/>
          <a:lstStyle/>
          <a:p>
            <a:r>
              <a:rPr lang="en-US"/>
              <a:t>Facebook Private Conversations Table | PRO-PT-LA - 7 of 14</a:t>
            </a:r>
          </a:p>
        </p:txBody>
      </p:sp>
      <p:graphicFrame>
        <p:nvGraphicFramePr>
          <p:cNvPr id="5" name="Table Placeholder 4">
            <a:extLst>
              <a:ext uri="{FF2B5EF4-FFF2-40B4-BE49-F238E27FC236}">
                <a16:creationId xmlns:a16="http://schemas.microsoft.com/office/drawing/2014/main" id="{97BF3069-CB3E-4BAF-B9E7-8BA5CA513BB1}"/>
              </a:ext>
            </a:extLst>
          </p:cNvPr>
          <p:cNvGraphicFramePr>
            <a:graphicFrameLocks noGrp="1"/>
          </p:cNvGraphicFramePr>
          <p:nvPr>
            <p:ph type="tbl" sz="quarter" idx="13"/>
            <p:extLst>
              <p:ext uri="{D42A27DB-BD31-4B8C-83A1-F6EECF244321}">
                <p14:modId xmlns:p14="http://schemas.microsoft.com/office/powerpoint/2010/main" val="2875559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13350780"/>
                    </a:ext>
                  </a:extLst>
                </a:gridCol>
                <a:gridCol w="1892808">
                  <a:extLst>
                    <a:ext uri="{9D8B030D-6E8A-4147-A177-3AD203B41FA5}">
                      <a16:colId xmlns:a16="http://schemas.microsoft.com/office/drawing/2014/main" val="1444542641"/>
                    </a:ext>
                  </a:extLst>
                </a:gridCol>
                <a:gridCol w="658368">
                  <a:extLst>
                    <a:ext uri="{9D8B030D-6E8A-4147-A177-3AD203B41FA5}">
                      <a16:colId xmlns:a16="http://schemas.microsoft.com/office/drawing/2014/main" val="3097025142"/>
                    </a:ext>
                  </a:extLst>
                </a:gridCol>
                <a:gridCol w="658368">
                  <a:extLst>
                    <a:ext uri="{9D8B030D-6E8A-4147-A177-3AD203B41FA5}">
                      <a16:colId xmlns:a16="http://schemas.microsoft.com/office/drawing/2014/main" val="1744387826"/>
                    </a:ext>
                  </a:extLst>
                </a:gridCol>
                <a:gridCol w="658368">
                  <a:extLst>
                    <a:ext uri="{9D8B030D-6E8A-4147-A177-3AD203B41FA5}">
                      <a16:colId xmlns:a16="http://schemas.microsoft.com/office/drawing/2014/main" val="689970260"/>
                    </a:ext>
                  </a:extLst>
                </a:gridCol>
                <a:gridCol w="1069848">
                  <a:extLst>
                    <a:ext uri="{9D8B030D-6E8A-4147-A177-3AD203B41FA5}">
                      <a16:colId xmlns:a16="http://schemas.microsoft.com/office/drawing/2014/main" val="2028510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29490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Jorge Aldo Laserna - 2018-03-22 21:56:21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Jorge, ¿cómo estás?
¡Excelente! En Argentina ofrecemos dos modelos de sierra de corte a inglete, la GCM 10 X (http://midi.as/s5c2) y GCM 12 GDL (http://midi.as/t5c2). Para conocerlas, accedas a nuestro sitio. ;)
Podés encontrarlas en los diferentes distribuidores a nivel nacional, te dejamos el link para que ingreses y pueda ubicar la tienda más cercana http://midi.as/v5c2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 19:56:13</a:t>
                      </a:r>
                    </a:p>
                  </a:txBody>
                  <a:tcPr/>
                </a:tc>
                <a:extLst>
                  <a:ext uri="{0D108BD9-81ED-4DB2-BD59-A6C34878D82A}">
                    <a16:rowId xmlns:a16="http://schemas.microsoft.com/office/drawing/2014/main" val="3016853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Iran Vasconcelos Mendoza - 2018-03-22 21:02:43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Iran,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Qual o modelo da sua ferramenta e a data de compra?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 13:28:41</a:t>
                      </a:r>
                    </a:p>
                  </a:txBody>
                  <a:tcPr/>
                </a:tc>
                <a:extLst>
                  <a:ext uri="{0D108BD9-81ED-4DB2-BD59-A6C34878D82A}">
                    <a16:rowId xmlns:a16="http://schemas.microsoft.com/office/drawing/2014/main" val="402836537"/>
                  </a:ext>
                </a:extLst>
              </a:tr>
            </a:tbl>
          </a:graphicData>
        </a:graphic>
      </p:graphicFrame>
      <p:sp>
        <p:nvSpPr>
          <p:cNvPr id="4" name="Text Placeholder 3">
            <a:extLst>
              <a:ext uri="{FF2B5EF4-FFF2-40B4-BE49-F238E27FC236}">
                <a16:creationId xmlns:a16="http://schemas.microsoft.com/office/drawing/2014/main" id="{E5D33494-0621-460D-9A93-B9A71826667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04362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FC11B-DF33-4F61-8220-C63993CAF95A}"/>
              </a:ext>
            </a:extLst>
          </p:cNvPr>
          <p:cNvSpPr>
            <a:spLocks noGrp="1"/>
          </p:cNvSpPr>
          <p:nvPr>
            <p:ph type="title"/>
          </p:nvPr>
        </p:nvSpPr>
        <p:spPr/>
        <p:txBody>
          <a:bodyPr/>
          <a:lstStyle/>
          <a:p>
            <a:r>
              <a:rPr lang="en-US"/>
              <a:t>Facebook Private Conversations Table | PRO-PT-LA - 8 of 14</a:t>
            </a:r>
          </a:p>
        </p:txBody>
      </p:sp>
      <p:graphicFrame>
        <p:nvGraphicFramePr>
          <p:cNvPr id="5" name="Table Placeholder 4">
            <a:extLst>
              <a:ext uri="{FF2B5EF4-FFF2-40B4-BE49-F238E27FC236}">
                <a16:creationId xmlns:a16="http://schemas.microsoft.com/office/drawing/2014/main" id="{97F9B1C1-5552-452A-BD3A-C9AA389B209E}"/>
              </a:ext>
            </a:extLst>
          </p:cNvPr>
          <p:cNvGraphicFramePr>
            <a:graphicFrameLocks noGrp="1"/>
          </p:cNvGraphicFramePr>
          <p:nvPr>
            <p:ph type="tbl" sz="quarter" idx="13"/>
            <p:extLst>
              <p:ext uri="{D42A27DB-BD31-4B8C-83A1-F6EECF244321}">
                <p14:modId xmlns:p14="http://schemas.microsoft.com/office/powerpoint/2010/main" val="911170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14528827"/>
                    </a:ext>
                  </a:extLst>
                </a:gridCol>
                <a:gridCol w="1892808">
                  <a:extLst>
                    <a:ext uri="{9D8B030D-6E8A-4147-A177-3AD203B41FA5}">
                      <a16:colId xmlns:a16="http://schemas.microsoft.com/office/drawing/2014/main" val="3899468409"/>
                    </a:ext>
                  </a:extLst>
                </a:gridCol>
                <a:gridCol w="658368">
                  <a:extLst>
                    <a:ext uri="{9D8B030D-6E8A-4147-A177-3AD203B41FA5}">
                      <a16:colId xmlns:a16="http://schemas.microsoft.com/office/drawing/2014/main" val="4092269665"/>
                    </a:ext>
                  </a:extLst>
                </a:gridCol>
                <a:gridCol w="658368">
                  <a:extLst>
                    <a:ext uri="{9D8B030D-6E8A-4147-A177-3AD203B41FA5}">
                      <a16:colId xmlns:a16="http://schemas.microsoft.com/office/drawing/2014/main" val="1071501236"/>
                    </a:ext>
                  </a:extLst>
                </a:gridCol>
                <a:gridCol w="658368">
                  <a:extLst>
                    <a:ext uri="{9D8B030D-6E8A-4147-A177-3AD203B41FA5}">
                      <a16:colId xmlns:a16="http://schemas.microsoft.com/office/drawing/2014/main" val="229789506"/>
                    </a:ext>
                  </a:extLst>
                </a:gridCol>
                <a:gridCol w="1069848">
                  <a:extLst>
                    <a:ext uri="{9D8B030D-6E8A-4147-A177-3AD203B41FA5}">
                      <a16:colId xmlns:a16="http://schemas.microsoft.com/office/drawing/2014/main" val="1531227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1744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Carlos Eduardo - 2018-03-22 19:00:59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Carlos,</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Bom dia, qual a data de compra  e o modelo do equipamento?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 13:26:41</a:t>
                      </a:r>
                    </a:p>
                  </a:txBody>
                  <a:tcPr/>
                </a:tc>
                <a:extLst>
                  <a:ext uri="{0D108BD9-81ED-4DB2-BD59-A6C34878D82A}">
                    <a16:rowId xmlns:a16="http://schemas.microsoft.com/office/drawing/2014/main" val="3511656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Eduardo Bueno - 2018-03-22 04:00:29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Eduardo,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Muito obrigado, pessoas como você que nos motivam a fazer um trabalho cada vez melhor! Fique de olho que novidades virão.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 12:41:20</a:t>
                      </a:r>
                    </a:p>
                  </a:txBody>
                  <a:tcPr/>
                </a:tc>
                <a:extLst>
                  <a:ext uri="{0D108BD9-81ED-4DB2-BD59-A6C34878D82A}">
                    <a16:rowId xmlns:a16="http://schemas.microsoft.com/office/drawing/2014/main" val="972081746"/>
                  </a:ext>
                </a:extLst>
              </a:tr>
            </a:tbl>
          </a:graphicData>
        </a:graphic>
      </p:graphicFrame>
      <p:sp>
        <p:nvSpPr>
          <p:cNvPr id="4" name="Text Placeholder 3">
            <a:extLst>
              <a:ext uri="{FF2B5EF4-FFF2-40B4-BE49-F238E27FC236}">
                <a16:creationId xmlns:a16="http://schemas.microsoft.com/office/drawing/2014/main" id="{87C80B26-D867-48C0-9813-6DA1CF5C8C3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65263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C1A83-EF56-4D70-B61A-AEF227F667DB}"/>
              </a:ext>
            </a:extLst>
          </p:cNvPr>
          <p:cNvSpPr>
            <a:spLocks noGrp="1"/>
          </p:cNvSpPr>
          <p:nvPr>
            <p:ph type="title"/>
          </p:nvPr>
        </p:nvSpPr>
        <p:spPr/>
        <p:txBody>
          <a:bodyPr/>
          <a:lstStyle/>
          <a:p>
            <a:r>
              <a:rPr lang="en-US"/>
              <a:t>Facebook Private Conversations Table | PRO-PT-LA - 9 of 14</a:t>
            </a:r>
          </a:p>
        </p:txBody>
      </p:sp>
      <p:graphicFrame>
        <p:nvGraphicFramePr>
          <p:cNvPr id="5" name="Table Placeholder 4">
            <a:extLst>
              <a:ext uri="{FF2B5EF4-FFF2-40B4-BE49-F238E27FC236}">
                <a16:creationId xmlns:a16="http://schemas.microsoft.com/office/drawing/2014/main" id="{FB54A26A-DE00-4ECE-A1AA-9AFBE0EEBD40}"/>
              </a:ext>
            </a:extLst>
          </p:cNvPr>
          <p:cNvGraphicFramePr>
            <a:graphicFrameLocks noGrp="1"/>
          </p:cNvGraphicFramePr>
          <p:nvPr>
            <p:ph type="tbl" sz="quarter" idx="13"/>
            <p:extLst>
              <p:ext uri="{D42A27DB-BD31-4B8C-83A1-F6EECF244321}">
                <p14:modId xmlns:p14="http://schemas.microsoft.com/office/powerpoint/2010/main" val="3390337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91458827"/>
                    </a:ext>
                  </a:extLst>
                </a:gridCol>
                <a:gridCol w="1892808">
                  <a:extLst>
                    <a:ext uri="{9D8B030D-6E8A-4147-A177-3AD203B41FA5}">
                      <a16:colId xmlns:a16="http://schemas.microsoft.com/office/drawing/2014/main" val="1967509104"/>
                    </a:ext>
                  </a:extLst>
                </a:gridCol>
                <a:gridCol w="658368">
                  <a:extLst>
                    <a:ext uri="{9D8B030D-6E8A-4147-A177-3AD203B41FA5}">
                      <a16:colId xmlns:a16="http://schemas.microsoft.com/office/drawing/2014/main" val="362759004"/>
                    </a:ext>
                  </a:extLst>
                </a:gridCol>
                <a:gridCol w="658368">
                  <a:extLst>
                    <a:ext uri="{9D8B030D-6E8A-4147-A177-3AD203B41FA5}">
                      <a16:colId xmlns:a16="http://schemas.microsoft.com/office/drawing/2014/main" val="592523925"/>
                    </a:ext>
                  </a:extLst>
                </a:gridCol>
                <a:gridCol w="658368">
                  <a:extLst>
                    <a:ext uri="{9D8B030D-6E8A-4147-A177-3AD203B41FA5}">
                      <a16:colId xmlns:a16="http://schemas.microsoft.com/office/drawing/2014/main" val="1485582616"/>
                    </a:ext>
                  </a:extLst>
                </a:gridCol>
                <a:gridCol w="1069848">
                  <a:extLst>
                    <a:ext uri="{9D8B030D-6E8A-4147-A177-3AD203B41FA5}">
                      <a16:colId xmlns:a16="http://schemas.microsoft.com/office/drawing/2014/main" val="1834514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19018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Luciano Tito - 2018-03-21 12:24:57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Luciano,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 Bosch não fabrica canhão a laser portátil, para verificar os produtos comercializados pela Bosch no Brasil, pedimos a gentileza acessar o link: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http://www.bosch-professional.com/br/pt/professional-power-tools-131398.html</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 12:48:25</a:t>
                      </a:r>
                    </a:p>
                  </a:txBody>
                  <a:tcPr/>
                </a:tc>
                <a:extLst>
                  <a:ext uri="{0D108BD9-81ED-4DB2-BD59-A6C34878D82A}">
                    <a16:rowId xmlns:a16="http://schemas.microsoft.com/office/drawing/2014/main" val="2156408042"/>
                  </a:ext>
                </a:extLst>
              </a:tr>
            </a:tbl>
          </a:graphicData>
        </a:graphic>
      </p:graphicFrame>
      <p:sp>
        <p:nvSpPr>
          <p:cNvPr id="4" name="Text Placeholder 3">
            <a:extLst>
              <a:ext uri="{FF2B5EF4-FFF2-40B4-BE49-F238E27FC236}">
                <a16:creationId xmlns:a16="http://schemas.microsoft.com/office/drawing/2014/main" id="{EB592F2D-FFDA-4917-87A4-96963650C37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195191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676B4-387B-4AD2-8C69-16945C9611A8}"/>
              </a:ext>
            </a:extLst>
          </p:cNvPr>
          <p:cNvSpPr>
            <a:spLocks noGrp="1"/>
          </p:cNvSpPr>
          <p:nvPr>
            <p:ph type="title"/>
          </p:nvPr>
        </p:nvSpPr>
        <p:spPr/>
        <p:txBody>
          <a:bodyPr/>
          <a:lstStyle/>
          <a:p>
            <a:r>
              <a:rPr lang="en-US"/>
              <a:t>Facebook Private Conversations Table | PRO-PT-LA - 10 of 14</a:t>
            </a:r>
          </a:p>
        </p:txBody>
      </p:sp>
      <p:graphicFrame>
        <p:nvGraphicFramePr>
          <p:cNvPr id="5" name="Table Placeholder 4">
            <a:extLst>
              <a:ext uri="{FF2B5EF4-FFF2-40B4-BE49-F238E27FC236}">
                <a16:creationId xmlns:a16="http://schemas.microsoft.com/office/drawing/2014/main" id="{313D3F3A-8B7A-496E-8970-847AEA842F0E}"/>
              </a:ext>
            </a:extLst>
          </p:cNvPr>
          <p:cNvGraphicFramePr>
            <a:graphicFrameLocks noGrp="1"/>
          </p:cNvGraphicFramePr>
          <p:nvPr>
            <p:ph type="tbl" sz="quarter" idx="13"/>
            <p:extLst>
              <p:ext uri="{D42A27DB-BD31-4B8C-83A1-F6EECF244321}">
                <p14:modId xmlns:p14="http://schemas.microsoft.com/office/powerpoint/2010/main" val="2323533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46989436"/>
                    </a:ext>
                  </a:extLst>
                </a:gridCol>
                <a:gridCol w="1892808">
                  <a:extLst>
                    <a:ext uri="{9D8B030D-6E8A-4147-A177-3AD203B41FA5}">
                      <a16:colId xmlns:a16="http://schemas.microsoft.com/office/drawing/2014/main" val="2281389049"/>
                    </a:ext>
                  </a:extLst>
                </a:gridCol>
                <a:gridCol w="658368">
                  <a:extLst>
                    <a:ext uri="{9D8B030D-6E8A-4147-A177-3AD203B41FA5}">
                      <a16:colId xmlns:a16="http://schemas.microsoft.com/office/drawing/2014/main" val="1344450323"/>
                    </a:ext>
                  </a:extLst>
                </a:gridCol>
                <a:gridCol w="658368">
                  <a:extLst>
                    <a:ext uri="{9D8B030D-6E8A-4147-A177-3AD203B41FA5}">
                      <a16:colId xmlns:a16="http://schemas.microsoft.com/office/drawing/2014/main" val="670238575"/>
                    </a:ext>
                  </a:extLst>
                </a:gridCol>
                <a:gridCol w="658368">
                  <a:extLst>
                    <a:ext uri="{9D8B030D-6E8A-4147-A177-3AD203B41FA5}">
                      <a16:colId xmlns:a16="http://schemas.microsoft.com/office/drawing/2014/main" val="968285227"/>
                    </a:ext>
                  </a:extLst>
                </a:gridCol>
                <a:gridCol w="1069848">
                  <a:extLst>
                    <a:ext uri="{9D8B030D-6E8A-4147-A177-3AD203B41FA5}">
                      <a16:colId xmlns:a16="http://schemas.microsoft.com/office/drawing/2014/main" val="301771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57331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Alêh Claudio Kuczkoski - 2018-03-20 23:45:17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Alêh,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 Bosch não realiza vendas diretas, por isso não temos informações de valores, pois cada região possui o seu.</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Para encontrar a revenda mais próxima de você e verificar a disponibilidade e preço é só acessar o link à seguir:</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http://www.boschferramentas.com.br/br/pt/dldealers/pesquisa-de-agentes-autorizados/dealersearch/</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 14:47:17</a:t>
                      </a:r>
                    </a:p>
                  </a:txBody>
                  <a:tcPr/>
                </a:tc>
                <a:extLst>
                  <a:ext uri="{0D108BD9-81ED-4DB2-BD59-A6C34878D82A}">
                    <a16:rowId xmlns:a16="http://schemas.microsoft.com/office/drawing/2014/main" val="3025096296"/>
                  </a:ext>
                </a:extLst>
              </a:tr>
            </a:tbl>
          </a:graphicData>
        </a:graphic>
      </p:graphicFrame>
      <p:sp>
        <p:nvSpPr>
          <p:cNvPr id="4" name="Text Placeholder 3">
            <a:extLst>
              <a:ext uri="{FF2B5EF4-FFF2-40B4-BE49-F238E27FC236}">
                <a16:creationId xmlns:a16="http://schemas.microsoft.com/office/drawing/2014/main" id="{F62B6980-F8A4-4CF7-9290-516D4A007A8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363351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BEFDE-3FD1-4034-A8AB-63701506D804}"/>
              </a:ext>
            </a:extLst>
          </p:cNvPr>
          <p:cNvSpPr>
            <a:spLocks noGrp="1"/>
          </p:cNvSpPr>
          <p:nvPr>
            <p:ph type="title"/>
          </p:nvPr>
        </p:nvSpPr>
        <p:spPr/>
        <p:txBody>
          <a:bodyPr/>
          <a:lstStyle/>
          <a:p>
            <a:r>
              <a:rPr lang="en-US"/>
              <a:t>Facebook Private Conversations Table | PRO-PT-LA - 11 of 14</a:t>
            </a:r>
          </a:p>
        </p:txBody>
      </p:sp>
      <p:graphicFrame>
        <p:nvGraphicFramePr>
          <p:cNvPr id="5" name="Table Placeholder 4">
            <a:extLst>
              <a:ext uri="{FF2B5EF4-FFF2-40B4-BE49-F238E27FC236}">
                <a16:creationId xmlns:a16="http://schemas.microsoft.com/office/drawing/2014/main" id="{D906828E-72DD-4744-A0E6-616014F209D3}"/>
              </a:ext>
            </a:extLst>
          </p:cNvPr>
          <p:cNvGraphicFramePr>
            <a:graphicFrameLocks noGrp="1"/>
          </p:cNvGraphicFramePr>
          <p:nvPr>
            <p:ph type="tbl" sz="quarter" idx="13"/>
            <p:extLst>
              <p:ext uri="{D42A27DB-BD31-4B8C-83A1-F6EECF244321}">
                <p14:modId xmlns:p14="http://schemas.microsoft.com/office/powerpoint/2010/main" val="3543327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47548838"/>
                    </a:ext>
                  </a:extLst>
                </a:gridCol>
                <a:gridCol w="1892808">
                  <a:extLst>
                    <a:ext uri="{9D8B030D-6E8A-4147-A177-3AD203B41FA5}">
                      <a16:colId xmlns:a16="http://schemas.microsoft.com/office/drawing/2014/main" val="3066571473"/>
                    </a:ext>
                  </a:extLst>
                </a:gridCol>
                <a:gridCol w="658368">
                  <a:extLst>
                    <a:ext uri="{9D8B030D-6E8A-4147-A177-3AD203B41FA5}">
                      <a16:colId xmlns:a16="http://schemas.microsoft.com/office/drawing/2014/main" val="3521098905"/>
                    </a:ext>
                  </a:extLst>
                </a:gridCol>
                <a:gridCol w="658368">
                  <a:extLst>
                    <a:ext uri="{9D8B030D-6E8A-4147-A177-3AD203B41FA5}">
                      <a16:colId xmlns:a16="http://schemas.microsoft.com/office/drawing/2014/main" val="919349195"/>
                    </a:ext>
                  </a:extLst>
                </a:gridCol>
                <a:gridCol w="658368">
                  <a:extLst>
                    <a:ext uri="{9D8B030D-6E8A-4147-A177-3AD203B41FA5}">
                      <a16:colId xmlns:a16="http://schemas.microsoft.com/office/drawing/2014/main" val="3619237868"/>
                    </a:ext>
                  </a:extLst>
                </a:gridCol>
                <a:gridCol w="1069848">
                  <a:extLst>
                    <a:ext uri="{9D8B030D-6E8A-4147-A177-3AD203B41FA5}">
                      <a16:colId xmlns:a16="http://schemas.microsoft.com/office/drawing/2014/main" val="1787265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10966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Martin Careri - 2018-03-20 18:00:15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Martin, ¿cómo estás? 
Podés encontrar nuestras herramientas y accesorios en los diferentes distribuidores a nivel nacional, dejamos a vos el link para que ingreses y pueda ubicar la tienda más cercana http://bit.ly/2qyzMWM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 13:45:07</a:t>
                      </a:r>
                    </a:p>
                  </a:txBody>
                  <a:tcPr/>
                </a:tc>
                <a:extLst>
                  <a:ext uri="{0D108BD9-81ED-4DB2-BD59-A6C34878D82A}">
                    <a16:rowId xmlns:a16="http://schemas.microsoft.com/office/drawing/2014/main" val="245418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Juan Esquinas - 2018-03-20 14:20:56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Juan, ¿cómo estás?
Por favor, ¿podés enviarnos tu contacto (nombre, correo electrónico y teléfono)? Así podemos contactarte directamente.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 19:25:35</a:t>
                      </a:r>
                    </a:p>
                  </a:txBody>
                  <a:tcPr/>
                </a:tc>
                <a:extLst>
                  <a:ext uri="{0D108BD9-81ED-4DB2-BD59-A6C34878D82A}">
                    <a16:rowId xmlns:a16="http://schemas.microsoft.com/office/drawing/2014/main" val="3415740602"/>
                  </a:ext>
                </a:extLst>
              </a:tr>
            </a:tbl>
          </a:graphicData>
        </a:graphic>
      </p:graphicFrame>
      <p:sp>
        <p:nvSpPr>
          <p:cNvPr id="4" name="Text Placeholder 3">
            <a:extLst>
              <a:ext uri="{FF2B5EF4-FFF2-40B4-BE49-F238E27FC236}">
                <a16:creationId xmlns:a16="http://schemas.microsoft.com/office/drawing/2014/main" id="{D72BC30B-9DE9-4734-811B-9119BB193DC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17678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346A5-665B-4BBE-B7B8-9516B395BB47}"/>
              </a:ext>
            </a:extLst>
          </p:cNvPr>
          <p:cNvSpPr>
            <a:spLocks noGrp="1"/>
          </p:cNvSpPr>
          <p:nvPr>
            <p:ph type="title"/>
          </p:nvPr>
        </p:nvSpPr>
        <p:spPr/>
        <p:txBody>
          <a:bodyPr/>
          <a:lstStyle/>
          <a:p>
            <a:r>
              <a:rPr lang="en-US"/>
              <a:t>Facebook Private Conversations Table | PRO-PT-LA - 12 of 14</a:t>
            </a:r>
          </a:p>
        </p:txBody>
      </p:sp>
      <p:graphicFrame>
        <p:nvGraphicFramePr>
          <p:cNvPr id="5" name="Table Placeholder 4">
            <a:extLst>
              <a:ext uri="{FF2B5EF4-FFF2-40B4-BE49-F238E27FC236}">
                <a16:creationId xmlns:a16="http://schemas.microsoft.com/office/drawing/2014/main" id="{203600BF-910E-44D4-8A5A-EE87EED06964}"/>
              </a:ext>
            </a:extLst>
          </p:cNvPr>
          <p:cNvGraphicFramePr>
            <a:graphicFrameLocks noGrp="1"/>
          </p:cNvGraphicFramePr>
          <p:nvPr>
            <p:ph type="tbl" sz="quarter" idx="13"/>
            <p:extLst>
              <p:ext uri="{D42A27DB-BD31-4B8C-83A1-F6EECF244321}">
                <p14:modId xmlns:p14="http://schemas.microsoft.com/office/powerpoint/2010/main" val="3875279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02170764"/>
                    </a:ext>
                  </a:extLst>
                </a:gridCol>
                <a:gridCol w="1892808">
                  <a:extLst>
                    <a:ext uri="{9D8B030D-6E8A-4147-A177-3AD203B41FA5}">
                      <a16:colId xmlns:a16="http://schemas.microsoft.com/office/drawing/2014/main" val="4200687285"/>
                    </a:ext>
                  </a:extLst>
                </a:gridCol>
                <a:gridCol w="658368">
                  <a:extLst>
                    <a:ext uri="{9D8B030D-6E8A-4147-A177-3AD203B41FA5}">
                      <a16:colId xmlns:a16="http://schemas.microsoft.com/office/drawing/2014/main" val="2720358210"/>
                    </a:ext>
                  </a:extLst>
                </a:gridCol>
                <a:gridCol w="658368">
                  <a:extLst>
                    <a:ext uri="{9D8B030D-6E8A-4147-A177-3AD203B41FA5}">
                      <a16:colId xmlns:a16="http://schemas.microsoft.com/office/drawing/2014/main" val="4067941065"/>
                    </a:ext>
                  </a:extLst>
                </a:gridCol>
                <a:gridCol w="658368">
                  <a:extLst>
                    <a:ext uri="{9D8B030D-6E8A-4147-A177-3AD203B41FA5}">
                      <a16:colId xmlns:a16="http://schemas.microsoft.com/office/drawing/2014/main" val="918007892"/>
                    </a:ext>
                  </a:extLst>
                </a:gridCol>
                <a:gridCol w="1069848">
                  <a:extLst>
                    <a:ext uri="{9D8B030D-6E8A-4147-A177-3AD203B41FA5}">
                      <a16:colId xmlns:a16="http://schemas.microsoft.com/office/drawing/2014/main" val="3898256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65850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Paulinho Canez - 2018-03-20 02:02:12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Paulinho,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Pedimos desculpas pela demora.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Para verificar as informações solicitadas pedimos a gentileza entrar em contato com o Departamento de Marketing através do (19) 2103-1069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 15:33:19</a:t>
                      </a:r>
                    </a:p>
                  </a:txBody>
                  <a:tcPr/>
                </a:tc>
                <a:extLst>
                  <a:ext uri="{0D108BD9-81ED-4DB2-BD59-A6C34878D82A}">
                    <a16:rowId xmlns:a16="http://schemas.microsoft.com/office/drawing/2014/main" val="2247980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Juani Zurita - 2018-03-20 01:23:45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Juani, ¿cómo estás? Gracias por escribirnos. 
Por favor, ¿cuál es el número de orden de servicio?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14:15:43</a:t>
                      </a:r>
                    </a:p>
                  </a:txBody>
                  <a:tcPr/>
                </a:tc>
                <a:extLst>
                  <a:ext uri="{0D108BD9-81ED-4DB2-BD59-A6C34878D82A}">
                    <a16:rowId xmlns:a16="http://schemas.microsoft.com/office/drawing/2014/main" val="357324303"/>
                  </a:ext>
                </a:extLst>
              </a:tr>
            </a:tbl>
          </a:graphicData>
        </a:graphic>
      </p:graphicFrame>
      <p:sp>
        <p:nvSpPr>
          <p:cNvPr id="4" name="Text Placeholder 3">
            <a:extLst>
              <a:ext uri="{FF2B5EF4-FFF2-40B4-BE49-F238E27FC236}">
                <a16:creationId xmlns:a16="http://schemas.microsoft.com/office/drawing/2014/main" id="{7F294309-2831-4361-A598-F0EA310EB3E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90854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991B-006E-42B9-B4FD-9172C26B49F2}"/>
              </a:ext>
            </a:extLst>
          </p:cNvPr>
          <p:cNvSpPr>
            <a:spLocks noGrp="1"/>
          </p:cNvSpPr>
          <p:nvPr>
            <p:ph type="title"/>
          </p:nvPr>
        </p:nvSpPr>
        <p:spPr/>
        <p:txBody>
          <a:bodyPr/>
          <a:lstStyle/>
          <a:p>
            <a:r>
              <a:rPr lang="en-US"/>
              <a:t>Facebook Private Conversations Table | PRO-PT-LA - 13 of 14</a:t>
            </a:r>
          </a:p>
        </p:txBody>
      </p:sp>
      <p:graphicFrame>
        <p:nvGraphicFramePr>
          <p:cNvPr id="5" name="Table Placeholder 4">
            <a:extLst>
              <a:ext uri="{FF2B5EF4-FFF2-40B4-BE49-F238E27FC236}">
                <a16:creationId xmlns:a16="http://schemas.microsoft.com/office/drawing/2014/main" id="{F3D48C4F-2CBB-4E1F-843D-E743EC3FBC6F}"/>
              </a:ext>
            </a:extLst>
          </p:cNvPr>
          <p:cNvGraphicFramePr>
            <a:graphicFrameLocks noGrp="1"/>
          </p:cNvGraphicFramePr>
          <p:nvPr>
            <p:ph type="tbl" sz="quarter" idx="13"/>
            <p:extLst>
              <p:ext uri="{D42A27DB-BD31-4B8C-83A1-F6EECF244321}">
                <p14:modId xmlns:p14="http://schemas.microsoft.com/office/powerpoint/2010/main" val="2227062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54619528"/>
                    </a:ext>
                  </a:extLst>
                </a:gridCol>
                <a:gridCol w="1892808">
                  <a:extLst>
                    <a:ext uri="{9D8B030D-6E8A-4147-A177-3AD203B41FA5}">
                      <a16:colId xmlns:a16="http://schemas.microsoft.com/office/drawing/2014/main" val="3491513512"/>
                    </a:ext>
                  </a:extLst>
                </a:gridCol>
                <a:gridCol w="658368">
                  <a:extLst>
                    <a:ext uri="{9D8B030D-6E8A-4147-A177-3AD203B41FA5}">
                      <a16:colId xmlns:a16="http://schemas.microsoft.com/office/drawing/2014/main" val="3760585959"/>
                    </a:ext>
                  </a:extLst>
                </a:gridCol>
                <a:gridCol w="658368">
                  <a:extLst>
                    <a:ext uri="{9D8B030D-6E8A-4147-A177-3AD203B41FA5}">
                      <a16:colId xmlns:a16="http://schemas.microsoft.com/office/drawing/2014/main" val="908435115"/>
                    </a:ext>
                  </a:extLst>
                </a:gridCol>
                <a:gridCol w="658368">
                  <a:extLst>
                    <a:ext uri="{9D8B030D-6E8A-4147-A177-3AD203B41FA5}">
                      <a16:colId xmlns:a16="http://schemas.microsoft.com/office/drawing/2014/main" val="855732379"/>
                    </a:ext>
                  </a:extLst>
                </a:gridCol>
                <a:gridCol w="1069848">
                  <a:extLst>
                    <a:ext uri="{9D8B030D-6E8A-4147-A177-3AD203B41FA5}">
                      <a16:colId xmlns:a16="http://schemas.microsoft.com/office/drawing/2014/main" val="2828701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17568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Jose Luis Ahumada - 2018-03-19 23:10:42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Jose, ¿cómo estás?
Contamos a vos que podrás encontrar todo lo relacionado con mantenimiento y repuestos de nuestras herramientas en los Centros de Servicios a nivel nacional, a continuación dejo a vos el link donde podrás ubicar el más cercano. http://bit.ly/2qyzMWM ;)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13:57:41</a:t>
                      </a:r>
                    </a:p>
                  </a:txBody>
                  <a:tcPr/>
                </a:tc>
                <a:extLst>
                  <a:ext uri="{0D108BD9-81ED-4DB2-BD59-A6C34878D82A}">
                    <a16:rowId xmlns:a16="http://schemas.microsoft.com/office/drawing/2014/main" val="3370741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Federico Recofsky - 2018-03-19 02:04:20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Federico, ¿cómo estás? 
No traemos esta herramienta a Argentina. Nosotros tenemos la Sierra GCO 14-24, este modelo tiene 3800 rpm. Para conocerla, acceda nuestro sitio: http://midi.as/bSb2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 17:25:05</a:t>
                      </a:r>
                    </a:p>
                  </a:txBody>
                  <a:tcPr/>
                </a:tc>
                <a:extLst>
                  <a:ext uri="{0D108BD9-81ED-4DB2-BD59-A6C34878D82A}">
                    <a16:rowId xmlns:a16="http://schemas.microsoft.com/office/drawing/2014/main" val="4191622122"/>
                  </a:ext>
                </a:extLst>
              </a:tr>
            </a:tbl>
          </a:graphicData>
        </a:graphic>
      </p:graphicFrame>
      <p:sp>
        <p:nvSpPr>
          <p:cNvPr id="4" name="Text Placeholder 3">
            <a:extLst>
              <a:ext uri="{FF2B5EF4-FFF2-40B4-BE49-F238E27FC236}">
                <a16:creationId xmlns:a16="http://schemas.microsoft.com/office/drawing/2014/main" id="{1C4293E3-8D8A-4D00-9F2B-AF22B94D255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197640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D0773-D80D-43CA-A539-3E6EE5D22E4E}"/>
              </a:ext>
            </a:extLst>
          </p:cNvPr>
          <p:cNvSpPr>
            <a:spLocks noGrp="1"/>
          </p:cNvSpPr>
          <p:nvPr>
            <p:ph type="title"/>
          </p:nvPr>
        </p:nvSpPr>
        <p:spPr/>
        <p:txBody>
          <a:bodyPr/>
          <a:lstStyle/>
          <a:p>
            <a:r>
              <a:rPr lang="en-US"/>
              <a:t>Facebook Private Conversations Table | PRO-PT-LA - 14 of 14</a:t>
            </a:r>
          </a:p>
        </p:txBody>
      </p:sp>
      <p:graphicFrame>
        <p:nvGraphicFramePr>
          <p:cNvPr id="5" name="Table Placeholder 4">
            <a:extLst>
              <a:ext uri="{FF2B5EF4-FFF2-40B4-BE49-F238E27FC236}">
                <a16:creationId xmlns:a16="http://schemas.microsoft.com/office/drawing/2014/main" id="{779F723F-5FEE-49B4-A773-CBE01293F4BE}"/>
              </a:ext>
            </a:extLst>
          </p:cNvPr>
          <p:cNvGraphicFramePr>
            <a:graphicFrameLocks noGrp="1"/>
          </p:cNvGraphicFramePr>
          <p:nvPr>
            <p:ph type="tbl" sz="quarter" idx="13"/>
            <p:extLst>
              <p:ext uri="{D42A27DB-BD31-4B8C-83A1-F6EECF244321}">
                <p14:modId xmlns:p14="http://schemas.microsoft.com/office/powerpoint/2010/main" val="3225562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64382918"/>
                    </a:ext>
                  </a:extLst>
                </a:gridCol>
                <a:gridCol w="1892808">
                  <a:extLst>
                    <a:ext uri="{9D8B030D-6E8A-4147-A177-3AD203B41FA5}">
                      <a16:colId xmlns:a16="http://schemas.microsoft.com/office/drawing/2014/main" val="1033290056"/>
                    </a:ext>
                  </a:extLst>
                </a:gridCol>
                <a:gridCol w="658368">
                  <a:extLst>
                    <a:ext uri="{9D8B030D-6E8A-4147-A177-3AD203B41FA5}">
                      <a16:colId xmlns:a16="http://schemas.microsoft.com/office/drawing/2014/main" val="2954897517"/>
                    </a:ext>
                  </a:extLst>
                </a:gridCol>
                <a:gridCol w="658368">
                  <a:extLst>
                    <a:ext uri="{9D8B030D-6E8A-4147-A177-3AD203B41FA5}">
                      <a16:colId xmlns:a16="http://schemas.microsoft.com/office/drawing/2014/main" val="407785797"/>
                    </a:ext>
                  </a:extLst>
                </a:gridCol>
                <a:gridCol w="658368">
                  <a:extLst>
                    <a:ext uri="{9D8B030D-6E8A-4147-A177-3AD203B41FA5}">
                      <a16:colId xmlns:a16="http://schemas.microsoft.com/office/drawing/2014/main" val="1506646868"/>
                    </a:ext>
                  </a:extLst>
                </a:gridCol>
                <a:gridCol w="1069848">
                  <a:extLst>
                    <a:ext uri="{9D8B030D-6E8A-4147-A177-3AD203B41FA5}">
                      <a16:colId xmlns:a16="http://schemas.microsoft.com/office/drawing/2014/main" val="3988725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42947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Aurelino Remijio - 2018-03-18 20:16:07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Aurelino,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Bom dia, em que posso ajudá-lo?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14:48:59</a:t>
                      </a:r>
                    </a:p>
                  </a:txBody>
                  <a:tcPr/>
                </a:tc>
                <a:extLst>
                  <a:ext uri="{0D108BD9-81ED-4DB2-BD59-A6C34878D82A}">
                    <a16:rowId xmlns:a16="http://schemas.microsoft.com/office/drawing/2014/main" val="3033188724"/>
                  </a:ext>
                </a:extLst>
              </a:tr>
            </a:tbl>
          </a:graphicData>
        </a:graphic>
      </p:graphicFrame>
      <p:sp>
        <p:nvSpPr>
          <p:cNvPr id="4" name="Text Placeholder 3">
            <a:extLst>
              <a:ext uri="{FF2B5EF4-FFF2-40B4-BE49-F238E27FC236}">
                <a16:creationId xmlns:a16="http://schemas.microsoft.com/office/drawing/2014/main" id="{F040C789-03DD-4A63-99E7-EF929D15788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175433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405BD-04E5-48E0-BF7F-A076C66AD721}"/>
              </a:ext>
            </a:extLst>
          </p:cNvPr>
          <p:cNvSpPr>
            <a:spLocks noGrp="1"/>
          </p:cNvSpPr>
          <p:nvPr>
            <p:ph type="title"/>
          </p:nvPr>
        </p:nvSpPr>
        <p:spPr/>
        <p:txBody>
          <a:bodyPr/>
          <a:lstStyle/>
          <a:p>
            <a:r>
              <a:rPr lang="en-US"/>
              <a:t>Facebook Conversations Key Metrics Table | PRO-PT-LA</a:t>
            </a:r>
          </a:p>
        </p:txBody>
      </p:sp>
      <p:graphicFrame>
        <p:nvGraphicFramePr>
          <p:cNvPr id="5" name="Table Placeholder 4">
            <a:extLst>
              <a:ext uri="{FF2B5EF4-FFF2-40B4-BE49-F238E27FC236}">
                <a16:creationId xmlns:a16="http://schemas.microsoft.com/office/drawing/2014/main" id="{634D9619-0C2E-4782-9BAE-25F1A1C95EF2}"/>
              </a:ext>
            </a:extLst>
          </p:cNvPr>
          <p:cNvGraphicFramePr>
            <a:graphicFrameLocks noGrp="1"/>
          </p:cNvGraphicFramePr>
          <p:nvPr>
            <p:ph type="tbl" sz="quarter" idx="13"/>
            <p:extLst>
              <p:ext uri="{D42A27DB-BD31-4B8C-83A1-F6EECF244321}">
                <p14:modId xmlns:p14="http://schemas.microsoft.com/office/powerpoint/2010/main" val="1467157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27289828"/>
                    </a:ext>
                  </a:extLst>
                </a:gridCol>
                <a:gridCol w="1234440">
                  <a:extLst>
                    <a:ext uri="{9D8B030D-6E8A-4147-A177-3AD203B41FA5}">
                      <a16:colId xmlns:a16="http://schemas.microsoft.com/office/drawing/2014/main" val="36963636"/>
                    </a:ext>
                  </a:extLst>
                </a:gridCol>
                <a:gridCol w="1234440">
                  <a:extLst>
                    <a:ext uri="{9D8B030D-6E8A-4147-A177-3AD203B41FA5}">
                      <a16:colId xmlns:a16="http://schemas.microsoft.com/office/drawing/2014/main" val="1562682749"/>
                    </a:ext>
                  </a:extLst>
                </a:gridCol>
                <a:gridCol w="1234440">
                  <a:extLst>
                    <a:ext uri="{9D8B030D-6E8A-4147-A177-3AD203B41FA5}">
                      <a16:colId xmlns:a16="http://schemas.microsoft.com/office/drawing/2014/main" val="658056404"/>
                    </a:ext>
                  </a:extLst>
                </a:gridCol>
                <a:gridCol w="1234440">
                  <a:extLst>
                    <a:ext uri="{9D8B030D-6E8A-4147-A177-3AD203B41FA5}">
                      <a16:colId xmlns:a16="http://schemas.microsoft.com/office/drawing/2014/main" val="129701408"/>
                    </a:ext>
                  </a:extLst>
                </a:gridCol>
                <a:gridCol w="1234440">
                  <a:extLst>
                    <a:ext uri="{9D8B030D-6E8A-4147-A177-3AD203B41FA5}">
                      <a16:colId xmlns:a16="http://schemas.microsoft.com/office/drawing/2014/main" val="2181176277"/>
                    </a:ext>
                  </a:extLst>
                </a:gridCol>
                <a:gridCol w="1234440">
                  <a:extLst>
                    <a:ext uri="{9D8B030D-6E8A-4147-A177-3AD203B41FA5}">
                      <a16:colId xmlns:a16="http://schemas.microsoft.com/office/drawing/2014/main" val="1847785481"/>
                    </a:ext>
                  </a:extLst>
                </a:gridCol>
              </a:tblGrid>
              <a:tr h="370840">
                <a:tc>
                  <a:txBody>
                    <a:bodyPr/>
                    <a:lstStyle/>
                    <a:p>
                      <a:r>
                        <a:rPr lang="en-US" sz="1000"/>
                        <a:t>Name</a:t>
                      </a:r>
                    </a:p>
                  </a:txBody>
                  <a:tcPr/>
                </a:tc>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Avg. Time to Respond</a:t>
                      </a:r>
                    </a:p>
                  </a:txBody>
                  <a:tcPr/>
                </a:tc>
                <a:extLst>
                  <a:ext uri="{0D108BD9-81ED-4DB2-BD59-A6C34878D82A}">
                    <a16:rowId xmlns:a16="http://schemas.microsoft.com/office/drawing/2014/main" val="4046578410"/>
                  </a:ext>
                </a:extLst>
              </a:tr>
              <a:tr h="370840">
                <a:tc>
                  <a:txBody>
                    <a:bodyPr/>
                    <a:lstStyle/>
                    <a:p>
                      <a:r>
                        <a:rPr lang="es-ES" sz="1000"/>
                        <a:t>Bosch Herramientas Eléctricas Profesionales y Accesorios Argentina</a:t>
                      </a:r>
                      <a:endParaRPr lang="en-US" sz="1000"/>
                    </a:p>
                  </a:txBody>
                  <a:tcPr/>
                </a:tc>
                <a:tc>
                  <a:txBody>
                    <a:bodyPr/>
                    <a:lstStyle/>
                    <a:p>
                      <a:r>
                        <a:rPr lang="en-US" sz="1000"/>
                        <a:t>31</a:t>
                      </a:r>
                    </a:p>
                  </a:txBody>
                  <a:tcPr/>
                </a:tc>
                <a:tc>
                  <a:txBody>
                    <a:bodyPr/>
                    <a:lstStyle/>
                    <a:p>
                      <a:r>
                        <a:rPr lang="en-US" sz="1000"/>
                        <a:t>0</a:t>
                      </a:r>
                    </a:p>
                  </a:txBody>
                  <a:tcPr/>
                </a:tc>
                <a:tc>
                  <a:txBody>
                    <a:bodyPr/>
                    <a:lstStyle/>
                    <a:p>
                      <a:r>
                        <a:rPr lang="en-US" sz="1000"/>
                        <a:t>115</a:t>
                      </a:r>
                    </a:p>
                  </a:txBody>
                  <a:tcPr/>
                </a:tc>
                <a:tc>
                  <a:txBody>
                    <a:bodyPr/>
                    <a:lstStyle/>
                    <a:p>
                      <a:r>
                        <a:rPr lang="en-US" sz="1000"/>
                        <a:t>44</a:t>
                      </a:r>
                    </a:p>
                  </a:txBody>
                  <a:tcPr/>
                </a:tc>
                <a:tc>
                  <a:txBody>
                    <a:bodyPr/>
                    <a:lstStyle/>
                    <a:p>
                      <a:r>
                        <a:rPr lang="en-US" sz="1000"/>
                        <a:t>71</a:t>
                      </a:r>
                    </a:p>
                  </a:txBody>
                  <a:tcPr/>
                </a:tc>
                <a:tc>
                  <a:txBody>
                    <a:bodyPr/>
                    <a:lstStyle/>
                    <a:p>
                      <a:r>
                        <a:rPr lang="en-US" sz="1000"/>
                        <a:t>124180.56666667</a:t>
                      </a:r>
                    </a:p>
                  </a:txBody>
                  <a:tcPr/>
                </a:tc>
                <a:extLst>
                  <a:ext uri="{0D108BD9-81ED-4DB2-BD59-A6C34878D82A}">
                    <a16:rowId xmlns:a16="http://schemas.microsoft.com/office/drawing/2014/main" val="4147127676"/>
                  </a:ext>
                </a:extLst>
              </a:tr>
              <a:tr h="370840">
                <a:tc>
                  <a:txBody>
                    <a:bodyPr/>
                    <a:lstStyle/>
                    <a:p>
                      <a:r>
                        <a:rPr lang="pt-BR" sz="1000"/>
                        <a:t>Bosch Ferramentas Elétricas Profissionais e Acessórios Brazil</a:t>
                      </a:r>
                      <a:endParaRPr lang="en-US" sz="1000"/>
                    </a:p>
                  </a:txBody>
                  <a:tcPr/>
                </a:tc>
                <a:tc>
                  <a:txBody>
                    <a:bodyPr/>
                    <a:lstStyle/>
                    <a:p>
                      <a:r>
                        <a:rPr lang="en-US" sz="1000"/>
                        <a:t>36</a:t>
                      </a:r>
                    </a:p>
                  </a:txBody>
                  <a:tcPr/>
                </a:tc>
                <a:tc>
                  <a:txBody>
                    <a:bodyPr/>
                    <a:lstStyle/>
                    <a:p>
                      <a:r>
                        <a:rPr lang="en-US" sz="1000"/>
                        <a:t>0</a:t>
                      </a:r>
                    </a:p>
                  </a:txBody>
                  <a:tcPr/>
                </a:tc>
                <a:tc>
                  <a:txBody>
                    <a:bodyPr/>
                    <a:lstStyle/>
                    <a:p>
                      <a:r>
                        <a:rPr lang="en-US" sz="1000"/>
                        <a:t>189</a:t>
                      </a:r>
                    </a:p>
                  </a:txBody>
                  <a:tcPr/>
                </a:tc>
                <a:tc>
                  <a:txBody>
                    <a:bodyPr/>
                    <a:lstStyle/>
                    <a:p>
                      <a:r>
                        <a:rPr lang="en-US" sz="1000"/>
                        <a:t>42</a:t>
                      </a:r>
                    </a:p>
                  </a:txBody>
                  <a:tcPr/>
                </a:tc>
                <a:tc>
                  <a:txBody>
                    <a:bodyPr/>
                    <a:lstStyle/>
                    <a:p>
                      <a:r>
                        <a:rPr lang="en-US" sz="1000"/>
                        <a:t>147</a:t>
                      </a:r>
                    </a:p>
                  </a:txBody>
                  <a:tcPr/>
                </a:tc>
                <a:tc>
                  <a:txBody>
                    <a:bodyPr/>
                    <a:lstStyle/>
                    <a:p>
                      <a:r>
                        <a:rPr lang="en-US" sz="1000"/>
                        <a:t>286478.75757576</a:t>
                      </a:r>
                    </a:p>
                  </a:txBody>
                  <a:tcPr/>
                </a:tc>
                <a:extLst>
                  <a:ext uri="{0D108BD9-81ED-4DB2-BD59-A6C34878D82A}">
                    <a16:rowId xmlns:a16="http://schemas.microsoft.com/office/drawing/2014/main" val="762678420"/>
                  </a:ext>
                </a:extLst>
              </a:tr>
            </a:tbl>
          </a:graphicData>
        </a:graphic>
      </p:graphicFrame>
      <p:sp>
        <p:nvSpPr>
          <p:cNvPr id="4" name="Text Placeholder 3">
            <a:extLst>
              <a:ext uri="{FF2B5EF4-FFF2-40B4-BE49-F238E27FC236}">
                <a16:creationId xmlns:a16="http://schemas.microsoft.com/office/drawing/2014/main" id="{99268C09-9821-49E0-82CD-F45E0F07C7D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984402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CBD5A-B503-423B-B5EF-ACD15C317B34}"/>
              </a:ext>
            </a:extLst>
          </p:cNvPr>
          <p:cNvSpPr>
            <a:spLocks noGrp="1"/>
          </p:cNvSpPr>
          <p:nvPr>
            <p:ph type="title"/>
          </p:nvPr>
        </p:nvSpPr>
        <p:spPr/>
        <p:txBody>
          <a:bodyPr/>
          <a:lstStyle/>
          <a:p>
            <a:r>
              <a:rPr lang="en-US"/>
              <a:t>Facebook Avg. Response Time of Incoming Requests (in sec.) | PRO-PT-LA</a:t>
            </a:r>
          </a:p>
        </p:txBody>
      </p:sp>
      <p:graphicFrame>
        <p:nvGraphicFramePr>
          <p:cNvPr id="6" name="Chart Placeholder 5">
            <a:extLst>
              <a:ext uri="{FF2B5EF4-FFF2-40B4-BE49-F238E27FC236}">
                <a16:creationId xmlns:a16="http://schemas.microsoft.com/office/drawing/2014/main" id="{7F122721-01C6-420E-BD3F-2D13077EF70F}"/>
              </a:ext>
            </a:extLst>
          </p:cNvPr>
          <p:cNvGraphicFramePr>
            <a:graphicFrameLocks noGrp="1"/>
          </p:cNvGraphicFramePr>
          <p:nvPr>
            <p:ph type="chart" sz="quarter" idx="13"/>
            <p:extLst>
              <p:ext uri="{D42A27DB-BD31-4B8C-83A1-F6EECF244321}">
                <p14:modId xmlns:p14="http://schemas.microsoft.com/office/powerpoint/2010/main" val="3517341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3B8533-F815-405E-B3CB-E91701CF6E5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195B133-F769-4C30-B5AC-B06AA91D3C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78513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5C4E5-3277-455F-B67C-F991CF706EFC}"/>
              </a:ext>
            </a:extLst>
          </p:cNvPr>
          <p:cNvSpPr>
            <a:spLocks noGrp="1"/>
          </p:cNvSpPr>
          <p:nvPr>
            <p:ph type="title"/>
          </p:nvPr>
        </p:nvSpPr>
        <p:spPr/>
        <p:txBody>
          <a:bodyPr/>
          <a:lstStyle/>
          <a:p>
            <a:r>
              <a:rPr lang="en-US"/>
              <a:t>Facebook Private Conversations Response Times Distribution | PRO-PT-LA</a:t>
            </a:r>
          </a:p>
        </p:txBody>
      </p:sp>
      <p:graphicFrame>
        <p:nvGraphicFramePr>
          <p:cNvPr id="6" name="Chart Placeholder 5">
            <a:extLst>
              <a:ext uri="{FF2B5EF4-FFF2-40B4-BE49-F238E27FC236}">
                <a16:creationId xmlns:a16="http://schemas.microsoft.com/office/drawing/2014/main" id="{08341305-8362-4C25-A1AF-17E0AF12511F}"/>
              </a:ext>
            </a:extLst>
          </p:cNvPr>
          <p:cNvGraphicFramePr>
            <a:graphicFrameLocks noGrp="1"/>
          </p:cNvGraphicFramePr>
          <p:nvPr>
            <p:ph type="chart" sz="quarter" idx="13"/>
            <p:extLst>
              <p:ext uri="{D42A27DB-BD31-4B8C-83A1-F6EECF244321}">
                <p14:modId xmlns:p14="http://schemas.microsoft.com/office/powerpoint/2010/main" val="2481725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8CF62F-E10E-4203-BA75-E762B57817D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4A21BC3-6F28-44B4-8818-45A2F3EABF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85273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1A4CD-9E71-48A2-8DB2-B297A7AACD3A}"/>
              </a:ext>
            </a:extLst>
          </p:cNvPr>
          <p:cNvSpPr>
            <a:spLocks noGrp="1"/>
          </p:cNvSpPr>
          <p:nvPr>
            <p:ph type="title"/>
          </p:nvPr>
        </p:nvSpPr>
        <p:spPr/>
        <p:txBody>
          <a:bodyPr/>
          <a:lstStyle/>
          <a:p>
            <a:r>
              <a:rPr lang="en-US"/>
              <a:t>Facebook Spam Report Clicks | PRO-PT-LA</a:t>
            </a:r>
          </a:p>
        </p:txBody>
      </p:sp>
      <p:graphicFrame>
        <p:nvGraphicFramePr>
          <p:cNvPr id="6" name="Chart Placeholder 5">
            <a:extLst>
              <a:ext uri="{FF2B5EF4-FFF2-40B4-BE49-F238E27FC236}">
                <a16:creationId xmlns:a16="http://schemas.microsoft.com/office/drawing/2014/main" id="{8E245DAB-C824-4BA5-8921-D5A260BD420F}"/>
              </a:ext>
            </a:extLst>
          </p:cNvPr>
          <p:cNvGraphicFramePr>
            <a:graphicFrameLocks noGrp="1"/>
          </p:cNvGraphicFramePr>
          <p:nvPr>
            <p:ph type="chart" sz="quarter" idx="13"/>
            <p:extLst>
              <p:ext uri="{D42A27DB-BD31-4B8C-83A1-F6EECF244321}">
                <p14:modId xmlns:p14="http://schemas.microsoft.com/office/powerpoint/2010/main" val="110958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060C7E-3FD0-4CFD-BB1C-6CD52FD0171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53F1D67-3826-41DC-A9B7-4348BF944F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59494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86B37-DC04-42EE-B274-0465B3963BFA}"/>
              </a:ext>
            </a:extLst>
          </p:cNvPr>
          <p:cNvSpPr>
            <a:spLocks noGrp="1"/>
          </p:cNvSpPr>
          <p:nvPr>
            <p:ph type="title"/>
          </p:nvPr>
        </p:nvSpPr>
        <p:spPr/>
        <p:txBody>
          <a:bodyPr/>
          <a:lstStyle/>
          <a:p>
            <a:r>
              <a:rPr lang="en-US"/>
              <a:t>Facebook Hide Clicks | PRO-PT-LA</a:t>
            </a:r>
          </a:p>
        </p:txBody>
      </p:sp>
      <p:graphicFrame>
        <p:nvGraphicFramePr>
          <p:cNvPr id="6" name="Chart Placeholder 5">
            <a:extLst>
              <a:ext uri="{FF2B5EF4-FFF2-40B4-BE49-F238E27FC236}">
                <a16:creationId xmlns:a16="http://schemas.microsoft.com/office/drawing/2014/main" id="{2AF4CB1F-FA48-455F-B4F3-BF41602817C8}"/>
              </a:ext>
            </a:extLst>
          </p:cNvPr>
          <p:cNvGraphicFramePr>
            <a:graphicFrameLocks noGrp="1"/>
          </p:cNvGraphicFramePr>
          <p:nvPr>
            <p:ph type="chart" sz="quarter" idx="13"/>
            <p:extLst>
              <p:ext uri="{D42A27DB-BD31-4B8C-83A1-F6EECF244321}">
                <p14:modId xmlns:p14="http://schemas.microsoft.com/office/powerpoint/2010/main" val="948372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659B8D-CF7E-4E66-9F6F-154941552CA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484DD76-91F7-49B3-88D1-F578737C28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282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FBD6C-D447-4B49-A789-88495667BABC}"/>
              </a:ext>
            </a:extLst>
          </p:cNvPr>
          <p:cNvSpPr>
            <a:spLocks noGrp="1"/>
          </p:cNvSpPr>
          <p:nvPr>
            <p:ph type="title"/>
          </p:nvPr>
        </p:nvSpPr>
        <p:spPr/>
        <p:txBody>
          <a:bodyPr/>
          <a:lstStyle/>
          <a:p>
            <a:r>
              <a:rPr lang="en-US"/>
              <a:t>Facebook Hide All Clicks | PRO-PT-LA</a:t>
            </a:r>
          </a:p>
        </p:txBody>
      </p:sp>
      <p:graphicFrame>
        <p:nvGraphicFramePr>
          <p:cNvPr id="6" name="Chart Placeholder 5">
            <a:extLst>
              <a:ext uri="{FF2B5EF4-FFF2-40B4-BE49-F238E27FC236}">
                <a16:creationId xmlns:a16="http://schemas.microsoft.com/office/drawing/2014/main" id="{43341902-F0C7-46E8-BB80-A33B56F85CD1}"/>
              </a:ext>
            </a:extLst>
          </p:cNvPr>
          <p:cNvGraphicFramePr>
            <a:graphicFrameLocks noGrp="1"/>
          </p:cNvGraphicFramePr>
          <p:nvPr>
            <p:ph type="chart" sz="quarter" idx="13"/>
            <p:extLst>
              <p:ext uri="{D42A27DB-BD31-4B8C-83A1-F6EECF244321}">
                <p14:modId xmlns:p14="http://schemas.microsoft.com/office/powerpoint/2010/main" val="3957566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409175-1A17-40C2-90B7-1F3A6C8ED0E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E313626-7284-49D2-B77A-46A94D3B69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46429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735B2-5146-4A5F-928B-C0B6F895166E}"/>
              </a:ext>
            </a:extLst>
          </p:cNvPr>
          <p:cNvSpPr>
            <a:spLocks noGrp="1"/>
          </p:cNvSpPr>
          <p:nvPr>
            <p:ph type="title"/>
          </p:nvPr>
        </p:nvSpPr>
        <p:spPr/>
        <p:txBody>
          <a:bodyPr/>
          <a:lstStyle/>
          <a:p>
            <a:r>
              <a:rPr lang="en-US"/>
              <a:t>Facebook Key Metrics by Month | PRO-PT-LA</a:t>
            </a:r>
          </a:p>
        </p:txBody>
      </p:sp>
      <p:graphicFrame>
        <p:nvGraphicFramePr>
          <p:cNvPr id="5" name="Table Placeholder 4">
            <a:extLst>
              <a:ext uri="{FF2B5EF4-FFF2-40B4-BE49-F238E27FC236}">
                <a16:creationId xmlns:a16="http://schemas.microsoft.com/office/drawing/2014/main" id="{93EF8036-5211-4ECF-9984-AB8064DFBB6B}"/>
              </a:ext>
            </a:extLst>
          </p:cNvPr>
          <p:cNvGraphicFramePr>
            <a:graphicFrameLocks noGrp="1"/>
          </p:cNvGraphicFramePr>
          <p:nvPr>
            <p:ph type="tbl" sz="quarter" idx="13"/>
            <p:extLst>
              <p:ext uri="{D42A27DB-BD31-4B8C-83A1-F6EECF244321}">
                <p14:modId xmlns:p14="http://schemas.microsoft.com/office/powerpoint/2010/main" val="655197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2079355772"/>
                    </a:ext>
                  </a:extLst>
                </a:gridCol>
                <a:gridCol w="946404">
                  <a:extLst>
                    <a:ext uri="{9D8B030D-6E8A-4147-A177-3AD203B41FA5}">
                      <a16:colId xmlns:a16="http://schemas.microsoft.com/office/drawing/2014/main" val="3365128869"/>
                    </a:ext>
                  </a:extLst>
                </a:gridCol>
                <a:gridCol w="576072">
                  <a:extLst>
                    <a:ext uri="{9D8B030D-6E8A-4147-A177-3AD203B41FA5}">
                      <a16:colId xmlns:a16="http://schemas.microsoft.com/office/drawing/2014/main" val="154900733"/>
                    </a:ext>
                  </a:extLst>
                </a:gridCol>
                <a:gridCol w="576072">
                  <a:extLst>
                    <a:ext uri="{9D8B030D-6E8A-4147-A177-3AD203B41FA5}">
                      <a16:colId xmlns:a16="http://schemas.microsoft.com/office/drawing/2014/main" val="3820441865"/>
                    </a:ext>
                  </a:extLst>
                </a:gridCol>
                <a:gridCol w="576072">
                  <a:extLst>
                    <a:ext uri="{9D8B030D-6E8A-4147-A177-3AD203B41FA5}">
                      <a16:colId xmlns:a16="http://schemas.microsoft.com/office/drawing/2014/main" val="3748887288"/>
                    </a:ext>
                  </a:extLst>
                </a:gridCol>
                <a:gridCol w="576072">
                  <a:extLst>
                    <a:ext uri="{9D8B030D-6E8A-4147-A177-3AD203B41FA5}">
                      <a16:colId xmlns:a16="http://schemas.microsoft.com/office/drawing/2014/main" val="1983881062"/>
                    </a:ext>
                  </a:extLst>
                </a:gridCol>
                <a:gridCol w="576072">
                  <a:extLst>
                    <a:ext uri="{9D8B030D-6E8A-4147-A177-3AD203B41FA5}">
                      <a16:colId xmlns:a16="http://schemas.microsoft.com/office/drawing/2014/main" val="49771786"/>
                    </a:ext>
                  </a:extLst>
                </a:gridCol>
                <a:gridCol w="576072">
                  <a:extLst>
                    <a:ext uri="{9D8B030D-6E8A-4147-A177-3AD203B41FA5}">
                      <a16:colId xmlns:a16="http://schemas.microsoft.com/office/drawing/2014/main" val="3855542704"/>
                    </a:ext>
                  </a:extLst>
                </a:gridCol>
                <a:gridCol w="576072">
                  <a:extLst>
                    <a:ext uri="{9D8B030D-6E8A-4147-A177-3AD203B41FA5}">
                      <a16:colId xmlns:a16="http://schemas.microsoft.com/office/drawing/2014/main" val="4200232374"/>
                    </a:ext>
                  </a:extLst>
                </a:gridCol>
                <a:gridCol w="576072">
                  <a:extLst>
                    <a:ext uri="{9D8B030D-6E8A-4147-A177-3AD203B41FA5}">
                      <a16:colId xmlns:a16="http://schemas.microsoft.com/office/drawing/2014/main" val="593815505"/>
                    </a:ext>
                  </a:extLst>
                </a:gridCol>
                <a:gridCol w="576072">
                  <a:extLst>
                    <a:ext uri="{9D8B030D-6E8A-4147-A177-3AD203B41FA5}">
                      <a16:colId xmlns:a16="http://schemas.microsoft.com/office/drawing/2014/main" val="2293713362"/>
                    </a:ext>
                  </a:extLst>
                </a:gridCol>
                <a:gridCol w="576072">
                  <a:extLst>
                    <a:ext uri="{9D8B030D-6E8A-4147-A177-3AD203B41FA5}">
                      <a16:colId xmlns:a16="http://schemas.microsoft.com/office/drawing/2014/main" val="1704832916"/>
                    </a:ext>
                  </a:extLst>
                </a:gridCol>
                <a:gridCol w="576072">
                  <a:extLst>
                    <a:ext uri="{9D8B030D-6E8A-4147-A177-3AD203B41FA5}">
                      <a16:colId xmlns:a16="http://schemas.microsoft.com/office/drawing/2014/main" val="4051748383"/>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2241659024"/>
                  </a:ext>
                </a:extLst>
              </a:tr>
              <a:tr h="370840">
                <a:tc>
                  <a:txBody>
                    <a:bodyPr/>
                    <a:lstStyle/>
                    <a:p>
                      <a:r>
                        <a:rPr lang="pt-BR" sz="1000"/>
                        <a:t>Bosch Ferramentas Elétricas Profissionais e Acessórios Brazil</a:t>
                      </a:r>
                      <a:endParaRPr lang="en-US" sz="1000"/>
                    </a:p>
                  </a:txBody>
                  <a:tcPr/>
                </a:tc>
                <a:tc>
                  <a:txBody>
                    <a:bodyPr/>
                    <a:lstStyle/>
                    <a:p>
                      <a:r>
                        <a:rPr lang="en-US" sz="1000"/>
                        <a:t>2018 - 03</a:t>
                      </a:r>
                    </a:p>
                  </a:txBody>
                  <a:tcPr/>
                </a:tc>
                <a:tc>
                  <a:txBody>
                    <a:bodyPr/>
                    <a:lstStyle/>
                    <a:p>
                      <a:r>
                        <a:rPr lang="en-US" sz="1000"/>
                        <a:t>13219</a:t>
                      </a:r>
                    </a:p>
                  </a:txBody>
                  <a:tcPr/>
                </a:tc>
                <a:tc>
                  <a:txBody>
                    <a:bodyPr/>
                    <a:lstStyle/>
                    <a:p>
                      <a:r>
                        <a:rPr lang="en-US" sz="1000"/>
                        <a:t>0</a:t>
                      </a:r>
                    </a:p>
                  </a:txBody>
                  <a:tcPr/>
                </a:tc>
                <a:tc>
                  <a:txBody>
                    <a:bodyPr/>
                    <a:lstStyle/>
                    <a:p>
                      <a:r>
                        <a:rPr lang="en-US" sz="1000"/>
                        <a:t>13184</a:t>
                      </a:r>
                    </a:p>
                  </a:txBody>
                  <a:tcPr/>
                </a:tc>
                <a:tc>
                  <a:txBody>
                    <a:bodyPr/>
                    <a:lstStyle/>
                    <a:p>
                      <a:r>
                        <a:rPr lang="en-US" sz="1000"/>
                        <a:t>99.7 %</a:t>
                      </a:r>
                    </a:p>
                  </a:txBody>
                  <a:tcPr/>
                </a:tc>
                <a:tc>
                  <a:txBody>
                    <a:bodyPr/>
                    <a:lstStyle/>
                    <a:p>
                      <a:r>
                        <a:rPr lang="en-US" sz="1000"/>
                        <a:t>13036</a:t>
                      </a:r>
                    </a:p>
                  </a:txBody>
                  <a:tcPr/>
                </a:tc>
                <a:tc>
                  <a:txBody>
                    <a:bodyPr/>
                    <a:lstStyle/>
                    <a:p>
                      <a:r>
                        <a:rPr lang="en-US" sz="1000"/>
                        <a:t>0</a:t>
                      </a:r>
                    </a:p>
                  </a:txBody>
                  <a:tcPr/>
                </a:tc>
                <a:tc>
                  <a:txBody>
                    <a:bodyPr/>
                    <a:lstStyle/>
                    <a:p>
                      <a:r>
                        <a:rPr lang="en-US" sz="1000"/>
                        <a:t>13036</a:t>
                      </a:r>
                    </a:p>
                  </a:txBody>
                  <a:tcPr/>
                </a:tc>
                <a:tc>
                  <a:txBody>
                    <a:bodyPr/>
                    <a:lstStyle/>
                    <a:p>
                      <a:r>
                        <a:rPr lang="en-US" sz="1000"/>
                        <a:t>100.0 %</a:t>
                      </a:r>
                    </a:p>
                  </a:txBody>
                  <a:tcPr/>
                </a:tc>
                <a:tc>
                  <a:txBody>
                    <a:bodyPr/>
                    <a:lstStyle/>
                    <a:p>
                      <a:r>
                        <a:rPr lang="en-US" sz="1000"/>
                        <a:t>529</a:t>
                      </a:r>
                    </a:p>
                  </a:txBody>
                  <a:tcPr/>
                </a:tc>
                <a:tc>
                  <a:txBody>
                    <a:bodyPr/>
                    <a:lstStyle/>
                    <a:p>
                      <a:r>
                        <a:rPr lang="en-US" sz="1000"/>
                        <a:t>1860</a:t>
                      </a:r>
                    </a:p>
                  </a:txBody>
                  <a:tcPr/>
                </a:tc>
                <a:tc>
                  <a:txBody>
                    <a:bodyPr/>
                    <a:lstStyle/>
                    <a:p>
                      <a:r>
                        <a:rPr lang="en-US" sz="1000"/>
                        <a:t>14.0707 %</a:t>
                      </a:r>
                    </a:p>
                  </a:txBody>
                  <a:tcPr/>
                </a:tc>
                <a:extLst>
                  <a:ext uri="{0D108BD9-81ED-4DB2-BD59-A6C34878D82A}">
                    <a16:rowId xmlns:a16="http://schemas.microsoft.com/office/drawing/2014/main" val="391259115"/>
                  </a:ext>
                </a:extLst>
              </a:tr>
              <a:tr h="370840">
                <a:tc>
                  <a:txBody>
                    <a:bodyPr/>
                    <a:lstStyle/>
                    <a:p>
                      <a:r>
                        <a:rPr lang="es-ES" sz="1000"/>
                        <a:t>Bosch Herramientas Eléctricas Profesionales y Accesorios Argentina</a:t>
                      </a:r>
                      <a:endParaRPr lang="en-US" sz="1000"/>
                    </a:p>
                  </a:txBody>
                  <a:tcPr/>
                </a:tc>
                <a:tc>
                  <a:txBody>
                    <a:bodyPr/>
                    <a:lstStyle/>
                    <a:p>
                      <a:r>
                        <a:rPr lang="en-US" sz="1000"/>
                        <a:t>2018 - 03</a:t>
                      </a:r>
                    </a:p>
                  </a:txBody>
                  <a:tcPr/>
                </a:tc>
                <a:tc>
                  <a:txBody>
                    <a:bodyPr/>
                    <a:lstStyle/>
                    <a:p>
                      <a:r>
                        <a:rPr lang="en-US" sz="1000"/>
                        <a:t>24710</a:t>
                      </a:r>
                    </a:p>
                  </a:txBody>
                  <a:tcPr/>
                </a:tc>
                <a:tc>
                  <a:txBody>
                    <a:bodyPr/>
                    <a:lstStyle/>
                    <a:p>
                      <a:r>
                        <a:rPr lang="en-US" sz="1000"/>
                        <a:t>0</a:t>
                      </a:r>
                    </a:p>
                  </a:txBody>
                  <a:tcPr/>
                </a:tc>
                <a:tc>
                  <a:txBody>
                    <a:bodyPr/>
                    <a:lstStyle/>
                    <a:p>
                      <a:r>
                        <a:rPr lang="en-US" sz="1000"/>
                        <a:t>24699</a:t>
                      </a:r>
                    </a:p>
                  </a:txBody>
                  <a:tcPr/>
                </a:tc>
                <a:tc>
                  <a:txBody>
                    <a:bodyPr/>
                    <a:lstStyle/>
                    <a:p>
                      <a:r>
                        <a:rPr lang="en-US" sz="1000"/>
                        <a:t>100.0 %</a:t>
                      </a:r>
                    </a:p>
                  </a:txBody>
                  <a:tcPr/>
                </a:tc>
                <a:tc>
                  <a:txBody>
                    <a:bodyPr/>
                    <a:lstStyle/>
                    <a:p>
                      <a:r>
                        <a:rPr lang="en-US" sz="1000"/>
                        <a:t>24649</a:t>
                      </a:r>
                    </a:p>
                  </a:txBody>
                  <a:tcPr/>
                </a:tc>
                <a:tc>
                  <a:txBody>
                    <a:bodyPr/>
                    <a:lstStyle/>
                    <a:p>
                      <a:r>
                        <a:rPr lang="en-US" sz="1000"/>
                        <a:t>0</a:t>
                      </a:r>
                    </a:p>
                  </a:txBody>
                  <a:tcPr/>
                </a:tc>
                <a:tc>
                  <a:txBody>
                    <a:bodyPr/>
                    <a:lstStyle/>
                    <a:p>
                      <a:r>
                        <a:rPr lang="en-US" sz="1000"/>
                        <a:t>24649</a:t>
                      </a:r>
                    </a:p>
                  </a:txBody>
                  <a:tcPr/>
                </a:tc>
                <a:tc>
                  <a:txBody>
                    <a:bodyPr/>
                    <a:lstStyle/>
                    <a:p>
                      <a:r>
                        <a:rPr lang="en-US" sz="1000"/>
                        <a:t>100.0 %</a:t>
                      </a:r>
                    </a:p>
                  </a:txBody>
                  <a:tcPr/>
                </a:tc>
                <a:tc>
                  <a:txBody>
                    <a:bodyPr/>
                    <a:lstStyle/>
                    <a:p>
                      <a:r>
                        <a:rPr lang="en-US" sz="1000"/>
                        <a:t>1071</a:t>
                      </a:r>
                    </a:p>
                  </a:txBody>
                  <a:tcPr/>
                </a:tc>
                <a:tc>
                  <a:txBody>
                    <a:bodyPr/>
                    <a:lstStyle/>
                    <a:p>
                      <a:r>
                        <a:rPr lang="en-US" sz="1000"/>
                        <a:t>1803</a:t>
                      </a:r>
                    </a:p>
                  </a:txBody>
                  <a:tcPr/>
                </a:tc>
                <a:tc>
                  <a:txBody>
                    <a:bodyPr/>
                    <a:lstStyle/>
                    <a:p>
                      <a:r>
                        <a:rPr lang="en-US" sz="1000"/>
                        <a:t>7.2966 %</a:t>
                      </a:r>
                    </a:p>
                  </a:txBody>
                  <a:tcPr/>
                </a:tc>
                <a:extLst>
                  <a:ext uri="{0D108BD9-81ED-4DB2-BD59-A6C34878D82A}">
                    <a16:rowId xmlns:a16="http://schemas.microsoft.com/office/drawing/2014/main" val="3224931104"/>
                  </a:ext>
                </a:extLst>
              </a:tr>
              <a:tr h="370840">
                <a:tc>
                  <a:txBody>
                    <a:bodyPr/>
                    <a:lstStyle/>
                    <a:p>
                      <a:r>
                        <a:rPr lang="es-ES" sz="1000"/>
                        <a:t>Bosch Herramientas Eléctricas Profesionales y Accesorios Chile</a:t>
                      </a:r>
                      <a:endParaRPr lang="en-US" sz="1000"/>
                    </a:p>
                  </a:txBody>
                  <a:tcPr/>
                </a:tc>
                <a:tc>
                  <a:txBody>
                    <a:bodyPr/>
                    <a:lstStyle/>
                    <a:p>
                      <a:r>
                        <a:rPr lang="en-US" sz="1000"/>
                        <a:t>2018 - 03</a:t>
                      </a:r>
                    </a:p>
                  </a:txBody>
                  <a:tcPr/>
                </a:tc>
                <a:tc>
                  <a:txBody>
                    <a:bodyPr/>
                    <a:lstStyle/>
                    <a:p>
                      <a:r>
                        <a:rPr lang="en-US" sz="1000"/>
                        <a:t>182035</a:t>
                      </a:r>
                    </a:p>
                  </a:txBody>
                  <a:tcPr/>
                </a:tc>
                <a:tc>
                  <a:txBody>
                    <a:bodyPr/>
                    <a:lstStyle/>
                    <a:p>
                      <a:r>
                        <a:rPr lang="en-US" sz="1000"/>
                        <a:t>164589</a:t>
                      </a:r>
                    </a:p>
                  </a:txBody>
                  <a:tcPr/>
                </a:tc>
                <a:tc>
                  <a:txBody>
                    <a:bodyPr/>
                    <a:lstStyle/>
                    <a:p>
                      <a:r>
                        <a:rPr lang="en-US" sz="1000"/>
                        <a:t>25575</a:t>
                      </a:r>
                    </a:p>
                  </a:txBody>
                  <a:tcPr/>
                </a:tc>
                <a:tc>
                  <a:txBody>
                    <a:bodyPr/>
                    <a:lstStyle/>
                    <a:p>
                      <a:r>
                        <a:rPr lang="en-US" sz="1000"/>
                        <a:t>14.0 %</a:t>
                      </a:r>
                    </a:p>
                  </a:txBody>
                  <a:tcPr/>
                </a:tc>
                <a:tc>
                  <a:txBody>
                    <a:bodyPr/>
                    <a:lstStyle/>
                    <a:p>
                      <a:r>
                        <a:rPr lang="en-US" sz="1000"/>
                        <a:t>181992</a:t>
                      </a:r>
                    </a:p>
                  </a:txBody>
                  <a:tcPr/>
                </a:tc>
                <a:tc>
                  <a:txBody>
                    <a:bodyPr/>
                    <a:lstStyle/>
                    <a:p>
                      <a:r>
                        <a:rPr lang="en-US" sz="1000"/>
                        <a:t>164589</a:t>
                      </a:r>
                    </a:p>
                  </a:txBody>
                  <a:tcPr/>
                </a:tc>
                <a:tc>
                  <a:txBody>
                    <a:bodyPr/>
                    <a:lstStyle/>
                    <a:p>
                      <a:r>
                        <a:rPr lang="en-US" sz="1000"/>
                        <a:t>17403</a:t>
                      </a:r>
                    </a:p>
                  </a:txBody>
                  <a:tcPr/>
                </a:tc>
                <a:tc>
                  <a:txBody>
                    <a:bodyPr/>
                    <a:lstStyle/>
                    <a:p>
                      <a:r>
                        <a:rPr lang="en-US" sz="1000"/>
                        <a:t>9.6 %</a:t>
                      </a:r>
                    </a:p>
                  </a:txBody>
                  <a:tcPr/>
                </a:tc>
                <a:tc>
                  <a:txBody>
                    <a:bodyPr/>
                    <a:lstStyle/>
                    <a:p>
                      <a:r>
                        <a:rPr lang="en-US" sz="1000"/>
                        <a:t>6927</a:t>
                      </a:r>
                    </a:p>
                  </a:txBody>
                  <a:tcPr/>
                </a:tc>
                <a:tc>
                  <a:txBody>
                    <a:bodyPr/>
                    <a:lstStyle/>
                    <a:p>
                      <a:r>
                        <a:rPr lang="en-US" sz="1000"/>
                        <a:t>8046</a:t>
                      </a:r>
                    </a:p>
                  </a:txBody>
                  <a:tcPr/>
                </a:tc>
                <a:tc>
                  <a:txBody>
                    <a:bodyPr/>
                    <a:lstStyle/>
                    <a:p>
                      <a:r>
                        <a:rPr lang="en-US" sz="1000"/>
                        <a:t>4.4200 %</a:t>
                      </a:r>
                    </a:p>
                  </a:txBody>
                  <a:tcPr/>
                </a:tc>
                <a:extLst>
                  <a:ext uri="{0D108BD9-81ED-4DB2-BD59-A6C34878D82A}">
                    <a16:rowId xmlns:a16="http://schemas.microsoft.com/office/drawing/2014/main" val="3863026453"/>
                  </a:ext>
                </a:extLst>
              </a:tr>
            </a:tbl>
          </a:graphicData>
        </a:graphic>
      </p:graphicFrame>
      <p:sp>
        <p:nvSpPr>
          <p:cNvPr id="4" name="Text Placeholder 3">
            <a:extLst>
              <a:ext uri="{FF2B5EF4-FFF2-40B4-BE49-F238E27FC236}">
                <a16:creationId xmlns:a16="http://schemas.microsoft.com/office/drawing/2014/main" id="{522C20D9-6140-4AE8-BE89-0698B065BF1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167511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5C24A-8FFF-49A9-8DAC-622A9D77D7B7}"/>
              </a:ext>
            </a:extLst>
          </p:cNvPr>
          <p:cNvSpPr>
            <a:spLocks noGrp="1"/>
          </p:cNvSpPr>
          <p:nvPr>
            <p:ph type="title"/>
          </p:nvPr>
        </p:nvSpPr>
        <p:spPr/>
        <p:txBody>
          <a:bodyPr/>
          <a:lstStyle/>
          <a:p>
            <a:r>
              <a:rPr lang="en-US"/>
              <a:t>Facebook New vs. Old Organic Post Reach (entered screen vs. served) | PRO-PT-LA</a:t>
            </a:r>
          </a:p>
        </p:txBody>
      </p:sp>
      <p:graphicFrame>
        <p:nvGraphicFramePr>
          <p:cNvPr id="6" name="Chart Placeholder 5">
            <a:extLst>
              <a:ext uri="{FF2B5EF4-FFF2-40B4-BE49-F238E27FC236}">
                <a16:creationId xmlns:a16="http://schemas.microsoft.com/office/drawing/2014/main" id="{799DF229-E16B-4153-8FCF-99C141D89AD6}"/>
              </a:ext>
            </a:extLst>
          </p:cNvPr>
          <p:cNvGraphicFramePr>
            <a:graphicFrameLocks noGrp="1"/>
          </p:cNvGraphicFramePr>
          <p:nvPr>
            <p:ph type="chart" sz="quarter" idx="13"/>
            <p:extLst>
              <p:ext uri="{D42A27DB-BD31-4B8C-83A1-F6EECF244321}">
                <p14:modId xmlns:p14="http://schemas.microsoft.com/office/powerpoint/2010/main" val="1586670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AEDAFA-5C75-4FA6-954F-AE7E2CF5FC1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5785949-A136-4A3D-9ACE-C33648822A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51030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924CF-2424-4F80-9AE5-228114D7B706}"/>
              </a:ext>
            </a:extLst>
          </p:cNvPr>
          <p:cNvSpPr>
            <a:spLocks noGrp="1"/>
          </p:cNvSpPr>
          <p:nvPr>
            <p:ph type="title"/>
          </p:nvPr>
        </p:nvSpPr>
        <p:spPr/>
        <p:txBody>
          <a:bodyPr/>
          <a:lstStyle/>
          <a:p>
            <a:r>
              <a:rPr lang="en-US"/>
              <a:t>Facebook New vs. Old Organic Post Reach Development (served vs. entered screen) | PRO-PT-LA</a:t>
            </a:r>
          </a:p>
        </p:txBody>
      </p:sp>
      <p:graphicFrame>
        <p:nvGraphicFramePr>
          <p:cNvPr id="6" name="Chart Placeholder 5">
            <a:extLst>
              <a:ext uri="{FF2B5EF4-FFF2-40B4-BE49-F238E27FC236}">
                <a16:creationId xmlns:a16="http://schemas.microsoft.com/office/drawing/2014/main" id="{99CACE74-095D-4495-99AD-05A7B2CE429E}"/>
              </a:ext>
            </a:extLst>
          </p:cNvPr>
          <p:cNvGraphicFramePr>
            <a:graphicFrameLocks noGrp="1"/>
          </p:cNvGraphicFramePr>
          <p:nvPr>
            <p:ph type="chart" sz="quarter" idx="13"/>
            <p:extLst>
              <p:ext uri="{D42A27DB-BD31-4B8C-83A1-F6EECF244321}">
                <p14:modId xmlns:p14="http://schemas.microsoft.com/office/powerpoint/2010/main" val="2150126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B8BEF9-1513-48EB-BA52-7ED888BB792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1876592-A977-4CB8-A9BC-E39EA93BFF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90881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2826</Words>
  <Application>Microsoft Office PowerPoint</Application>
  <PresentationFormat>On-screen Show (4:3)</PresentationFormat>
  <Paragraphs>709</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Calibri</vt:lpstr>
      <vt:lpstr>Arial</vt:lpstr>
      <vt:lpstr>quintly_template</vt:lpstr>
      <vt:lpstr>LA Testing</vt:lpstr>
      <vt:lpstr>Facebook Key Metrics Radar | PRO-PT-LA</vt:lpstr>
      <vt:lpstr>Facebook Interaction Rate By Post Type | PRO-PT-LA</vt:lpstr>
      <vt:lpstr>Facebook Interaction Rate | PRO-PT-LA</vt:lpstr>
      <vt:lpstr>Facebook Interactions Distribution | PRO-PT-LA</vt:lpstr>
      <vt:lpstr>Facebook Fans Change Per Weekday | PRO-PT-LA</vt:lpstr>
      <vt:lpstr>Facebook Engagement Rate By Post Type | PRO-PT-LA</vt:lpstr>
      <vt:lpstr>Facebook Engaged Users | PRO-PT-LA</vt:lpstr>
      <vt:lpstr>Facebook Reach By Country Table | PRO-PT-LA - 1 of 3</vt:lpstr>
      <vt:lpstr>Facebook Reach By Country Table | PRO-PT-LA - 2 of 3</vt:lpstr>
      <vt:lpstr>Facebook Reach By Country Table | PRO-PT-LA - 3 of 3</vt:lpstr>
      <vt:lpstr>Facebook Fans Change by Like/Unlike Source | PRO-PT-LA</vt:lpstr>
      <vt:lpstr>Facebook Page Views By External Referral | PRO-PT-LA - 1 of 3</vt:lpstr>
      <vt:lpstr>Facebook Page Views By External Referral | PRO-PT-LA - 2 of 3</vt:lpstr>
      <vt:lpstr>Facebook Page Views By External Referral | PRO-PT-LA - 3 of 3</vt:lpstr>
      <vt:lpstr>Facebook Impressions | PRO-PT-LA</vt:lpstr>
      <vt:lpstr>Facebook User Posts | PRO-PT-LA</vt:lpstr>
      <vt:lpstr>Facebook Page Views | PRO-PT-LA</vt:lpstr>
      <vt:lpstr>Facebook Fans By City Table | PRO-PT-LA - 1 of 3</vt:lpstr>
      <vt:lpstr>Facebook Fans By City Table | PRO-PT-LA - 2 of 3</vt:lpstr>
      <vt:lpstr>Facebook Fans By City Table | PRO-PT-LA - 3 of 3</vt:lpstr>
      <vt:lpstr>Facebook Reach Type Distribution (last 28 days) | PRO-PT-LA</vt:lpstr>
      <vt:lpstr>Facebook Ads Clicks Distribution | PRO-PT-LA</vt:lpstr>
      <vt:lpstr>Facebook Ads Creative Type Distribution | PRO-PT-LA</vt:lpstr>
      <vt:lpstr>Facebook Private Conversations Table | PRO-PT-LA - 1 of 14</vt:lpstr>
      <vt:lpstr>Facebook Private Conversations Table | PRO-PT-LA - 2 of 14</vt:lpstr>
      <vt:lpstr>Facebook Private Conversations Table | PRO-PT-LA - 3 of 14</vt:lpstr>
      <vt:lpstr>Facebook Private Conversations Table | PRO-PT-LA - 4 of 14</vt:lpstr>
      <vt:lpstr>Facebook Private Conversations Table | PRO-PT-LA - 5 of 14</vt:lpstr>
      <vt:lpstr>Facebook Private Conversations Table | PRO-PT-LA - 6 of 14</vt:lpstr>
      <vt:lpstr>Facebook Private Conversations Table | PRO-PT-LA - 7 of 14</vt:lpstr>
      <vt:lpstr>Facebook Private Conversations Table | PRO-PT-LA - 8 of 14</vt:lpstr>
      <vt:lpstr>Facebook Private Conversations Table | PRO-PT-LA - 9 of 14</vt:lpstr>
      <vt:lpstr>Facebook Private Conversations Table | PRO-PT-LA - 10 of 14</vt:lpstr>
      <vt:lpstr>Facebook Private Conversations Table | PRO-PT-LA - 11 of 14</vt:lpstr>
      <vt:lpstr>Facebook Private Conversations Table | PRO-PT-LA - 12 of 14</vt:lpstr>
      <vt:lpstr>Facebook Private Conversations Table | PRO-PT-LA - 13 of 14</vt:lpstr>
      <vt:lpstr>Facebook Private Conversations Table | PRO-PT-LA - 14 of 14</vt:lpstr>
      <vt:lpstr>Facebook Conversations Key Metrics Table | PRO-PT-LA</vt:lpstr>
      <vt:lpstr>Facebook Avg. Response Time of Incoming Requests (in sec.) | PRO-PT-LA</vt:lpstr>
      <vt:lpstr>Facebook Private Conversations Response Times Distribution | PRO-PT-LA</vt:lpstr>
      <vt:lpstr>Facebook Spam Report Clicks | PRO-PT-LA</vt:lpstr>
      <vt:lpstr>Facebook Hide Clicks | PRO-PT-LA</vt:lpstr>
      <vt:lpstr>Facebook Hide All Clicks | PRO-PT-LA</vt:lpstr>
      <vt:lpstr>Facebook Key Metrics by Month | PRO-PT-LA</vt:lpstr>
      <vt:lpstr>Facebook New vs. Old Organic Post Reach (entered screen vs. served) | PRO-PT-LA</vt:lpstr>
      <vt:lpstr>Facebook New vs. Old Organic Post Reach Development (served vs. entered screen) | PRO-PT-LA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Testing</dc:title>
  <dc:creator>Administrator</dc:creator>
  <cp:lastModifiedBy>Administrator</cp:lastModifiedBy>
  <cp:revision>1</cp:revision>
  <dcterms:created xsi:type="dcterms:W3CDTF">2018-06-13T23:00:39Z</dcterms:created>
  <dcterms:modified xsi:type="dcterms:W3CDTF">2018-06-13T23:01:50Z</dcterms:modified>
</cp:coreProperties>
</file>