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6" r:id="rId27"/>
    <p:sldId id="287" r:id="rId28"/>
    <p:sldId id="288" r:id="rId29"/>
    <p:sldId id="289" r:id="rId30"/>
    <p:sldId id="290" r:id="rId31"/>
    <p:sldId id="291" r:id="rId32"/>
    <p:sldId id="293" r:id="rId33"/>
    <p:sldId id="294" r:id="rId34"/>
    <p:sldId id="295" r:id="rId35"/>
    <p:sldId id="296" r:id="rId36"/>
    <p:sldId id="297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  <p:sldId id="307" r:id="rId47"/>
    <p:sldId id="308" r:id="rId48"/>
    <p:sldId id="309" r:id="rId49"/>
    <p:sldId id="310" r:id="rId50"/>
    <p:sldId id="311" r:id="rId51"/>
    <p:sldId id="312" r:id="rId52"/>
    <p:sldId id="313" r:id="rId53"/>
    <p:sldId id="314" r:id="rId5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1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3.fntdata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20.833300000000001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A-417A-97AA-F8E1C568FE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99.999799999999993</c:v>
                </c:pt>
                <c:pt idx="1">
                  <c:v>29.166699999999999</c:v>
                </c:pt>
                <c:pt idx="2">
                  <c:v>6.7619999999999996</c:v>
                </c:pt>
                <c:pt idx="3">
                  <c:v>0</c:v>
                </c:pt>
                <c:pt idx="4">
                  <c:v>4.83</c:v>
                </c:pt>
                <c:pt idx="5">
                  <c:v>99.945300000000003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0A-417A-97AA-F8E1C568FE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18.3795</c:v>
                </c:pt>
                <c:pt idx="3">
                  <c:v>0</c:v>
                </c:pt>
                <c:pt idx="4">
                  <c:v>3.8290999999999999</c:v>
                </c:pt>
                <c:pt idx="5">
                  <c:v>99.9863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0A-417A-97AA-F8E1C568FE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1691528"/>
        <c:axId val="331693168"/>
      </c:radarChart>
      <c:catAx>
        <c:axId val="331691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93168"/>
        <c:crosses val="autoZero"/>
        <c:auto val="1"/>
        <c:lblAlgn val="ctr"/>
        <c:lblOffset val="100"/>
        <c:noMultiLvlLbl val="0"/>
      </c:catAx>
      <c:valAx>
        <c:axId val="331693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91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  <c:pt idx="3">
                  <c:v>Link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0.10220969723699</c:v>
                </c:pt>
                <c:pt idx="1">
                  <c:v>7.0467375486405002E-3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F-49F1-B07D-14FD569826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  <c:pt idx="3">
                  <c:v>Link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3.0200271872960999E-3</c:v>
                </c:pt>
                <c:pt idx="1">
                  <c:v>0</c:v>
                </c:pt>
                <c:pt idx="2">
                  <c:v>3.5219177508462002E-3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3F-49F1-B07D-14FD569826E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  <c:pt idx="3">
                  <c:v>Link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2.4319377824351001E-3</c:v>
                </c:pt>
                <c:pt idx="1">
                  <c:v>3.0786671112013999E-3</c:v>
                </c:pt>
                <c:pt idx="2">
                  <c:v>1.4244020004302001E-3</c:v>
                </c:pt>
                <c:pt idx="3">
                  <c:v>1.5749181400502999E-3</c:v>
                </c:pt>
                <c:pt idx="4">
                  <c:v>2.3848442195907E-4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3F-49F1-B07D-14FD569826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3053136"/>
        <c:axId val="162277016"/>
      </c:barChart>
      <c:catAx>
        <c:axId val="27305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2277016"/>
        <c:crosses val="autoZero"/>
        <c:auto val="1"/>
        <c:lblAlgn val="ctr"/>
        <c:lblOffset val="100"/>
        <c:noMultiLvlLbl val="0"/>
      </c:catAx>
      <c:valAx>
        <c:axId val="16227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05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8.0297943607901007E-3</c:v>
                </c:pt>
                <c:pt idx="5">
                  <c:v>0</c:v>
                </c:pt>
                <c:pt idx="6">
                  <c:v>8.1900042765775005E-2</c:v>
                </c:pt>
                <c:pt idx="7">
                  <c:v>0</c:v>
                </c:pt>
                <c:pt idx="8">
                  <c:v>0</c:v>
                </c:pt>
                <c:pt idx="9">
                  <c:v>0.22150208700155</c:v>
                </c:pt>
                <c:pt idx="10">
                  <c:v>0</c:v>
                </c:pt>
                <c:pt idx="11">
                  <c:v>3.2476215947731999E-3</c:v>
                </c:pt>
                <c:pt idx="12">
                  <c:v>6.0647823817593996E-3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F4-4FA1-9FD7-F187936A64F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2.4837019003662998E-3</c:v>
                </c:pt>
                <c:pt idx="11">
                  <c:v>0</c:v>
                </c:pt>
                <c:pt idx="12">
                  <c:v>2.5309770096554E-3</c:v>
                </c:pt>
                <c:pt idx="13">
                  <c:v>0</c:v>
                </c:pt>
                <c:pt idx="14">
                  <c:v>0</c:v>
                </c:pt>
                <c:pt idx="15">
                  <c:v>3.7705320984443001E-3</c:v>
                </c:pt>
                <c:pt idx="16">
                  <c:v>0</c:v>
                </c:pt>
                <c:pt idx="17">
                  <c:v>0</c:v>
                </c:pt>
                <c:pt idx="18">
                  <c:v>4.5316838640094004E-3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3.5224139769386999E-3</c:v>
                </c:pt>
                <c:pt idx="23">
                  <c:v>2.5222037207740002E-3</c:v>
                </c:pt>
                <c:pt idx="24">
                  <c:v>0</c:v>
                </c:pt>
                <c:pt idx="25">
                  <c:v>0</c:v>
                </c:pt>
                <c:pt idx="26">
                  <c:v>2.2827586567676999E-3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F4-4FA1-9FD7-F187936A64F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5.2585660846390003E-4</c:v>
                </c:pt>
                <c:pt idx="3">
                  <c:v>7.6006076661928003E-3</c:v>
                </c:pt>
                <c:pt idx="4">
                  <c:v>0</c:v>
                </c:pt>
                <c:pt idx="5">
                  <c:v>1.3620058666611E-3</c:v>
                </c:pt>
                <c:pt idx="6">
                  <c:v>1.9113186378414001E-4</c:v>
                </c:pt>
                <c:pt idx="7">
                  <c:v>4.2999101318781999E-4</c:v>
                </c:pt>
                <c:pt idx="8">
                  <c:v>0</c:v>
                </c:pt>
                <c:pt idx="9">
                  <c:v>1.289747510429E-3</c:v>
                </c:pt>
                <c:pt idx="10">
                  <c:v>2.8658098850379999E-3</c:v>
                </c:pt>
                <c:pt idx="11">
                  <c:v>2.0058858421712002E-3</c:v>
                </c:pt>
                <c:pt idx="12">
                  <c:v>3.3427982277439E-4</c:v>
                </c:pt>
                <c:pt idx="13">
                  <c:v>0</c:v>
                </c:pt>
                <c:pt idx="14">
                  <c:v>5.9193149634077001E-3</c:v>
                </c:pt>
                <c:pt idx="15">
                  <c:v>1.5750323955527001E-3</c:v>
                </c:pt>
                <c:pt idx="16">
                  <c:v>0</c:v>
                </c:pt>
                <c:pt idx="17">
                  <c:v>1.8129719094315999E-3</c:v>
                </c:pt>
                <c:pt idx="18">
                  <c:v>3.2755219607847001E-3</c:v>
                </c:pt>
                <c:pt idx="19">
                  <c:v>7.1534647090972002E-4</c:v>
                </c:pt>
                <c:pt idx="20">
                  <c:v>0</c:v>
                </c:pt>
                <c:pt idx="21">
                  <c:v>8.5715469404100998E-3</c:v>
                </c:pt>
                <c:pt idx="22">
                  <c:v>4.7600143562032999E-4</c:v>
                </c:pt>
                <c:pt idx="23">
                  <c:v>0</c:v>
                </c:pt>
                <c:pt idx="24">
                  <c:v>2.1410851400126998E-3</c:v>
                </c:pt>
                <c:pt idx="25">
                  <c:v>0</c:v>
                </c:pt>
                <c:pt idx="26">
                  <c:v>5.7068749295557995E-4</c:v>
                </c:pt>
                <c:pt idx="27">
                  <c:v>0</c:v>
                </c:pt>
                <c:pt idx="28">
                  <c:v>7.1270418975035998E-3</c:v>
                </c:pt>
                <c:pt idx="29">
                  <c:v>1.4247463239169999E-3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F4-4FA1-9FD7-F187936A64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371608"/>
        <c:axId val="160371936"/>
      </c:barChart>
      <c:dateAx>
        <c:axId val="160371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71936"/>
        <c:crosses val="autoZero"/>
        <c:auto val="1"/>
        <c:lblOffset val="100"/>
        <c:baseTimeUnit val="days"/>
      </c:dateAx>
      <c:valAx>
        <c:axId val="1603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7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5764</c:v>
                </c:pt>
                <c:pt idx="1">
                  <c:v>325</c:v>
                </c:pt>
                <c:pt idx="2">
                  <c:v>961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C6-44E9-9552-E26DBA56D3C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108</c:v>
                </c:pt>
                <c:pt idx="1">
                  <c:v>25</c:v>
                </c:pt>
                <c:pt idx="2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BC6-44E9-9552-E26DBA56D3C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BC6-44E9-9552-E26DBA56D3C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84</c:v>
                </c:pt>
                <c:pt idx="1">
                  <c:v>2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BC6-44E9-9552-E26DBA56D3C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BC6-44E9-9552-E26DBA56D3C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BC6-44E9-9552-E26DBA56D3C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293</c:v>
                </c:pt>
                <c:pt idx="1">
                  <c:v>51</c:v>
                </c:pt>
                <c:pt idx="2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BC6-44E9-9552-E26DBA56D3CD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451</c:v>
                </c:pt>
                <c:pt idx="1">
                  <c:v>51</c:v>
                </c:pt>
                <c:pt idx="2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BC6-44E9-9552-E26DBA56D3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0368984"/>
        <c:axId val="273576784"/>
      </c:barChart>
      <c:catAx>
        <c:axId val="16036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576784"/>
        <c:crosses val="autoZero"/>
        <c:auto val="1"/>
        <c:lblAlgn val="ctr"/>
        <c:lblOffset val="100"/>
        <c:noMultiLvlLbl val="0"/>
      </c:catAx>
      <c:valAx>
        <c:axId val="273576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36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452</c:v>
                </c:pt>
                <c:pt idx="1">
                  <c:v>314</c:v>
                </c:pt>
                <c:pt idx="2">
                  <c:v>249</c:v>
                </c:pt>
                <c:pt idx="3">
                  <c:v>353</c:v>
                </c:pt>
                <c:pt idx="4">
                  <c:v>463</c:v>
                </c:pt>
                <c:pt idx="5">
                  <c:v>1031</c:v>
                </c:pt>
                <c:pt idx="6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C6-4DFE-ACD8-207B31DBDB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452</c:v>
                </c:pt>
                <c:pt idx="1">
                  <c:v>313</c:v>
                </c:pt>
                <c:pt idx="2">
                  <c:v>248</c:v>
                </c:pt>
                <c:pt idx="3">
                  <c:v>353</c:v>
                </c:pt>
                <c:pt idx="4">
                  <c:v>464</c:v>
                </c:pt>
                <c:pt idx="5">
                  <c:v>1030</c:v>
                </c:pt>
                <c:pt idx="6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C6-4DFE-ACD8-207B31DBDB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452</c:v>
                </c:pt>
                <c:pt idx="1">
                  <c:v>314</c:v>
                </c:pt>
                <c:pt idx="2">
                  <c:v>249</c:v>
                </c:pt>
                <c:pt idx="3">
                  <c:v>353</c:v>
                </c:pt>
                <c:pt idx="4">
                  <c:v>463</c:v>
                </c:pt>
                <c:pt idx="5">
                  <c:v>1031</c:v>
                </c:pt>
                <c:pt idx="6">
                  <c:v>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C6-4DFE-ACD8-207B31DBDB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333448"/>
        <c:axId val="275336400"/>
      </c:barChart>
      <c:catAx>
        <c:axId val="27533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6400"/>
        <c:crosses val="autoZero"/>
        <c:auto val="1"/>
        <c:lblAlgn val="ctr"/>
        <c:lblOffset val="100"/>
        <c:noMultiLvlLbl val="0"/>
      </c:catAx>
      <c:valAx>
        <c:axId val="275336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  <c:pt idx="3">
                  <c:v>Link</c:v>
                </c:pt>
                <c:pt idx="4">
                  <c:v>Status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2.7018232827448001</c:v>
                </c:pt>
                <c:pt idx="1">
                  <c:v>5.0708918701058998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85-4A37-9348-54D4FCD34A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  <c:pt idx="3">
                  <c:v>Link</c:v>
                </c:pt>
                <c:pt idx="4">
                  <c:v>Status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3.6572484872172999</c:v>
                </c:pt>
                <c:pt idx="1">
                  <c:v>0</c:v>
                </c:pt>
                <c:pt idx="2">
                  <c:v>3.7244348762109998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85-4A37-9348-54D4FCD34A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Photo</c:v>
                </c:pt>
                <c:pt idx="1">
                  <c:v>Video</c:v>
                </c:pt>
                <c:pt idx="2">
                  <c:v>YouTube Video</c:v>
                </c:pt>
                <c:pt idx="3">
                  <c:v>Link</c:v>
                </c:pt>
                <c:pt idx="4">
                  <c:v>Status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2.9198471300023998</c:v>
                </c:pt>
                <c:pt idx="1">
                  <c:v>2.2534531535080999</c:v>
                </c:pt>
                <c:pt idx="2">
                  <c:v>3.1627233220665998</c:v>
                </c:pt>
                <c:pt idx="3">
                  <c:v>2.1406727828746002</c:v>
                </c:pt>
                <c:pt idx="4">
                  <c:v>1.2987012987013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85-4A37-9348-54D4FCD34A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334104"/>
        <c:axId val="275335416"/>
      </c:barChart>
      <c:catAx>
        <c:axId val="275334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5416"/>
        <c:crosses val="autoZero"/>
        <c:auto val="1"/>
        <c:lblAlgn val="ctr"/>
        <c:lblOffset val="100"/>
        <c:noMultiLvlLbl val="0"/>
      </c:catAx>
      <c:valAx>
        <c:axId val="27533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34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71</c:v>
                </c:pt>
                <c:pt idx="1">
                  <c:v>61</c:v>
                </c:pt>
                <c:pt idx="2">
                  <c:v>44</c:v>
                </c:pt>
                <c:pt idx="3">
                  <c:v>52</c:v>
                </c:pt>
                <c:pt idx="4">
                  <c:v>194</c:v>
                </c:pt>
                <c:pt idx="5">
                  <c:v>608</c:v>
                </c:pt>
                <c:pt idx="6">
                  <c:v>679</c:v>
                </c:pt>
                <c:pt idx="7">
                  <c:v>509</c:v>
                </c:pt>
                <c:pt idx="8">
                  <c:v>550</c:v>
                </c:pt>
                <c:pt idx="9">
                  <c:v>2711</c:v>
                </c:pt>
                <c:pt idx="10">
                  <c:v>1364</c:v>
                </c:pt>
                <c:pt idx="11">
                  <c:v>5200</c:v>
                </c:pt>
                <c:pt idx="12">
                  <c:v>1225</c:v>
                </c:pt>
                <c:pt idx="13">
                  <c:v>157</c:v>
                </c:pt>
                <c:pt idx="14">
                  <c:v>128</c:v>
                </c:pt>
                <c:pt idx="15">
                  <c:v>84</c:v>
                </c:pt>
                <c:pt idx="16">
                  <c:v>181</c:v>
                </c:pt>
                <c:pt idx="17">
                  <c:v>51</c:v>
                </c:pt>
                <c:pt idx="18">
                  <c:v>64</c:v>
                </c:pt>
                <c:pt idx="19">
                  <c:v>48</c:v>
                </c:pt>
                <c:pt idx="20">
                  <c:v>44</c:v>
                </c:pt>
                <c:pt idx="21">
                  <c:v>49</c:v>
                </c:pt>
                <c:pt idx="22">
                  <c:v>64</c:v>
                </c:pt>
                <c:pt idx="23">
                  <c:v>47</c:v>
                </c:pt>
                <c:pt idx="24">
                  <c:v>55</c:v>
                </c:pt>
                <c:pt idx="25">
                  <c:v>52</c:v>
                </c:pt>
                <c:pt idx="26">
                  <c:v>65</c:v>
                </c:pt>
                <c:pt idx="27">
                  <c:v>55</c:v>
                </c:pt>
                <c:pt idx="28">
                  <c:v>48</c:v>
                </c:pt>
                <c:pt idx="29">
                  <c:v>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F1-4A06-AC07-52D6FFB911D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24</c:v>
                </c:pt>
                <c:pt idx="1">
                  <c:v>28</c:v>
                </c:pt>
                <c:pt idx="2">
                  <c:v>27</c:v>
                </c:pt>
                <c:pt idx="3">
                  <c:v>28</c:v>
                </c:pt>
                <c:pt idx="4">
                  <c:v>15</c:v>
                </c:pt>
                <c:pt idx="5">
                  <c:v>17</c:v>
                </c:pt>
                <c:pt idx="6">
                  <c:v>19</c:v>
                </c:pt>
                <c:pt idx="7">
                  <c:v>13</c:v>
                </c:pt>
                <c:pt idx="8">
                  <c:v>34</c:v>
                </c:pt>
                <c:pt idx="9">
                  <c:v>32</c:v>
                </c:pt>
                <c:pt idx="10">
                  <c:v>85</c:v>
                </c:pt>
                <c:pt idx="11">
                  <c:v>100</c:v>
                </c:pt>
                <c:pt idx="12">
                  <c:v>69</c:v>
                </c:pt>
                <c:pt idx="13">
                  <c:v>35</c:v>
                </c:pt>
                <c:pt idx="14">
                  <c:v>25</c:v>
                </c:pt>
                <c:pt idx="15">
                  <c:v>192</c:v>
                </c:pt>
                <c:pt idx="16">
                  <c:v>66</c:v>
                </c:pt>
                <c:pt idx="17">
                  <c:v>48</c:v>
                </c:pt>
                <c:pt idx="18">
                  <c:v>138</c:v>
                </c:pt>
                <c:pt idx="19">
                  <c:v>70</c:v>
                </c:pt>
                <c:pt idx="20">
                  <c:v>33</c:v>
                </c:pt>
                <c:pt idx="21">
                  <c:v>53</c:v>
                </c:pt>
                <c:pt idx="22">
                  <c:v>154</c:v>
                </c:pt>
                <c:pt idx="23">
                  <c:v>110</c:v>
                </c:pt>
                <c:pt idx="24">
                  <c:v>68</c:v>
                </c:pt>
                <c:pt idx="25">
                  <c:v>19</c:v>
                </c:pt>
                <c:pt idx="26">
                  <c:v>63</c:v>
                </c:pt>
                <c:pt idx="27">
                  <c:v>36</c:v>
                </c:pt>
                <c:pt idx="28">
                  <c:v>26</c:v>
                </c:pt>
                <c:pt idx="29">
                  <c:v>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FF1-4A06-AC07-52D6FFB911D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1535</c:v>
                </c:pt>
                <c:pt idx="1">
                  <c:v>1294</c:v>
                </c:pt>
                <c:pt idx="2">
                  <c:v>1236</c:v>
                </c:pt>
                <c:pt idx="3">
                  <c:v>1408</c:v>
                </c:pt>
                <c:pt idx="4">
                  <c:v>1247</c:v>
                </c:pt>
                <c:pt idx="5">
                  <c:v>1191</c:v>
                </c:pt>
                <c:pt idx="6">
                  <c:v>139</c:v>
                </c:pt>
                <c:pt idx="7">
                  <c:v>32</c:v>
                </c:pt>
                <c:pt idx="8">
                  <c:v>19</c:v>
                </c:pt>
                <c:pt idx="9">
                  <c:v>15</c:v>
                </c:pt>
                <c:pt idx="10">
                  <c:v>73</c:v>
                </c:pt>
                <c:pt idx="11">
                  <c:v>124</c:v>
                </c:pt>
                <c:pt idx="12">
                  <c:v>82</c:v>
                </c:pt>
                <c:pt idx="13">
                  <c:v>47</c:v>
                </c:pt>
                <c:pt idx="14">
                  <c:v>149</c:v>
                </c:pt>
                <c:pt idx="15">
                  <c:v>127</c:v>
                </c:pt>
                <c:pt idx="16">
                  <c:v>125</c:v>
                </c:pt>
                <c:pt idx="17">
                  <c:v>47</c:v>
                </c:pt>
                <c:pt idx="18">
                  <c:v>250</c:v>
                </c:pt>
                <c:pt idx="19">
                  <c:v>261</c:v>
                </c:pt>
                <c:pt idx="20">
                  <c:v>191</c:v>
                </c:pt>
                <c:pt idx="21">
                  <c:v>256</c:v>
                </c:pt>
                <c:pt idx="22">
                  <c:v>199</c:v>
                </c:pt>
                <c:pt idx="23">
                  <c:v>157</c:v>
                </c:pt>
                <c:pt idx="24">
                  <c:v>218</c:v>
                </c:pt>
                <c:pt idx="25">
                  <c:v>154</c:v>
                </c:pt>
                <c:pt idx="26">
                  <c:v>156</c:v>
                </c:pt>
                <c:pt idx="27">
                  <c:v>120</c:v>
                </c:pt>
                <c:pt idx="28">
                  <c:v>381</c:v>
                </c:pt>
                <c:pt idx="29">
                  <c:v>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FF1-4A06-AC07-52D6FFB911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2631384"/>
        <c:axId val="332635976"/>
      </c:lineChart>
      <c:dateAx>
        <c:axId val="332631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35976"/>
        <c:crosses val="autoZero"/>
        <c:auto val="1"/>
        <c:lblOffset val="100"/>
        <c:baseTimeUnit val="days"/>
      </c:dateAx>
      <c:valAx>
        <c:axId val="33263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63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Other</c:v>
                </c:pt>
                <c:pt idx="1">
                  <c:v>Search</c:v>
                </c:pt>
                <c:pt idx="2">
                  <c:v>News Feed</c:v>
                </c:pt>
                <c:pt idx="3">
                  <c:v>Your Page</c:v>
                </c:pt>
                <c:pt idx="4">
                  <c:v>Page Suggestions</c:v>
                </c:pt>
                <c:pt idx="5">
                  <c:v>Ads</c:v>
                </c:pt>
                <c:pt idx="6">
                  <c:v>Restored Likes from Reactivated Accounts</c:v>
                </c:pt>
                <c:pt idx="7">
                  <c:v>Suspicious Account Removals</c:v>
                </c:pt>
                <c:pt idx="8">
                  <c:v>Deactivated or Memorialized Account Removals</c:v>
                </c:pt>
                <c:pt idx="9">
                  <c:v>Unlikes from Page Suggestions</c:v>
                </c:pt>
                <c:pt idx="10">
                  <c:v>Unlikes from Page, Posts, or News Feed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35</c:v>
                </c:pt>
                <c:pt idx="1">
                  <c:v>39</c:v>
                </c:pt>
                <c:pt idx="2">
                  <c:v>53</c:v>
                </c:pt>
                <c:pt idx="3">
                  <c:v>198</c:v>
                </c:pt>
                <c:pt idx="4">
                  <c:v>401</c:v>
                </c:pt>
                <c:pt idx="5">
                  <c:v>710</c:v>
                </c:pt>
                <c:pt idx="6">
                  <c:v>1230</c:v>
                </c:pt>
                <c:pt idx="7">
                  <c:v>-199</c:v>
                </c:pt>
                <c:pt idx="8">
                  <c:v>-2073</c:v>
                </c:pt>
                <c:pt idx="9">
                  <c:v>-3</c:v>
                </c:pt>
                <c:pt idx="10">
                  <c:v>-310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9-4CA6-95F6-CD3E46304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4674112"/>
        <c:axId val="344671488"/>
      </c:barChart>
      <c:catAx>
        <c:axId val="344674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71488"/>
        <c:crosses val="autoZero"/>
        <c:auto val="1"/>
        <c:lblAlgn val="ctr"/>
        <c:lblOffset val="100"/>
        <c:noMultiLvlLbl val="0"/>
      </c:catAx>
      <c:valAx>
        <c:axId val="34467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674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638</c:v>
                </c:pt>
                <c:pt idx="1">
                  <c:v>933</c:v>
                </c:pt>
                <c:pt idx="2">
                  <c:v>459</c:v>
                </c:pt>
                <c:pt idx="3">
                  <c:v>593</c:v>
                </c:pt>
                <c:pt idx="4">
                  <c:v>6026</c:v>
                </c:pt>
                <c:pt idx="5">
                  <c:v>33736</c:v>
                </c:pt>
                <c:pt idx="6">
                  <c:v>53771</c:v>
                </c:pt>
                <c:pt idx="7">
                  <c:v>49531</c:v>
                </c:pt>
                <c:pt idx="8">
                  <c:v>52949</c:v>
                </c:pt>
                <c:pt idx="9">
                  <c:v>151040</c:v>
                </c:pt>
                <c:pt idx="10">
                  <c:v>68933</c:v>
                </c:pt>
                <c:pt idx="11">
                  <c:v>144290</c:v>
                </c:pt>
                <c:pt idx="12">
                  <c:v>50133</c:v>
                </c:pt>
                <c:pt idx="13">
                  <c:v>4200</c:v>
                </c:pt>
                <c:pt idx="14">
                  <c:v>2617</c:v>
                </c:pt>
                <c:pt idx="15">
                  <c:v>1871</c:v>
                </c:pt>
                <c:pt idx="16">
                  <c:v>5177</c:v>
                </c:pt>
                <c:pt idx="17">
                  <c:v>597</c:v>
                </c:pt>
                <c:pt idx="18">
                  <c:v>480</c:v>
                </c:pt>
                <c:pt idx="19">
                  <c:v>463</c:v>
                </c:pt>
                <c:pt idx="20">
                  <c:v>540</c:v>
                </c:pt>
                <c:pt idx="21">
                  <c:v>674</c:v>
                </c:pt>
                <c:pt idx="22">
                  <c:v>886</c:v>
                </c:pt>
                <c:pt idx="23">
                  <c:v>573</c:v>
                </c:pt>
                <c:pt idx="24">
                  <c:v>712</c:v>
                </c:pt>
                <c:pt idx="25">
                  <c:v>513</c:v>
                </c:pt>
                <c:pt idx="26">
                  <c:v>920</c:v>
                </c:pt>
                <c:pt idx="27">
                  <c:v>880</c:v>
                </c:pt>
                <c:pt idx="28">
                  <c:v>840</c:v>
                </c:pt>
                <c:pt idx="29">
                  <c:v>615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CF-4CD6-B758-CF5C77BBB8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655</c:v>
                </c:pt>
                <c:pt idx="1">
                  <c:v>379</c:v>
                </c:pt>
                <c:pt idx="2">
                  <c:v>430</c:v>
                </c:pt>
                <c:pt idx="3">
                  <c:v>604</c:v>
                </c:pt>
                <c:pt idx="4">
                  <c:v>286</c:v>
                </c:pt>
                <c:pt idx="5">
                  <c:v>446</c:v>
                </c:pt>
                <c:pt idx="6">
                  <c:v>380</c:v>
                </c:pt>
                <c:pt idx="7">
                  <c:v>150</c:v>
                </c:pt>
                <c:pt idx="8">
                  <c:v>986</c:v>
                </c:pt>
                <c:pt idx="9">
                  <c:v>1476</c:v>
                </c:pt>
                <c:pt idx="10">
                  <c:v>5058</c:v>
                </c:pt>
                <c:pt idx="11">
                  <c:v>5119</c:v>
                </c:pt>
                <c:pt idx="12">
                  <c:v>2502</c:v>
                </c:pt>
                <c:pt idx="13">
                  <c:v>1120</c:v>
                </c:pt>
                <c:pt idx="14">
                  <c:v>777</c:v>
                </c:pt>
                <c:pt idx="15">
                  <c:v>3994</c:v>
                </c:pt>
                <c:pt idx="16">
                  <c:v>1646</c:v>
                </c:pt>
                <c:pt idx="17">
                  <c:v>1818</c:v>
                </c:pt>
                <c:pt idx="18">
                  <c:v>6077</c:v>
                </c:pt>
                <c:pt idx="19">
                  <c:v>3499</c:v>
                </c:pt>
                <c:pt idx="20">
                  <c:v>1831</c:v>
                </c:pt>
                <c:pt idx="21">
                  <c:v>1425</c:v>
                </c:pt>
                <c:pt idx="22">
                  <c:v>4872</c:v>
                </c:pt>
                <c:pt idx="23">
                  <c:v>5242</c:v>
                </c:pt>
                <c:pt idx="24">
                  <c:v>2663</c:v>
                </c:pt>
                <c:pt idx="25">
                  <c:v>661</c:v>
                </c:pt>
                <c:pt idx="26">
                  <c:v>2728</c:v>
                </c:pt>
                <c:pt idx="27">
                  <c:v>1211</c:v>
                </c:pt>
                <c:pt idx="28">
                  <c:v>663</c:v>
                </c:pt>
                <c:pt idx="29">
                  <c:v>956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CF-4CD6-B758-CF5C77BBB8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59431</c:v>
                </c:pt>
                <c:pt idx="1">
                  <c:v>57221</c:v>
                </c:pt>
                <c:pt idx="2">
                  <c:v>48611</c:v>
                </c:pt>
                <c:pt idx="3">
                  <c:v>52186</c:v>
                </c:pt>
                <c:pt idx="4">
                  <c:v>49115</c:v>
                </c:pt>
                <c:pt idx="5">
                  <c:v>45816</c:v>
                </c:pt>
                <c:pt idx="6">
                  <c:v>5557</c:v>
                </c:pt>
                <c:pt idx="7">
                  <c:v>1709</c:v>
                </c:pt>
                <c:pt idx="8">
                  <c:v>669</c:v>
                </c:pt>
                <c:pt idx="9">
                  <c:v>384</c:v>
                </c:pt>
                <c:pt idx="10">
                  <c:v>7005</c:v>
                </c:pt>
                <c:pt idx="11">
                  <c:v>13407</c:v>
                </c:pt>
                <c:pt idx="12">
                  <c:v>9597</c:v>
                </c:pt>
                <c:pt idx="13">
                  <c:v>5803</c:v>
                </c:pt>
                <c:pt idx="14">
                  <c:v>6699</c:v>
                </c:pt>
                <c:pt idx="15">
                  <c:v>6231</c:v>
                </c:pt>
                <c:pt idx="16">
                  <c:v>5616</c:v>
                </c:pt>
                <c:pt idx="17">
                  <c:v>5442</c:v>
                </c:pt>
                <c:pt idx="18">
                  <c:v>14852</c:v>
                </c:pt>
                <c:pt idx="19">
                  <c:v>11399</c:v>
                </c:pt>
                <c:pt idx="20">
                  <c:v>11348</c:v>
                </c:pt>
                <c:pt idx="21">
                  <c:v>11971</c:v>
                </c:pt>
                <c:pt idx="22">
                  <c:v>12366</c:v>
                </c:pt>
                <c:pt idx="23">
                  <c:v>9620</c:v>
                </c:pt>
                <c:pt idx="24">
                  <c:v>10327</c:v>
                </c:pt>
                <c:pt idx="25">
                  <c:v>10555</c:v>
                </c:pt>
                <c:pt idx="26">
                  <c:v>7964</c:v>
                </c:pt>
                <c:pt idx="27">
                  <c:v>7631</c:v>
                </c:pt>
                <c:pt idx="28">
                  <c:v>16778</c:v>
                </c:pt>
                <c:pt idx="29">
                  <c:v>6310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CF-4CD6-B758-CF5C77BBB8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32480"/>
        <c:axId val="411033464"/>
      </c:lineChart>
      <c:dateAx>
        <c:axId val="4110324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33464"/>
        <c:crosses val="autoZero"/>
        <c:auto val="1"/>
        <c:lblOffset val="100"/>
        <c:baseTimeUnit val="days"/>
      </c:dateAx>
      <c:valAx>
        <c:axId val="41103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3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04-4494-B05A-F197E565E34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004-4494-B05A-F197E565E34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004-4494-B05A-F197E565E3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33136"/>
        <c:axId val="411036744"/>
      </c:lineChart>
      <c:dateAx>
        <c:axId val="411033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36744"/>
        <c:crosses val="autoZero"/>
        <c:auto val="1"/>
        <c:lblOffset val="100"/>
        <c:baseTimeUnit val="days"/>
      </c:dateAx>
      <c:valAx>
        <c:axId val="411036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33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24</c:v>
                </c:pt>
                <c:pt idx="1">
                  <c:v>43</c:v>
                </c:pt>
                <c:pt idx="2">
                  <c:v>18</c:v>
                </c:pt>
                <c:pt idx="3">
                  <c:v>30</c:v>
                </c:pt>
                <c:pt idx="4">
                  <c:v>49</c:v>
                </c:pt>
                <c:pt idx="5">
                  <c:v>85</c:v>
                </c:pt>
                <c:pt idx="6">
                  <c:v>80</c:v>
                </c:pt>
                <c:pt idx="7">
                  <c:v>49</c:v>
                </c:pt>
                <c:pt idx="8">
                  <c:v>78</c:v>
                </c:pt>
                <c:pt idx="9">
                  <c:v>318</c:v>
                </c:pt>
                <c:pt idx="10">
                  <c:v>222</c:v>
                </c:pt>
                <c:pt idx="11">
                  <c:v>599</c:v>
                </c:pt>
                <c:pt idx="12">
                  <c:v>184</c:v>
                </c:pt>
                <c:pt idx="13">
                  <c:v>27</c:v>
                </c:pt>
                <c:pt idx="14">
                  <c:v>39</c:v>
                </c:pt>
                <c:pt idx="15">
                  <c:v>28</c:v>
                </c:pt>
                <c:pt idx="16">
                  <c:v>57</c:v>
                </c:pt>
                <c:pt idx="17">
                  <c:v>26</c:v>
                </c:pt>
                <c:pt idx="18">
                  <c:v>20</c:v>
                </c:pt>
                <c:pt idx="19">
                  <c:v>23</c:v>
                </c:pt>
                <c:pt idx="20">
                  <c:v>29</c:v>
                </c:pt>
                <c:pt idx="21">
                  <c:v>15</c:v>
                </c:pt>
                <c:pt idx="22">
                  <c:v>28</c:v>
                </c:pt>
                <c:pt idx="23">
                  <c:v>29</c:v>
                </c:pt>
                <c:pt idx="24">
                  <c:v>33</c:v>
                </c:pt>
                <c:pt idx="25">
                  <c:v>31</c:v>
                </c:pt>
                <c:pt idx="26">
                  <c:v>34</c:v>
                </c:pt>
                <c:pt idx="27">
                  <c:v>49</c:v>
                </c:pt>
                <c:pt idx="28">
                  <c:v>19</c:v>
                </c:pt>
                <c:pt idx="29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79-4BFC-BBC5-49AAF9DDDE9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22</c:v>
                </c:pt>
                <c:pt idx="1">
                  <c:v>17</c:v>
                </c:pt>
                <c:pt idx="2">
                  <c:v>38</c:v>
                </c:pt>
                <c:pt idx="3">
                  <c:v>16</c:v>
                </c:pt>
                <c:pt idx="4">
                  <c:v>21</c:v>
                </c:pt>
                <c:pt idx="5">
                  <c:v>16</c:v>
                </c:pt>
                <c:pt idx="6">
                  <c:v>20</c:v>
                </c:pt>
                <c:pt idx="7">
                  <c:v>12</c:v>
                </c:pt>
                <c:pt idx="8">
                  <c:v>25</c:v>
                </c:pt>
                <c:pt idx="9">
                  <c:v>23</c:v>
                </c:pt>
                <c:pt idx="10">
                  <c:v>57</c:v>
                </c:pt>
                <c:pt idx="11">
                  <c:v>84</c:v>
                </c:pt>
                <c:pt idx="12">
                  <c:v>59</c:v>
                </c:pt>
                <c:pt idx="13">
                  <c:v>26</c:v>
                </c:pt>
                <c:pt idx="14">
                  <c:v>22</c:v>
                </c:pt>
                <c:pt idx="15">
                  <c:v>91</c:v>
                </c:pt>
                <c:pt idx="16">
                  <c:v>36</c:v>
                </c:pt>
                <c:pt idx="17">
                  <c:v>33</c:v>
                </c:pt>
                <c:pt idx="18">
                  <c:v>33</c:v>
                </c:pt>
                <c:pt idx="19">
                  <c:v>27</c:v>
                </c:pt>
                <c:pt idx="20">
                  <c:v>22</c:v>
                </c:pt>
                <c:pt idx="21">
                  <c:v>26</c:v>
                </c:pt>
                <c:pt idx="22">
                  <c:v>64</c:v>
                </c:pt>
                <c:pt idx="23">
                  <c:v>83</c:v>
                </c:pt>
                <c:pt idx="24">
                  <c:v>33</c:v>
                </c:pt>
                <c:pt idx="25">
                  <c:v>28</c:v>
                </c:pt>
                <c:pt idx="26">
                  <c:v>41</c:v>
                </c:pt>
                <c:pt idx="27">
                  <c:v>18</c:v>
                </c:pt>
                <c:pt idx="28">
                  <c:v>25</c:v>
                </c:pt>
                <c:pt idx="29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79-4BFC-BBC5-49AAF9DDDE9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41</c:v>
                </c:pt>
                <c:pt idx="1">
                  <c:v>46</c:v>
                </c:pt>
                <c:pt idx="2">
                  <c:v>28</c:v>
                </c:pt>
                <c:pt idx="3">
                  <c:v>61</c:v>
                </c:pt>
                <c:pt idx="4">
                  <c:v>35</c:v>
                </c:pt>
                <c:pt idx="5">
                  <c:v>29</c:v>
                </c:pt>
                <c:pt idx="6">
                  <c:v>15</c:v>
                </c:pt>
                <c:pt idx="7">
                  <c:v>14</c:v>
                </c:pt>
                <c:pt idx="8">
                  <c:v>10</c:v>
                </c:pt>
                <c:pt idx="9">
                  <c:v>9</c:v>
                </c:pt>
                <c:pt idx="10">
                  <c:v>9</c:v>
                </c:pt>
                <c:pt idx="11">
                  <c:v>29</c:v>
                </c:pt>
                <c:pt idx="12">
                  <c:v>18</c:v>
                </c:pt>
                <c:pt idx="13">
                  <c:v>7</c:v>
                </c:pt>
                <c:pt idx="14">
                  <c:v>19</c:v>
                </c:pt>
                <c:pt idx="15">
                  <c:v>13</c:v>
                </c:pt>
                <c:pt idx="16">
                  <c:v>22</c:v>
                </c:pt>
                <c:pt idx="17">
                  <c:v>7</c:v>
                </c:pt>
                <c:pt idx="18">
                  <c:v>33</c:v>
                </c:pt>
                <c:pt idx="19">
                  <c:v>47</c:v>
                </c:pt>
                <c:pt idx="20">
                  <c:v>54</c:v>
                </c:pt>
                <c:pt idx="21">
                  <c:v>80</c:v>
                </c:pt>
                <c:pt idx="22">
                  <c:v>60</c:v>
                </c:pt>
                <c:pt idx="23">
                  <c:v>77</c:v>
                </c:pt>
                <c:pt idx="24">
                  <c:v>57</c:v>
                </c:pt>
                <c:pt idx="25">
                  <c:v>71</c:v>
                </c:pt>
                <c:pt idx="26">
                  <c:v>36</c:v>
                </c:pt>
                <c:pt idx="27">
                  <c:v>48</c:v>
                </c:pt>
                <c:pt idx="28">
                  <c:v>65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79-4BFC-BBC5-49AAF9DDDE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1033792"/>
        <c:axId val="411029856"/>
      </c:lineChart>
      <c:dateAx>
        <c:axId val="411033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29856"/>
        <c:crosses val="autoZero"/>
        <c:auto val="1"/>
        <c:lblOffset val="100"/>
        <c:baseTimeUnit val="days"/>
      </c:dateAx>
      <c:valAx>
        <c:axId val="411029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033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Viral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32003</c:v>
                </c:pt>
                <c:pt idx="1">
                  <c:v>9064</c:v>
                </c:pt>
                <c:pt idx="2">
                  <c:v>8153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6F-4C71-AB4E-388A13DBDB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Organic Reach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18877</c:v>
                </c:pt>
                <c:pt idx="1">
                  <c:v>11584</c:v>
                </c:pt>
                <c:pt idx="2">
                  <c:v>4451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96F-4C71-AB4E-388A13DBDB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Paid Reach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228526</c:v>
                </c:pt>
                <c:pt idx="1">
                  <c:v>0</c:v>
                </c:pt>
                <c:pt idx="2">
                  <c:v>79030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96F-4C71-AB4E-388A13DBDB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9456600"/>
        <c:axId val="469459880"/>
      </c:barChart>
      <c:catAx>
        <c:axId val="469456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59880"/>
        <c:crosses val="autoZero"/>
        <c:auto val="1"/>
        <c:lblAlgn val="ctr"/>
        <c:lblOffset val="100"/>
        <c:noMultiLvlLbl val="0"/>
      </c:catAx>
      <c:valAx>
        <c:axId val="46945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5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Social Clicks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02-4713-8A8F-E2F497503A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Other Clicks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14770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02-4713-8A8F-E2F497503A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9460208"/>
        <c:axId val="469455616"/>
      </c:barChart>
      <c:catAx>
        <c:axId val="46946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55616"/>
        <c:crosses val="autoZero"/>
        <c:auto val="1"/>
        <c:lblAlgn val="ctr"/>
        <c:lblOffset val="100"/>
        <c:noMultiLvlLbl val="0"/>
      </c:catAx>
      <c:valAx>
        <c:axId val="469455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6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Ads based on 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04-4859-BFB2-13DC985B8B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Ads based on Dark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04-4859-BFB2-13DC985B8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9458568"/>
        <c:axId val="469454960"/>
      </c:barChart>
      <c:catAx>
        <c:axId val="469458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54960"/>
        <c:crosses val="autoZero"/>
        <c:auto val="1"/>
        <c:lblAlgn val="ctr"/>
        <c:lblOffset val="100"/>
        <c:noMultiLvlLbl val="0"/>
      </c:catAx>
      <c:valAx>
        <c:axId val="46945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9458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User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9-4DDC-B95D-A6D2429655B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Private Conversations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116197</c:v>
                </c:pt>
                <c:pt idx="1">
                  <c:v>91151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9-4DDC-B95D-A6D242965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1520688"/>
        <c:axId val="511519376"/>
      </c:barChart>
      <c:catAx>
        <c:axId val="51152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19376"/>
        <c:crosses val="autoZero"/>
        <c:auto val="1"/>
        <c:lblAlgn val="ctr"/>
        <c:lblOffset val="100"/>
        <c:noMultiLvlLbl val="0"/>
      </c:catAx>
      <c:valAx>
        <c:axId val="51151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2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645-445B-AB96-94531C911C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45-445B-AB96-94531C911C9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18</c:v>
                </c:pt>
                <c:pt idx="1">
                  <c:v>10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645-445B-AB96-94531C911C9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22</c:v>
                </c:pt>
                <c:pt idx="1">
                  <c:v>6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45-445B-AB96-94531C911C9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645-445B-AB96-94531C911C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11512816"/>
        <c:axId val="511514128"/>
      </c:barChart>
      <c:catAx>
        <c:axId val="511512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14128"/>
        <c:crosses val="autoZero"/>
        <c:auto val="1"/>
        <c:lblAlgn val="ctr"/>
        <c:lblOffset val="100"/>
        <c:noMultiLvlLbl val="0"/>
      </c:catAx>
      <c:valAx>
        <c:axId val="51151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12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9C-47AD-85AE-701081EB10E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9C-47AD-85AE-701081EB10E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9C-47AD-85AE-701081EB10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1531184"/>
        <c:axId val="511524952"/>
      </c:lineChart>
      <c:dateAx>
        <c:axId val="511531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24952"/>
        <c:crosses val="autoZero"/>
        <c:auto val="1"/>
        <c:lblOffset val="100"/>
        <c:baseTimeUnit val="days"/>
      </c:dateAx>
      <c:valAx>
        <c:axId val="511524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3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CC-44EC-B757-97BA90BA96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2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CC-44EC-B757-97BA90BA96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CC-44EC-B757-97BA90BA9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1524624"/>
        <c:axId val="511530856"/>
      </c:lineChart>
      <c:dateAx>
        <c:axId val="511524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30856"/>
        <c:crosses val="autoZero"/>
        <c:auto val="1"/>
        <c:lblOffset val="100"/>
        <c:baseTimeUnit val="days"/>
      </c:dateAx>
      <c:valAx>
        <c:axId val="511530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24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2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3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52-457B-B4EC-F815B95CF2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52-457B-B4EC-F815B95CF2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052-457B-B4EC-F815B95CF2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1525936"/>
        <c:axId val="511522656"/>
      </c:lineChart>
      <c:dateAx>
        <c:axId val="51152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22656"/>
        <c:crosses val="autoZero"/>
        <c:auto val="1"/>
        <c:lblOffset val="100"/>
        <c:baseTimeUnit val="days"/>
      </c:dateAx>
      <c:valAx>
        <c:axId val="511522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152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New divided by Old Organic Post Reach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Bosch Ferramentas Elétricas Profissionais e Acessórios Brazil</c:v>
                </c:pt>
                <c:pt idx="1">
                  <c:v>Bosch Herramientas Eléctricas Profesionales y Accesorios Argentina</c:v>
                </c:pt>
                <c:pt idx="2">
                  <c:v>Bosch Herramientas Eléctricas Profesionales y Accesorios Chile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269.10000000000002</c:v>
                </c:pt>
                <c:pt idx="1">
                  <c:v>133.69999999999999</c:v>
                </c:pt>
                <c:pt idx="2">
                  <c:v>103.9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7-4B76-913F-48A8F9A6D1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5172080"/>
        <c:axId val="455164864"/>
      </c:barChart>
      <c:catAx>
        <c:axId val="455172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64864"/>
        <c:crosses val="autoZero"/>
        <c:auto val="1"/>
        <c:lblAlgn val="ctr"/>
        <c:lblOffset val="100"/>
        <c:noMultiLvlLbl val="0"/>
      </c:catAx>
      <c:valAx>
        <c:axId val="455164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72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Elétricas Profissionais e Acessórios Brazil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152.54237288136</c:v>
                </c:pt>
                <c:pt idx="1">
                  <c:v>166.81034482759</c:v>
                </c:pt>
                <c:pt idx="2">
                  <c:v>926.08695652174003</c:v>
                </c:pt>
                <c:pt idx="3">
                  <c:v>1116.6666666666999</c:v>
                </c:pt>
                <c:pt idx="4">
                  <c:v>89.921290074870001</c:v>
                </c:pt>
                <c:pt idx="5">
                  <c:v>88.810309602388998</c:v>
                </c:pt>
                <c:pt idx="6">
                  <c:v>88.260465116278993</c:v>
                </c:pt>
                <c:pt idx="7">
                  <c:v>98.430962343095999</c:v>
                </c:pt>
                <c:pt idx="8">
                  <c:v>103.48484848485</c:v>
                </c:pt>
                <c:pt idx="9">
                  <c:v>87.928779800824998</c:v>
                </c:pt>
                <c:pt idx="10">
                  <c:v>91.373676643576005</c:v>
                </c:pt>
                <c:pt idx="11">
                  <c:v>91.628117913832</c:v>
                </c:pt>
                <c:pt idx="12">
                  <c:v>92.833906496886001</c:v>
                </c:pt>
                <c:pt idx="13">
                  <c:v>98.548812664907999</c:v>
                </c:pt>
                <c:pt idx="14">
                  <c:v>106.09683203825</c:v>
                </c:pt>
                <c:pt idx="15">
                  <c:v>117.03775411423</c:v>
                </c:pt>
                <c:pt idx="16">
                  <c:v>91.916097101107994</c:v>
                </c:pt>
                <c:pt idx="17">
                  <c:v>347.56097560976002</c:v>
                </c:pt>
                <c:pt idx="18">
                  <c:v>433.33333333333002</c:v>
                </c:pt>
                <c:pt idx="19">
                  <c:v>652.94117647058999</c:v>
                </c:pt>
                <c:pt idx="20">
                  <c:v>314.10256410256</c:v>
                </c:pt>
                <c:pt idx="21">
                  <c:v>469.49152542373002</c:v>
                </c:pt>
                <c:pt idx="22">
                  <c:v>332.96703296702998</c:v>
                </c:pt>
                <c:pt idx="23">
                  <c:v>511.76470588234997</c:v>
                </c:pt>
                <c:pt idx="24">
                  <c:v>322.22222222222001</c:v>
                </c:pt>
                <c:pt idx="25">
                  <c:v>418.36734693877997</c:v>
                </c:pt>
                <c:pt idx="26">
                  <c:v>121.06339468303</c:v>
                </c:pt>
                <c:pt idx="27">
                  <c:v>168.50393700787001</c:v>
                </c:pt>
                <c:pt idx="28">
                  <c:v>159.07172995780999</c:v>
                </c:pt>
                <c:pt idx="29">
                  <c:v>214.39393939394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04-4385-B07E-D6C3E34075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 Profesionales y Accesorios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109.66981132075</c:v>
                </c:pt>
                <c:pt idx="1">
                  <c:v>220.23809523809999</c:v>
                </c:pt>
                <c:pt idx="2">
                  <c:v>176.22950819671999</c:v>
                </c:pt>
                <c:pt idx="3">
                  <c:v>125.67049808429</c:v>
                </c:pt>
                <c:pt idx="4">
                  <c:v>221.12676056338</c:v>
                </c:pt>
                <c:pt idx="5">
                  <c:v>151.19047619048001</c:v>
                </c:pt>
                <c:pt idx="6">
                  <c:v>343.58974358974001</c:v>
                </c:pt>
                <c:pt idx="7">
                  <c:v>439.13043478261</c:v>
                </c:pt>
                <c:pt idx="8">
                  <c:v>108.61759425494</c:v>
                </c:pt>
                <c:pt idx="9">
                  <c:v>105.15806988353</c:v>
                </c:pt>
                <c:pt idx="10">
                  <c:v>89.814814814814994</c:v>
                </c:pt>
                <c:pt idx="11">
                  <c:v>88.978424746556001</c:v>
                </c:pt>
                <c:pt idx="12">
                  <c:v>95.690747782003001</c:v>
                </c:pt>
                <c:pt idx="13">
                  <c:v>97.509829619921007</c:v>
                </c:pt>
                <c:pt idx="14">
                  <c:v>110.97256857855</c:v>
                </c:pt>
                <c:pt idx="15">
                  <c:v>94.632564841499004</c:v>
                </c:pt>
                <c:pt idx="16">
                  <c:v>111.23260437376</c:v>
                </c:pt>
                <c:pt idx="17">
                  <c:v>106.73526660429999</c:v>
                </c:pt>
                <c:pt idx="18">
                  <c:v>89.090909090908994</c:v>
                </c:pt>
                <c:pt idx="19">
                  <c:v>94.448698315466999</c:v>
                </c:pt>
                <c:pt idx="20">
                  <c:v>126.3358778626</c:v>
                </c:pt>
                <c:pt idx="21">
                  <c:v>105.86206896552</c:v>
                </c:pt>
                <c:pt idx="22">
                  <c:v>96.182795698925005</c:v>
                </c:pt>
                <c:pt idx="23">
                  <c:v>92.011019283747004</c:v>
                </c:pt>
                <c:pt idx="24">
                  <c:v>96.206373292867994</c:v>
                </c:pt>
                <c:pt idx="25">
                  <c:v>109.66921119593</c:v>
                </c:pt>
                <c:pt idx="26">
                  <c:v>93.709435846231003</c:v>
                </c:pt>
                <c:pt idx="27">
                  <c:v>100.83932853717</c:v>
                </c:pt>
                <c:pt idx="28">
                  <c:v>107.85907859079001</c:v>
                </c:pt>
                <c:pt idx="29">
                  <c:v>103.68217054263999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04-4385-B07E-D6C3E34075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Bosch Herramientas Eléctricas Profesionales y Accesorios Chile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122.88732394365999</c:v>
                </c:pt>
                <c:pt idx="1">
                  <c:v>87.175043327555997</c:v>
                </c:pt>
                <c:pt idx="2">
                  <c:v>97.684210526315994</c:v>
                </c:pt>
                <c:pt idx="3">
                  <c:v>95.500562429696004</c:v>
                </c:pt>
                <c:pt idx="4">
                  <c:v>100</c:v>
                </c:pt>
                <c:pt idx="5">
                  <c:v>89.193190229460001</c:v>
                </c:pt>
                <c:pt idx="6">
                  <c:v>97.758405977584005</c:v>
                </c:pt>
                <c:pt idx="7">
                  <c:v>95.805529075310005</c:v>
                </c:pt>
                <c:pt idx="8">
                  <c:v>105.47550432277001</c:v>
                </c:pt>
                <c:pt idx="9">
                  <c:v>156.92307692308</c:v>
                </c:pt>
                <c:pt idx="10">
                  <c:v>119.06976744185999</c:v>
                </c:pt>
                <c:pt idx="11">
                  <c:v>92.207792207791996</c:v>
                </c:pt>
                <c:pt idx="12">
                  <c:v>99.189627228524998</c:v>
                </c:pt>
                <c:pt idx="13">
                  <c:v>111.50793650794</c:v>
                </c:pt>
                <c:pt idx="14">
                  <c:v>93.056456846204</c:v>
                </c:pt>
                <c:pt idx="15">
                  <c:v>101.69491525424</c:v>
                </c:pt>
                <c:pt idx="16">
                  <c:v>112.23776223775999</c:v>
                </c:pt>
                <c:pt idx="17">
                  <c:v>108.26446280992</c:v>
                </c:pt>
                <c:pt idx="18">
                  <c:v>95.424213536701998</c:v>
                </c:pt>
                <c:pt idx="19">
                  <c:v>92.389758179232004</c:v>
                </c:pt>
                <c:pt idx="20">
                  <c:v>101.11111111111001</c:v>
                </c:pt>
                <c:pt idx="21">
                  <c:v>92.765042979943004</c:v>
                </c:pt>
                <c:pt idx="22">
                  <c:v>97.261904761905001</c:v>
                </c:pt>
                <c:pt idx="23">
                  <c:v>116.66666666667</c:v>
                </c:pt>
                <c:pt idx="24">
                  <c:v>92.547033285094003</c:v>
                </c:pt>
                <c:pt idx="25">
                  <c:v>98.998569384834994</c:v>
                </c:pt>
                <c:pt idx="26">
                  <c:v>110.59907834101</c:v>
                </c:pt>
                <c:pt idx="27">
                  <c:v>156.01851851852001</c:v>
                </c:pt>
                <c:pt idx="28">
                  <c:v>86.076732673267003</c:v>
                </c:pt>
                <c:pt idx="29">
                  <c:v>92.307692307691994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104-4385-B07E-D6C3E34075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5165848"/>
        <c:axId val="455167160"/>
      </c:lineChart>
      <c:dateAx>
        <c:axId val="455165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67160"/>
        <c:crosses val="autoZero"/>
        <c:auto val="1"/>
        <c:lblOffset val="100"/>
        <c:baseTimeUnit val="days"/>
      </c:dateAx>
      <c:valAx>
        <c:axId val="45516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165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563C7-B292-4985-B39A-D0BEC2001C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LA Testing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8F1C1A-27C7-4353-903E-0A7DF949AA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411078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7BCD8-7157-4E42-8AE5-CBFC0577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D56A05-2E9E-44CE-A277-0D40EE05A1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669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8ABFD-7272-4333-BEE6-92B9A5625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973C1-6B56-488C-ABC3-D72F0237D6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287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18679-67DE-438D-9EF4-613456077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43A2EC-662B-43AB-A1EA-5BF82DC709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3556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A11D3-7B02-47D9-9E4C-472D2D8572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AA092-CD7E-46E0-9A8C-BD227137D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695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B7620-C570-4BA7-8437-97D059984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5A3D03-8A21-439D-9AFD-6570D1C064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67976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8D0131-169B-44E1-8C9C-86582E7E7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A1237-AF36-43F3-B259-95675F3E50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80271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EB207F-7311-4500-BD3D-2C88E3F4F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F28BE-704D-4692-9A8D-89A0059194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9458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96DD7-2CA4-43B3-AE7D-A8623EC7E7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7EB8B-D80F-4E74-900C-844EF560F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03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CB2DA-9AF8-4FA2-A832-E7887F45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D6C0D0-03BF-4BF8-A63E-92A250E3D4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1116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8CB05D-7102-46A6-AADD-14EA92C56C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0BEB85-C1F3-49EE-95B8-EF12C6FD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079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A704AF-9A14-4357-9977-711B57131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D6420-E2AF-4D9A-B796-BE9EA2E0B6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0829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E11815-28D7-47EB-96F6-A0F4F2F3C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6B945-5DFB-4FDC-B496-BC9ED03D0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3565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0A82A-68D1-4E23-984A-C1405F595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E9C8B-D645-4EA9-9AED-9B28A40D80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910549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33AE0D-389C-40B9-B72E-0533A10810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2BBEF-743D-4406-92D8-7B71E22275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19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DB977-23A3-4B08-AF89-6F6B9663C8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504EF2-5C2F-447E-9374-5736FA76C3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5119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4876422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2563620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479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205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96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65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61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62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04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63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6774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243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961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E26010-71AA-430B-94C1-B71E31780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6152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E7FE9-AA72-4F8F-83A6-92BC65DA4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BF570-B39E-41E2-A82B-2FCF5F30C7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562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258962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632007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82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9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546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Belarus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200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140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204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68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17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475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186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140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E79B65-91E3-4EA1-8B76-1AEF09FE83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77456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BF9AE-98BD-4D21-968F-4CC62A414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BF08A-30E8-424D-AAFC-E05E76B68D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94194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97095709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443672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267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Costa 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11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452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Cape Verde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59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Cyprus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93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Czech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009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71F02-DB3F-4042-94B5-1AC104878C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927082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40E5E-78B6-4E26-B4D0-6F26850F5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by Like/Unlike Source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5776AE-477E-4BA3-B3B7-8177F88C6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06424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7977A3-B6ED-43E8-A584-AC597798A6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3F2B6-5503-44E7-AAF8-BB6776043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061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EFF58-267E-47B8-BD1E-230DDA40C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20E0A7-3D3B-4D7D-9A69-83FA61E239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366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24493788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5115965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04026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132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55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https://www.google.com.br/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43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142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https://widget-prime.rafflecopter.com/classic/945bce4/main.html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024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4664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http://www.boschacessorios.com.br/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56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https://app.brandwatch.com/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7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https://www.google.de/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1505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501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http://www.alemanha-brasil.org/br/Sobre/Patrocinadores/Bosch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74926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6D14E-C8FC-4A58-AC73-20D6B31FDC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6114553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E73DF-2A7B-458A-AF14-A4066BAA2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879364-747D-4AB8-A235-94E2FC471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9175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9337055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256344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84082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806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https://www.boschtools.com/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517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http://www.bosch-professional.com/br/pt/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487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https://www.youtube.com/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85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https://myactivity.google.com/item?utm_source=my-account&amp;utm_medium&amp;utm_campaign=my-acct-promo&amp;q=facebook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46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http://gnt.globo.com/programas/mais-cor-por-favor/episodios/50517.htm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899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https://www.google.com.ar/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343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390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http://www.google.com.ar/search?q=que+es+lo+que+puede+fallar+de+mi+laser+bosch&amp;dcr=0&amp;prmd=ivns&amp;ei=FRbEWpy9D8qXwAT6w6vgCQ&amp;start=10&amp;sa=N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4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418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CB3DFD-B165-465F-AFCE-19D78DBD40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8415550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B9B7-E9EB-4079-B84F-7739A1DE7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By External Referral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9C25A5-AE98-4508-88BB-496827740B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32012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90357991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34784188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704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Referral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54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http://www.bosch-professional.com/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823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http://www.boschherramientas.com.mx/mx/es/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77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https://www.google.com.co/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02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https://ar.search.yahoo.com/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20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https://es.informationvine.com/index?qsrc=999&amp;qo=semQuery&amp;ad=semD&amp;o=614710&amp;l=sem&amp;askid=3c17a9a8-33a2-4707-adb6-7afba4551e3f-0-ie_gsb&amp;q=repuestos+electricos+bosch&amp;dqi&amp;am=broad&amp;an=google_s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760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Herramientas Eléctricas Profesionales y Accesorios Argentina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https://www.google.es/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046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E38E1-0DE4-4439-89DD-AF447B8749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556473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DC8C1-3896-4790-94F2-AC717FBB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A2CF09-3427-4A7F-B963-B9F4DF8C0C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62101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00434-C5E9-472B-AD32-4DCB35909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53A60-DCEA-4366-8025-BF9D63193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282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E3ECBF-C90F-44C1-8AEC-5419698DF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A7041F-777B-4160-AF51-4714384C51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27229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4C5645-E97C-4FCD-84B9-4894577AB4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7C81A1-43EC-4AC2-9EE8-1CA69137A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205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B4716E-800F-4992-8598-79EAC4AAA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87DA99-7EAD-4CF5-8435-F2DF1A6A02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57799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7869E-15E0-411C-8FC1-E1DD4A493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47250-A8A9-4B75-9166-5370A2763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1275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96657-626B-4319-9445-6FA9F32ED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D8314E-6BE7-4A75-A62B-9D569BC8A0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84840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4587227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4376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223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61423158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273368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4665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0484395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021555535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911596189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930192008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2195923739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2191619138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121250415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719432304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53094452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2346440809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725636957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750302316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22426323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6911558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1688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2861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BF8E07-128F-431F-A5F1-3B2139A1C0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057119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561DD-E1C3-4E10-919D-497079945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1A65A-7E75-4A4F-9D70-B8A3DE19B6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007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780479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3049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619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046105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641044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97127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3038650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884789164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509643655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966096756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1019222314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2082598114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865411283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085587492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379074855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1361681674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085469045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131937012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330392618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6837803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4139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10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 - 2018-04-10 21:48:18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Visite nosso estande na FEICON, traga sua chave de fenda e troque por R$ 30,00 de desconto na compra da parafusadeira Bosch GO!
Desconto não cumulativo, apenas um cupom por CPF e válido somente durante a FEICON (de 10 a 13 de abril de 2018).
*Estoque limitado. Promoção válida enquanto durarem os estoques.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2178.49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Feicon - 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0590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66F984-5077-47C5-8DD0-85B0D0F9C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575758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928566-C68A-4C0A-A979-1253581C9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Performance Table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4B6126-7BB0-41C9-A6FD-DE1248947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861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9346863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2158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87535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596320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74791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385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7851301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671463138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78489760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51290669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3250813339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4142316987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558494760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1371080733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336801775"/>
                    </a:ext>
                  </a:extLst>
                </a:gridCol>
                <a:gridCol w="296266">
                  <a:extLst>
                    <a:ext uri="{9D8B030D-6E8A-4147-A177-3AD203B41FA5}">
                      <a16:colId xmlns:a16="http://schemas.microsoft.com/office/drawing/2014/main" val="3262209379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534098009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495463310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3489644851"/>
                    </a:ext>
                  </a:extLst>
                </a:gridCol>
                <a:gridCol w="312725">
                  <a:extLst>
                    <a:ext uri="{9D8B030D-6E8A-4147-A177-3AD203B41FA5}">
                      <a16:colId xmlns:a16="http://schemas.microsoft.com/office/drawing/2014/main" val="2873155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2079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Unique 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316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 - 2018-04-07 01:30:53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#FEICON é feira referência no segmento de construção e arquitetura. E, como todos os anos, não poderíamos ficar de fora, né? Preparamos um espaço completo para receber você, com muita novidade e lançamentos, tudo isso com a tecnologia Bosch que você já conhece!  O evento acontece nos dias 10 a 13 de abril, terça a sexta, no São Paulo Expo - Rodovia dos Imigrantes, km 1,5, São Paulo. Horário: das 10h às 20h.
Estaremos no estande D155. Te esperamos lá :)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2178.13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Feicon - 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196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6D1F5A-E142-4A6C-876F-2502CF0F4D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2299590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73FED-3E21-4F37-8069-2BCAD85A6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84006D-8F84-4BD2-AF60-5638EB34F6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8557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132273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725803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587054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80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Buenos Aires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811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São Paulo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001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Rio de Janeiro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783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Córdoba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1772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Manaus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739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Fortaleza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16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Salvador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18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Recife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3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 Horizonte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7722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Curitiba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33356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75D5D-53C3-4446-B903-B9B3A92BAB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805007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BA293-7745-4F9A-BDD7-D961FD929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0DB2E0-AE2A-4BAE-AA0A-5A10ED1DA9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587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8837931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77938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77633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387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 Miguel de Tucumán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67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02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 del Plata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910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Santiago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475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Goiânia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852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Brasília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055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970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Porto Alegre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462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 Plata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46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São Luís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2121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44B3E5-8F41-4582-A5C8-A972803B3F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4937194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AB3AD-9BA2-4EB8-B50F-BD3EF3A14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E8654F-10B9-4FA8-A4C9-2645246610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439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979532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364661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566281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743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Campo Grande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2749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Belém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210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Mendoza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038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345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64645-DAFF-425A-ACEA-99A28AEE5D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767108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F6DC2-9EF3-46CB-88EB-82956BB4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7343C4-D710-42AD-A9AC-C5474C79F8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3675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2066566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13270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5964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807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05978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1178293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3822452528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1742075211"/>
                    </a:ext>
                  </a:extLst>
                </a:gridCol>
                <a:gridCol w="477317">
                  <a:extLst>
                    <a:ext uri="{9D8B030D-6E8A-4147-A177-3AD203B41FA5}">
                      <a16:colId xmlns:a16="http://schemas.microsoft.com/office/drawing/2014/main" val="303445337"/>
                    </a:ext>
                  </a:extLst>
                </a:gridCol>
                <a:gridCol w="452628">
                  <a:extLst>
                    <a:ext uri="{9D8B030D-6E8A-4147-A177-3AD203B41FA5}">
                      <a16:colId xmlns:a16="http://schemas.microsoft.com/office/drawing/2014/main" val="1812235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34852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85468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34510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7530495"/>
                    </a:ext>
                  </a:extLst>
                </a:gridCol>
                <a:gridCol w="559613">
                  <a:extLst>
                    <a:ext uri="{9D8B030D-6E8A-4147-A177-3AD203B41FA5}">
                      <a16:colId xmlns:a16="http://schemas.microsoft.com/office/drawing/2014/main" val="493123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Dark Post Ads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Social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Social Reach per 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Frequency per Ad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750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4356.62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211832.5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8754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8CDCB-C3AD-43A6-9290-1B4813A219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4715443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7B659-F2FF-489A-B254-57C743970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F1ABFE-6EF9-4648-9267-62AB5BA890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80284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44290271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5815839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80882810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240204484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611546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2204095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4536439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4264896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8643840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78728181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3354248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2516371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6326246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856902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0462197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69733540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789146576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642541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1935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46314-F3CF-48EC-8743-25468E9285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673435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88FFF-F995-47B2-BE0A-C8B8BD6A1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A355B2D-985B-4CE7-8D5C-208412173E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3065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09396155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6294670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43172036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70163141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4001606269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7694516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43897071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7050736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12792467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4864719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74253362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2395397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685812325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90494763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82309234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206089114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367495724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70660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4693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 - 2018-04-10 21:48:18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Visite nosso estande na FEICON, traga sua chave de fenda e troque por R$ 30,00 de desconto na compra da parafusadeira Bosch GO!
Desconto não cumulativo, apenas um cupom por CPF e válido somente durante a FEICON (de 10 a 13 de abril de 2018).
*Estoque limitado. Promoção válida enquanto durarem os estoques.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Feicon - 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2178.49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726.16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17.29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2178.49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8.78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9.96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501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69C380-228D-4818-8A7F-69B05AA6F2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98957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47CEFF-3C97-4C80-9C61-DC3C5F079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Costs Table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6B5E2-BEF3-49A2-B54B-984AABC30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793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1215837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918682321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513668729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28203247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137283674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6137376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00341003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77564438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555516912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27592358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4229140306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72276613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1334004214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2961860540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911881457"/>
                    </a:ext>
                  </a:extLst>
                </a:gridCol>
                <a:gridCol w="378562">
                  <a:extLst>
                    <a:ext uri="{9D8B030D-6E8A-4147-A177-3AD203B41FA5}">
                      <a16:colId xmlns:a16="http://schemas.microsoft.com/office/drawing/2014/main" val="3431418161"/>
                    </a:ext>
                  </a:extLst>
                </a:gridCol>
                <a:gridCol w="395021">
                  <a:extLst>
                    <a:ext uri="{9D8B030D-6E8A-4147-A177-3AD203B41FA5}">
                      <a16:colId xmlns:a16="http://schemas.microsoft.com/office/drawing/2014/main" val="58940003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806524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Campaign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Frequency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Social Spend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Comment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Video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Link Click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Photo 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Post Reaction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Cost Per Page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Creative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96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Ferramentas Elétricas Profissionais e Acessórios Brazil - 2018-04-07 01:30:53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 #FEICON é feira referência no segmento de construção e arquitetura. E, como todos os anos, não poderíamos ficar de fora, né? Preparamos um espaço completo para receber você, com muita novidade e lançamentos, tudo isso com a tecnologia Bosch que você já conhece!  O evento acontece nos dias 10 a 13 de abril, terça a sexta, no São Paulo Expo - Rodovia dos Imigrantes, km 1,5, São Paulo. Horário: das 10h às 20h.
Estaremos no estande D155. Te esperamos lá :)
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pt-BR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Feicon - 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2178.13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99.01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1.52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10.63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 R$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Platforms(s): Facebook; Ages: 18 - 65+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9894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AB66EC-9DA5-4234-A543-03CBF26091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6771705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308D4-B3D7-4816-BBC4-1AADAD90F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(last 28 days)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10A6F8-046D-4261-91B5-37DF194E5A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32134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D48EB-AF8F-40A1-953D-0D39FB71D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380799-F84A-4B99-B629-ED932BA36E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78952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B3D0FD-8103-48FC-8793-FB8736F8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Clicks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4698BD-0B14-425A-B415-AC6846E4FC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8239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A9E4B-A43D-4E14-BAB6-889F9B45ED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80400C-4CEE-4FFE-A429-B707329A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7057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8B7A4-9576-4DCC-A09D-83FD693E3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Ads Creative Type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1C37D2-F743-4244-A2E7-C40814479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322156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D4852C-87AF-4D6A-8598-B6720E875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E636BC-4916-44A3-99B0-5FBC159AE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8960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E56AA-01E8-4BDE-9DDA-CDAE05C28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27B386-53CB-4D50-A18C-0297EAD4F9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9065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404870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856141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33899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24667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84142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3653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451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Daniel Benakovich - 2018-04-29 22:46:42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Daniel, ¿cómo estás?
Tenemos Centros de Servicio Bosch en todo el país. Ofrecemos garantía de un año por las herramientas.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04/30/2018 13:34:30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23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Marcos Santos - 2018-04-29 16:28:29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833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Gabriel Cruz - 2018-04-27 14:02:47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Gabriel, ¿cómo estás? Gracias por escribirnos.
¿Dónde compró la herramienta? ¿Tenés también la factura de compra?
¡Gracias!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04/27/2018 16:14:18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641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D8FAA-4C7A-45ED-96D5-3D225E2C4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8915173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957C7-BE7C-4713-83CE-5CA887BD2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127404-E502-443E-995B-3496293BB1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6134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2770464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2532839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583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43968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12712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949833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72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America America America - 2018-04-26 01:05:14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America, 
Por gentileza nos informe o seu CNPJ e o Nome da Empresa. 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04/26/2018 18:31:18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6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Kay Nathalia Rivas Jeldres - 2018-04-25 22:45:08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Kay, ¿cómo estás? 
No traemos Sierra Sin Fin a Argentina. Para conocer nuestra línea de herramientas electricas, accedas nuestro sitio. ;) http://midi.as/F6f2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04/26/2018 15:07:24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23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Luis Villarroel - 2018-04-25 04:07:56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Luis, ¿cómo estás?
¿Cuál es tu región en Argentina?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13:57:21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0751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877AC-8479-4FDC-8914-6DF500B25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555056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67C44-3453-457D-999B-8BB0EDACF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63442-176C-47BD-954B-5F362DEBE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4337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85665166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745287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9221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99248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0967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982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6994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Luciano Vorterix - 2018-04-25 02:18:22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Luciano, ¿cómo estás?
El modelo GSR 120-LI es excelente para estos trabajos. Es un atornillador a Batería de 12V Max y con un torque máximo de 30nm. Para conocerlo, acceda nuestro sitio: http://midi.as/n4f2 ;)
Podés encontrarlo en nuestra tienda oficial de Mercado Libre Argentina: http://midi.as/m4f2 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22:04:42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0607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93AF3-CDDB-49F4-8831-DC42054AB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9316507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6AAA2-9FEB-474D-A274-56DA0FFFA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F31BDD-2DFB-4682-BD5E-6969330B5F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63539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2181709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85401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2322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7953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23000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573669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3167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Everson Araújo - 2018-04-24 18:55:35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Everson, 
Para participar de uma concorrência ou prestar serviços para a Bosch, a empresa solicitante precisa estar homologada pelo departamento de compras. Pedimos à gentileza que entre em contato através do e-mail: info.compras@br.bosch.com
Abraços.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21:13:02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249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6E5E48-CB41-44F3-BDF5-35B87D59D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9558711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12160-1E58-4194-8DD7-B5489C17C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E5D3A-BCDA-45B2-8B61-A92B3F87D7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1589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3555426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15364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1477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6599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08950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65287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651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Filipe Cabeça - 2018-04-24 17:46:31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Filipe, 
Não temos previsão para feirão Bosch neste ano.
Caso haja alguma mudança no cronograma, e seja incluido algum feirão,  divulgaremos nas mídias de Campanhas e nas redes sociais. 
Abraços.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04/25/2018 20:52:14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400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49806-AD49-480D-B70D-ACEC7F67F1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8925302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FDBE6-5170-4068-9E23-770301B4AC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A11280-DD17-4059-BE7A-630AFD0E32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67882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0511983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15252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02880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4104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23830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37628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615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Jouberth Passos Stuttgart - 2018-04-24 04:17:21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Jouberth, 
Informamos que todos os nossos processos são divulgados através do Vagas.com.
Para cadastrar seu CV em nosso banco de dados ou para candidatar-se às vagas você pode acessar www.vagas.com.br/bosch.
E, para outras informações referente a vagas processos seletivos e nossos valores Bosch pode acessar o site da Bosch Carreiras: http://www.bosch-career.com/pt/br/home_br/home.html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 15:18:59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309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Chile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Wally Tafur - 2018-04-23 15:21:09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133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45ABD-6889-4CC0-A764-55B2B0625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84449622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A1B52-6E2E-4A77-B8D6-677653C2E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365E11-7DDC-47AB-AEE3-BBB94965CF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0172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1579624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444045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6886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478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63668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74906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757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Guille Luzzi - 2018-04-23 14:47:28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Guille, ¿cómo estás? Gracias por escribirnos. :D
Por favor podrías enviarnos tu contacto (nombre, correo electrónico y teléfono) incluyendo la propuesta? Así podemos contactarte directamente. Gracias!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04/24/2018 20:59:59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104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Miguel Po - 2018-04-23 10:37:22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5967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Maria Sanchez - 2018-04-22 05:45:49 .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Maria, ¿cómo estás? ¿Podemos ayudarte aqui? :)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 14:20:05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38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Emiliana Cerqueira - 2018-04-20 23:16:49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Emiliana, 
Em que posso ajudá-lo?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04/23/2018 17:54:54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92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43A65F-2553-4044-9927-2BEDE4E14A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74470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4853DE-2F30-432C-8DB1-2238E0FF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98E7B1-B327-4685-81EB-24DB8EA09C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3167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923207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01505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88139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685730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16834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79939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51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Alan Patrik - 2018-04-19 20:43:58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Alan, 
Você é credenciado Bosch?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 22:00:40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6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Lino Flavius - 2018-04-19 01:13:18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71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B571F-09C3-4421-9436-C9DF51BEB6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4752159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363CA-97CE-4B4B-A5EA-ADD36E90E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C6EC79-66D5-40BD-AD02-62B72535E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951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0250475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3761113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1130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10866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870863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49317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8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Pedro Flausino - 2018-04-18 16:27:49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Pedro, 
A oxidação pode ocorrer devido o contato das mãos do usuário com os acessórios (ácido úrico) ou devido a umidade excessiva da região do cliente (por exemplo praia).
 A oxidação pode ocorrer mas não interfere na utilização do acessório. Porem caso seja de interesse   poderá levar o acessório para a análise de uma assistência técnica, porém não significa que receberá garantia por isso, pois a garantia cobre defeitos de fabricação e não de utilização ou má conservação.
Para encontrar a assistência mais próxima de você, basta acessar o link: 
 http://www.bosch-professional.com/br/pt/technical-services/dealerlocator/dealersearch/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04/19/2018 14:07:49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930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4DEBAC-E3AB-48B1-8521-19CF1B09E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64014756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2F8E3-C0E8-4C88-BBA8-02879B567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078848-D195-45D4-9415-0DC4D4D54D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535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971480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202548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295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970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795163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72994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4344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Francisco Oyola Sanchez - 2018-04-18 03:19:00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Francisco, ¿cómo estás?
Te cuento que a los que que quieren ser distribuidores de nuestras herramientas, pasamos el contacto de nuestros mayoristas para coordinar la visita de un vendedor. ;) 
ABC: http://www.abc-sa.com.ar/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 14:52:54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0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Jose Luis Serra - 2018-04-16 22:46:56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Jose, ¿cómo estás?
Te contamos que podrás encontrar todo lo relacionado con mantenimiento y repuestos de nuestras herramientas en los Centros de Servicios a nivel nacional. A continuación te dejo el link donde podrás ubicar el más cercano. http://bit.ly/2qyzMWM ;)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04/17/2018 15:29:35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175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1FA0D-382A-4EB9-BDC9-8B051C711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2418428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DECD4-47D3-481C-B3CE-20BE2BF54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EEA618-92ED-4758-871C-7CDFB80C02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966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820275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57730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6411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3033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81434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53024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5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Isaquiel Correa - 2018-04-15 15:01:44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Isaquiel, 
Qual a ferramenta que você quer a indicação para essa utilização? Ex: Parafusadeira, furadeira, etc.
Abraços! Equipe Bosch Ferramentas.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04/18/2018 16:27:31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34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Halbert Wolf - 2018-04-14 07:27:22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Halbert, 
Se a informação é sobre a promoção do estande da Bosch na FEICON, ela  só foi válida  durante a Feicon  no período de 10 a 13 de abril de 2018.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15:38:20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334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98E7E-3D7E-4327-99C9-72DFDDA87B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6801397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79933-3AD4-4297-9318-36784985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349833-1F85-448F-90AA-502D110C45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773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09858214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406928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4152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1713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844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25068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216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Marcos C Pering - 2018-04-14 04:05:01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Marcos, 
Essa promoção só foi válida no estande da Bosch,  durante a Feicon  no período de 10 a 13 de abril de 2018.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15:39:56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500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Elétricas Profissionais e Acessórios Brazil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Coldhans Queiroz - 2018-04-14 01:30:23 .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Olá Coldhans, 
O torque máximo da Bosch GO (duro/macio) é de 5/25Nm. 
Abraços! Equipe Bosch Ferramentas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15:33:23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8378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7A11F-CC42-4178-BFC9-0F23924926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5890244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6EB41-884A-4508-8C10-08CFAB0E7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Table | PRO-PT-LA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C97B30-92B5-4D42-94C2-EF87F40130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9376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71927911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276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7827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5384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8511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9216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7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Profesionales y Accesorios Argentina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got a message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Carlos Enrique Gomez - 2018-04-14 00:59:09 .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{message}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Hola Carlos, ¿cómo estás?
Te contamos que podrás encontrar todo lo relacionado con mantenimiento y repuestos de nuestras herramientas en los Centros de Servicios a nivel nacional. A continuación te dejo el link donde podrás ubicar el más cercano. http://bit.ly/2qyzMWM
¡Saludos!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04/16/2018 15:03:35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8500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20877C-DFFB-47F4-B6CD-CF5C3334BC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9029870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728AA9-66DD-4B6B-B6A6-47F786D76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Conversations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E4C96-9375-4B98-ADCC-BE7E53743C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20599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31151517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18592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691673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28215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494902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653760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2289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Conversations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Private Replies to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Time to Respond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15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924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91151.055555556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899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77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B55FF7-0E5F-4D6C-B621-E51073C59C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33224980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FCAED-9D3C-497B-A0A2-ABD0CD265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Avg. Response Time of Incoming Requests (in sec.)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887898-6312-493F-9B0E-DD33CFE34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66037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E91C0-86A6-4CD4-AFF5-2C58334A9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C57585-51A8-4304-8098-9591F2763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2522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EB12B-3AB5-490D-92C2-674CD72DB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Private Conversations Response Times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77608E-06C0-48E5-88C8-08B9566102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8366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723FF-3673-4D89-9457-2D5F916019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93A27-E765-43FB-9F69-18799680A2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303326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4CC8D-23DB-4C89-AB30-D577DC1EB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Spam Report Clicks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A25514-9BE8-474F-98BA-88FBDD594B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9288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D92A0-6F9E-41C3-A1F4-297152F729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9E727B-73C5-4E5B-BFA3-350587237A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32828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570FD-CD1C-435B-84DF-315A2A684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Clicks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1BABDC-EE4A-49A0-AF31-98E0FFB824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7342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3380F9-695F-4949-B1E5-FC0802CD3D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1D5908-4271-4828-A329-777DCDBE6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4172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72A7-776D-4DDD-B015-A1DD82DF4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Hide All Clicks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B5A110-15AA-4441-BDD9-21C864FAA3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563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D4DE5F-7251-4644-9170-B814E0DE61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CB9B92-1241-49C2-B0E9-F9FC29E71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8523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C5246-935B-4F07-9DFB-81FEE5EC6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2100CB-5DB3-43A1-9A15-3BA9723CAE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2137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3891765921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4966888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95614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80823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9037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598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50788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6832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95911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95555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614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239425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73725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226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/>
                        <a:t>Bosch Ferramentas Elétricas Profissionais e Acessórios Brazil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5.3091 %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807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Argentina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6.2788 %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040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Bosch Herramientas Eléctricas Profesionales y Accesorios Chile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2018 - 04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3615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13FDD4-1D40-4053-8C6C-11335BD50A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229718140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509F8-4A1E-4B2E-B515-219DA00E4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(entered screen vs. served)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8F9AC19-90FC-41EC-969B-7E746147A7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6405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CECEEA-A862-4007-9F24-94C204A783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0123A-9035-405F-BB67-D58E8387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31926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C8CDD-21ED-470D-A145-BDE91C63B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New vs. Old Organic Post Reach Development (served vs. entered screen)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3D84A-344C-4F15-8606-EC21419813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90724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54CA2-0BB8-4CFA-8A88-DCE9D2F1E9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5E3F4-6CAE-4D68-B494-92973A192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2146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3010</Words>
  <Application>Microsoft Office PowerPoint</Application>
  <PresentationFormat>On-screen Show (4:3)</PresentationFormat>
  <Paragraphs>884</Paragraphs>
  <Slides>53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6" baseType="lpstr">
      <vt:lpstr>Calibri</vt:lpstr>
      <vt:lpstr>Arial</vt:lpstr>
      <vt:lpstr>quintly_template</vt:lpstr>
      <vt:lpstr>LA Testing</vt:lpstr>
      <vt:lpstr>Facebook Key Metrics Radar | PRO-PT-LA</vt:lpstr>
      <vt:lpstr>Facebook Interaction Rate By Post Type | PRO-PT-LA</vt:lpstr>
      <vt:lpstr>Facebook Interaction Rate | PRO-PT-LA</vt:lpstr>
      <vt:lpstr>Facebook Interactions Distribution | PRO-PT-LA</vt:lpstr>
      <vt:lpstr>Facebook Fans Change Per Weekday | PRO-PT-LA</vt:lpstr>
      <vt:lpstr>Facebook Engagement Rate By Post Type | PRO-PT-LA</vt:lpstr>
      <vt:lpstr>Facebook Engaged Users | PRO-PT-LA</vt:lpstr>
      <vt:lpstr>Facebook Reach By Country Table | PRO-PT-LA - 1 of 3</vt:lpstr>
      <vt:lpstr>Facebook Reach By Country Table | PRO-PT-LA - 2 of 3</vt:lpstr>
      <vt:lpstr>Facebook Reach By Country Table | PRO-PT-LA - 3 of 3</vt:lpstr>
      <vt:lpstr>Facebook Fans Change by Like/Unlike Source | PRO-PT-LA</vt:lpstr>
      <vt:lpstr>Facebook Page Views By External Referral | PRO-PT-LA - 1 of 3</vt:lpstr>
      <vt:lpstr>Facebook Page Views By External Referral | PRO-PT-LA - 2 of 3</vt:lpstr>
      <vt:lpstr>Facebook Page Views By External Referral | PRO-PT-LA - 3 of 3</vt:lpstr>
      <vt:lpstr>Facebook Impressions | PRO-PT-LA</vt:lpstr>
      <vt:lpstr>Facebook User Posts | PRO-PT-LA</vt:lpstr>
      <vt:lpstr>Facebook Page Views | PRO-PT-LA</vt:lpstr>
      <vt:lpstr>Facebook Ads Performance Table | PRO-PT-LA - 1 of 3</vt:lpstr>
      <vt:lpstr>Facebook Ads Performance Table | PRO-PT-LA - 2 of 3</vt:lpstr>
      <vt:lpstr>Facebook Ads Performance Table | PRO-PT-LA - 3 of 3</vt:lpstr>
      <vt:lpstr>Facebook Fans By City Table | PRO-PT-LA - 1 of 3</vt:lpstr>
      <vt:lpstr>Facebook Fans By City Table | PRO-PT-LA - 2 of 3</vt:lpstr>
      <vt:lpstr>Facebook Fans By City Table | PRO-PT-LA - 3 of 3</vt:lpstr>
      <vt:lpstr>Facebook Ads Key Metrics Table | PRO-PT-LA</vt:lpstr>
      <vt:lpstr>Facebook Ads Costs Table | PRO-PT-LA - 1 of 3</vt:lpstr>
      <vt:lpstr>Facebook Ads Costs Table | PRO-PT-LA - 2 of 3</vt:lpstr>
      <vt:lpstr>Facebook Ads Costs Table | PRO-PT-LA - 3 of 3</vt:lpstr>
      <vt:lpstr>Facebook Reach Type Distribution (last 28 days) | PRO-PT-LA</vt:lpstr>
      <vt:lpstr>Facebook Ads Clicks Distribution | PRO-PT-LA</vt:lpstr>
      <vt:lpstr>Facebook Ads Creative Type Distribution | PRO-PT-LA</vt:lpstr>
      <vt:lpstr>Facebook Private Conversations Table | PRO-PT-LA - 1 of 13</vt:lpstr>
      <vt:lpstr>Facebook Private Conversations Table | PRO-PT-LA - 2 of 13</vt:lpstr>
      <vt:lpstr>Facebook Private Conversations Table | PRO-PT-LA - 3 of 13</vt:lpstr>
      <vt:lpstr>Facebook Private Conversations Table | PRO-PT-LA - 4 of 13</vt:lpstr>
      <vt:lpstr>Facebook Private Conversations Table | PRO-PT-LA - 5 of 13</vt:lpstr>
      <vt:lpstr>Facebook Private Conversations Table | PRO-PT-LA - 6 of 13</vt:lpstr>
      <vt:lpstr>Facebook Private Conversations Table | PRO-PT-LA - 7 of 13</vt:lpstr>
      <vt:lpstr>Facebook Private Conversations Table | PRO-PT-LA - 8 of 13</vt:lpstr>
      <vt:lpstr>Facebook Private Conversations Table | PRO-PT-LA - 9 of 13</vt:lpstr>
      <vt:lpstr>Facebook Private Conversations Table | PRO-PT-LA - 10 of 13</vt:lpstr>
      <vt:lpstr>Facebook Private Conversations Table | PRO-PT-LA - 11 of 13</vt:lpstr>
      <vt:lpstr>Facebook Private Conversations Table | PRO-PT-LA - 12 of 13</vt:lpstr>
      <vt:lpstr>Facebook Private Conversations Table | PRO-PT-LA - 13 of 13</vt:lpstr>
      <vt:lpstr>Facebook Conversations Key Metrics Table | PRO-PT-LA</vt:lpstr>
      <vt:lpstr>Facebook Avg. Response Time of Incoming Requests (in sec.) | PRO-PT-LA</vt:lpstr>
      <vt:lpstr>Facebook Private Conversations Response Times Distribution | PRO-PT-LA</vt:lpstr>
      <vt:lpstr>Facebook Spam Report Clicks | PRO-PT-LA</vt:lpstr>
      <vt:lpstr>Facebook Hide Clicks | PRO-PT-LA</vt:lpstr>
      <vt:lpstr>Facebook Hide All Clicks | PRO-PT-LA</vt:lpstr>
      <vt:lpstr>Facebook Key Metrics by Month | PRO-PT-LA</vt:lpstr>
      <vt:lpstr>Facebook New vs. Old Organic Post Reach (entered screen vs. served) | PRO-PT-LA</vt:lpstr>
      <vt:lpstr>Facebook New vs. Old Organic Post Reach Development (served vs. entered screen)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Testing</dc:title>
  <dc:creator>Administrator</dc:creator>
  <cp:lastModifiedBy>Administrator</cp:lastModifiedBy>
  <cp:revision>1</cp:revision>
  <dcterms:created xsi:type="dcterms:W3CDTF">2018-06-13T22:57:06Z</dcterms:created>
  <dcterms:modified xsi:type="dcterms:W3CDTF">2018-06-13T22:58:29Z</dcterms:modified>
</cp:coreProperties>
</file>