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70" r:id="rId14"/>
    <p:sldId id="271" r:id="rId15"/>
    <p:sldId id="272" r:id="rId16"/>
    <p:sldId id="273" r:id="rId17"/>
    <p:sldId id="274" r:id="rId18"/>
    <p:sldId id="275" r:id="rId19"/>
    <p:sldId id="277" r:id="rId20"/>
    <p:sldId id="278" r:id="rId21"/>
    <p:sldId id="279" r:id="rId22"/>
    <p:sldId id="280" r:id="rId23"/>
    <p:sldId id="281" r:id="rId24"/>
    <p:sldId id="282"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Lst>
  <p:sldSz cx="9144000" cy="6858000" type="screen4x3"/>
  <p:notesSz cx="6858000" cy="9144000"/>
  <p:embeddedFontLst>
    <p:embeddedFont>
      <p:font typeface="Calibri" panose="020F0502020204030204" pitchFamily="34" charset="0"/>
      <p:regular r:id="rId50"/>
      <p:bold r:id="rId51"/>
      <p:italic r:id="rId52"/>
      <p:boldItalic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1.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Bosch Ferramentas Elétricas Profissionais e Acessórios Brazil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16.666699999999999</c:v>
                </c:pt>
                <c:pt idx="2">
                  <c:v>18.054300000000001</c:v>
                </c:pt>
                <c:pt idx="3">
                  <c:v>0</c:v>
                </c:pt>
                <c:pt idx="4">
                  <c:v>100</c:v>
                </c:pt>
                <c:pt idx="5">
                  <c:v>99.989500000000007</c:v>
                </c:pt>
              </c:numCache>
            </c:numRef>
          </c:val>
          <c:extLst>
            <c:ext xmlns:c16="http://schemas.microsoft.com/office/drawing/2014/chart" uri="{C3380CC4-5D6E-409C-BE32-E72D297353CC}">
              <c16:uniqueId val="{00000000-8BA2-4E0F-973D-F4296C7B1730}"/>
            </c:ext>
          </c:extLst>
        </c:ser>
        <c:ser>
          <c:idx val="1"/>
          <c:order val="1"/>
          <c:tx>
            <c:strRef>
              <c:f>Sheet1!$C$1</c:f>
              <c:strCache>
                <c:ptCount val="1"/>
                <c:pt idx="0">
                  <c:v>Bosch Herramientas Eléctricas Profesionales y Accesorios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99.999899999999997</c:v>
                </c:pt>
                <c:pt idx="1">
                  <c:v>55.555599999999998</c:v>
                </c:pt>
                <c:pt idx="2">
                  <c:v>7.1296999999999997</c:v>
                </c:pt>
                <c:pt idx="3">
                  <c:v>0</c:v>
                </c:pt>
                <c:pt idx="4">
                  <c:v>11.847200000000001</c:v>
                </c:pt>
                <c:pt idx="5">
                  <c:v>100</c:v>
                </c:pt>
              </c:numCache>
            </c:numRef>
          </c:val>
          <c:extLst>
            <c:ext xmlns:c16="http://schemas.microsoft.com/office/drawing/2014/chart" uri="{C3380CC4-5D6E-409C-BE32-E72D297353CC}">
              <c16:uniqueId val="{00000001-8BA2-4E0F-973D-F4296C7B1730}"/>
            </c:ext>
          </c:extLst>
        </c:ser>
        <c:ser>
          <c:idx val="2"/>
          <c:order val="2"/>
          <c:tx>
            <c:strRef>
              <c:f>Sheet1!$D$1</c:f>
              <c:strCache>
                <c:ptCount val="1"/>
                <c:pt idx="0">
                  <c:v>Bosch Herramientas Eléctricas Profesionales y Accesorios Chile</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100</c:v>
                </c:pt>
                <c:pt idx="2">
                  <c:v>100</c:v>
                </c:pt>
                <c:pt idx="3">
                  <c:v>0</c:v>
                </c:pt>
                <c:pt idx="4">
                  <c:v>92.314300000000003</c:v>
                </c:pt>
                <c:pt idx="5">
                  <c:v>99.989599999999996</c:v>
                </c:pt>
              </c:numCache>
            </c:numRef>
          </c:val>
          <c:extLst>
            <c:ext xmlns:c16="http://schemas.microsoft.com/office/drawing/2014/chart" uri="{C3380CC4-5D6E-409C-BE32-E72D297353CC}">
              <c16:uniqueId val="{00000002-8BA2-4E0F-973D-F4296C7B1730}"/>
            </c:ext>
          </c:extLst>
        </c:ser>
        <c:dLbls>
          <c:showLegendKey val="0"/>
          <c:showVal val="0"/>
          <c:showCatName val="0"/>
          <c:showSerName val="0"/>
          <c:showPercent val="0"/>
          <c:showBubbleSize val="0"/>
        </c:dLbls>
        <c:axId val="171694080"/>
        <c:axId val="171693752"/>
      </c:radarChart>
      <c:catAx>
        <c:axId val="171694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1693752"/>
        <c:crosses val="autoZero"/>
        <c:auto val="1"/>
        <c:lblAlgn val="ctr"/>
        <c:lblOffset val="100"/>
        <c:noMultiLvlLbl val="0"/>
      </c:catAx>
      <c:valAx>
        <c:axId val="171693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1694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Bosch Ferramentas Elétricas Profissionais e Acessórios Brazil</c:v>
                </c:pt>
              </c:strCache>
            </c:strRef>
          </c:tx>
          <c:spPr>
            <a:solidFill>
              <a:schemeClr val="accent1"/>
            </a:solidFill>
            <a:ln>
              <a:noFill/>
            </a:ln>
            <a:effectLst/>
          </c:spPr>
          <c:invertIfNegative val="0"/>
          <c:cat>
            <c:strRef>
              <c:f>Sheet1!$A$2:$A$5</c:f>
              <c:strCache>
                <c:ptCount val="4"/>
                <c:pt idx="0">
                  <c:v>Photo</c:v>
                </c:pt>
                <c:pt idx="1">
                  <c:v>Video</c:v>
                </c:pt>
                <c:pt idx="2">
                  <c:v>YouTube Video</c:v>
                </c:pt>
                <c:pt idx="3">
                  <c:v>Link</c:v>
                </c:pt>
              </c:strCache>
            </c:strRef>
          </c:cat>
          <c:val>
            <c:numRef>
              <c:f>Sheet1!$B$2:$B$5</c:f>
              <c:numCache>
                <c:formatCode>General</c:formatCode>
                <c:ptCount val="4"/>
                <c:pt idx="0">
                  <c:v>1.24089354142E-2</c:v>
                </c:pt>
                <c:pt idx="1">
                  <c:v>0</c:v>
                </c:pt>
                <c:pt idx="2">
                  <c:v>0</c:v>
                </c:pt>
                <c:pt idx="3">
                  <c:v>0</c:v>
                </c:pt>
              </c:numCache>
            </c:numRef>
          </c:val>
          <c:extLst>
            <c:ext xmlns:c16="http://schemas.microsoft.com/office/drawing/2014/chart" uri="{C3380CC4-5D6E-409C-BE32-E72D297353CC}">
              <c16:uniqueId val="{00000000-393C-4FD3-9A17-A1D30CEB2BBC}"/>
            </c:ext>
          </c:extLst>
        </c:ser>
        <c:ser>
          <c:idx val="1"/>
          <c:order val="1"/>
          <c:tx>
            <c:strRef>
              <c:f>Sheet1!$C$1</c:f>
              <c:strCache>
                <c:ptCount val="1"/>
                <c:pt idx="0">
                  <c:v>Bosch Herramientas Eléctricas Profesionales y Accesorios Argentina</c:v>
                </c:pt>
              </c:strCache>
            </c:strRef>
          </c:tx>
          <c:spPr>
            <a:solidFill>
              <a:schemeClr val="accent2"/>
            </a:solidFill>
            <a:ln>
              <a:noFill/>
            </a:ln>
            <a:effectLst/>
          </c:spPr>
          <c:invertIfNegative val="0"/>
          <c:cat>
            <c:strRef>
              <c:f>Sheet1!$A$2:$A$5</c:f>
              <c:strCache>
                <c:ptCount val="4"/>
                <c:pt idx="0">
                  <c:v>Photo</c:v>
                </c:pt>
                <c:pt idx="1">
                  <c:v>Video</c:v>
                </c:pt>
                <c:pt idx="2">
                  <c:v>YouTube Video</c:v>
                </c:pt>
                <c:pt idx="3">
                  <c:v>Link</c:v>
                </c:pt>
              </c:strCache>
            </c:strRef>
          </c:cat>
          <c:val>
            <c:numRef>
              <c:f>Sheet1!$C$2:$C$5</c:f>
              <c:numCache>
                <c:formatCode>General</c:formatCode>
                <c:ptCount val="4"/>
                <c:pt idx="0">
                  <c:v>1.5641689415018E-3</c:v>
                </c:pt>
                <c:pt idx="1">
                  <c:v>1.2319453914339E-3</c:v>
                </c:pt>
                <c:pt idx="2">
                  <c:v>1.4201743203265001E-3</c:v>
                </c:pt>
                <c:pt idx="3">
                  <c:v>0</c:v>
                </c:pt>
              </c:numCache>
            </c:numRef>
          </c:val>
          <c:extLst>
            <c:ext xmlns:c16="http://schemas.microsoft.com/office/drawing/2014/chart" uri="{C3380CC4-5D6E-409C-BE32-E72D297353CC}">
              <c16:uniqueId val="{00000001-393C-4FD3-9A17-A1D30CEB2BBC}"/>
            </c:ext>
          </c:extLst>
        </c:ser>
        <c:ser>
          <c:idx val="2"/>
          <c:order val="2"/>
          <c:tx>
            <c:strRef>
              <c:f>Sheet1!$D$1</c:f>
              <c:strCache>
                <c:ptCount val="1"/>
                <c:pt idx="0">
                  <c:v>Bosch Herramientas Eléctricas Profesionales y Accesorios Chile</c:v>
                </c:pt>
              </c:strCache>
            </c:strRef>
          </c:tx>
          <c:spPr>
            <a:solidFill>
              <a:schemeClr val="accent3"/>
            </a:solidFill>
            <a:ln>
              <a:noFill/>
            </a:ln>
            <a:effectLst/>
          </c:spPr>
          <c:invertIfNegative val="0"/>
          <c:cat>
            <c:strRef>
              <c:f>Sheet1!$A$2:$A$5</c:f>
              <c:strCache>
                <c:ptCount val="4"/>
                <c:pt idx="0">
                  <c:v>Photo</c:v>
                </c:pt>
                <c:pt idx="1">
                  <c:v>Video</c:v>
                </c:pt>
                <c:pt idx="2">
                  <c:v>YouTube Video</c:v>
                </c:pt>
                <c:pt idx="3">
                  <c:v>Link</c:v>
                </c:pt>
              </c:strCache>
            </c:strRef>
          </c:cat>
          <c:val>
            <c:numRef>
              <c:f>Sheet1!$D$2:$D$5</c:f>
              <c:numCache>
                <c:formatCode>General</c:formatCode>
                <c:ptCount val="4"/>
                <c:pt idx="0">
                  <c:v>1.8592672031999002E-2</c:v>
                </c:pt>
                <c:pt idx="1">
                  <c:v>2.2715272382514001E-3</c:v>
                </c:pt>
                <c:pt idx="2">
                  <c:v>0</c:v>
                </c:pt>
                <c:pt idx="3">
                  <c:v>2.7239802525909E-3</c:v>
                </c:pt>
              </c:numCache>
            </c:numRef>
          </c:val>
          <c:extLst>
            <c:ext xmlns:c16="http://schemas.microsoft.com/office/drawing/2014/chart" uri="{C3380CC4-5D6E-409C-BE32-E72D297353CC}">
              <c16:uniqueId val="{00000002-393C-4FD3-9A17-A1D30CEB2BBC}"/>
            </c:ext>
          </c:extLst>
        </c:ser>
        <c:dLbls>
          <c:showLegendKey val="0"/>
          <c:showVal val="0"/>
          <c:showCatName val="0"/>
          <c:showSerName val="0"/>
          <c:showPercent val="0"/>
          <c:showBubbleSize val="0"/>
        </c:dLbls>
        <c:gapWidth val="219"/>
        <c:overlap val="-27"/>
        <c:axId val="283083768"/>
        <c:axId val="283084096"/>
      </c:barChart>
      <c:catAx>
        <c:axId val="283083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84096"/>
        <c:crosses val="autoZero"/>
        <c:auto val="1"/>
        <c:lblAlgn val="ctr"/>
        <c:lblOffset val="100"/>
        <c:noMultiLvlLbl val="0"/>
      </c:catAx>
      <c:valAx>
        <c:axId val="283084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83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Bosch Ferramentas Elétricas Profissionais e Acessórios Brazil</c:v>
                </c:pt>
              </c:strCache>
            </c:strRef>
          </c:tx>
          <c:spPr>
            <a:solidFill>
              <a:schemeClr val="accent1"/>
            </a:solidFill>
            <a:ln>
              <a:noFill/>
            </a:ln>
            <a:effectLst/>
          </c:spPr>
          <c:invertIfNegative val="0"/>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0</c:v>
                </c:pt>
                <c:pt idx="2">
                  <c:v>0</c:v>
                </c:pt>
                <c:pt idx="3">
                  <c:v>6.6906867064596004E-3</c:v>
                </c:pt>
                <c:pt idx="4">
                  <c:v>0</c:v>
                </c:pt>
                <c:pt idx="5">
                  <c:v>6.2141294123284002E-3</c:v>
                </c:pt>
                <c:pt idx="6">
                  <c:v>0</c:v>
                </c:pt>
                <c:pt idx="7">
                  <c:v>2.4325823782404998E-2</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extLst>
            <c:ext xmlns:c16="http://schemas.microsoft.com/office/drawing/2014/chart" uri="{C3380CC4-5D6E-409C-BE32-E72D297353CC}">
              <c16:uniqueId val="{00000000-FA67-4578-BBBD-5512DBFFA2D2}"/>
            </c:ext>
          </c:extLst>
        </c:ser>
        <c:ser>
          <c:idx val="1"/>
          <c:order val="1"/>
          <c:tx>
            <c:strRef>
              <c:f>Sheet1!$C$1</c:f>
              <c:strCache>
                <c:ptCount val="1"/>
                <c:pt idx="0">
                  <c:v>Bosch Herramientas Eléctricas Profesionales y Accesorios Argentina</c:v>
                </c:pt>
              </c:strCache>
            </c:strRef>
          </c:tx>
          <c:spPr>
            <a:solidFill>
              <a:schemeClr val="accent2"/>
            </a:solidFill>
            <a:ln>
              <a:noFill/>
            </a:ln>
            <a:effectLst/>
          </c:spPr>
          <c:invertIfNegative val="0"/>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2.4688157707951001E-3</c:v>
                </c:pt>
                <c:pt idx="1">
                  <c:v>0</c:v>
                </c:pt>
                <c:pt idx="2">
                  <c:v>7.5936739001156996E-4</c:v>
                </c:pt>
                <c:pt idx="3">
                  <c:v>0</c:v>
                </c:pt>
                <c:pt idx="4">
                  <c:v>0</c:v>
                </c:pt>
                <c:pt idx="5">
                  <c:v>0</c:v>
                </c:pt>
                <c:pt idx="6">
                  <c:v>0</c:v>
                </c:pt>
                <c:pt idx="7">
                  <c:v>1.7544974408047001E-3</c:v>
                </c:pt>
                <c:pt idx="8">
                  <c:v>1.1378414294702E-3</c:v>
                </c:pt>
                <c:pt idx="9">
                  <c:v>0</c:v>
                </c:pt>
                <c:pt idx="10">
                  <c:v>0</c:v>
                </c:pt>
                <c:pt idx="11">
                  <c:v>1.9429704985994001E-3</c:v>
                </c:pt>
                <c:pt idx="12">
                  <c:v>0</c:v>
                </c:pt>
                <c:pt idx="13">
                  <c:v>4.7372664646064998E-4</c:v>
                </c:pt>
                <c:pt idx="14">
                  <c:v>1.5156610413539001E-3</c:v>
                </c:pt>
                <c:pt idx="15">
                  <c:v>0</c:v>
                </c:pt>
                <c:pt idx="16">
                  <c:v>1.7047157646905E-3</c:v>
                </c:pt>
                <c:pt idx="17">
                  <c:v>0</c:v>
                </c:pt>
                <c:pt idx="18">
                  <c:v>0</c:v>
                </c:pt>
                <c:pt idx="19">
                  <c:v>0</c:v>
                </c:pt>
                <c:pt idx="20">
                  <c:v>0</c:v>
                </c:pt>
                <c:pt idx="21">
                  <c:v>0</c:v>
                </c:pt>
                <c:pt idx="22">
                  <c:v>0</c:v>
                </c:pt>
                <c:pt idx="23">
                  <c:v>1.2300693285998E-3</c:v>
                </c:pt>
                <c:pt idx="24">
                  <c:v>0</c:v>
                </c:pt>
                <c:pt idx="25">
                  <c:v>1.7027218007986001E-3</c:v>
                </c:pt>
                <c:pt idx="26">
                  <c:v>0</c:v>
                </c:pt>
                <c:pt idx="27">
                  <c:v>0</c:v>
                </c:pt>
                <c:pt idx="28">
                  <c:v>0</c:v>
                </c:pt>
                <c:pt idx="29">
                  <c:v>0</c:v>
                </c:pt>
                <c:pt idx="30">
                  <c:v>0</c:v>
                </c:pt>
              </c:numCache>
            </c:numRef>
          </c:val>
          <c:extLst>
            <c:ext xmlns:c16="http://schemas.microsoft.com/office/drawing/2014/chart" uri="{C3380CC4-5D6E-409C-BE32-E72D297353CC}">
              <c16:uniqueId val="{00000001-FA67-4578-BBBD-5512DBFFA2D2}"/>
            </c:ext>
          </c:extLst>
        </c:ser>
        <c:ser>
          <c:idx val="2"/>
          <c:order val="2"/>
          <c:tx>
            <c:strRef>
              <c:f>Sheet1!$D$1</c:f>
              <c:strCache>
                <c:ptCount val="1"/>
                <c:pt idx="0">
                  <c:v>Bosch Herramientas Eléctricas Profesionales y Accesorios Chile</c:v>
                </c:pt>
              </c:strCache>
            </c:strRef>
          </c:tx>
          <c:spPr>
            <a:solidFill>
              <a:schemeClr val="accent3"/>
            </a:solidFill>
            <a:ln>
              <a:noFill/>
            </a:ln>
            <a:effectLst/>
          </c:spPr>
          <c:invertIfNegative val="0"/>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Sheet1!$D$2:$D$32</c:f>
              <c:numCache>
                <c:formatCode>General</c:formatCode>
                <c:ptCount val="31"/>
                <c:pt idx="0">
                  <c:v>1.2344055411515E-3</c:v>
                </c:pt>
                <c:pt idx="1">
                  <c:v>0</c:v>
                </c:pt>
                <c:pt idx="2">
                  <c:v>2.2780989264459001E-3</c:v>
                </c:pt>
                <c:pt idx="3">
                  <c:v>5.4094965134846001E-3</c:v>
                </c:pt>
                <c:pt idx="4">
                  <c:v>0</c:v>
                </c:pt>
                <c:pt idx="5">
                  <c:v>6.2615655147125002E-3</c:v>
                </c:pt>
                <c:pt idx="6">
                  <c:v>0</c:v>
                </c:pt>
                <c:pt idx="7">
                  <c:v>1.4699822511498001E-3</c:v>
                </c:pt>
                <c:pt idx="8">
                  <c:v>1.4697097560281999E-3</c:v>
                </c:pt>
                <c:pt idx="9">
                  <c:v>1.5169090323873999E-3</c:v>
                </c:pt>
                <c:pt idx="10">
                  <c:v>9.9533283693083001E-3</c:v>
                </c:pt>
                <c:pt idx="11">
                  <c:v>0</c:v>
                </c:pt>
                <c:pt idx="12">
                  <c:v>0</c:v>
                </c:pt>
                <c:pt idx="13">
                  <c:v>0</c:v>
                </c:pt>
                <c:pt idx="14">
                  <c:v>7.5309300982856998E-3</c:v>
                </c:pt>
                <c:pt idx="15">
                  <c:v>0.13478225041840999</c:v>
                </c:pt>
                <c:pt idx="16">
                  <c:v>0</c:v>
                </c:pt>
                <c:pt idx="17">
                  <c:v>3.0302513782909002E-3</c:v>
                </c:pt>
                <c:pt idx="18">
                  <c:v>0</c:v>
                </c:pt>
                <c:pt idx="19">
                  <c:v>0</c:v>
                </c:pt>
                <c:pt idx="20">
                  <c:v>0</c:v>
                </c:pt>
                <c:pt idx="21">
                  <c:v>3.3125839385109001E-3</c:v>
                </c:pt>
                <c:pt idx="22">
                  <c:v>0</c:v>
                </c:pt>
                <c:pt idx="23">
                  <c:v>1.2773790830594E-2</c:v>
                </c:pt>
                <c:pt idx="24">
                  <c:v>2.6490830624724998E-3</c:v>
                </c:pt>
                <c:pt idx="25">
                  <c:v>6.6216958919945003E-3</c:v>
                </c:pt>
                <c:pt idx="26">
                  <c:v>0</c:v>
                </c:pt>
                <c:pt idx="27">
                  <c:v>1.6550771857068E-3</c:v>
                </c:pt>
                <c:pt idx="28">
                  <c:v>0</c:v>
                </c:pt>
                <c:pt idx="29">
                  <c:v>3.3093421784169999E-4</c:v>
                </c:pt>
                <c:pt idx="30">
                  <c:v>3.6395365215672998E-3</c:v>
                </c:pt>
              </c:numCache>
            </c:numRef>
          </c:val>
          <c:extLst>
            <c:ext xmlns:c16="http://schemas.microsoft.com/office/drawing/2014/chart" uri="{C3380CC4-5D6E-409C-BE32-E72D297353CC}">
              <c16:uniqueId val="{00000002-FA67-4578-BBBD-5512DBFFA2D2}"/>
            </c:ext>
          </c:extLst>
        </c:ser>
        <c:dLbls>
          <c:showLegendKey val="0"/>
          <c:showVal val="0"/>
          <c:showCatName val="0"/>
          <c:showSerName val="0"/>
          <c:showPercent val="0"/>
          <c:showBubbleSize val="0"/>
        </c:dLbls>
        <c:gapWidth val="219"/>
        <c:overlap val="-27"/>
        <c:axId val="282482432"/>
        <c:axId val="282482760"/>
      </c:barChart>
      <c:dateAx>
        <c:axId val="282482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482760"/>
        <c:crosses val="autoZero"/>
        <c:auto val="1"/>
        <c:lblOffset val="100"/>
        <c:baseTimeUnit val="days"/>
      </c:dateAx>
      <c:valAx>
        <c:axId val="282482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482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Sheet1!$B$2:$B$4</c:f>
              <c:numCache>
                <c:formatCode>General</c:formatCode>
                <c:ptCount val="3"/>
                <c:pt idx="0">
                  <c:v>619</c:v>
                </c:pt>
                <c:pt idx="1">
                  <c:v>223</c:v>
                </c:pt>
                <c:pt idx="2">
                  <c:v>2264</c:v>
                </c:pt>
              </c:numCache>
            </c:numRef>
          </c:val>
          <c:extLst>
            <c:ext xmlns:c16="http://schemas.microsoft.com/office/drawing/2014/chart" uri="{C3380CC4-5D6E-409C-BE32-E72D297353CC}">
              <c16:uniqueId val="{00000000-8143-4996-AE57-EEDB371DC263}"/>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Sheet1!$C$2:$C$4</c:f>
              <c:numCache>
                <c:formatCode>General</c:formatCode>
                <c:ptCount val="3"/>
                <c:pt idx="0">
                  <c:v>18</c:v>
                </c:pt>
                <c:pt idx="1">
                  <c:v>19</c:v>
                </c:pt>
                <c:pt idx="2">
                  <c:v>130</c:v>
                </c:pt>
              </c:numCache>
            </c:numRef>
          </c:val>
          <c:extLst>
            <c:ext xmlns:c16="http://schemas.microsoft.com/office/drawing/2014/chart" uri="{C3380CC4-5D6E-409C-BE32-E72D297353CC}">
              <c16:uniqueId val="{00000001-8143-4996-AE57-EEDB371DC263}"/>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Sheet1!$D$2:$D$4</c:f>
              <c:numCache>
                <c:formatCode>General</c:formatCode>
                <c:ptCount val="3"/>
                <c:pt idx="0">
                  <c:v>1</c:v>
                </c:pt>
                <c:pt idx="1">
                  <c:v>1</c:v>
                </c:pt>
                <c:pt idx="2">
                  <c:v>25</c:v>
                </c:pt>
              </c:numCache>
            </c:numRef>
          </c:val>
          <c:extLst>
            <c:ext xmlns:c16="http://schemas.microsoft.com/office/drawing/2014/chart" uri="{C3380CC4-5D6E-409C-BE32-E72D297353CC}">
              <c16:uniqueId val="{00000002-8143-4996-AE57-EEDB371DC263}"/>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Sheet1!$E$2:$E$4</c:f>
              <c:numCache>
                <c:formatCode>General</c:formatCode>
                <c:ptCount val="3"/>
                <c:pt idx="0">
                  <c:v>6</c:v>
                </c:pt>
                <c:pt idx="1">
                  <c:v>1</c:v>
                </c:pt>
                <c:pt idx="2">
                  <c:v>33</c:v>
                </c:pt>
              </c:numCache>
            </c:numRef>
          </c:val>
          <c:extLst>
            <c:ext xmlns:c16="http://schemas.microsoft.com/office/drawing/2014/chart" uri="{C3380CC4-5D6E-409C-BE32-E72D297353CC}">
              <c16:uniqueId val="{00000003-8143-4996-AE57-EEDB371DC263}"/>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Sheet1!$F$2:$F$4</c:f>
              <c:numCache>
                <c:formatCode>General</c:formatCode>
                <c:ptCount val="3"/>
                <c:pt idx="0">
                  <c:v>0</c:v>
                </c:pt>
                <c:pt idx="1">
                  <c:v>0</c:v>
                </c:pt>
                <c:pt idx="2">
                  <c:v>3</c:v>
                </c:pt>
              </c:numCache>
            </c:numRef>
          </c:val>
          <c:extLst>
            <c:ext xmlns:c16="http://schemas.microsoft.com/office/drawing/2014/chart" uri="{C3380CC4-5D6E-409C-BE32-E72D297353CC}">
              <c16:uniqueId val="{00000004-8143-4996-AE57-EEDB371DC263}"/>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Sheet1!$G$2:$G$4</c:f>
              <c:numCache>
                <c:formatCode>General</c:formatCode>
                <c:ptCount val="3"/>
                <c:pt idx="0">
                  <c:v>0</c:v>
                </c:pt>
                <c:pt idx="1">
                  <c:v>0</c:v>
                </c:pt>
                <c:pt idx="2">
                  <c:v>1</c:v>
                </c:pt>
              </c:numCache>
            </c:numRef>
          </c:val>
          <c:extLst>
            <c:ext xmlns:c16="http://schemas.microsoft.com/office/drawing/2014/chart" uri="{C3380CC4-5D6E-409C-BE32-E72D297353CC}">
              <c16:uniqueId val="{00000005-8143-4996-AE57-EEDB371DC26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Sheet1!$H$2:$H$4</c:f>
              <c:numCache>
                <c:formatCode>General</c:formatCode>
                <c:ptCount val="3"/>
                <c:pt idx="0">
                  <c:v>60</c:v>
                </c:pt>
                <c:pt idx="1">
                  <c:v>30</c:v>
                </c:pt>
                <c:pt idx="2">
                  <c:v>804</c:v>
                </c:pt>
              </c:numCache>
            </c:numRef>
          </c:val>
          <c:extLst>
            <c:ext xmlns:c16="http://schemas.microsoft.com/office/drawing/2014/chart" uri="{C3380CC4-5D6E-409C-BE32-E72D297353CC}">
              <c16:uniqueId val="{00000006-8143-4996-AE57-EEDB371DC26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Sheet1!$I$2:$I$4</c:f>
              <c:numCache>
                <c:formatCode>General</c:formatCode>
                <c:ptCount val="3"/>
                <c:pt idx="0">
                  <c:v>81</c:v>
                </c:pt>
                <c:pt idx="1">
                  <c:v>36</c:v>
                </c:pt>
                <c:pt idx="2">
                  <c:v>1088</c:v>
                </c:pt>
              </c:numCache>
            </c:numRef>
          </c:val>
          <c:extLst>
            <c:ext xmlns:c16="http://schemas.microsoft.com/office/drawing/2014/chart" uri="{C3380CC4-5D6E-409C-BE32-E72D297353CC}">
              <c16:uniqueId val="{00000007-8143-4996-AE57-EEDB371DC263}"/>
            </c:ext>
          </c:extLst>
        </c:ser>
        <c:dLbls>
          <c:showLegendKey val="0"/>
          <c:showVal val="0"/>
          <c:showCatName val="0"/>
          <c:showSerName val="0"/>
          <c:showPercent val="0"/>
          <c:showBubbleSize val="0"/>
        </c:dLbls>
        <c:gapWidth val="150"/>
        <c:overlap val="100"/>
        <c:axId val="343010232"/>
        <c:axId val="343013840"/>
      </c:barChart>
      <c:catAx>
        <c:axId val="343010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013840"/>
        <c:crosses val="autoZero"/>
        <c:auto val="1"/>
        <c:lblAlgn val="ctr"/>
        <c:lblOffset val="100"/>
        <c:noMultiLvlLbl val="0"/>
      </c:catAx>
      <c:valAx>
        <c:axId val="3430138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010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Bosch Ferramentas Elétricas Profissionais e Acessórios Brazil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273</c:v>
                </c:pt>
                <c:pt idx="1">
                  <c:v>337</c:v>
                </c:pt>
                <c:pt idx="2">
                  <c:v>288</c:v>
                </c:pt>
                <c:pt idx="3">
                  <c:v>357</c:v>
                </c:pt>
                <c:pt idx="4">
                  <c:v>289</c:v>
                </c:pt>
                <c:pt idx="5">
                  <c:v>339</c:v>
                </c:pt>
                <c:pt idx="6">
                  <c:v>305</c:v>
                </c:pt>
              </c:numCache>
            </c:numRef>
          </c:val>
          <c:extLst>
            <c:ext xmlns:c16="http://schemas.microsoft.com/office/drawing/2014/chart" uri="{C3380CC4-5D6E-409C-BE32-E72D297353CC}">
              <c16:uniqueId val="{00000000-937B-489C-8850-9B85B2669153}"/>
            </c:ext>
          </c:extLst>
        </c:ser>
        <c:ser>
          <c:idx val="1"/>
          <c:order val="1"/>
          <c:tx>
            <c:strRef>
              <c:f>Sheet1!$C$1</c:f>
              <c:strCache>
                <c:ptCount val="1"/>
                <c:pt idx="0">
                  <c:v>Bosch Herramientas Eléctricas Profesionales y Accesorios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270</c:v>
                </c:pt>
                <c:pt idx="1">
                  <c:v>337</c:v>
                </c:pt>
                <c:pt idx="2">
                  <c:v>321</c:v>
                </c:pt>
                <c:pt idx="3">
                  <c:v>324</c:v>
                </c:pt>
                <c:pt idx="4">
                  <c:v>290</c:v>
                </c:pt>
                <c:pt idx="5">
                  <c:v>337</c:v>
                </c:pt>
                <c:pt idx="6">
                  <c:v>308</c:v>
                </c:pt>
              </c:numCache>
            </c:numRef>
          </c:val>
          <c:extLst>
            <c:ext xmlns:c16="http://schemas.microsoft.com/office/drawing/2014/chart" uri="{C3380CC4-5D6E-409C-BE32-E72D297353CC}">
              <c16:uniqueId val="{00000001-937B-489C-8850-9B85B2669153}"/>
            </c:ext>
          </c:extLst>
        </c:ser>
        <c:ser>
          <c:idx val="2"/>
          <c:order val="2"/>
          <c:tx>
            <c:strRef>
              <c:f>Sheet1!$D$1</c:f>
              <c:strCache>
                <c:ptCount val="1"/>
                <c:pt idx="0">
                  <c:v>Bosch Herramientas Eléctricas Profesionales y Accesorios Chile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272</c:v>
                </c:pt>
                <c:pt idx="1">
                  <c:v>338</c:v>
                </c:pt>
                <c:pt idx="2">
                  <c:v>320</c:v>
                </c:pt>
                <c:pt idx="3">
                  <c:v>324</c:v>
                </c:pt>
                <c:pt idx="4">
                  <c:v>290</c:v>
                </c:pt>
                <c:pt idx="5">
                  <c:v>338</c:v>
                </c:pt>
                <c:pt idx="6">
                  <c:v>306</c:v>
                </c:pt>
              </c:numCache>
            </c:numRef>
          </c:val>
          <c:extLst>
            <c:ext xmlns:c16="http://schemas.microsoft.com/office/drawing/2014/chart" uri="{C3380CC4-5D6E-409C-BE32-E72D297353CC}">
              <c16:uniqueId val="{00000002-937B-489C-8850-9B85B2669153}"/>
            </c:ext>
          </c:extLst>
        </c:ser>
        <c:dLbls>
          <c:showLegendKey val="0"/>
          <c:showVal val="0"/>
          <c:showCatName val="0"/>
          <c:showSerName val="0"/>
          <c:showPercent val="0"/>
          <c:showBubbleSize val="0"/>
        </c:dLbls>
        <c:gapWidth val="219"/>
        <c:overlap val="-27"/>
        <c:axId val="169752648"/>
        <c:axId val="169753632"/>
      </c:barChart>
      <c:catAx>
        <c:axId val="169752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9753632"/>
        <c:crosses val="autoZero"/>
        <c:auto val="1"/>
        <c:lblAlgn val="ctr"/>
        <c:lblOffset val="100"/>
        <c:noMultiLvlLbl val="0"/>
      </c:catAx>
      <c:valAx>
        <c:axId val="169753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9752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Bosch Ferramentas Elétricas Profissionais e Acessórios Brazil</c:v>
                </c:pt>
              </c:strCache>
            </c:strRef>
          </c:tx>
          <c:spPr>
            <a:solidFill>
              <a:schemeClr val="accent1"/>
            </a:solidFill>
            <a:ln>
              <a:noFill/>
            </a:ln>
            <a:effectLst/>
          </c:spPr>
          <c:invertIfNegative val="0"/>
          <c:cat>
            <c:strRef>
              <c:f>Sheet1!$A$2:$A$5</c:f>
              <c:strCache>
                <c:ptCount val="4"/>
                <c:pt idx="0">
                  <c:v>Photo</c:v>
                </c:pt>
                <c:pt idx="1">
                  <c:v>Video</c:v>
                </c:pt>
                <c:pt idx="2">
                  <c:v>YouTube Video</c:v>
                </c:pt>
                <c:pt idx="3">
                  <c:v>Link</c:v>
                </c:pt>
              </c:strCache>
            </c:strRef>
          </c:cat>
          <c:val>
            <c:numRef>
              <c:f>Sheet1!$B$2:$B$5</c:f>
              <c:numCache>
                <c:formatCode>General</c:formatCode>
                <c:ptCount val="4"/>
                <c:pt idx="0">
                  <c:v>2.8832971970023</c:v>
                </c:pt>
                <c:pt idx="1">
                  <c:v>0</c:v>
                </c:pt>
                <c:pt idx="2">
                  <c:v>0</c:v>
                </c:pt>
                <c:pt idx="3">
                  <c:v>0</c:v>
                </c:pt>
              </c:numCache>
            </c:numRef>
          </c:val>
          <c:extLst>
            <c:ext xmlns:c16="http://schemas.microsoft.com/office/drawing/2014/chart" uri="{C3380CC4-5D6E-409C-BE32-E72D297353CC}">
              <c16:uniqueId val="{00000000-2849-430E-99ED-CE43EDCCBCBA}"/>
            </c:ext>
          </c:extLst>
        </c:ser>
        <c:ser>
          <c:idx val="1"/>
          <c:order val="1"/>
          <c:tx>
            <c:strRef>
              <c:f>Sheet1!$C$1</c:f>
              <c:strCache>
                <c:ptCount val="1"/>
                <c:pt idx="0">
                  <c:v>Bosch Herramientas Eléctricas Profesionales y Accesorios Argentina</c:v>
                </c:pt>
              </c:strCache>
            </c:strRef>
          </c:tx>
          <c:spPr>
            <a:solidFill>
              <a:schemeClr val="accent2"/>
            </a:solidFill>
            <a:ln>
              <a:noFill/>
            </a:ln>
            <a:effectLst/>
          </c:spPr>
          <c:invertIfNegative val="0"/>
          <c:cat>
            <c:strRef>
              <c:f>Sheet1!$A$2:$A$5</c:f>
              <c:strCache>
                <c:ptCount val="4"/>
                <c:pt idx="0">
                  <c:v>Photo</c:v>
                </c:pt>
                <c:pt idx="1">
                  <c:v>Video</c:v>
                </c:pt>
                <c:pt idx="2">
                  <c:v>YouTube Video</c:v>
                </c:pt>
                <c:pt idx="3">
                  <c:v>Link</c:v>
                </c:pt>
              </c:strCache>
            </c:strRef>
          </c:cat>
          <c:val>
            <c:numRef>
              <c:f>Sheet1!$C$2:$C$5</c:f>
              <c:numCache>
                <c:formatCode>General</c:formatCode>
                <c:ptCount val="4"/>
                <c:pt idx="0">
                  <c:v>1.5603142887513</c:v>
                </c:pt>
                <c:pt idx="1">
                  <c:v>9.2676377957546006</c:v>
                </c:pt>
                <c:pt idx="2">
                  <c:v>2.4410141629974</c:v>
                </c:pt>
                <c:pt idx="3">
                  <c:v>0</c:v>
                </c:pt>
              </c:numCache>
            </c:numRef>
          </c:val>
          <c:extLst>
            <c:ext xmlns:c16="http://schemas.microsoft.com/office/drawing/2014/chart" uri="{C3380CC4-5D6E-409C-BE32-E72D297353CC}">
              <c16:uniqueId val="{00000001-2849-430E-99ED-CE43EDCCBCBA}"/>
            </c:ext>
          </c:extLst>
        </c:ser>
        <c:ser>
          <c:idx val="2"/>
          <c:order val="2"/>
          <c:tx>
            <c:strRef>
              <c:f>Sheet1!$D$1</c:f>
              <c:strCache>
                <c:ptCount val="1"/>
                <c:pt idx="0">
                  <c:v>Bosch Herramientas Eléctricas Profesionales y Accesorios Chile</c:v>
                </c:pt>
              </c:strCache>
            </c:strRef>
          </c:tx>
          <c:spPr>
            <a:solidFill>
              <a:schemeClr val="accent3"/>
            </a:solidFill>
            <a:ln>
              <a:noFill/>
            </a:ln>
            <a:effectLst/>
          </c:spPr>
          <c:invertIfNegative val="0"/>
          <c:cat>
            <c:strRef>
              <c:f>Sheet1!$A$2:$A$5</c:f>
              <c:strCache>
                <c:ptCount val="4"/>
                <c:pt idx="0">
                  <c:v>Photo</c:v>
                </c:pt>
                <c:pt idx="1">
                  <c:v>Video</c:v>
                </c:pt>
                <c:pt idx="2">
                  <c:v>YouTube Video</c:v>
                </c:pt>
                <c:pt idx="3">
                  <c:v>Link</c:v>
                </c:pt>
              </c:strCache>
            </c:strRef>
          </c:cat>
          <c:val>
            <c:numRef>
              <c:f>Sheet1!$D$2:$D$5</c:f>
              <c:numCache>
                <c:formatCode>General</c:formatCode>
                <c:ptCount val="4"/>
                <c:pt idx="0">
                  <c:v>4.2825919312069001</c:v>
                </c:pt>
                <c:pt idx="1">
                  <c:v>3.7528074587133999</c:v>
                </c:pt>
                <c:pt idx="2">
                  <c:v>0</c:v>
                </c:pt>
                <c:pt idx="3">
                  <c:v>10.05719645105</c:v>
                </c:pt>
              </c:numCache>
            </c:numRef>
          </c:val>
          <c:extLst>
            <c:ext xmlns:c16="http://schemas.microsoft.com/office/drawing/2014/chart" uri="{C3380CC4-5D6E-409C-BE32-E72D297353CC}">
              <c16:uniqueId val="{00000002-2849-430E-99ED-CE43EDCCBCBA}"/>
            </c:ext>
          </c:extLst>
        </c:ser>
        <c:dLbls>
          <c:showLegendKey val="0"/>
          <c:showVal val="0"/>
          <c:showCatName val="0"/>
          <c:showSerName val="0"/>
          <c:showPercent val="0"/>
          <c:showBubbleSize val="0"/>
        </c:dLbls>
        <c:gapWidth val="219"/>
        <c:overlap val="-27"/>
        <c:axId val="281446416"/>
        <c:axId val="281446744"/>
      </c:barChart>
      <c:catAx>
        <c:axId val="281446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46744"/>
        <c:crosses val="autoZero"/>
        <c:auto val="1"/>
        <c:lblAlgn val="ctr"/>
        <c:lblOffset val="100"/>
        <c:noMultiLvlLbl val="0"/>
      </c:catAx>
      <c:valAx>
        <c:axId val="281446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46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Ferramentas Elétricas Profissionais e Acessórios Brazil</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64</c:v>
                </c:pt>
                <c:pt idx="1">
                  <c:v>52</c:v>
                </c:pt>
                <c:pt idx="2">
                  <c:v>51</c:v>
                </c:pt>
                <c:pt idx="3">
                  <c:v>199</c:v>
                </c:pt>
                <c:pt idx="4">
                  <c:v>96</c:v>
                </c:pt>
                <c:pt idx="5">
                  <c:v>255</c:v>
                </c:pt>
                <c:pt idx="6">
                  <c:v>86</c:v>
                </c:pt>
                <c:pt idx="7">
                  <c:v>665</c:v>
                </c:pt>
                <c:pt idx="8">
                  <c:v>265</c:v>
                </c:pt>
                <c:pt idx="9">
                  <c:v>107</c:v>
                </c:pt>
                <c:pt idx="10">
                  <c:v>76</c:v>
                </c:pt>
                <c:pt idx="11">
                  <c:v>56</c:v>
                </c:pt>
                <c:pt idx="12">
                  <c:v>64</c:v>
                </c:pt>
                <c:pt idx="13">
                  <c:v>80</c:v>
                </c:pt>
                <c:pt idx="14">
                  <c:v>56</c:v>
                </c:pt>
                <c:pt idx="15">
                  <c:v>77</c:v>
                </c:pt>
                <c:pt idx="16">
                  <c:v>68</c:v>
                </c:pt>
                <c:pt idx="17">
                  <c:v>73</c:v>
                </c:pt>
                <c:pt idx="18">
                  <c:v>49</c:v>
                </c:pt>
                <c:pt idx="19">
                  <c:v>42</c:v>
                </c:pt>
                <c:pt idx="20">
                  <c:v>56</c:v>
                </c:pt>
                <c:pt idx="21">
                  <c:v>56</c:v>
                </c:pt>
                <c:pt idx="22">
                  <c:v>46</c:v>
                </c:pt>
                <c:pt idx="23">
                  <c:v>52</c:v>
                </c:pt>
                <c:pt idx="24">
                  <c:v>52</c:v>
                </c:pt>
                <c:pt idx="25">
                  <c:v>50</c:v>
                </c:pt>
                <c:pt idx="26">
                  <c:v>61</c:v>
                </c:pt>
                <c:pt idx="27">
                  <c:v>56</c:v>
                </c:pt>
                <c:pt idx="28">
                  <c:v>51</c:v>
                </c:pt>
                <c:pt idx="29">
                  <c:v>55</c:v>
                </c:pt>
                <c:pt idx="30">
                  <c:v>58</c:v>
                </c:pt>
              </c:numCache>
            </c:numRef>
          </c:val>
          <c:smooth val="0"/>
          <c:extLst>
            <c:ext xmlns:c16="http://schemas.microsoft.com/office/drawing/2014/chart" uri="{C3380CC4-5D6E-409C-BE32-E72D297353CC}">
              <c16:uniqueId val="{00000000-B29A-4E36-97A6-428785D730C2}"/>
            </c:ext>
          </c:extLst>
        </c:ser>
        <c:ser>
          <c:idx val="1"/>
          <c:order val="1"/>
          <c:tx>
            <c:strRef>
              <c:f>Sheet1!$C$1</c:f>
              <c:strCache>
                <c:ptCount val="1"/>
                <c:pt idx="0">
                  <c:v>Bosch Herramientas Eléctricas Profesionales y Accesorios Argentina</c:v>
                </c:pt>
              </c:strCache>
            </c:strRef>
          </c:tx>
          <c:spPr>
            <a:ln w="28575" cap="rnd">
              <a:solidFill>
                <a:schemeClr val="accent2"/>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90</c:v>
                </c:pt>
                <c:pt idx="1">
                  <c:v>21</c:v>
                </c:pt>
                <c:pt idx="2">
                  <c:v>34</c:v>
                </c:pt>
                <c:pt idx="3">
                  <c:v>34</c:v>
                </c:pt>
                <c:pt idx="4">
                  <c:v>20</c:v>
                </c:pt>
                <c:pt idx="5">
                  <c:v>17</c:v>
                </c:pt>
                <c:pt idx="6">
                  <c:v>33</c:v>
                </c:pt>
                <c:pt idx="7">
                  <c:v>60</c:v>
                </c:pt>
                <c:pt idx="8">
                  <c:v>110</c:v>
                </c:pt>
                <c:pt idx="9">
                  <c:v>55</c:v>
                </c:pt>
                <c:pt idx="10">
                  <c:v>34</c:v>
                </c:pt>
                <c:pt idx="11">
                  <c:v>64</c:v>
                </c:pt>
                <c:pt idx="12">
                  <c:v>49</c:v>
                </c:pt>
                <c:pt idx="13">
                  <c:v>48</c:v>
                </c:pt>
                <c:pt idx="14">
                  <c:v>67</c:v>
                </c:pt>
                <c:pt idx="15">
                  <c:v>42</c:v>
                </c:pt>
                <c:pt idx="16">
                  <c:v>120</c:v>
                </c:pt>
                <c:pt idx="17">
                  <c:v>59</c:v>
                </c:pt>
                <c:pt idx="18">
                  <c:v>34</c:v>
                </c:pt>
                <c:pt idx="19">
                  <c:v>19</c:v>
                </c:pt>
                <c:pt idx="20">
                  <c:v>17</c:v>
                </c:pt>
                <c:pt idx="21">
                  <c:v>13</c:v>
                </c:pt>
                <c:pt idx="22">
                  <c:v>23</c:v>
                </c:pt>
                <c:pt idx="23">
                  <c:v>53</c:v>
                </c:pt>
                <c:pt idx="24">
                  <c:v>71</c:v>
                </c:pt>
                <c:pt idx="25">
                  <c:v>43</c:v>
                </c:pt>
                <c:pt idx="26">
                  <c:v>31</c:v>
                </c:pt>
                <c:pt idx="27">
                  <c:v>21</c:v>
                </c:pt>
                <c:pt idx="28">
                  <c:v>16</c:v>
                </c:pt>
                <c:pt idx="29">
                  <c:v>26</c:v>
                </c:pt>
                <c:pt idx="30">
                  <c:v>16</c:v>
                </c:pt>
              </c:numCache>
            </c:numRef>
          </c:val>
          <c:smooth val="0"/>
          <c:extLst>
            <c:ext xmlns:c16="http://schemas.microsoft.com/office/drawing/2014/chart" uri="{C3380CC4-5D6E-409C-BE32-E72D297353CC}">
              <c16:uniqueId val="{00000001-B29A-4E36-97A6-428785D730C2}"/>
            </c:ext>
          </c:extLst>
        </c:ser>
        <c:ser>
          <c:idx val="2"/>
          <c:order val="2"/>
          <c:tx>
            <c:strRef>
              <c:f>Sheet1!$D$1</c:f>
              <c:strCache>
                <c:ptCount val="1"/>
                <c:pt idx="0">
                  <c:v>Bosch Herramientas Eléctricas Profesionales y Accesorios Chile</c:v>
                </c:pt>
              </c:strCache>
            </c:strRef>
          </c:tx>
          <c:spPr>
            <a:ln w="28575" cap="rnd">
              <a:solidFill>
                <a:schemeClr val="accent3"/>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Sheet1!$D$2:$D$32</c:f>
              <c:numCache>
                <c:formatCode>General</c:formatCode>
                <c:ptCount val="31"/>
                <c:pt idx="0">
                  <c:v>119</c:v>
                </c:pt>
                <c:pt idx="1">
                  <c:v>35</c:v>
                </c:pt>
                <c:pt idx="2">
                  <c:v>195</c:v>
                </c:pt>
                <c:pt idx="3">
                  <c:v>246</c:v>
                </c:pt>
                <c:pt idx="4">
                  <c:v>236</c:v>
                </c:pt>
                <c:pt idx="5">
                  <c:v>207</c:v>
                </c:pt>
                <c:pt idx="6">
                  <c:v>356</c:v>
                </c:pt>
                <c:pt idx="7">
                  <c:v>329</c:v>
                </c:pt>
                <c:pt idx="8">
                  <c:v>312</c:v>
                </c:pt>
                <c:pt idx="9">
                  <c:v>227</c:v>
                </c:pt>
                <c:pt idx="10">
                  <c:v>299</c:v>
                </c:pt>
                <c:pt idx="11">
                  <c:v>356</c:v>
                </c:pt>
                <c:pt idx="12">
                  <c:v>340</c:v>
                </c:pt>
                <c:pt idx="13">
                  <c:v>262</c:v>
                </c:pt>
                <c:pt idx="14">
                  <c:v>460</c:v>
                </c:pt>
                <c:pt idx="15">
                  <c:v>1247</c:v>
                </c:pt>
                <c:pt idx="16">
                  <c:v>850</c:v>
                </c:pt>
                <c:pt idx="17">
                  <c:v>683</c:v>
                </c:pt>
                <c:pt idx="18">
                  <c:v>650</c:v>
                </c:pt>
                <c:pt idx="19">
                  <c:v>619</c:v>
                </c:pt>
                <c:pt idx="20">
                  <c:v>630</c:v>
                </c:pt>
                <c:pt idx="21">
                  <c:v>685</c:v>
                </c:pt>
                <c:pt idx="22">
                  <c:v>352</c:v>
                </c:pt>
                <c:pt idx="23">
                  <c:v>365</c:v>
                </c:pt>
                <c:pt idx="24">
                  <c:v>803</c:v>
                </c:pt>
                <c:pt idx="25">
                  <c:v>383</c:v>
                </c:pt>
                <c:pt idx="26">
                  <c:v>196</c:v>
                </c:pt>
                <c:pt idx="27">
                  <c:v>67</c:v>
                </c:pt>
                <c:pt idx="28">
                  <c:v>135</c:v>
                </c:pt>
                <c:pt idx="29">
                  <c:v>134</c:v>
                </c:pt>
                <c:pt idx="30">
                  <c:v>320</c:v>
                </c:pt>
              </c:numCache>
            </c:numRef>
          </c:val>
          <c:smooth val="0"/>
          <c:extLst>
            <c:ext xmlns:c16="http://schemas.microsoft.com/office/drawing/2014/chart" uri="{C3380CC4-5D6E-409C-BE32-E72D297353CC}">
              <c16:uniqueId val="{00000002-B29A-4E36-97A6-428785D730C2}"/>
            </c:ext>
          </c:extLst>
        </c:ser>
        <c:dLbls>
          <c:showLegendKey val="0"/>
          <c:showVal val="0"/>
          <c:showCatName val="0"/>
          <c:showSerName val="0"/>
          <c:showPercent val="0"/>
          <c:showBubbleSize val="0"/>
        </c:dLbls>
        <c:smooth val="0"/>
        <c:axId val="169617544"/>
        <c:axId val="343949696"/>
      </c:lineChart>
      <c:dateAx>
        <c:axId val="169617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949696"/>
        <c:crosses val="autoZero"/>
        <c:auto val="1"/>
        <c:lblOffset val="100"/>
        <c:baseTimeUnit val="days"/>
      </c:dateAx>
      <c:valAx>
        <c:axId val="343949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9617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 Change</c:v>
                </c:pt>
              </c:strCache>
            </c:strRef>
          </c:tx>
          <c:spPr>
            <a:solidFill>
              <a:schemeClr val="accent1"/>
            </a:solidFill>
            <a:ln>
              <a:noFill/>
            </a:ln>
            <a:effectLst/>
          </c:spPr>
          <c:invertIfNegative val="0"/>
          <c:cat>
            <c:strRef>
              <c:f>Sheet1!$A$2:$A$12</c:f>
              <c:strCache>
                <c:ptCount val="11"/>
                <c:pt idx="0">
                  <c:v>Other</c:v>
                </c:pt>
                <c:pt idx="1">
                  <c:v>Search</c:v>
                </c:pt>
                <c:pt idx="2">
                  <c:v>News Feed</c:v>
                </c:pt>
                <c:pt idx="3">
                  <c:v>Your Page</c:v>
                </c:pt>
                <c:pt idx="4">
                  <c:v>Page Suggestions</c:v>
                </c:pt>
                <c:pt idx="5">
                  <c:v>Restored Likes from Reactivated Accounts</c:v>
                </c:pt>
                <c:pt idx="6">
                  <c:v>Ads</c:v>
                </c:pt>
                <c:pt idx="7">
                  <c:v>Unlikes from Page Suggestions</c:v>
                </c:pt>
                <c:pt idx="8">
                  <c:v>Suspicious Account Removals</c:v>
                </c:pt>
                <c:pt idx="9">
                  <c:v>Deactivated or Memorialized Account Removals</c:v>
                </c:pt>
                <c:pt idx="10">
                  <c:v>Unlikes from Page, Posts, or News Feed</c:v>
                </c:pt>
              </c:strCache>
            </c:strRef>
          </c:cat>
          <c:val>
            <c:numRef>
              <c:f>Sheet1!$B$2:$B$12</c:f>
              <c:numCache>
                <c:formatCode>General</c:formatCode>
                <c:ptCount val="11"/>
                <c:pt idx="0">
                  <c:v>37</c:v>
                </c:pt>
                <c:pt idx="1">
                  <c:v>65</c:v>
                </c:pt>
                <c:pt idx="2">
                  <c:v>77</c:v>
                </c:pt>
                <c:pt idx="3">
                  <c:v>305</c:v>
                </c:pt>
                <c:pt idx="4">
                  <c:v>635</c:v>
                </c:pt>
                <c:pt idx="5">
                  <c:v>1373</c:v>
                </c:pt>
                <c:pt idx="6">
                  <c:v>1452</c:v>
                </c:pt>
                <c:pt idx="7">
                  <c:v>-1</c:v>
                </c:pt>
                <c:pt idx="8">
                  <c:v>-151</c:v>
                </c:pt>
                <c:pt idx="9">
                  <c:v>-2099</c:v>
                </c:pt>
                <c:pt idx="10">
                  <c:v>-236</c:v>
                </c:pt>
              </c:numCache>
            </c:numRef>
          </c:val>
          <c:extLst>
            <c:ext xmlns:c16="http://schemas.microsoft.com/office/drawing/2014/chart" uri="{C3380CC4-5D6E-409C-BE32-E72D297353CC}">
              <c16:uniqueId val="{00000000-EE0D-40D1-B82A-25938D43D517}"/>
            </c:ext>
          </c:extLst>
        </c:ser>
        <c:dLbls>
          <c:showLegendKey val="0"/>
          <c:showVal val="0"/>
          <c:showCatName val="0"/>
          <c:showSerName val="0"/>
          <c:showPercent val="0"/>
          <c:showBubbleSize val="0"/>
        </c:dLbls>
        <c:gapWidth val="219"/>
        <c:overlap val="-27"/>
        <c:axId val="354336752"/>
        <c:axId val="354334456"/>
      </c:barChart>
      <c:catAx>
        <c:axId val="354336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334456"/>
        <c:crosses val="autoZero"/>
        <c:auto val="1"/>
        <c:lblAlgn val="ctr"/>
        <c:lblOffset val="100"/>
        <c:noMultiLvlLbl val="0"/>
      </c:catAx>
      <c:valAx>
        <c:axId val="354334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336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Ferramentas Elétricas Profissionais e Acessórios Brazil</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546</c:v>
                </c:pt>
                <c:pt idx="1">
                  <c:v>400</c:v>
                </c:pt>
                <c:pt idx="2">
                  <c:v>540</c:v>
                </c:pt>
                <c:pt idx="3">
                  <c:v>6313</c:v>
                </c:pt>
                <c:pt idx="4">
                  <c:v>2781</c:v>
                </c:pt>
                <c:pt idx="5">
                  <c:v>10042</c:v>
                </c:pt>
                <c:pt idx="6">
                  <c:v>2594</c:v>
                </c:pt>
                <c:pt idx="7">
                  <c:v>13978</c:v>
                </c:pt>
                <c:pt idx="8">
                  <c:v>4946</c:v>
                </c:pt>
                <c:pt idx="9">
                  <c:v>1559</c:v>
                </c:pt>
                <c:pt idx="10">
                  <c:v>1004</c:v>
                </c:pt>
                <c:pt idx="11">
                  <c:v>546</c:v>
                </c:pt>
                <c:pt idx="12">
                  <c:v>489</c:v>
                </c:pt>
                <c:pt idx="13">
                  <c:v>816</c:v>
                </c:pt>
                <c:pt idx="14">
                  <c:v>696</c:v>
                </c:pt>
                <c:pt idx="15">
                  <c:v>1816</c:v>
                </c:pt>
                <c:pt idx="16">
                  <c:v>1355</c:v>
                </c:pt>
                <c:pt idx="17">
                  <c:v>1005</c:v>
                </c:pt>
                <c:pt idx="18">
                  <c:v>588</c:v>
                </c:pt>
                <c:pt idx="19">
                  <c:v>408</c:v>
                </c:pt>
                <c:pt idx="20">
                  <c:v>300</c:v>
                </c:pt>
                <c:pt idx="21">
                  <c:v>742</c:v>
                </c:pt>
                <c:pt idx="22">
                  <c:v>491</c:v>
                </c:pt>
                <c:pt idx="23">
                  <c:v>342</c:v>
                </c:pt>
                <c:pt idx="24">
                  <c:v>234</c:v>
                </c:pt>
                <c:pt idx="25">
                  <c:v>227</c:v>
                </c:pt>
                <c:pt idx="26">
                  <c:v>245</c:v>
                </c:pt>
                <c:pt idx="27">
                  <c:v>313</c:v>
                </c:pt>
                <c:pt idx="28">
                  <c:v>426</c:v>
                </c:pt>
                <c:pt idx="29">
                  <c:v>575</c:v>
                </c:pt>
                <c:pt idx="30">
                  <c:v>414</c:v>
                </c:pt>
              </c:numCache>
            </c:numRef>
          </c:val>
          <c:smooth val="0"/>
          <c:extLst>
            <c:ext xmlns:c16="http://schemas.microsoft.com/office/drawing/2014/chart" uri="{C3380CC4-5D6E-409C-BE32-E72D297353CC}">
              <c16:uniqueId val="{00000000-FF21-4F10-82D6-E7BD346325A1}"/>
            </c:ext>
          </c:extLst>
        </c:ser>
        <c:ser>
          <c:idx val="1"/>
          <c:order val="1"/>
          <c:tx>
            <c:strRef>
              <c:f>Sheet1!$C$1</c:f>
              <c:strCache>
                <c:ptCount val="1"/>
                <c:pt idx="0">
                  <c:v>Bosch Herramientas Eléctricas Profesionales y Accesorios Argentina</c:v>
                </c:pt>
              </c:strCache>
            </c:strRef>
          </c:tx>
          <c:spPr>
            <a:ln w="28575" cap="rnd">
              <a:solidFill>
                <a:schemeClr val="accent2"/>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4048</c:v>
                </c:pt>
                <c:pt idx="1">
                  <c:v>1023</c:v>
                </c:pt>
                <c:pt idx="2">
                  <c:v>1153</c:v>
                </c:pt>
                <c:pt idx="3">
                  <c:v>617</c:v>
                </c:pt>
                <c:pt idx="4">
                  <c:v>292</c:v>
                </c:pt>
                <c:pt idx="5">
                  <c:v>401</c:v>
                </c:pt>
                <c:pt idx="6">
                  <c:v>814</c:v>
                </c:pt>
                <c:pt idx="7">
                  <c:v>4543</c:v>
                </c:pt>
                <c:pt idx="8">
                  <c:v>5666</c:v>
                </c:pt>
                <c:pt idx="9">
                  <c:v>1800</c:v>
                </c:pt>
                <c:pt idx="10">
                  <c:v>525</c:v>
                </c:pt>
                <c:pt idx="11">
                  <c:v>3849</c:v>
                </c:pt>
                <c:pt idx="12">
                  <c:v>1825</c:v>
                </c:pt>
                <c:pt idx="13">
                  <c:v>3437</c:v>
                </c:pt>
                <c:pt idx="14">
                  <c:v>4028</c:v>
                </c:pt>
                <c:pt idx="15">
                  <c:v>2818</c:v>
                </c:pt>
                <c:pt idx="16">
                  <c:v>1896</c:v>
                </c:pt>
                <c:pt idx="17">
                  <c:v>915</c:v>
                </c:pt>
                <c:pt idx="18">
                  <c:v>500</c:v>
                </c:pt>
                <c:pt idx="19">
                  <c:v>371</c:v>
                </c:pt>
                <c:pt idx="20">
                  <c:v>200</c:v>
                </c:pt>
                <c:pt idx="21">
                  <c:v>287</c:v>
                </c:pt>
                <c:pt idx="22">
                  <c:v>157</c:v>
                </c:pt>
                <c:pt idx="23">
                  <c:v>3289</c:v>
                </c:pt>
                <c:pt idx="24">
                  <c:v>4568</c:v>
                </c:pt>
                <c:pt idx="25">
                  <c:v>2768</c:v>
                </c:pt>
                <c:pt idx="26">
                  <c:v>999</c:v>
                </c:pt>
                <c:pt idx="27">
                  <c:v>632</c:v>
                </c:pt>
                <c:pt idx="28">
                  <c:v>344</c:v>
                </c:pt>
                <c:pt idx="29">
                  <c:v>556</c:v>
                </c:pt>
                <c:pt idx="30">
                  <c:v>564</c:v>
                </c:pt>
              </c:numCache>
            </c:numRef>
          </c:val>
          <c:smooth val="0"/>
          <c:extLst>
            <c:ext xmlns:c16="http://schemas.microsoft.com/office/drawing/2014/chart" uri="{C3380CC4-5D6E-409C-BE32-E72D297353CC}">
              <c16:uniqueId val="{00000001-FF21-4F10-82D6-E7BD346325A1}"/>
            </c:ext>
          </c:extLst>
        </c:ser>
        <c:ser>
          <c:idx val="2"/>
          <c:order val="2"/>
          <c:tx>
            <c:strRef>
              <c:f>Sheet1!$D$1</c:f>
              <c:strCache>
                <c:ptCount val="1"/>
                <c:pt idx="0">
                  <c:v>Bosch Herramientas Eléctricas Profesionales y Accesorios Chile</c:v>
                </c:pt>
              </c:strCache>
            </c:strRef>
          </c:tx>
          <c:spPr>
            <a:ln w="28575" cap="rnd">
              <a:solidFill>
                <a:schemeClr val="accent3"/>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Sheet1!$D$2:$D$32</c:f>
              <c:numCache>
                <c:formatCode>General</c:formatCode>
                <c:ptCount val="31"/>
                <c:pt idx="0">
                  <c:v>4510</c:v>
                </c:pt>
                <c:pt idx="1">
                  <c:v>1817</c:v>
                </c:pt>
                <c:pt idx="2">
                  <c:v>4668</c:v>
                </c:pt>
                <c:pt idx="3">
                  <c:v>6463</c:v>
                </c:pt>
                <c:pt idx="4">
                  <c:v>7529</c:v>
                </c:pt>
                <c:pt idx="5">
                  <c:v>5535</c:v>
                </c:pt>
                <c:pt idx="6">
                  <c:v>20611</c:v>
                </c:pt>
                <c:pt idx="7">
                  <c:v>27987</c:v>
                </c:pt>
                <c:pt idx="8">
                  <c:v>28720</c:v>
                </c:pt>
                <c:pt idx="9">
                  <c:v>20276</c:v>
                </c:pt>
                <c:pt idx="10">
                  <c:v>22669</c:v>
                </c:pt>
                <c:pt idx="11">
                  <c:v>31924</c:v>
                </c:pt>
                <c:pt idx="12">
                  <c:v>37388</c:v>
                </c:pt>
                <c:pt idx="13">
                  <c:v>29979</c:v>
                </c:pt>
                <c:pt idx="14">
                  <c:v>40149</c:v>
                </c:pt>
                <c:pt idx="15">
                  <c:v>64638</c:v>
                </c:pt>
                <c:pt idx="16">
                  <c:v>53332</c:v>
                </c:pt>
                <c:pt idx="17">
                  <c:v>49348</c:v>
                </c:pt>
                <c:pt idx="18">
                  <c:v>52827</c:v>
                </c:pt>
                <c:pt idx="19">
                  <c:v>52717</c:v>
                </c:pt>
                <c:pt idx="20">
                  <c:v>53711</c:v>
                </c:pt>
                <c:pt idx="21">
                  <c:v>52982</c:v>
                </c:pt>
                <c:pt idx="22">
                  <c:v>30853</c:v>
                </c:pt>
                <c:pt idx="23">
                  <c:v>22434</c:v>
                </c:pt>
                <c:pt idx="24">
                  <c:v>24020</c:v>
                </c:pt>
                <c:pt idx="25">
                  <c:v>18394</c:v>
                </c:pt>
                <c:pt idx="26">
                  <c:v>8669</c:v>
                </c:pt>
                <c:pt idx="27">
                  <c:v>4632</c:v>
                </c:pt>
                <c:pt idx="28">
                  <c:v>10036</c:v>
                </c:pt>
                <c:pt idx="29">
                  <c:v>8385</c:v>
                </c:pt>
                <c:pt idx="30">
                  <c:v>16718</c:v>
                </c:pt>
              </c:numCache>
            </c:numRef>
          </c:val>
          <c:smooth val="0"/>
          <c:extLst>
            <c:ext xmlns:c16="http://schemas.microsoft.com/office/drawing/2014/chart" uri="{C3380CC4-5D6E-409C-BE32-E72D297353CC}">
              <c16:uniqueId val="{00000002-FF21-4F10-82D6-E7BD346325A1}"/>
            </c:ext>
          </c:extLst>
        </c:ser>
        <c:dLbls>
          <c:showLegendKey val="0"/>
          <c:showVal val="0"/>
          <c:showCatName val="0"/>
          <c:showSerName val="0"/>
          <c:showPercent val="0"/>
          <c:showBubbleSize val="0"/>
        </c:dLbls>
        <c:smooth val="0"/>
        <c:axId val="418243784"/>
        <c:axId val="418248704"/>
      </c:lineChart>
      <c:dateAx>
        <c:axId val="418243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248704"/>
        <c:crosses val="autoZero"/>
        <c:auto val="1"/>
        <c:lblOffset val="100"/>
        <c:baseTimeUnit val="days"/>
      </c:dateAx>
      <c:valAx>
        <c:axId val="418248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243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Ferramentas Elétricas Profissionais e Acessórios Brazil</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78C2-415A-8730-7B984FF93B7B}"/>
            </c:ext>
          </c:extLst>
        </c:ser>
        <c:ser>
          <c:idx val="1"/>
          <c:order val="1"/>
          <c:tx>
            <c:strRef>
              <c:f>Sheet1!$C$1</c:f>
              <c:strCache>
                <c:ptCount val="1"/>
                <c:pt idx="0">
                  <c:v>Bosch Herramientas Eléctricas Profesionales y Accesorios Argentina</c:v>
                </c:pt>
              </c:strCache>
            </c:strRef>
          </c:tx>
          <c:spPr>
            <a:ln w="28575" cap="rnd">
              <a:solidFill>
                <a:schemeClr val="accent2"/>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78C2-415A-8730-7B984FF93B7B}"/>
            </c:ext>
          </c:extLst>
        </c:ser>
        <c:ser>
          <c:idx val="2"/>
          <c:order val="2"/>
          <c:tx>
            <c:strRef>
              <c:f>Sheet1!$D$1</c:f>
              <c:strCache>
                <c:ptCount val="1"/>
                <c:pt idx="0">
                  <c:v>Bosch Herramientas Eléctricas Profesionales y Accesorios Chile</c:v>
                </c:pt>
              </c:strCache>
            </c:strRef>
          </c:tx>
          <c:spPr>
            <a:ln w="28575" cap="rnd">
              <a:solidFill>
                <a:schemeClr val="accent3"/>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78C2-415A-8730-7B984FF93B7B}"/>
            </c:ext>
          </c:extLst>
        </c:ser>
        <c:dLbls>
          <c:showLegendKey val="0"/>
          <c:showVal val="0"/>
          <c:showCatName val="0"/>
          <c:showSerName val="0"/>
          <c:showPercent val="0"/>
          <c:showBubbleSize val="0"/>
        </c:dLbls>
        <c:smooth val="0"/>
        <c:axId val="418245424"/>
        <c:axId val="418249360"/>
      </c:lineChart>
      <c:dateAx>
        <c:axId val="418245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249360"/>
        <c:crosses val="autoZero"/>
        <c:auto val="1"/>
        <c:lblOffset val="100"/>
        <c:baseTimeUnit val="days"/>
      </c:dateAx>
      <c:valAx>
        <c:axId val="418249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245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Ferramentas Elétricas Profissionais e Acessórios Brazil</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25</c:v>
                </c:pt>
                <c:pt idx="1">
                  <c:v>23</c:v>
                </c:pt>
                <c:pt idx="2">
                  <c:v>25</c:v>
                </c:pt>
                <c:pt idx="3">
                  <c:v>32</c:v>
                </c:pt>
                <c:pt idx="4">
                  <c:v>18</c:v>
                </c:pt>
                <c:pt idx="5">
                  <c:v>28</c:v>
                </c:pt>
                <c:pt idx="6">
                  <c:v>40</c:v>
                </c:pt>
                <c:pt idx="7">
                  <c:v>75</c:v>
                </c:pt>
                <c:pt idx="8">
                  <c:v>48</c:v>
                </c:pt>
                <c:pt idx="9">
                  <c:v>33</c:v>
                </c:pt>
                <c:pt idx="10">
                  <c:v>42</c:v>
                </c:pt>
                <c:pt idx="11">
                  <c:v>24</c:v>
                </c:pt>
                <c:pt idx="12">
                  <c:v>31</c:v>
                </c:pt>
                <c:pt idx="13">
                  <c:v>30</c:v>
                </c:pt>
                <c:pt idx="14">
                  <c:v>28</c:v>
                </c:pt>
                <c:pt idx="15">
                  <c:v>40</c:v>
                </c:pt>
                <c:pt idx="16">
                  <c:v>45</c:v>
                </c:pt>
                <c:pt idx="17">
                  <c:v>53</c:v>
                </c:pt>
                <c:pt idx="18">
                  <c:v>20</c:v>
                </c:pt>
                <c:pt idx="19">
                  <c:v>18</c:v>
                </c:pt>
                <c:pt idx="20">
                  <c:v>26</c:v>
                </c:pt>
                <c:pt idx="21">
                  <c:v>29</c:v>
                </c:pt>
                <c:pt idx="22">
                  <c:v>37</c:v>
                </c:pt>
                <c:pt idx="23">
                  <c:v>30</c:v>
                </c:pt>
                <c:pt idx="24">
                  <c:v>18</c:v>
                </c:pt>
                <c:pt idx="25">
                  <c:v>12</c:v>
                </c:pt>
                <c:pt idx="26">
                  <c:v>17</c:v>
                </c:pt>
                <c:pt idx="27">
                  <c:v>32</c:v>
                </c:pt>
                <c:pt idx="28">
                  <c:v>34</c:v>
                </c:pt>
                <c:pt idx="29">
                  <c:v>40</c:v>
                </c:pt>
                <c:pt idx="30">
                  <c:v>23</c:v>
                </c:pt>
              </c:numCache>
            </c:numRef>
          </c:val>
          <c:smooth val="0"/>
          <c:extLst>
            <c:ext xmlns:c16="http://schemas.microsoft.com/office/drawing/2014/chart" uri="{C3380CC4-5D6E-409C-BE32-E72D297353CC}">
              <c16:uniqueId val="{00000000-4953-4B60-9207-11E7C14047CB}"/>
            </c:ext>
          </c:extLst>
        </c:ser>
        <c:ser>
          <c:idx val="1"/>
          <c:order val="1"/>
          <c:tx>
            <c:strRef>
              <c:f>Sheet1!$C$1</c:f>
              <c:strCache>
                <c:ptCount val="1"/>
                <c:pt idx="0">
                  <c:v>Bosch Herramientas Eléctricas Profesionales y Accesorios Argentina</c:v>
                </c:pt>
              </c:strCache>
            </c:strRef>
          </c:tx>
          <c:spPr>
            <a:ln w="28575" cap="rnd">
              <a:solidFill>
                <a:schemeClr val="accent2"/>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77</c:v>
                </c:pt>
                <c:pt idx="1">
                  <c:v>30</c:v>
                </c:pt>
                <c:pt idx="2">
                  <c:v>28</c:v>
                </c:pt>
                <c:pt idx="3">
                  <c:v>23</c:v>
                </c:pt>
                <c:pt idx="4">
                  <c:v>27</c:v>
                </c:pt>
                <c:pt idx="5">
                  <c:v>23</c:v>
                </c:pt>
                <c:pt idx="6">
                  <c:v>34</c:v>
                </c:pt>
                <c:pt idx="7">
                  <c:v>67</c:v>
                </c:pt>
                <c:pt idx="8">
                  <c:v>63</c:v>
                </c:pt>
                <c:pt idx="9">
                  <c:v>43</c:v>
                </c:pt>
                <c:pt idx="10">
                  <c:v>24</c:v>
                </c:pt>
                <c:pt idx="11">
                  <c:v>59</c:v>
                </c:pt>
                <c:pt idx="12">
                  <c:v>29</c:v>
                </c:pt>
                <c:pt idx="13">
                  <c:v>87</c:v>
                </c:pt>
                <c:pt idx="14">
                  <c:v>73</c:v>
                </c:pt>
                <c:pt idx="15">
                  <c:v>36</c:v>
                </c:pt>
                <c:pt idx="16">
                  <c:v>46</c:v>
                </c:pt>
                <c:pt idx="17">
                  <c:v>33</c:v>
                </c:pt>
                <c:pt idx="18">
                  <c:v>28</c:v>
                </c:pt>
                <c:pt idx="19">
                  <c:v>11</c:v>
                </c:pt>
                <c:pt idx="20">
                  <c:v>15</c:v>
                </c:pt>
                <c:pt idx="21">
                  <c:v>28</c:v>
                </c:pt>
                <c:pt idx="22">
                  <c:v>17</c:v>
                </c:pt>
                <c:pt idx="23">
                  <c:v>53</c:v>
                </c:pt>
                <c:pt idx="24">
                  <c:v>44</c:v>
                </c:pt>
                <c:pt idx="25">
                  <c:v>32</c:v>
                </c:pt>
                <c:pt idx="26">
                  <c:v>31</c:v>
                </c:pt>
                <c:pt idx="27">
                  <c:v>30</c:v>
                </c:pt>
                <c:pt idx="28">
                  <c:v>21</c:v>
                </c:pt>
                <c:pt idx="29">
                  <c:v>21</c:v>
                </c:pt>
                <c:pt idx="30">
                  <c:v>25</c:v>
                </c:pt>
              </c:numCache>
            </c:numRef>
          </c:val>
          <c:smooth val="0"/>
          <c:extLst>
            <c:ext xmlns:c16="http://schemas.microsoft.com/office/drawing/2014/chart" uri="{C3380CC4-5D6E-409C-BE32-E72D297353CC}">
              <c16:uniqueId val="{00000001-4953-4B60-9207-11E7C14047CB}"/>
            </c:ext>
          </c:extLst>
        </c:ser>
        <c:ser>
          <c:idx val="2"/>
          <c:order val="2"/>
          <c:tx>
            <c:strRef>
              <c:f>Sheet1!$D$1</c:f>
              <c:strCache>
                <c:ptCount val="1"/>
                <c:pt idx="0">
                  <c:v>Bosch Herramientas Eléctricas Profesionales y Accesorios Chile</c:v>
                </c:pt>
              </c:strCache>
            </c:strRef>
          </c:tx>
          <c:spPr>
            <a:ln w="28575" cap="rnd">
              <a:solidFill>
                <a:schemeClr val="accent3"/>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Sheet1!$D$2:$D$32</c:f>
              <c:numCache>
                <c:formatCode>General</c:formatCode>
                <c:ptCount val="31"/>
                <c:pt idx="0">
                  <c:v>9</c:v>
                </c:pt>
                <c:pt idx="1">
                  <c:v>17</c:v>
                </c:pt>
                <c:pt idx="2">
                  <c:v>22</c:v>
                </c:pt>
                <c:pt idx="3">
                  <c:v>16</c:v>
                </c:pt>
                <c:pt idx="4">
                  <c:v>9</c:v>
                </c:pt>
                <c:pt idx="5">
                  <c:v>5</c:v>
                </c:pt>
                <c:pt idx="6">
                  <c:v>73</c:v>
                </c:pt>
                <c:pt idx="7">
                  <c:v>48</c:v>
                </c:pt>
                <c:pt idx="8">
                  <c:v>30</c:v>
                </c:pt>
                <c:pt idx="9">
                  <c:v>34</c:v>
                </c:pt>
                <c:pt idx="10">
                  <c:v>45</c:v>
                </c:pt>
                <c:pt idx="11">
                  <c:v>39</c:v>
                </c:pt>
                <c:pt idx="12">
                  <c:v>38</c:v>
                </c:pt>
                <c:pt idx="13">
                  <c:v>34</c:v>
                </c:pt>
                <c:pt idx="14">
                  <c:v>54</c:v>
                </c:pt>
                <c:pt idx="15">
                  <c:v>124</c:v>
                </c:pt>
                <c:pt idx="16">
                  <c:v>86</c:v>
                </c:pt>
                <c:pt idx="17">
                  <c:v>58</c:v>
                </c:pt>
                <c:pt idx="18">
                  <c:v>118</c:v>
                </c:pt>
                <c:pt idx="19">
                  <c:v>110</c:v>
                </c:pt>
                <c:pt idx="20">
                  <c:v>139</c:v>
                </c:pt>
                <c:pt idx="21">
                  <c:v>81</c:v>
                </c:pt>
                <c:pt idx="22">
                  <c:v>83</c:v>
                </c:pt>
                <c:pt idx="23">
                  <c:v>58</c:v>
                </c:pt>
                <c:pt idx="24">
                  <c:v>101</c:v>
                </c:pt>
                <c:pt idx="25">
                  <c:v>96</c:v>
                </c:pt>
                <c:pt idx="26">
                  <c:v>36</c:v>
                </c:pt>
                <c:pt idx="27">
                  <c:v>11</c:v>
                </c:pt>
                <c:pt idx="28">
                  <c:v>35</c:v>
                </c:pt>
                <c:pt idx="29">
                  <c:v>40</c:v>
                </c:pt>
                <c:pt idx="30">
                  <c:v>84</c:v>
                </c:pt>
              </c:numCache>
            </c:numRef>
          </c:val>
          <c:smooth val="0"/>
          <c:extLst>
            <c:ext xmlns:c16="http://schemas.microsoft.com/office/drawing/2014/chart" uri="{C3380CC4-5D6E-409C-BE32-E72D297353CC}">
              <c16:uniqueId val="{00000002-4953-4B60-9207-11E7C14047CB}"/>
            </c:ext>
          </c:extLst>
        </c:ser>
        <c:dLbls>
          <c:showLegendKey val="0"/>
          <c:showVal val="0"/>
          <c:showCatName val="0"/>
          <c:showSerName val="0"/>
          <c:showPercent val="0"/>
          <c:showBubbleSize val="0"/>
        </c:dLbls>
        <c:smooth val="0"/>
        <c:axId val="411758312"/>
        <c:axId val="419300432"/>
      </c:lineChart>
      <c:dateAx>
        <c:axId val="411758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300432"/>
        <c:crosses val="autoZero"/>
        <c:auto val="1"/>
        <c:lblOffset val="100"/>
        <c:baseTimeUnit val="days"/>
      </c:dateAx>
      <c:valAx>
        <c:axId val="419300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758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Sheet1!$B$2:$B$4</c:f>
              <c:numCache>
                <c:formatCode>General</c:formatCode>
                <c:ptCount val="3"/>
                <c:pt idx="0">
                  <c:v>6751</c:v>
                </c:pt>
                <c:pt idx="1">
                  <c:v>4551</c:v>
                </c:pt>
                <c:pt idx="2">
                  <c:v>49008</c:v>
                </c:pt>
              </c:numCache>
            </c:numRef>
          </c:val>
          <c:extLst>
            <c:ext xmlns:c16="http://schemas.microsoft.com/office/drawing/2014/chart" uri="{C3380CC4-5D6E-409C-BE32-E72D297353CC}">
              <c16:uniqueId val="{00000000-67CF-4BA1-ABA1-40949F843264}"/>
            </c:ext>
          </c:extLst>
        </c:ser>
        <c:ser>
          <c:idx val="1"/>
          <c:order val="1"/>
          <c:tx>
            <c:strRef>
              <c:f>Sheet1!$C$1</c:f>
              <c:strCache>
                <c:ptCount val="1"/>
                <c:pt idx="0">
                  <c:v>Organic Reach</c:v>
                </c:pt>
              </c:strCache>
            </c:strRef>
          </c:tx>
          <c:spPr>
            <a:solidFill>
              <a:schemeClr val="accent2"/>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Sheet1!$C$2:$C$4</c:f>
              <c:numCache>
                <c:formatCode>General</c:formatCode>
                <c:ptCount val="3"/>
                <c:pt idx="0">
                  <c:v>16905</c:v>
                </c:pt>
                <c:pt idx="1">
                  <c:v>10529</c:v>
                </c:pt>
                <c:pt idx="2">
                  <c:v>7752</c:v>
                </c:pt>
              </c:numCache>
            </c:numRef>
          </c:val>
          <c:extLst>
            <c:ext xmlns:c16="http://schemas.microsoft.com/office/drawing/2014/chart" uri="{C3380CC4-5D6E-409C-BE32-E72D297353CC}">
              <c16:uniqueId val="{00000001-67CF-4BA1-ABA1-40949F843264}"/>
            </c:ext>
          </c:extLst>
        </c:ser>
        <c:ser>
          <c:idx val="2"/>
          <c:order val="2"/>
          <c:tx>
            <c:strRef>
              <c:f>Sheet1!$D$1</c:f>
              <c:strCache>
                <c:ptCount val="1"/>
                <c:pt idx="0">
                  <c:v>Paid Reach</c:v>
                </c:pt>
              </c:strCache>
            </c:strRef>
          </c:tx>
          <c:spPr>
            <a:solidFill>
              <a:schemeClr val="accent3"/>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Sheet1!$D$2:$D$4</c:f>
              <c:numCache>
                <c:formatCode>General</c:formatCode>
                <c:ptCount val="3"/>
                <c:pt idx="0">
                  <c:v>0</c:v>
                </c:pt>
                <c:pt idx="1">
                  <c:v>0</c:v>
                </c:pt>
                <c:pt idx="2">
                  <c:v>202089</c:v>
                </c:pt>
              </c:numCache>
            </c:numRef>
          </c:val>
          <c:extLst>
            <c:ext xmlns:c16="http://schemas.microsoft.com/office/drawing/2014/chart" uri="{C3380CC4-5D6E-409C-BE32-E72D297353CC}">
              <c16:uniqueId val="{00000002-67CF-4BA1-ABA1-40949F843264}"/>
            </c:ext>
          </c:extLst>
        </c:ser>
        <c:dLbls>
          <c:showLegendKey val="0"/>
          <c:showVal val="0"/>
          <c:showCatName val="0"/>
          <c:showSerName val="0"/>
          <c:showPercent val="0"/>
          <c:showBubbleSize val="0"/>
        </c:dLbls>
        <c:gapWidth val="219"/>
        <c:overlap val="-27"/>
        <c:axId val="222217528"/>
        <c:axId val="222213592"/>
      </c:barChart>
      <c:catAx>
        <c:axId val="222217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213592"/>
        <c:crosses val="autoZero"/>
        <c:auto val="1"/>
        <c:lblAlgn val="ctr"/>
        <c:lblOffset val="100"/>
        <c:noMultiLvlLbl val="0"/>
      </c:catAx>
      <c:valAx>
        <c:axId val="222213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217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Social Clicks</c:v>
                </c:pt>
              </c:strCache>
            </c:strRef>
          </c:tx>
          <c:spPr>
            <a:solidFill>
              <a:schemeClr val="accent1"/>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82BB-4182-BACD-9A3D85E74D3C}"/>
            </c:ext>
          </c:extLst>
        </c:ser>
        <c:ser>
          <c:idx val="1"/>
          <c:order val="1"/>
          <c:tx>
            <c:strRef>
              <c:f>Sheet1!$C$1</c:f>
              <c:strCache>
                <c:ptCount val="1"/>
                <c:pt idx="0">
                  <c:v>Other Clicks</c:v>
                </c:pt>
              </c:strCache>
            </c:strRef>
          </c:tx>
          <c:spPr>
            <a:solidFill>
              <a:schemeClr val="accent2"/>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82BB-4182-BACD-9A3D85E74D3C}"/>
            </c:ext>
          </c:extLst>
        </c:ser>
        <c:dLbls>
          <c:showLegendKey val="0"/>
          <c:showVal val="0"/>
          <c:showCatName val="0"/>
          <c:showSerName val="0"/>
          <c:showPercent val="0"/>
          <c:showBubbleSize val="0"/>
        </c:dLbls>
        <c:gapWidth val="150"/>
        <c:overlap val="100"/>
        <c:axId val="222215888"/>
        <c:axId val="222218512"/>
      </c:barChart>
      <c:catAx>
        <c:axId val="222215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218512"/>
        <c:crosses val="autoZero"/>
        <c:auto val="1"/>
        <c:lblAlgn val="ctr"/>
        <c:lblOffset val="100"/>
        <c:noMultiLvlLbl val="0"/>
      </c:catAx>
      <c:valAx>
        <c:axId val="222218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215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Ads based on Organic Posts</c:v>
                </c:pt>
              </c:strCache>
            </c:strRef>
          </c:tx>
          <c:spPr>
            <a:solidFill>
              <a:schemeClr val="accent1"/>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679C-493C-AD90-C8C2D9217A91}"/>
            </c:ext>
          </c:extLst>
        </c:ser>
        <c:ser>
          <c:idx val="1"/>
          <c:order val="1"/>
          <c:tx>
            <c:strRef>
              <c:f>Sheet1!$C$1</c:f>
              <c:strCache>
                <c:ptCount val="1"/>
                <c:pt idx="0">
                  <c:v>Ads based on Dark Posts</c:v>
                </c:pt>
              </c:strCache>
            </c:strRef>
          </c:tx>
          <c:spPr>
            <a:solidFill>
              <a:schemeClr val="accent2"/>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679C-493C-AD90-C8C2D9217A91}"/>
            </c:ext>
          </c:extLst>
        </c:ser>
        <c:dLbls>
          <c:showLegendKey val="0"/>
          <c:showVal val="0"/>
          <c:showCatName val="0"/>
          <c:showSerName val="0"/>
          <c:showPercent val="0"/>
          <c:showBubbleSize val="0"/>
        </c:dLbls>
        <c:gapWidth val="150"/>
        <c:overlap val="100"/>
        <c:axId val="222210640"/>
        <c:axId val="222220152"/>
      </c:barChart>
      <c:catAx>
        <c:axId val="222210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220152"/>
        <c:crosses val="autoZero"/>
        <c:auto val="1"/>
        <c:lblAlgn val="ctr"/>
        <c:lblOffset val="100"/>
        <c:noMultiLvlLbl val="0"/>
      </c:catAx>
      <c:valAx>
        <c:axId val="2222201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210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User Posts</c:v>
                </c:pt>
              </c:strCache>
            </c:strRef>
          </c:tx>
          <c:spPr>
            <a:solidFill>
              <a:schemeClr val="accent1"/>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E6F8-4EC7-829D-BF11576451E7}"/>
            </c:ext>
          </c:extLst>
        </c:ser>
        <c:ser>
          <c:idx val="1"/>
          <c:order val="1"/>
          <c:tx>
            <c:strRef>
              <c:f>Sheet1!$C$1</c:f>
              <c:strCache>
                <c:ptCount val="1"/>
                <c:pt idx="0">
                  <c:v>Private Conversations</c:v>
                </c:pt>
              </c:strCache>
            </c:strRef>
          </c:tx>
          <c:spPr>
            <a:solidFill>
              <a:schemeClr val="accent2"/>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Sheet1!$C$2:$C$4</c:f>
              <c:numCache>
                <c:formatCode>General</c:formatCode>
                <c:ptCount val="3"/>
                <c:pt idx="0">
                  <c:v>90222</c:v>
                </c:pt>
                <c:pt idx="1">
                  <c:v>60350</c:v>
                </c:pt>
              </c:numCache>
            </c:numRef>
          </c:val>
          <c:extLst>
            <c:ext xmlns:c16="http://schemas.microsoft.com/office/drawing/2014/chart" uri="{C3380CC4-5D6E-409C-BE32-E72D297353CC}">
              <c16:uniqueId val="{00000001-E6F8-4EC7-829D-BF11576451E7}"/>
            </c:ext>
          </c:extLst>
        </c:ser>
        <c:dLbls>
          <c:showLegendKey val="0"/>
          <c:showVal val="0"/>
          <c:showCatName val="0"/>
          <c:showSerName val="0"/>
          <c:showPercent val="0"/>
          <c:showBubbleSize val="0"/>
        </c:dLbls>
        <c:gapWidth val="219"/>
        <c:overlap val="-27"/>
        <c:axId val="453592336"/>
        <c:axId val="453593320"/>
      </c:barChart>
      <c:catAx>
        <c:axId val="453592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593320"/>
        <c:crosses val="autoZero"/>
        <c:auto val="1"/>
        <c:lblAlgn val="ctr"/>
        <c:lblOffset val="100"/>
        <c:noMultiLvlLbl val="0"/>
      </c:catAx>
      <c:valAx>
        <c:axId val="453593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592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Sheet1!$B$2:$B$4</c:f>
              <c:numCache>
                <c:formatCode>General</c:formatCode>
                <c:ptCount val="3"/>
                <c:pt idx="0">
                  <c:v>3</c:v>
                </c:pt>
                <c:pt idx="1">
                  <c:v>2</c:v>
                </c:pt>
                <c:pt idx="2">
                  <c:v>0</c:v>
                </c:pt>
              </c:numCache>
            </c:numRef>
          </c:val>
          <c:extLst>
            <c:ext xmlns:c16="http://schemas.microsoft.com/office/drawing/2014/chart" uri="{C3380CC4-5D6E-409C-BE32-E72D297353CC}">
              <c16:uniqueId val="{00000000-57FB-4527-9521-4C0543447EB3}"/>
            </c:ext>
          </c:extLst>
        </c:ser>
        <c:ser>
          <c:idx val="1"/>
          <c:order val="1"/>
          <c:tx>
            <c:strRef>
              <c:f>Sheet1!$C$1</c:f>
              <c:strCache>
                <c:ptCount val="1"/>
                <c:pt idx="0">
                  <c:v>2h - 8h</c:v>
                </c:pt>
              </c:strCache>
            </c:strRef>
          </c:tx>
          <c:spPr>
            <a:solidFill>
              <a:schemeClr val="accent2"/>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Sheet1!$C$2:$C$4</c:f>
              <c:numCache>
                <c:formatCode>General</c:formatCode>
                <c:ptCount val="3"/>
                <c:pt idx="0">
                  <c:v>6</c:v>
                </c:pt>
                <c:pt idx="1">
                  <c:v>1</c:v>
                </c:pt>
                <c:pt idx="2">
                  <c:v>0</c:v>
                </c:pt>
              </c:numCache>
            </c:numRef>
          </c:val>
          <c:extLst>
            <c:ext xmlns:c16="http://schemas.microsoft.com/office/drawing/2014/chart" uri="{C3380CC4-5D6E-409C-BE32-E72D297353CC}">
              <c16:uniqueId val="{00000001-57FB-4527-9521-4C0543447EB3}"/>
            </c:ext>
          </c:extLst>
        </c:ser>
        <c:ser>
          <c:idx val="2"/>
          <c:order val="2"/>
          <c:tx>
            <c:strRef>
              <c:f>Sheet1!$D$1</c:f>
              <c:strCache>
                <c:ptCount val="1"/>
                <c:pt idx="0">
                  <c:v>8h - 24h</c:v>
                </c:pt>
              </c:strCache>
            </c:strRef>
          </c:tx>
          <c:spPr>
            <a:solidFill>
              <a:schemeClr val="accent3"/>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Sheet1!$D$2:$D$4</c:f>
              <c:numCache>
                <c:formatCode>General</c:formatCode>
                <c:ptCount val="3"/>
                <c:pt idx="0">
                  <c:v>4</c:v>
                </c:pt>
                <c:pt idx="1">
                  <c:v>7</c:v>
                </c:pt>
                <c:pt idx="2">
                  <c:v>0</c:v>
                </c:pt>
              </c:numCache>
            </c:numRef>
          </c:val>
          <c:extLst>
            <c:ext xmlns:c16="http://schemas.microsoft.com/office/drawing/2014/chart" uri="{C3380CC4-5D6E-409C-BE32-E72D297353CC}">
              <c16:uniqueId val="{00000002-57FB-4527-9521-4C0543447EB3}"/>
            </c:ext>
          </c:extLst>
        </c:ser>
        <c:ser>
          <c:idx val="3"/>
          <c:order val="3"/>
          <c:tx>
            <c:strRef>
              <c:f>Sheet1!$E$1</c:f>
              <c:strCache>
                <c:ptCount val="1"/>
                <c:pt idx="0">
                  <c:v>24h+</c:v>
                </c:pt>
              </c:strCache>
            </c:strRef>
          </c:tx>
          <c:spPr>
            <a:solidFill>
              <a:schemeClr val="accent4"/>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Sheet1!$E$2:$E$4</c:f>
              <c:numCache>
                <c:formatCode>General</c:formatCode>
                <c:ptCount val="3"/>
                <c:pt idx="0">
                  <c:v>6</c:v>
                </c:pt>
                <c:pt idx="1">
                  <c:v>3</c:v>
                </c:pt>
                <c:pt idx="2">
                  <c:v>0</c:v>
                </c:pt>
              </c:numCache>
            </c:numRef>
          </c:val>
          <c:extLst>
            <c:ext xmlns:c16="http://schemas.microsoft.com/office/drawing/2014/chart" uri="{C3380CC4-5D6E-409C-BE32-E72D297353CC}">
              <c16:uniqueId val="{00000003-57FB-4527-9521-4C0543447EB3}"/>
            </c:ext>
          </c:extLst>
        </c:ser>
        <c:ser>
          <c:idx val="4"/>
          <c:order val="4"/>
          <c:tx>
            <c:strRef>
              <c:f>Sheet1!$F$1</c:f>
              <c:strCache>
                <c:ptCount val="1"/>
                <c:pt idx="0">
                  <c:v>Not responded</c:v>
                </c:pt>
              </c:strCache>
            </c:strRef>
          </c:tx>
          <c:spPr>
            <a:solidFill>
              <a:schemeClr val="accent5"/>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Sheet1!$F$2:$F$4</c:f>
              <c:numCache>
                <c:formatCode>General</c:formatCode>
                <c:ptCount val="3"/>
                <c:pt idx="0">
                  <c:v>3</c:v>
                </c:pt>
                <c:pt idx="1">
                  <c:v>0</c:v>
                </c:pt>
                <c:pt idx="2">
                  <c:v>0</c:v>
                </c:pt>
              </c:numCache>
            </c:numRef>
          </c:val>
          <c:extLst>
            <c:ext xmlns:c16="http://schemas.microsoft.com/office/drawing/2014/chart" uri="{C3380CC4-5D6E-409C-BE32-E72D297353CC}">
              <c16:uniqueId val="{00000004-57FB-4527-9521-4C0543447EB3}"/>
            </c:ext>
          </c:extLst>
        </c:ser>
        <c:dLbls>
          <c:showLegendKey val="0"/>
          <c:showVal val="0"/>
          <c:showCatName val="0"/>
          <c:showSerName val="0"/>
          <c:showPercent val="0"/>
          <c:showBubbleSize val="0"/>
        </c:dLbls>
        <c:gapWidth val="150"/>
        <c:overlap val="100"/>
        <c:axId val="453596928"/>
        <c:axId val="453595616"/>
      </c:barChart>
      <c:catAx>
        <c:axId val="453596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595616"/>
        <c:crosses val="autoZero"/>
        <c:auto val="1"/>
        <c:lblAlgn val="ctr"/>
        <c:lblOffset val="100"/>
        <c:noMultiLvlLbl val="0"/>
      </c:catAx>
      <c:valAx>
        <c:axId val="4535956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596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Ferramentas Elétricas Profissionais e Acessórios Brazil</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7CC5-4F86-A45E-2480FEDCF61D}"/>
            </c:ext>
          </c:extLst>
        </c:ser>
        <c:ser>
          <c:idx val="1"/>
          <c:order val="1"/>
          <c:tx>
            <c:strRef>
              <c:f>Sheet1!$C$1</c:f>
              <c:strCache>
                <c:ptCount val="1"/>
                <c:pt idx="0">
                  <c:v>Bosch Herramientas Eléctricas Profesionales y Accesorios Argentina</c:v>
                </c:pt>
              </c:strCache>
            </c:strRef>
          </c:tx>
          <c:spPr>
            <a:ln w="28575" cap="rnd">
              <a:solidFill>
                <a:schemeClr val="accent2"/>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7CC5-4F86-A45E-2480FEDCF61D}"/>
            </c:ext>
          </c:extLst>
        </c:ser>
        <c:ser>
          <c:idx val="2"/>
          <c:order val="2"/>
          <c:tx>
            <c:strRef>
              <c:f>Sheet1!$D$1</c:f>
              <c:strCache>
                <c:ptCount val="1"/>
                <c:pt idx="0">
                  <c:v>Bosch Herramientas Eléctricas Profesionales y Accesorios Chile</c:v>
                </c:pt>
              </c:strCache>
            </c:strRef>
          </c:tx>
          <c:spPr>
            <a:ln w="28575" cap="rnd">
              <a:solidFill>
                <a:schemeClr val="accent3"/>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7CC5-4F86-A45E-2480FEDCF61D}"/>
            </c:ext>
          </c:extLst>
        </c:ser>
        <c:dLbls>
          <c:showLegendKey val="0"/>
          <c:showVal val="0"/>
          <c:showCatName val="0"/>
          <c:showSerName val="0"/>
          <c:showPercent val="0"/>
          <c:showBubbleSize val="0"/>
        </c:dLbls>
        <c:smooth val="0"/>
        <c:axId val="453594960"/>
        <c:axId val="453588072"/>
      </c:lineChart>
      <c:dateAx>
        <c:axId val="453594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588072"/>
        <c:crosses val="autoZero"/>
        <c:auto val="1"/>
        <c:lblOffset val="100"/>
        <c:baseTimeUnit val="days"/>
      </c:dateAx>
      <c:valAx>
        <c:axId val="453588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594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Ferramentas Elétricas Profissionais e Acessórios Brazil</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EA11-4ABF-B7BE-020967746C29}"/>
            </c:ext>
          </c:extLst>
        </c:ser>
        <c:ser>
          <c:idx val="1"/>
          <c:order val="1"/>
          <c:tx>
            <c:strRef>
              <c:f>Sheet1!$C$1</c:f>
              <c:strCache>
                <c:ptCount val="1"/>
                <c:pt idx="0">
                  <c:v>Bosch Herramientas Eléctricas Profesionales y Accesorios Argentina</c:v>
                </c:pt>
              </c:strCache>
            </c:strRef>
          </c:tx>
          <c:spPr>
            <a:ln w="28575" cap="rnd">
              <a:solidFill>
                <a:schemeClr val="accent2"/>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1</c:v>
                </c:pt>
                <c:pt idx="1">
                  <c:v>0</c:v>
                </c:pt>
                <c:pt idx="2">
                  <c:v>0</c:v>
                </c:pt>
                <c:pt idx="3">
                  <c:v>0</c:v>
                </c:pt>
                <c:pt idx="4">
                  <c:v>0</c:v>
                </c:pt>
                <c:pt idx="5">
                  <c:v>0</c:v>
                </c:pt>
                <c:pt idx="6">
                  <c:v>0</c:v>
                </c:pt>
                <c:pt idx="7">
                  <c:v>0</c:v>
                </c:pt>
                <c:pt idx="8">
                  <c:v>1</c:v>
                </c:pt>
                <c:pt idx="9">
                  <c:v>0</c:v>
                </c:pt>
                <c:pt idx="10">
                  <c:v>0</c:v>
                </c:pt>
                <c:pt idx="11">
                  <c:v>0</c:v>
                </c:pt>
                <c:pt idx="12">
                  <c:v>1</c:v>
                </c:pt>
                <c:pt idx="13">
                  <c:v>1</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EA11-4ABF-B7BE-020967746C29}"/>
            </c:ext>
          </c:extLst>
        </c:ser>
        <c:ser>
          <c:idx val="2"/>
          <c:order val="2"/>
          <c:tx>
            <c:strRef>
              <c:f>Sheet1!$D$1</c:f>
              <c:strCache>
                <c:ptCount val="1"/>
                <c:pt idx="0">
                  <c:v>Bosch Herramientas Eléctricas Profesionales y Accesorios Chile</c:v>
                </c:pt>
              </c:strCache>
            </c:strRef>
          </c:tx>
          <c:spPr>
            <a:ln w="28575" cap="rnd">
              <a:solidFill>
                <a:schemeClr val="accent3"/>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Sheet1!$D$2:$D$32</c:f>
              <c:numCache>
                <c:formatCode>General</c:formatCode>
                <c:ptCount val="31"/>
                <c:pt idx="0">
                  <c:v>0</c:v>
                </c:pt>
                <c:pt idx="1">
                  <c:v>0</c:v>
                </c:pt>
                <c:pt idx="2">
                  <c:v>0</c:v>
                </c:pt>
                <c:pt idx="3">
                  <c:v>0</c:v>
                </c:pt>
                <c:pt idx="4">
                  <c:v>0</c:v>
                </c:pt>
                <c:pt idx="5">
                  <c:v>0</c:v>
                </c:pt>
                <c:pt idx="6">
                  <c:v>0</c:v>
                </c:pt>
                <c:pt idx="7">
                  <c:v>2</c:v>
                </c:pt>
                <c:pt idx="8">
                  <c:v>0</c:v>
                </c:pt>
                <c:pt idx="9">
                  <c:v>0</c:v>
                </c:pt>
                <c:pt idx="10">
                  <c:v>0</c:v>
                </c:pt>
                <c:pt idx="11">
                  <c:v>0</c:v>
                </c:pt>
                <c:pt idx="12">
                  <c:v>0</c:v>
                </c:pt>
                <c:pt idx="13">
                  <c:v>0</c:v>
                </c:pt>
                <c:pt idx="14">
                  <c:v>0</c:v>
                </c:pt>
                <c:pt idx="15">
                  <c:v>0</c:v>
                </c:pt>
                <c:pt idx="16">
                  <c:v>0</c:v>
                </c:pt>
                <c:pt idx="17">
                  <c:v>1</c:v>
                </c:pt>
                <c:pt idx="18">
                  <c:v>2</c:v>
                </c:pt>
                <c:pt idx="19">
                  <c:v>0</c:v>
                </c:pt>
                <c:pt idx="20">
                  <c:v>0</c:v>
                </c:pt>
                <c:pt idx="21">
                  <c:v>2</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EA11-4ABF-B7BE-020967746C29}"/>
            </c:ext>
          </c:extLst>
        </c:ser>
        <c:dLbls>
          <c:showLegendKey val="0"/>
          <c:showVal val="0"/>
          <c:showCatName val="0"/>
          <c:showSerName val="0"/>
          <c:showPercent val="0"/>
          <c:showBubbleSize val="0"/>
        </c:dLbls>
        <c:smooth val="0"/>
        <c:axId val="453595944"/>
        <c:axId val="453596600"/>
      </c:lineChart>
      <c:dateAx>
        <c:axId val="453595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596600"/>
        <c:crosses val="autoZero"/>
        <c:auto val="1"/>
        <c:lblOffset val="100"/>
        <c:baseTimeUnit val="days"/>
      </c:dateAx>
      <c:valAx>
        <c:axId val="453596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595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Ferramentas Elétricas Profissionais e Acessórios Brazil</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0</c:v>
                </c:pt>
                <c:pt idx="2">
                  <c:v>0</c:v>
                </c:pt>
                <c:pt idx="3">
                  <c:v>0</c:v>
                </c:pt>
                <c:pt idx="4">
                  <c:v>1</c:v>
                </c:pt>
                <c:pt idx="5">
                  <c:v>2</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4CB2-4FD5-81E9-00A04AA79210}"/>
            </c:ext>
          </c:extLst>
        </c:ser>
        <c:ser>
          <c:idx val="1"/>
          <c:order val="1"/>
          <c:tx>
            <c:strRef>
              <c:f>Sheet1!$C$1</c:f>
              <c:strCache>
                <c:ptCount val="1"/>
                <c:pt idx="0">
                  <c:v>Bosch Herramientas Eléctricas Profesionales y Accesorios Argentina</c:v>
                </c:pt>
              </c:strCache>
            </c:strRef>
          </c:tx>
          <c:spPr>
            <a:ln w="28575" cap="rnd">
              <a:solidFill>
                <a:schemeClr val="accent2"/>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0</c:v>
                </c:pt>
                <c:pt idx="1">
                  <c:v>0</c:v>
                </c:pt>
                <c:pt idx="2">
                  <c:v>0</c:v>
                </c:pt>
                <c:pt idx="3">
                  <c:v>0</c:v>
                </c:pt>
                <c:pt idx="4">
                  <c:v>0</c:v>
                </c:pt>
                <c:pt idx="5">
                  <c:v>0</c:v>
                </c:pt>
                <c:pt idx="6">
                  <c:v>0</c:v>
                </c:pt>
                <c:pt idx="7">
                  <c:v>1</c:v>
                </c:pt>
                <c:pt idx="8">
                  <c:v>1</c:v>
                </c:pt>
                <c:pt idx="9">
                  <c:v>0</c:v>
                </c:pt>
                <c:pt idx="10">
                  <c:v>0</c:v>
                </c:pt>
                <c:pt idx="11">
                  <c:v>0</c:v>
                </c:pt>
                <c:pt idx="12">
                  <c:v>1</c:v>
                </c:pt>
                <c:pt idx="13">
                  <c:v>1</c:v>
                </c:pt>
                <c:pt idx="14">
                  <c:v>0</c:v>
                </c:pt>
                <c:pt idx="15">
                  <c:v>1</c:v>
                </c:pt>
                <c:pt idx="16">
                  <c:v>0</c:v>
                </c:pt>
                <c:pt idx="17">
                  <c:v>0</c:v>
                </c:pt>
                <c:pt idx="18">
                  <c:v>0</c:v>
                </c:pt>
                <c:pt idx="19">
                  <c:v>0</c:v>
                </c:pt>
                <c:pt idx="20">
                  <c:v>0</c:v>
                </c:pt>
                <c:pt idx="21">
                  <c:v>0</c:v>
                </c:pt>
                <c:pt idx="22">
                  <c:v>0</c:v>
                </c:pt>
                <c:pt idx="23">
                  <c:v>1</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4CB2-4FD5-81E9-00A04AA79210}"/>
            </c:ext>
          </c:extLst>
        </c:ser>
        <c:ser>
          <c:idx val="2"/>
          <c:order val="2"/>
          <c:tx>
            <c:strRef>
              <c:f>Sheet1!$D$1</c:f>
              <c:strCache>
                <c:ptCount val="1"/>
                <c:pt idx="0">
                  <c:v>Bosch Herramientas Eléctricas Profesionales y Accesorios Chile</c:v>
                </c:pt>
              </c:strCache>
            </c:strRef>
          </c:tx>
          <c:spPr>
            <a:ln w="28575" cap="rnd">
              <a:solidFill>
                <a:schemeClr val="accent3"/>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1</c:v>
                </c:pt>
                <c:pt idx="18">
                  <c:v>0</c:v>
                </c:pt>
                <c:pt idx="19">
                  <c:v>0</c:v>
                </c:pt>
                <c:pt idx="20">
                  <c:v>0</c:v>
                </c:pt>
                <c:pt idx="21">
                  <c:v>1</c:v>
                </c:pt>
                <c:pt idx="22">
                  <c:v>1</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4CB2-4FD5-81E9-00A04AA79210}"/>
            </c:ext>
          </c:extLst>
        </c:ser>
        <c:dLbls>
          <c:showLegendKey val="0"/>
          <c:showVal val="0"/>
          <c:showCatName val="0"/>
          <c:showSerName val="0"/>
          <c:showPercent val="0"/>
          <c:showBubbleSize val="0"/>
        </c:dLbls>
        <c:smooth val="0"/>
        <c:axId val="453603488"/>
        <c:axId val="453605784"/>
      </c:lineChart>
      <c:dateAx>
        <c:axId val="453603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605784"/>
        <c:crosses val="autoZero"/>
        <c:auto val="1"/>
        <c:lblOffset val="100"/>
        <c:baseTimeUnit val="days"/>
      </c:dateAx>
      <c:valAx>
        <c:axId val="453605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603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New divided by Old Organic Post Reach</c:v>
                </c:pt>
              </c:strCache>
            </c:strRef>
          </c:tx>
          <c:spPr>
            <a:solidFill>
              <a:schemeClr val="accent1"/>
            </a:solidFill>
            <a:ln>
              <a:noFill/>
            </a:ln>
            <a:effectLst/>
          </c:spPr>
          <c:invertIfNegative val="0"/>
          <c:cat>
            <c:strRef>
              <c:f>Sheet1!$A$2:$A$4</c:f>
              <c:strCache>
                <c:ptCount val="3"/>
                <c:pt idx="0">
                  <c:v>Bosch Ferramentas Elétricas Profissionais e Acessórios Brazil</c:v>
                </c:pt>
                <c:pt idx="1">
                  <c:v>Bosch Herramientas Eléctricas Profesionales y Accesorios Argentina</c:v>
                </c:pt>
                <c:pt idx="2">
                  <c:v>Bosch Herramientas Eléctricas Profesionales y Accesorios Chile</c:v>
                </c:pt>
              </c:strCache>
            </c:strRef>
          </c:cat>
          <c:val>
            <c:numRef>
              <c:f>Sheet1!$B$2:$B$4</c:f>
              <c:numCache>
                <c:formatCode>General</c:formatCode>
                <c:ptCount val="3"/>
                <c:pt idx="0">
                  <c:v>290.7</c:v>
                </c:pt>
                <c:pt idx="1">
                  <c:v>102.3</c:v>
                </c:pt>
                <c:pt idx="2">
                  <c:v>95.1</c:v>
                </c:pt>
              </c:numCache>
            </c:numRef>
          </c:val>
          <c:extLst>
            <c:ext xmlns:c16="http://schemas.microsoft.com/office/drawing/2014/chart" uri="{C3380CC4-5D6E-409C-BE32-E72D297353CC}">
              <c16:uniqueId val="{00000000-F2A9-4BF5-9719-E7A9D43D6E23}"/>
            </c:ext>
          </c:extLst>
        </c:ser>
        <c:dLbls>
          <c:showLegendKey val="0"/>
          <c:showVal val="0"/>
          <c:showCatName val="0"/>
          <c:showSerName val="0"/>
          <c:showPercent val="0"/>
          <c:showBubbleSize val="0"/>
        </c:dLbls>
        <c:gapWidth val="219"/>
        <c:overlap val="-27"/>
        <c:axId val="454492640"/>
        <c:axId val="454493952"/>
      </c:barChart>
      <c:catAx>
        <c:axId val="454492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493952"/>
        <c:crosses val="autoZero"/>
        <c:auto val="1"/>
        <c:lblAlgn val="ctr"/>
        <c:lblOffset val="100"/>
        <c:noMultiLvlLbl val="0"/>
      </c:catAx>
      <c:valAx>
        <c:axId val="454493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492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Ferramentas Elétricas Profissionais e Acessórios Brazil</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744.11764705882001</c:v>
                </c:pt>
                <c:pt idx="1">
                  <c:v>490</c:v>
                </c:pt>
                <c:pt idx="2">
                  <c:v>364</c:v>
                </c:pt>
                <c:pt idx="3">
                  <c:v>87.599041827898006</c:v>
                </c:pt>
                <c:pt idx="4">
                  <c:v>95.692158760891004</c:v>
                </c:pt>
                <c:pt idx="5">
                  <c:v>91.346503454127003</c:v>
                </c:pt>
                <c:pt idx="6">
                  <c:v>100.51399200457</c:v>
                </c:pt>
                <c:pt idx="7">
                  <c:v>89.993961873543995</c:v>
                </c:pt>
                <c:pt idx="8">
                  <c:v>90.042941492216997</c:v>
                </c:pt>
                <c:pt idx="9">
                  <c:v>113.29411764706001</c:v>
                </c:pt>
                <c:pt idx="10">
                  <c:v>135.79545454545001</c:v>
                </c:pt>
                <c:pt idx="11">
                  <c:v>214.91228070175001</c:v>
                </c:pt>
                <c:pt idx="12">
                  <c:v>344.44444444444002</c:v>
                </c:pt>
                <c:pt idx="13">
                  <c:v>280</c:v>
                </c:pt>
                <c:pt idx="14">
                  <c:v>297.33333333333002</c:v>
                </c:pt>
                <c:pt idx="15">
                  <c:v>272.36842105263003</c:v>
                </c:pt>
                <c:pt idx="16">
                  <c:v>189.5652173913</c:v>
                </c:pt>
                <c:pt idx="17">
                  <c:v>224.39024390244001</c:v>
                </c:pt>
                <c:pt idx="18">
                  <c:v>98.601398601398998</c:v>
                </c:pt>
                <c:pt idx="19">
                  <c:v>265.11627906976997</c:v>
                </c:pt>
                <c:pt idx="20">
                  <c:v>225.92592592592999</c:v>
                </c:pt>
                <c:pt idx="21">
                  <c:v>136.0824742268</c:v>
                </c:pt>
                <c:pt idx="22">
                  <c:v>122.13114754098</c:v>
                </c:pt>
                <c:pt idx="23">
                  <c:v>177.61194029851001</c:v>
                </c:pt>
                <c:pt idx="24">
                  <c:v>256.41025641025999</c:v>
                </c:pt>
                <c:pt idx="25">
                  <c:v>304.16666666666998</c:v>
                </c:pt>
                <c:pt idx="26">
                  <c:v>855.55555555555998</c:v>
                </c:pt>
                <c:pt idx="27">
                  <c:v>580</c:v>
                </c:pt>
                <c:pt idx="28">
                  <c:v>1045.4545454545</c:v>
                </c:pt>
                <c:pt idx="29">
                  <c:v>268.96551724137998</c:v>
                </c:pt>
                <c:pt idx="30">
                  <c:v>450</c:v>
                </c:pt>
              </c:numCache>
            </c:numRef>
          </c:val>
          <c:smooth val="0"/>
          <c:extLst>
            <c:ext xmlns:c16="http://schemas.microsoft.com/office/drawing/2014/chart" uri="{C3380CC4-5D6E-409C-BE32-E72D297353CC}">
              <c16:uniqueId val="{00000000-5C52-42E4-9ABF-EF6622FA8641}"/>
            </c:ext>
          </c:extLst>
        </c:ser>
        <c:ser>
          <c:idx val="1"/>
          <c:order val="1"/>
          <c:tx>
            <c:strRef>
              <c:f>Sheet1!$C$1</c:f>
              <c:strCache>
                <c:ptCount val="1"/>
                <c:pt idx="0">
                  <c:v>Bosch Herramientas Eléctricas Profesionales y Accesorios Argentina</c:v>
                </c:pt>
              </c:strCache>
            </c:strRef>
          </c:tx>
          <c:spPr>
            <a:ln w="28575" cap="rnd">
              <a:solidFill>
                <a:schemeClr val="accent2"/>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93.735800064914002</c:v>
                </c:pt>
                <c:pt idx="1">
                  <c:v>109.70394736842</c:v>
                </c:pt>
                <c:pt idx="2">
                  <c:v>99.733688415445997</c:v>
                </c:pt>
                <c:pt idx="3">
                  <c:v>116.92789968652001</c:v>
                </c:pt>
                <c:pt idx="4">
                  <c:v>153.91304347825999</c:v>
                </c:pt>
                <c:pt idx="5">
                  <c:v>220.54794520548</c:v>
                </c:pt>
                <c:pt idx="6">
                  <c:v>114.66666666667</c:v>
                </c:pt>
                <c:pt idx="7">
                  <c:v>92.069853993701997</c:v>
                </c:pt>
                <c:pt idx="8">
                  <c:v>89.566020313943</c:v>
                </c:pt>
                <c:pt idx="9">
                  <c:v>93.029045643154006</c:v>
                </c:pt>
                <c:pt idx="10">
                  <c:v>111.69811320754999</c:v>
                </c:pt>
                <c:pt idx="11">
                  <c:v>88.687007199177003</c:v>
                </c:pt>
                <c:pt idx="12">
                  <c:v>92.378752886835997</c:v>
                </c:pt>
                <c:pt idx="13">
                  <c:v>90.150316455696</c:v>
                </c:pt>
                <c:pt idx="14">
                  <c:v>89.996502273521997</c:v>
                </c:pt>
                <c:pt idx="15">
                  <c:v>82.769097222222001</c:v>
                </c:pt>
                <c:pt idx="16">
                  <c:v>35.482093663912003</c:v>
                </c:pt>
                <c:pt idx="17">
                  <c:v>35.517970401691002</c:v>
                </c:pt>
                <c:pt idx="18">
                  <c:v>42.586206896552</c:v>
                </c:pt>
                <c:pt idx="19">
                  <c:v>49.103139013453003</c:v>
                </c:pt>
                <c:pt idx="20">
                  <c:v>103.09278350515</c:v>
                </c:pt>
                <c:pt idx="21">
                  <c:v>127.14285714286</c:v>
                </c:pt>
                <c:pt idx="22">
                  <c:v>195</c:v>
                </c:pt>
                <c:pt idx="23">
                  <c:v>89.921904053551998</c:v>
                </c:pt>
                <c:pt idx="24">
                  <c:v>90.778186274510006</c:v>
                </c:pt>
                <c:pt idx="25">
                  <c:v>92.563212692117006</c:v>
                </c:pt>
                <c:pt idx="26">
                  <c:v>94.169096209912993</c:v>
                </c:pt>
                <c:pt idx="27">
                  <c:v>115.01706484642</c:v>
                </c:pt>
                <c:pt idx="28">
                  <c:v>171.62162162161999</c:v>
                </c:pt>
                <c:pt idx="29">
                  <c:v>95.037220843672003</c:v>
                </c:pt>
                <c:pt idx="30">
                  <c:v>94.900849858357006</c:v>
                </c:pt>
              </c:numCache>
            </c:numRef>
          </c:val>
          <c:smooth val="0"/>
          <c:extLst>
            <c:ext xmlns:c16="http://schemas.microsoft.com/office/drawing/2014/chart" uri="{C3380CC4-5D6E-409C-BE32-E72D297353CC}">
              <c16:uniqueId val="{00000001-5C52-42E4-9ABF-EF6622FA8641}"/>
            </c:ext>
          </c:extLst>
        </c:ser>
        <c:ser>
          <c:idx val="2"/>
          <c:order val="2"/>
          <c:tx>
            <c:strRef>
              <c:f>Sheet1!$D$1</c:f>
              <c:strCache>
                <c:ptCount val="1"/>
                <c:pt idx="0">
                  <c:v>Bosch Herramientas Eléctricas Profesionales y Accesorios Chile</c:v>
                </c:pt>
              </c:strCache>
            </c:strRef>
          </c:tx>
          <c:spPr>
            <a:ln w="28575" cap="rnd">
              <a:solidFill>
                <a:schemeClr val="accent3"/>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Sheet1!$D$2:$D$32</c:f>
              <c:numCache>
                <c:formatCode>General</c:formatCode>
                <c:ptCount val="31"/>
                <c:pt idx="0">
                  <c:v>96.947194719471995</c:v>
                </c:pt>
                <c:pt idx="1">
                  <c:v>88.838268792711006</c:v>
                </c:pt>
                <c:pt idx="2">
                  <c:v>89.298892988930007</c:v>
                </c:pt>
                <c:pt idx="3">
                  <c:v>90.790899241603</c:v>
                </c:pt>
                <c:pt idx="4">
                  <c:v>106.35593220339</c:v>
                </c:pt>
                <c:pt idx="5">
                  <c:v>89.923142613151001</c:v>
                </c:pt>
                <c:pt idx="6">
                  <c:v>91.772151898733995</c:v>
                </c:pt>
                <c:pt idx="7">
                  <c:v>96.954314720811993</c:v>
                </c:pt>
                <c:pt idx="8">
                  <c:v>91.437549096622007</c:v>
                </c:pt>
                <c:pt idx="9">
                  <c:v>55.687438180020003</c:v>
                </c:pt>
                <c:pt idx="10">
                  <c:v>86.085343228200003</c:v>
                </c:pt>
                <c:pt idx="11">
                  <c:v>91.317926296064996</c:v>
                </c:pt>
                <c:pt idx="12">
                  <c:v>97.765363128491998</c:v>
                </c:pt>
                <c:pt idx="13">
                  <c:v>97.047496790756995</c:v>
                </c:pt>
                <c:pt idx="14">
                  <c:v>97.679324894515005</c:v>
                </c:pt>
                <c:pt idx="15">
                  <c:v>88.949451205854004</c:v>
                </c:pt>
                <c:pt idx="16">
                  <c:v>89.680542110358004</c:v>
                </c:pt>
                <c:pt idx="17">
                  <c:v>91.028037383178003</c:v>
                </c:pt>
                <c:pt idx="18">
                  <c:v>93.472886105159006</c:v>
                </c:pt>
                <c:pt idx="19">
                  <c:v>91.862217438105006</c:v>
                </c:pt>
                <c:pt idx="20">
                  <c:v>95.014591439688999</c:v>
                </c:pt>
                <c:pt idx="21">
                  <c:v>88.726421991519004</c:v>
                </c:pt>
                <c:pt idx="22">
                  <c:v>93.308550185873997</c:v>
                </c:pt>
                <c:pt idx="23">
                  <c:v>97.488467452587997</c:v>
                </c:pt>
                <c:pt idx="24">
                  <c:v>90.369347600967004</c:v>
                </c:pt>
                <c:pt idx="25">
                  <c:v>89.448275862068996</c:v>
                </c:pt>
                <c:pt idx="26">
                  <c:v>97.558849171752001</c:v>
                </c:pt>
                <c:pt idx="27">
                  <c:v>111.87739463602</c:v>
                </c:pt>
                <c:pt idx="28">
                  <c:v>143.62745098038999</c:v>
                </c:pt>
                <c:pt idx="29">
                  <c:v>120.63492063491999</c:v>
                </c:pt>
                <c:pt idx="30">
                  <c:v>96.406660823839005</c:v>
                </c:pt>
              </c:numCache>
            </c:numRef>
          </c:val>
          <c:smooth val="0"/>
          <c:extLst>
            <c:ext xmlns:c16="http://schemas.microsoft.com/office/drawing/2014/chart" uri="{C3380CC4-5D6E-409C-BE32-E72D297353CC}">
              <c16:uniqueId val="{00000002-5C52-42E4-9ABF-EF6622FA8641}"/>
            </c:ext>
          </c:extLst>
        </c:ser>
        <c:dLbls>
          <c:showLegendKey val="0"/>
          <c:showVal val="0"/>
          <c:showCatName val="0"/>
          <c:showSerName val="0"/>
          <c:showPercent val="0"/>
          <c:showBubbleSize val="0"/>
        </c:dLbls>
        <c:smooth val="0"/>
        <c:axId val="419306008"/>
        <c:axId val="419304040"/>
      </c:lineChart>
      <c:dateAx>
        <c:axId val="419306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304040"/>
        <c:crosses val="autoZero"/>
        <c:auto val="1"/>
        <c:lblOffset val="100"/>
        <c:baseTimeUnit val="days"/>
      </c:dateAx>
      <c:valAx>
        <c:axId val="419304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306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C373B-EED7-472A-803D-C1C25B0944D8}"/>
              </a:ext>
            </a:extLst>
          </p:cNvPr>
          <p:cNvSpPr>
            <a:spLocks noGrp="1"/>
          </p:cNvSpPr>
          <p:nvPr>
            <p:ph type="ctrTitle"/>
          </p:nvPr>
        </p:nvSpPr>
        <p:spPr/>
        <p:txBody>
          <a:bodyPr/>
          <a:lstStyle/>
          <a:p>
            <a:r>
              <a:rPr lang="en-US"/>
              <a:t>LA Testing</a:t>
            </a:r>
          </a:p>
        </p:txBody>
      </p:sp>
      <p:sp>
        <p:nvSpPr>
          <p:cNvPr id="3" name="Subtitle 2">
            <a:extLst>
              <a:ext uri="{FF2B5EF4-FFF2-40B4-BE49-F238E27FC236}">
                <a16:creationId xmlns:a16="http://schemas.microsoft.com/office/drawing/2014/main" id="{713BD039-EA41-4805-AB62-6000E6EF5E57}"/>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285270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BF5D3-B5F4-4755-A89C-056FDAE30D54}"/>
              </a:ext>
            </a:extLst>
          </p:cNvPr>
          <p:cNvSpPr>
            <a:spLocks noGrp="1"/>
          </p:cNvSpPr>
          <p:nvPr>
            <p:ph type="title"/>
          </p:nvPr>
        </p:nvSpPr>
        <p:spPr/>
        <p:txBody>
          <a:bodyPr/>
          <a:lstStyle/>
          <a:p>
            <a:r>
              <a:rPr lang="en-US"/>
              <a:t>Facebook Key Metrics Radar | PRO-PT-LA</a:t>
            </a:r>
          </a:p>
        </p:txBody>
      </p:sp>
      <p:graphicFrame>
        <p:nvGraphicFramePr>
          <p:cNvPr id="6" name="Chart Placeholder 5">
            <a:extLst>
              <a:ext uri="{FF2B5EF4-FFF2-40B4-BE49-F238E27FC236}">
                <a16:creationId xmlns:a16="http://schemas.microsoft.com/office/drawing/2014/main" id="{8F40BDEC-951F-4A21-A3DD-21BD02EFA042}"/>
              </a:ext>
            </a:extLst>
          </p:cNvPr>
          <p:cNvGraphicFramePr>
            <a:graphicFrameLocks noGrp="1"/>
          </p:cNvGraphicFramePr>
          <p:nvPr>
            <p:ph type="chart" sz="quarter" idx="13"/>
            <p:extLst>
              <p:ext uri="{D42A27DB-BD31-4B8C-83A1-F6EECF244321}">
                <p14:modId xmlns:p14="http://schemas.microsoft.com/office/powerpoint/2010/main" val="27692930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E30D0A-68B0-415A-B998-B7EFEAB4DB58}"/>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95C29C95-D35F-42EF-AFAF-A25D9E7ADD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4644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97CD3-F31B-4342-AF47-B30F3CCC0AB0}"/>
              </a:ext>
            </a:extLst>
          </p:cNvPr>
          <p:cNvSpPr>
            <a:spLocks noGrp="1"/>
          </p:cNvSpPr>
          <p:nvPr>
            <p:ph type="title"/>
          </p:nvPr>
        </p:nvSpPr>
        <p:spPr/>
        <p:txBody>
          <a:bodyPr/>
          <a:lstStyle/>
          <a:p>
            <a:r>
              <a:rPr lang="en-US"/>
              <a:t>Facebook Interaction Rate By Post Type | PRO-PT-LA</a:t>
            </a:r>
          </a:p>
        </p:txBody>
      </p:sp>
      <p:graphicFrame>
        <p:nvGraphicFramePr>
          <p:cNvPr id="6" name="Chart Placeholder 5">
            <a:extLst>
              <a:ext uri="{FF2B5EF4-FFF2-40B4-BE49-F238E27FC236}">
                <a16:creationId xmlns:a16="http://schemas.microsoft.com/office/drawing/2014/main" id="{AF46534E-73F4-46E6-BD69-0EA89EA1315A}"/>
              </a:ext>
            </a:extLst>
          </p:cNvPr>
          <p:cNvGraphicFramePr>
            <a:graphicFrameLocks noGrp="1"/>
          </p:cNvGraphicFramePr>
          <p:nvPr>
            <p:ph type="chart" sz="quarter" idx="13"/>
            <p:extLst>
              <p:ext uri="{D42A27DB-BD31-4B8C-83A1-F6EECF244321}">
                <p14:modId xmlns:p14="http://schemas.microsoft.com/office/powerpoint/2010/main" val="30624983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85F560-0751-4D5E-A725-2AF41FA15472}"/>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FFC487CD-B36E-43A4-AE5A-53888E1410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6534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CE920-F319-4746-A1D0-436798CCBD1D}"/>
              </a:ext>
            </a:extLst>
          </p:cNvPr>
          <p:cNvSpPr>
            <a:spLocks noGrp="1"/>
          </p:cNvSpPr>
          <p:nvPr>
            <p:ph type="title"/>
          </p:nvPr>
        </p:nvSpPr>
        <p:spPr/>
        <p:txBody>
          <a:bodyPr/>
          <a:lstStyle/>
          <a:p>
            <a:r>
              <a:rPr lang="en-US"/>
              <a:t>Facebook Interaction Rate | PRO-PT-LA</a:t>
            </a:r>
          </a:p>
        </p:txBody>
      </p:sp>
      <p:graphicFrame>
        <p:nvGraphicFramePr>
          <p:cNvPr id="6" name="Chart Placeholder 5">
            <a:extLst>
              <a:ext uri="{FF2B5EF4-FFF2-40B4-BE49-F238E27FC236}">
                <a16:creationId xmlns:a16="http://schemas.microsoft.com/office/drawing/2014/main" id="{1926610B-6926-4457-AA3B-E7C50A7AD3BE}"/>
              </a:ext>
            </a:extLst>
          </p:cNvPr>
          <p:cNvGraphicFramePr>
            <a:graphicFrameLocks noGrp="1"/>
          </p:cNvGraphicFramePr>
          <p:nvPr>
            <p:ph type="chart" sz="quarter" idx="13"/>
            <p:extLst>
              <p:ext uri="{D42A27DB-BD31-4B8C-83A1-F6EECF244321}">
                <p14:modId xmlns:p14="http://schemas.microsoft.com/office/powerpoint/2010/main" val="33993682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E1F12A-1DAF-4415-A39C-363F9C1FF92D}"/>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C55D343-617B-4D22-8660-1077273061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5910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9EC81-8E29-4CA2-9FA3-EA36DFF2BB3D}"/>
              </a:ext>
            </a:extLst>
          </p:cNvPr>
          <p:cNvSpPr>
            <a:spLocks noGrp="1"/>
          </p:cNvSpPr>
          <p:nvPr>
            <p:ph type="title"/>
          </p:nvPr>
        </p:nvSpPr>
        <p:spPr/>
        <p:txBody>
          <a:bodyPr/>
          <a:lstStyle/>
          <a:p>
            <a:r>
              <a:rPr lang="en-US"/>
              <a:t>Facebook Interactions Distribution | PRO-PT-LA</a:t>
            </a:r>
          </a:p>
        </p:txBody>
      </p:sp>
      <p:graphicFrame>
        <p:nvGraphicFramePr>
          <p:cNvPr id="6" name="Chart Placeholder 5">
            <a:extLst>
              <a:ext uri="{FF2B5EF4-FFF2-40B4-BE49-F238E27FC236}">
                <a16:creationId xmlns:a16="http://schemas.microsoft.com/office/drawing/2014/main" id="{CADF7DE7-C1B3-43EC-BD6C-A5108D47CD02}"/>
              </a:ext>
            </a:extLst>
          </p:cNvPr>
          <p:cNvGraphicFramePr>
            <a:graphicFrameLocks noGrp="1"/>
          </p:cNvGraphicFramePr>
          <p:nvPr>
            <p:ph type="chart" sz="quarter" idx="13"/>
            <p:extLst>
              <p:ext uri="{D42A27DB-BD31-4B8C-83A1-F6EECF244321}">
                <p14:modId xmlns:p14="http://schemas.microsoft.com/office/powerpoint/2010/main" val="23331227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1FC4EF-ABC8-42F8-BEB7-11100CE81880}"/>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9DA54F30-E56A-4980-992C-6F68639418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09738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4733-F320-44A2-BFBD-DC4DF9C70167}"/>
              </a:ext>
            </a:extLst>
          </p:cNvPr>
          <p:cNvSpPr>
            <a:spLocks noGrp="1"/>
          </p:cNvSpPr>
          <p:nvPr>
            <p:ph type="title"/>
          </p:nvPr>
        </p:nvSpPr>
        <p:spPr/>
        <p:txBody>
          <a:bodyPr/>
          <a:lstStyle/>
          <a:p>
            <a:r>
              <a:rPr lang="en-US"/>
              <a:t>Facebook Fans Change Per Weekday | PRO-PT-LA</a:t>
            </a:r>
          </a:p>
        </p:txBody>
      </p:sp>
      <p:graphicFrame>
        <p:nvGraphicFramePr>
          <p:cNvPr id="6" name="Chart Placeholder 5">
            <a:extLst>
              <a:ext uri="{FF2B5EF4-FFF2-40B4-BE49-F238E27FC236}">
                <a16:creationId xmlns:a16="http://schemas.microsoft.com/office/drawing/2014/main" id="{C81EC73D-A30C-4A5F-B99E-3F3F8B0F6A91}"/>
              </a:ext>
            </a:extLst>
          </p:cNvPr>
          <p:cNvGraphicFramePr>
            <a:graphicFrameLocks noGrp="1"/>
          </p:cNvGraphicFramePr>
          <p:nvPr>
            <p:ph type="chart" sz="quarter" idx="13"/>
            <p:extLst>
              <p:ext uri="{D42A27DB-BD31-4B8C-83A1-F6EECF244321}">
                <p14:modId xmlns:p14="http://schemas.microsoft.com/office/powerpoint/2010/main" val="20265237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534054-D032-4B4C-9336-954330C918D9}"/>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2DCEBDEA-6FFD-4752-B60E-CD437438C7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25521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3B587-E3E7-461C-ABE6-9B431C2CF581}"/>
              </a:ext>
            </a:extLst>
          </p:cNvPr>
          <p:cNvSpPr>
            <a:spLocks noGrp="1"/>
          </p:cNvSpPr>
          <p:nvPr>
            <p:ph type="title"/>
          </p:nvPr>
        </p:nvSpPr>
        <p:spPr/>
        <p:txBody>
          <a:bodyPr/>
          <a:lstStyle/>
          <a:p>
            <a:r>
              <a:rPr lang="en-US"/>
              <a:t>Facebook Engagement Rate By Post Type | PRO-PT-LA</a:t>
            </a:r>
          </a:p>
        </p:txBody>
      </p:sp>
      <p:graphicFrame>
        <p:nvGraphicFramePr>
          <p:cNvPr id="6" name="Chart Placeholder 5">
            <a:extLst>
              <a:ext uri="{FF2B5EF4-FFF2-40B4-BE49-F238E27FC236}">
                <a16:creationId xmlns:a16="http://schemas.microsoft.com/office/drawing/2014/main" id="{88532814-A40E-4BC3-B169-C7A3F50009D8}"/>
              </a:ext>
            </a:extLst>
          </p:cNvPr>
          <p:cNvGraphicFramePr>
            <a:graphicFrameLocks noGrp="1"/>
          </p:cNvGraphicFramePr>
          <p:nvPr>
            <p:ph type="chart" sz="quarter" idx="13"/>
            <p:extLst>
              <p:ext uri="{D42A27DB-BD31-4B8C-83A1-F6EECF244321}">
                <p14:modId xmlns:p14="http://schemas.microsoft.com/office/powerpoint/2010/main" val="1144428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16D5D3-0B65-4EE2-A3A9-F380D7B1D378}"/>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C6E23FD2-7A89-427C-A461-58F57CFAEB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25226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BB79C-CA63-4759-AE37-FD46222245D0}"/>
              </a:ext>
            </a:extLst>
          </p:cNvPr>
          <p:cNvSpPr>
            <a:spLocks noGrp="1"/>
          </p:cNvSpPr>
          <p:nvPr>
            <p:ph type="title"/>
          </p:nvPr>
        </p:nvSpPr>
        <p:spPr/>
        <p:txBody>
          <a:bodyPr/>
          <a:lstStyle/>
          <a:p>
            <a:r>
              <a:rPr lang="en-US"/>
              <a:t>Facebook Engaged Users | PRO-PT-LA</a:t>
            </a:r>
          </a:p>
        </p:txBody>
      </p:sp>
      <p:graphicFrame>
        <p:nvGraphicFramePr>
          <p:cNvPr id="6" name="Chart Placeholder 5">
            <a:extLst>
              <a:ext uri="{FF2B5EF4-FFF2-40B4-BE49-F238E27FC236}">
                <a16:creationId xmlns:a16="http://schemas.microsoft.com/office/drawing/2014/main" id="{3DCCA305-A183-498F-B030-A5E7E4D357E4}"/>
              </a:ext>
            </a:extLst>
          </p:cNvPr>
          <p:cNvGraphicFramePr>
            <a:graphicFrameLocks noGrp="1"/>
          </p:cNvGraphicFramePr>
          <p:nvPr>
            <p:ph type="chart" sz="quarter" idx="13"/>
            <p:extLst>
              <p:ext uri="{D42A27DB-BD31-4B8C-83A1-F6EECF244321}">
                <p14:modId xmlns:p14="http://schemas.microsoft.com/office/powerpoint/2010/main" val="14995716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44DBBD-D9DB-4146-BACD-009D316FBB1D}"/>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BE6142E7-3846-4DAB-AC70-7FDA62A958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02916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DF318-B2AD-4288-994D-8B9AB288C520}"/>
              </a:ext>
            </a:extLst>
          </p:cNvPr>
          <p:cNvSpPr>
            <a:spLocks noGrp="1"/>
          </p:cNvSpPr>
          <p:nvPr>
            <p:ph type="title"/>
          </p:nvPr>
        </p:nvSpPr>
        <p:spPr/>
        <p:txBody>
          <a:bodyPr/>
          <a:lstStyle/>
          <a:p>
            <a:r>
              <a:rPr lang="en-US"/>
              <a:t>Facebook Reach By Country Table | PRO-PT-LA - 1 of 3</a:t>
            </a:r>
          </a:p>
        </p:txBody>
      </p:sp>
      <p:graphicFrame>
        <p:nvGraphicFramePr>
          <p:cNvPr id="5" name="Table Placeholder 4">
            <a:extLst>
              <a:ext uri="{FF2B5EF4-FFF2-40B4-BE49-F238E27FC236}">
                <a16:creationId xmlns:a16="http://schemas.microsoft.com/office/drawing/2014/main" id="{1A87555E-5E3D-4033-85B3-A3D90C01AA36}"/>
              </a:ext>
            </a:extLst>
          </p:cNvPr>
          <p:cNvGraphicFramePr>
            <a:graphicFrameLocks noGrp="1"/>
          </p:cNvGraphicFramePr>
          <p:nvPr>
            <p:ph type="tbl" sz="quarter" idx="13"/>
            <p:extLst>
              <p:ext uri="{D42A27DB-BD31-4B8C-83A1-F6EECF244321}">
                <p14:modId xmlns:p14="http://schemas.microsoft.com/office/powerpoint/2010/main" val="19945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62256992"/>
                    </a:ext>
                  </a:extLst>
                </a:gridCol>
                <a:gridCol w="3291840">
                  <a:extLst>
                    <a:ext uri="{9D8B030D-6E8A-4147-A177-3AD203B41FA5}">
                      <a16:colId xmlns:a16="http://schemas.microsoft.com/office/drawing/2014/main" val="22973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2999803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Andorra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84288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255820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Afghanistan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08415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51416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07692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extLst>
                  <a:ext uri="{0D108BD9-81ED-4DB2-BD59-A6C34878D82A}">
                    <a16:rowId xmlns:a16="http://schemas.microsoft.com/office/drawing/2014/main" val="4189800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78681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660693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Aruba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24191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Bangladesh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69337525"/>
                  </a:ext>
                </a:extLst>
              </a:tr>
            </a:tbl>
          </a:graphicData>
        </a:graphic>
      </p:graphicFrame>
      <p:sp>
        <p:nvSpPr>
          <p:cNvPr id="4" name="Text Placeholder 3">
            <a:extLst>
              <a:ext uri="{FF2B5EF4-FFF2-40B4-BE49-F238E27FC236}">
                <a16:creationId xmlns:a16="http://schemas.microsoft.com/office/drawing/2014/main" id="{3B825C66-5B5E-46A9-AA0F-BDF3D5307F3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735855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14ADF-6347-4930-B945-231E6A6A8B27}"/>
              </a:ext>
            </a:extLst>
          </p:cNvPr>
          <p:cNvSpPr>
            <a:spLocks noGrp="1"/>
          </p:cNvSpPr>
          <p:nvPr>
            <p:ph type="title"/>
          </p:nvPr>
        </p:nvSpPr>
        <p:spPr/>
        <p:txBody>
          <a:bodyPr/>
          <a:lstStyle/>
          <a:p>
            <a:r>
              <a:rPr lang="en-US"/>
              <a:t>Facebook Reach By Country Table | PRO-PT-LA - 2 of 3</a:t>
            </a:r>
          </a:p>
        </p:txBody>
      </p:sp>
      <p:graphicFrame>
        <p:nvGraphicFramePr>
          <p:cNvPr id="5" name="Table Placeholder 4">
            <a:extLst>
              <a:ext uri="{FF2B5EF4-FFF2-40B4-BE49-F238E27FC236}">
                <a16:creationId xmlns:a16="http://schemas.microsoft.com/office/drawing/2014/main" id="{D379190E-1A45-4815-A679-F49663591F82}"/>
              </a:ext>
            </a:extLst>
          </p:cNvPr>
          <p:cNvGraphicFramePr>
            <a:graphicFrameLocks noGrp="1"/>
          </p:cNvGraphicFramePr>
          <p:nvPr>
            <p:ph type="tbl" sz="quarter" idx="13"/>
            <p:extLst>
              <p:ext uri="{D42A27DB-BD31-4B8C-83A1-F6EECF244321}">
                <p14:modId xmlns:p14="http://schemas.microsoft.com/office/powerpoint/2010/main" val="4131124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94898705"/>
                    </a:ext>
                  </a:extLst>
                </a:gridCol>
                <a:gridCol w="3291840">
                  <a:extLst>
                    <a:ext uri="{9D8B030D-6E8A-4147-A177-3AD203B41FA5}">
                      <a16:colId xmlns:a16="http://schemas.microsoft.com/office/drawing/2014/main" val="607798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066220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Belgium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848866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Burkina Faso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74904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Bulgaria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5047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Bahrain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39216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050164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Bermuda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35657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Bolivia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632206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extLst>
                  <a:ext uri="{0D108BD9-81ED-4DB2-BD59-A6C34878D82A}">
                    <a16:rowId xmlns:a16="http://schemas.microsoft.com/office/drawing/2014/main" val="3333487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Belize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66453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516208523"/>
                  </a:ext>
                </a:extLst>
              </a:tr>
            </a:tbl>
          </a:graphicData>
        </a:graphic>
      </p:graphicFrame>
      <p:sp>
        <p:nvSpPr>
          <p:cNvPr id="4" name="Text Placeholder 3">
            <a:extLst>
              <a:ext uri="{FF2B5EF4-FFF2-40B4-BE49-F238E27FC236}">
                <a16:creationId xmlns:a16="http://schemas.microsoft.com/office/drawing/2014/main" id="{AD233436-E137-4997-AF7F-433DC3A7D64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5447383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72600-63F9-42AD-A792-61B1AC50F321}"/>
              </a:ext>
            </a:extLst>
          </p:cNvPr>
          <p:cNvSpPr>
            <a:spLocks noGrp="1"/>
          </p:cNvSpPr>
          <p:nvPr>
            <p:ph type="title"/>
          </p:nvPr>
        </p:nvSpPr>
        <p:spPr/>
        <p:txBody>
          <a:bodyPr/>
          <a:lstStyle/>
          <a:p>
            <a:r>
              <a:rPr lang="en-US"/>
              <a:t>Facebook Reach By Country Table | PRO-PT-LA - 3 of 3</a:t>
            </a:r>
          </a:p>
        </p:txBody>
      </p:sp>
      <p:graphicFrame>
        <p:nvGraphicFramePr>
          <p:cNvPr id="5" name="Table Placeholder 4">
            <a:extLst>
              <a:ext uri="{FF2B5EF4-FFF2-40B4-BE49-F238E27FC236}">
                <a16:creationId xmlns:a16="http://schemas.microsoft.com/office/drawing/2014/main" id="{4A32E143-A119-403B-BC14-18757A3F02E0}"/>
              </a:ext>
            </a:extLst>
          </p:cNvPr>
          <p:cNvGraphicFramePr>
            <a:graphicFrameLocks noGrp="1"/>
          </p:cNvGraphicFramePr>
          <p:nvPr>
            <p:ph type="tbl" sz="quarter" idx="13"/>
            <p:extLst>
              <p:ext uri="{D42A27DB-BD31-4B8C-83A1-F6EECF244321}">
                <p14:modId xmlns:p14="http://schemas.microsoft.com/office/powerpoint/2010/main" val="4131905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95149106"/>
                    </a:ext>
                  </a:extLst>
                </a:gridCol>
                <a:gridCol w="3291840">
                  <a:extLst>
                    <a:ext uri="{9D8B030D-6E8A-4147-A177-3AD203B41FA5}">
                      <a16:colId xmlns:a16="http://schemas.microsoft.com/office/drawing/2014/main" val="4131397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532510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006141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12482</a:t>
                      </a:r>
                    </a:p>
                  </a:txBody>
                  <a:tcPr/>
                </a:tc>
                <a:extLst>
                  <a:ext uri="{0D108BD9-81ED-4DB2-BD59-A6C34878D82A}">
                    <a16:rowId xmlns:a16="http://schemas.microsoft.com/office/drawing/2014/main" val="836386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92182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Colombia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527534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Costa 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914838991"/>
                  </a:ext>
                </a:extLst>
              </a:tr>
            </a:tbl>
          </a:graphicData>
        </a:graphic>
      </p:graphicFrame>
      <p:sp>
        <p:nvSpPr>
          <p:cNvPr id="4" name="Text Placeholder 3">
            <a:extLst>
              <a:ext uri="{FF2B5EF4-FFF2-40B4-BE49-F238E27FC236}">
                <a16:creationId xmlns:a16="http://schemas.microsoft.com/office/drawing/2014/main" id="{602670DB-F13C-4438-A1EC-9A30E0E5123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8817468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4AD30-81CA-4973-8068-FCDBF59992DD}"/>
              </a:ext>
            </a:extLst>
          </p:cNvPr>
          <p:cNvSpPr>
            <a:spLocks noGrp="1"/>
          </p:cNvSpPr>
          <p:nvPr>
            <p:ph type="title"/>
          </p:nvPr>
        </p:nvSpPr>
        <p:spPr/>
        <p:txBody>
          <a:bodyPr/>
          <a:lstStyle/>
          <a:p>
            <a:r>
              <a:rPr lang="en-US"/>
              <a:t>Facebook Fans Change by Like/Unlike Source | PRO-PT-LA</a:t>
            </a:r>
          </a:p>
        </p:txBody>
      </p:sp>
      <p:graphicFrame>
        <p:nvGraphicFramePr>
          <p:cNvPr id="6" name="Chart Placeholder 5">
            <a:extLst>
              <a:ext uri="{FF2B5EF4-FFF2-40B4-BE49-F238E27FC236}">
                <a16:creationId xmlns:a16="http://schemas.microsoft.com/office/drawing/2014/main" id="{BFCAF9FA-944D-45EF-A2B5-19AC7DF21EED}"/>
              </a:ext>
            </a:extLst>
          </p:cNvPr>
          <p:cNvGraphicFramePr>
            <a:graphicFrameLocks noGrp="1"/>
          </p:cNvGraphicFramePr>
          <p:nvPr>
            <p:ph type="chart" sz="quarter" idx="13"/>
            <p:extLst>
              <p:ext uri="{D42A27DB-BD31-4B8C-83A1-F6EECF244321}">
                <p14:modId xmlns:p14="http://schemas.microsoft.com/office/powerpoint/2010/main" val="16168558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244C4A-4529-4869-85FE-91E3DFAE6B5E}"/>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265F944B-5A5A-4268-924D-5A7A331B5F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71593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8DB0A-3ABD-4D4E-8CCF-2DA7F30B481B}"/>
              </a:ext>
            </a:extLst>
          </p:cNvPr>
          <p:cNvSpPr>
            <a:spLocks noGrp="1"/>
          </p:cNvSpPr>
          <p:nvPr>
            <p:ph type="title"/>
          </p:nvPr>
        </p:nvSpPr>
        <p:spPr/>
        <p:txBody>
          <a:bodyPr/>
          <a:lstStyle/>
          <a:p>
            <a:r>
              <a:rPr lang="en-US"/>
              <a:t>Facebook Page Views By External Referral | PRO-PT-LA - 1 of 3</a:t>
            </a:r>
          </a:p>
        </p:txBody>
      </p:sp>
      <p:graphicFrame>
        <p:nvGraphicFramePr>
          <p:cNvPr id="5" name="Table Placeholder 4">
            <a:extLst>
              <a:ext uri="{FF2B5EF4-FFF2-40B4-BE49-F238E27FC236}">
                <a16:creationId xmlns:a16="http://schemas.microsoft.com/office/drawing/2014/main" id="{AE77CDFF-0275-479F-B89C-369945D36A66}"/>
              </a:ext>
            </a:extLst>
          </p:cNvPr>
          <p:cNvGraphicFramePr>
            <a:graphicFrameLocks noGrp="1"/>
          </p:cNvGraphicFramePr>
          <p:nvPr>
            <p:ph type="tbl" sz="quarter" idx="13"/>
            <p:extLst>
              <p:ext uri="{D42A27DB-BD31-4B8C-83A1-F6EECF244321}">
                <p14:modId xmlns:p14="http://schemas.microsoft.com/office/powerpoint/2010/main" val="203564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73638152"/>
                    </a:ext>
                  </a:extLst>
                </a:gridCol>
                <a:gridCol w="3291840">
                  <a:extLst>
                    <a:ext uri="{9D8B030D-6E8A-4147-A177-3AD203B41FA5}">
                      <a16:colId xmlns:a16="http://schemas.microsoft.com/office/drawing/2014/main" val="80054392"/>
                    </a:ext>
                  </a:extLst>
                </a:gridCol>
                <a:gridCol w="2468880">
                  <a:extLst>
                    <a:ext uri="{9D8B030D-6E8A-4147-A177-3AD203B41FA5}">
                      <a16:colId xmlns:a16="http://schemas.microsoft.com/office/drawing/2014/main" val="991337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Referral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3693234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https://www.boschtools.com/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036696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https://www.google.com.br/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3610112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782174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http://www.bosch-professional.com/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350718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http://www.bosch-professional.com/br/pt/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920814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https://www.youtube.com/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58259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http://www.google.com/m?client=ms-nokia&amp;cof=nsp&amp;channel=s60&amp;q=Bosch+GO+qto+custa%3F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001298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http://www.boschacessorios.com.br/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645382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7893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https://outlook.live.com/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09150660"/>
                  </a:ext>
                </a:extLst>
              </a:tr>
            </a:tbl>
          </a:graphicData>
        </a:graphic>
      </p:graphicFrame>
      <p:sp>
        <p:nvSpPr>
          <p:cNvPr id="4" name="Text Placeholder 3">
            <a:extLst>
              <a:ext uri="{FF2B5EF4-FFF2-40B4-BE49-F238E27FC236}">
                <a16:creationId xmlns:a16="http://schemas.microsoft.com/office/drawing/2014/main" id="{C65A64EE-96DB-44E2-BFE8-73849325D9C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6308976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DC313-412E-4786-9217-7AACC425D387}"/>
              </a:ext>
            </a:extLst>
          </p:cNvPr>
          <p:cNvSpPr>
            <a:spLocks noGrp="1"/>
          </p:cNvSpPr>
          <p:nvPr>
            <p:ph type="title"/>
          </p:nvPr>
        </p:nvSpPr>
        <p:spPr/>
        <p:txBody>
          <a:bodyPr/>
          <a:lstStyle/>
          <a:p>
            <a:r>
              <a:rPr lang="en-US"/>
              <a:t>Facebook Page Views By External Referral | PRO-PT-LA - 2 of 3</a:t>
            </a:r>
          </a:p>
        </p:txBody>
      </p:sp>
      <p:graphicFrame>
        <p:nvGraphicFramePr>
          <p:cNvPr id="5" name="Table Placeholder 4">
            <a:extLst>
              <a:ext uri="{FF2B5EF4-FFF2-40B4-BE49-F238E27FC236}">
                <a16:creationId xmlns:a16="http://schemas.microsoft.com/office/drawing/2014/main" id="{CE5201DC-199C-4809-9CF6-3C8317FA67FB}"/>
              </a:ext>
            </a:extLst>
          </p:cNvPr>
          <p:cNvGraphicFramePr>
            <a:graphicFrameLocks noGrp="1"/>
          </p:cNvGraphicFramePr>
          <p:nvPr>
            <p:ph type="tbl" sz="quarter" idx="13"/>
            <p:extLst>
              <p:ext uri="{D42A27DB-BD31-4B8C-83A1-F6EECF244321}">
                <p14:modId xmlns:p14="http://schemas.microsoft.com/office/powerpoint/2010/main" val="848931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25961442"/>
                    </a:ext>
                  </a:extLst>
                </a:gridCol>
                <a:gridCol w="3291840">
                  <a:extLst>
                    <a:ext uri="{9D8B030D-6E8A-4147-A177-3AD203B41FA5}">
                      <a16:colId xmlns:a16="http://schemas.microsoft.com/office/drawing/2014/main" val="1053753209"/>
                    </a:ext>
                  </a:extLst>
                </a:gridCol>
                <a:gridCol w="2468880">
                  <a:extLst>
                    <a:ext uri="{9D8B030D-6E8A-4147-A177-3AD203B41FA5}">
                      <a16:colId xmlns:a16="http://schemas.microsoft.com/office/drawing/2014/main" val="2758199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Referral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1739152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https://www.google.co.uk/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18285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http://www.google.com/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610015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https://app.brandwatch.com/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877462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https://accounts.vitrue.com/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20273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https://www.google.com.au/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98949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https://www.google.com.pe/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21042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http://m.bosch-professional.com.br/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46925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http://m.bosch-professional.com.br/br/pt/professional/cordless-tool-(embedded)/index.html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01767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http://www.bosch-professional.com/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468170667"/>
                  </a:ext>
                </a:extLst>
              </a:tr>
            </a:tbl>
          </a:graphicData>
        </a:graphic>
      </p:graphicFrame>
      <p:sp>
        <p:nvSpPr>
          <p:cNvPr id="4" name="Text Placeholder 3">
            <a:extLst>
              <a:ext uri="{FF2B5EF4-FFF2-40B4-BE49-F238E27FC236}">
                <a16:creationId xmlns:a16="http://schemas.microsoft.com/office/drawing/2014/main" id="{F1E5E004-0194-4E9C-A7E1-E74DDF85FA5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0926615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C4CEE-7049-4DD7-9D0A-82C2B38CB1FD}"/>
              </a:ext>
            </a:extLst>
          </p:cNvPr>
          <p:cNvSpPr>
            <a:spLocks noGrp="1"/>
          </p:cNvSpPr>
          <p:nvPr>
            <p:ph type="title"/>
          </p:nvPr>
        </p:nvSpPr>
        <p:spPr/>
        <p:txBody>
          <a:bodyPr/>
          <a:lstStyle/>
          <a:p>
            <a:r>
              <a:rPr lang="en-US"/>
              <a:t>Facebook Page Views By External Referral | PRO-PT-LA - 3 of 3</a:t>
            </a:r>
          </a:p>
        </p:txBody>
      </p:sp>
      <p:graphicFrame>
        <p:nvGraphicFramePr>
          <p:cNvPr id="5" name="Table Placeholder 4">
            <a:extLst>
              <a:ext uri="{FF2B5EF4-FFF2-40B4-BE49-F238E27FC236}">
                <a16:creationId xmlns:a16="http://schemas.microsoft.com/office/drawing/2014/main" id="{7F4C7480-B8BF-47E5-A512-B038B2CB2D95}"/>
              </a:ext>
            </a:extLst>
          </p:cNvPr>
          <p:cNvGraphicFramePr>
            <a:graphicFrameLocks noGrp="1"/>
          </p:cNvGraphicFramePr>
          <p:nvPr>
            <p:ph type="tbl" sz="quarter" idx="13"/>
            <p:extLst>
              <p:ext uri="{D42A27DB-BD31-4B8C-83A1-F6EECF244321}">
                <p14:modId xmlns:p14="http://schemas.microsoft.com/office/powerpoint/2010/main" val="3796184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19238555"/>
                    </a:ext>
                  </a:extLst>
                </a:gridCol>
                <a:gridCol w="3291840">
                  <a:extLst>
                    <a:ext uri="{9D8B030D-6E8A-4147-A177-3AD203B41FA5}">
                      <a16:colId xmlns:a16="http://schemas.microsoft.com/office/drawing/2014/main" val="3507885598"/>
                    </a:ext>
                  </a:extLst>
                </a:gridCol>
                <a:gridCol w="2468880">
                  <a:extLst>
                    <a:ext uri="{9D8B030D-6E8A-4147-A177-3AD203B41FA5}">
                      <a16:colId xmlns:a16="http://schemas.microsoft.com/office/drawing/2014/main" val="4172313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Referral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1059368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https://www.google.com.mx/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938498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https://www.google.com.ar/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4137964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898916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http://www.electrotools.com.ar/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66387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862770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http://www.google.com/search?hl=es-419&amp;ie=UTF-8&amp;q=bosch+herramientas&amp;sa=X&amp;ved=0ahUKEwiX9LekvvnaAhUL2oMKHZDwAT4Q1QIICA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370120372"/>
                  </a:ext>
                </a:extLst>
              </a:tr>
            </a:tbl>
          </a:graphicData>
        </a:graphic>
      </p:graphicFrame>
      <p:sp>
        <p:nvSpPr>
          <p:cNvPr id="4" name="Text Placeholder 3">
            <a:extLst>
              <a:ext uri="{FF2B5EF4-FFF2-40B4-BE49-F238E27FC236}">
                <a16:creationId xmlns:a16="http://schemas.microsoft.com/office/drawing/2014/main" id="{C2771DA9-DB44-41FF-9169-89E095E82E3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8053251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1A76C-3036-4349-AA94-3D60E91CFC6F}"/>
              </a:ext>
            </a:extLst>
          </p:cNvPr>
          <p:cNvSpPr>
            <a:spLocks noGrp="1"/>
          </p:cNvSpPr>
          <p:nvPr>
            <p:ph type="title"/>
          </p:nvPr>
        </p:nvSpPr>
        <p:spPr/>
        <p:txBody>
          <a:bodyPr/>
          <a:lstStyle/>
          <a:p>
            <a:r>
              <a:rPr lang="en-US"/>
              <a:t>Facebook Impressions | PRO-PT-LA</a:t>
            </a:r>
          </a:p>
        </p:txBody>
      </p:sp>
      <p:graphicFrame>
        <p:nvGraphicFramePr>
          <p:cNvPr id="6" name="Chart Placeholder 5">
            <a:extLst>
              <a:ext uri="{FF2B5EF4-FFF2-40B4-BE49-F238E27FC236}">
                <a16:creationId xmlns:a16="http://schemas.microsoft.com/office/drawing/2014/main" id="{C0A99BD2-3CE8-4566-A149-ACA78C2D8301}"/>
              </a:ext>
            </a:extLst>
          </p:cNvPr>
          <p:cNvGraphicFramePr>
            <a:graphicFrameLocks noGrp="1"/>
          </p:cNvGraphicFramePr>
          <p:nvPr>
            <p:ph type="chart" sz="quarter" idx="13"/>
            <p:extLst>
              <p:ext uri="{D42A27DB-BD31-4B8C-83A1-F6EECF244321}">
                <p14:modId xmlns:p14="http://schemas.microsoft.com/office/powerpoint/2010/main" val="5483077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D9F718-4080-483F-A4C0-D93174EBF328}"/>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A59B1001-F534-4E64-B0FC-4D2290798C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82638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12FC9-1895-4D3D-AFC0-539BF10CFEBC}"/>
              </a:ext>
            </a:extLst>
          </p:cNvPr>
          <p:cNvSpPr>
            <a:spLocks noGrp="1"/>
          </p:cNvSpPr>
          <p:nvPr>
            <p:ph type="title"/>
          </p:nvPr>
        </p:nvSpPr>
        <p:spPr/>
        <p:txBody>
          <a:bodyPr/>
          <a:lstStyle/>
          <a:p>
            <a:r>
              <a:rPr lang="en-US"/>
              <a:t>Facebook User Posts | PRO-PT-LA</a:t>
            </a:r>
          </a:p>
        </p:txBody>
      </p:sp>
      <p:graphicFrame>
        <p:nvGraphicFramePr>
          <p:cNvPr id="6" name="Chart Placeholder 5">
            <a:extLst>
              <a:ext uri="{FF2B5EF4-FFF2-40B4-BE49-F238E27FC236}">
                <a16:creationId xmlns:a16="http://schemas.microsoft.com/office/drawing/2014/main" id="{4B10776E-0F9A-4607-A3CF-31818F7A6BD1}"/>
              </a:ext>
            </a:extLst>
          </p:cNvPr>
          <p:cNvGraphicFramePr>
            <a:graphicFrameLocks noGrp="1"/>
          </p:cNvGraphicFramePr>
          <p:nvPr>
            <p:ph type="chart" sz="quarter" idx="13"/>
            <p:extLst>
              <p:ext uri="{D42A27DB-BD31-4B8C-83A1-F6EECF244321}">
                <p14:modId xmlns:p14="http://schemas.microsoft.com/office/powerpoint/2010/main" val="30794926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DF49A1-48C5-4644-955B-5556AA03F3C1}"/>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93554A4B-E1E1-40BD-96BD-5B4FA40121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56097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7A55B-BB68-44A4-AEE5-ACA6F9557D8F}"/>
              </a:ext>
            </a:extLst>
          </p:cNvPr>
          <p:cNvSpPr>
            <a:spLocks noGrp="1"/>
          </p:cNvSpPr>
          <p:nvPr>
            <p:ph type="title"/>
          </p:nvPr>
        </p:nvSpPr>
        <p:spPr/>
        <p:txBody>
          <a:bodyPr/>
          <a:lstStyle/>
          <a:p>
            <a:r>
              <a:rPr lang="en-US"/>
              <a:t>Facebook Page Views | PRO-PT-LA</a:t>
            </a:r>
          </a:p>
        </p:txBody>
      </p:sp>
      <p:graphicFrame>
        <p:nvGraphicFramePr>
          <p:cNvPr id="6" name="Chart Placeholder 5">
            <a:extLst>
              <a:ext uri="{FF2B5EF4-FFF2-40B4-BE49-F238E27FC236}">
                <a16:creationId xmlns:a16="http://schemas.microsoft.com/office/drawing/2014/main" id="{8D6333A3-CDA5-4F86-8330-3868E9AA78EE}"/>
              </a:ext>
            </a:extLst>
          </p:cNvPr>
          <p:cNvGraphicFramePr>
            <a:graphicFrameLocks noGrp="1"/>
          </p:cNvGraphicFramePr>
          <p:nvPr>
            <p:ph type="chart" sz="quarter" idx="13"/>
            <p:extLst>
              <p:ext uri="{D42A27DB-BD31-4B8C-83A1-F6EECF244321}">
                <p14:modId xmlns:p14="http://schemas.microsoft.com/office/powerpoint/2010/main" val="14295354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28E175-6404-48C4-87DB-33B18B1CA010}"/>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5863D4D-B5DC-4AE5-82E2-6B8BE712F8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3856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EC23A-B8FE-4815-A6D8-3740C2CE7CDE}"/>
              </a:ext>
            </a:extLst>
          </p:cNvPr>
          <p:cNvSpPr>
            <a:spLocks noGrp="1"/>
          </p:cNvSpPr>
          <p:nvPr>
            <p:ph type="title"/>
          </p:nvPr>
        </p:nvSpPr>
        <p:spPr/>
        <p:txBody>
          <a:bodyPr/>
          <a:lstStyle/>
          <a:p>
            <a:r>
              <a:rPr lang="en-US"/>
              <a:t>Facebook Fans By City Table | PRO-PT-LA - 1 of 3</a:t>
            </a:r>
          </a:p>
        </p:txBody>
      </p:sp>
      <p:graphicFrame>
        <p:nvGraphicFramePr>
          <p:cNvPr id="5" name="Table Placeholder 4">
            <a:extLst>
              <a:ext uri="{FF2B5EF4-FFF2-40B4-BE49-F238E27FC236}">
                <a16:creationId xmlns:a16="http://schemas.microsoft.com/office/drawing/2014/main" id="{65E303E7-785B-4C0E-B0BA-18F991162916}"/>
              </a:ext>
            </a:extLst>
          </p:cNvPr>
          <p:cNvGraphicFramePr>
            <a:graphicFrameLocks noGrp="1"/>
          </p:cNvGraphicFramePr>
          <p:nvPr>
            <p:ph type="tbl" sz="quarter" idx="13"/>
            <p:extLst>
              <p:ext uri="{D42A27DB-BD31-4B8C-83A1-F6EECF244321}">
                <p14:modId xmlns:p14="http://schemas.microsoft.com/office/powerpoint/2010/main" val="3826646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236109274"/>
                    </a:ext>
                  </a:extLst>
                </a:gridCol>
                <a:gridCol w="1645920">
                  <a:extLst>
                    <a:ext uri="{9D8B030D-6E8A-4147-A177-3AD203B41FA5}">
                      <a16:colId xmlns:a16="http://schemas.microsoft.com/office/drawing/2014/main" val="1592687511"/>
                    </a:ext>
                  </a:extLst>
                </a:gridCol>
                <a:gridCol w="1645920">
                  <a:extLst>
                    <a:ext uri="{9D8B030D-6E8A-4147-A177-3AD203B41FA5}">
                      <a16:colId xmlns:a16="http://schemas.microsoft.com/office/drawing/2014/main" val="2659743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033765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Buenos Aires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601373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São Paulo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510037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Rio de Janeiro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058619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Córdoba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423066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Manaus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3298726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Fortaleza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1401130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Salvador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702002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Recife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3009530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 Horizonte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2370716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Curitiba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4265075600"/>
                  </a:ext>
                </a:extLst>
              </a:tr>
            </a:tbl>
          </a:graphicData>
        </a:graphic>
      </p:graphicFrame>
      <p:sp>
        <p:nvSpPr>
          <p:cNvPr id="4" name="Text Placeholder 3">
            <a:extLst>
              <a:ext uri="{FF2B5EF4-FFF2-40B4-BE49-F238E27FC236}">
                <a16:creationId xmlns:a16="http://schemas.microsoft.com/office/drawing/2014/main" id="{9B08C349-363F-41F5-884A-4CA3A20D028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0330921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E0199-3855-4241-8E37-EC6107776354}"/>
              </a:ext>
            </a:extLst>
          </p:cNvPr>
          <p:cNvSpPr>
            <a:spLocks noGrp="1"/>
          </p:cNvSpPr>
          <p:nvPr>
            <p:ph type="title"/>
          </p:nvPr>
        </p:nvSpPr>
        <p:spPr/>
        <p:txBody>
          <a:bodyPr/>
          <a:lstStyle/>
          <a:p>
            <a:r>
              <a:rPr lang="en-US"/>
              <a:t>Facebook Fans By City Table | PRO-PT-LA - 2 of 3</a:t>
            </a:r>
          </a:p>
        </p:txBody>
      </p:sp>
      <p:graphicFrame>
        <p:nvGraphicFramePr>
          <p:cNvPr id="5" name="Table Placeholder 4">
            <a:extLst>
              <a:ext uri="{FF2B5EF4-FFF2-40B4-BE49-F238E27FC236}">
                <a16:creationId xmlns:a16="http://schemas.microsoft.com/office/drawing/2014/main" id="{82242128-FD27-4C70-A3F4-F720A0C3B6BD}"/>
              </a:ext>
            </a:extLst>
          </p:cNvPr>
          <p:cNvGraphicFramePr>
            <a:graphicFrameLocks noGrp="1"/>
          </p:cNvGraphicFramePr>
          <p:nvPr>
            <p:ph type="tbl" sz="quarter" idx="13"/>
            <p:extLst>
              <p:ext uri="{D42A27DB-BD31-4B8C-83A1-F6EECF244321}">
                <p14:modId xmlns:p14="http://schemas.microsoft.com/office/powerpoint/2010/main" val="2727278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981675288"/>
                    </a:ext>
                  </a:extLst>
                </a:gridCol>
                <a:gridCol w="1645920">
                  <a:extLst>
                    <a:ext uri="{9D8B030D-6E8A-4147-A177-3AD203B41FA5}">
                      <a16:colId xmlns:a16="http://schemas.microsoft.com/office/drawing/2014/main" val="1569385165"/>
                    </a:ext>
                  </a:extLst>
                </a:gridCol>
                <a:gridCol w="1645920">
                  <a:extLst>
                    <a:ext uri="{9D8B030D-6E8A-4147-A177-3AD203B41FA5}">
                      <a16:colId xmlns:a16="http://schemas.microsoft.com/office/drawing/2014/main" val="1321696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392200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Santiago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2906276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Miguel de Tucumán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4022800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Rosario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3651778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 del Plata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1212198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Goiânia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172501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Brasília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801085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430217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Porto Alegre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3068881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Plata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929386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São Luís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1452992380"/>
                  </a:ext>
                </a:extLst>
              </a:tr>
            </a:tbl>
          </a:graphicData>
        </a:graphic>
      </p:graphicFrame>
      <p:sp>
        <p:nvSpPr>
          <p:cNvPr id="4" name="Text Placeholder 3">
            <a:extLst>
              <a:ext uri="{FF2B5EF4-FFF2-40B4-BE49-F238E27FC236}">
                <a16:creationId xmlns:a16="http://schemas.microsoft.com/office/drawing/2014/main" id="{ABC2819B-0CA7-4D87-AE3C-F94C0F8A6D6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1305272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D8522-12CB-4F7E-8A6F-4483C0BDEDBE}"/>
              </a:ext>
            </a:extLst>
          </p:cNvPr>
          <p:cNvSpPr>
            <a:spLocks noGrp="1"/>
          </p:cNvSpPr>
          <p:nvPr>
            <p:ph type="title"/>
          </p:nvPr>
        </p:nvSpPr>
        <p:spPr/>
        <p:txBody>
          <a:bodyPr/>
          <a:lstStyle/>
          <a:p>
            <a:r>
              <a:rPr lang="en-US"/>
              <a:t>Facebook Fans By City Table | PRO-PT-LA - 3 of 3</a:t>
            </a:r>
          </a:p>
        </p:txBody>
      </p:sp>
      <p:graphicFrame>
        <p:nvGraphicFramePr>
          <p:cNvPr id="5" name="Table Placeholder 4">
            <a:extLst>
              <a:ext uri="{FF2B5EF4-FFF2-40B4-BE49-F238E27FC236}">
                <a16:creationId xmlns:a16="http://schemas.microsoft.com/office/drawing/2014/main" id="{6ED5DB0E-F13B-481D-9466-30089B330BCB}"/>
              </a:ext>
            </a:extLst>
          </p:cNvPr>
          <p:cNvGraphicFramePr>
            <a:graphicFrameLocks noGrp="1"/>
          </p:cNvGraphicFramePr>
          <p:nvPr>
            <p:ph type="tbl" sz="quarter" idx="13"/>
            <p:extLst>
              <p:ext uri="{D42A27DB-BD31-4B8C-83A1-F6EECF244321}">
                <p14:modId xmlns:p14="http://schemas.microsoft.com/office/powerpoint/2010/main" val="699439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790640705"/>
                    </a:ext>
                  </a:extLst>
                </a:gridCol>
                <a:gridCol w="1645920">
                  <a:extLst>
                    <a:ext uri="{9D8B030D-6E8A-4147-A177-3AD203B41FA5}">
                      <a16:colId xmlns:a16="http://schemas.microsoft.com/office/drawing/2014/main" val="1829305699"/>
                    </a:ext>
                  </a:extLst>
                </a:gridCol>
                <a:gridCol w="1645920">
                  <a:extLst>
                    <a:ext uri="{9D8B030D-6E8A-4147-A177-3AD203B41FA5}">
                      <a16:colId xmlns:a16="http://schemas.microsoft.com/office/drawing/2014/main" val="1109478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730453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Campo Grande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extLst>
                  <a:ext uri="{0D108BD9-81ED-4DB2-BD59-A6C34878D82A}">
                    <a16:rowId xmlns:a16="http://schemas.microsoft.com/office/drawing/2014/main" val="2795332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extLst>
                  <a:ext uri="{0D108BD9-81ED-4DB2-BD59-A6C34878D82A}">
                    <a16:rowId xmlns:a16="http://schemas.microsoft.com/office/drawing/2014/main" val="1013943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Belém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extLst>
                  <a:ext uri="{0D108BD9-81ED-4DB2-BD59-A6C34878D82A}">
                    <a16:rowId xmlns:a16="http://schemas.microsoft.com/office/drawing/2014/main" val="1073504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extLst>
                  <a:ext uri="{0D108BD9-81ED-4DB2-BD59-A6C34878D82A}">
                    <a16:rowId xmlns:a16="http://schemas.microsoft.com/office/drawing/2014/main" val="1769734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extLst>
                  <a:ext uri="{0D108BD9-81ED-4DB2-BD59-A6C34878D82A}">
                    <a16:rowId xmlns:a16="http://schemas.microsoft.com/office/drawing/2014/main" val="573119163"/>
                  </a:ext>
                </a:extLst>
              </a:tr>
            </a:tbl>
          </a:graphicData>
        </a:graphic>
      </p:graphicFrame>
      <p:sp>
        <p:nvSpPr>
          <p:cNvPr id="4" name="Text Placeholder 3">
            <a:extLst>
              <a:ext uri="{FF2B5EF4-FFF2-40B4-BE49-F238E27FC236}">
                <a16:creationId xmlns:a16="http://schemas.microsoft.com/office/drawing/2014/main" id="{E481B037-D066-4F2E-8B66-0DC2F0A936C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3571682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8DF99-7456-44C2-99C1-25B9A0100FCA}"/>
              </a:ext>
            </a:extLst>
          </p:cNvPr>
          <p:cNvSpPr>
            <a:spLocks noGrp="1"/>
          </p:cNvSpPr>
          <p:nvPr>
            <p:ph type="title"/>
          </p:nvPr>
        </p:nvSpPr>
        <p:spPr/>
        <p:txBody>
          <a:bodyPr/>
          <a:lstStyle/>
          <a:p>
            <a:r>
              <a:rPr lang="en-US"/>
              <a:t>Facebook Reach Type Distribution (last 28 days) | PRO-PT-LA</a:t>
            </a:r>
          </a:p>
        </p:txBody>
      </p:sp>
      <p:graphicFrame>
        <p:nvGraphicFramePr>
          <p:cNvPr id="6" name="Chart Placeholder 5">
            <a:extLst>
              <a:ext uri="{FF2B5EF4-FFF2-40B4-BE49-F238E27FC236}">
                <a16:creationId xmlns:a16="http://schemas.microsoft.com/office/drawing/2014/main" id="{9FFD4BE1-46C9-48AA-AE12-89D520C57CCC}"/>
              </a:ext>
            </a:extLst>
          </p:cNvPr>
          <p:cNvGraphicFramePr>
            <a:graphicFrameLocks noGrp="1"/>
          </p:cNvGraphicFramePr>
          <p:nvPr>
            <p:ph type="chart" sz="quarter" idx="13"/>
            <p:extLst>
              <p:ext uri="{D42A27DB-BD31-4B8C-83A1-F6EECF244321}">
                <p14:modId xmlns:p14="http://schemas.microsoft.com/office/powerpoint/2010/main" val="12999622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0A498F-B980-4AA2-AC89-E75A0864BDFB}"/>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E6D49A4-8CDC-4197-AF85-20AD5C1D7E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41456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D9113-5D83-4113-AF05-F2DD9E06C621}"/>
              </a:ext>
            </a:extLst>
          </p:cNvPr>
          <p:cNvSpPr>
            <a:spLocks noGrp="1"/>
          </p:cNvSpPr>
          <p:nvPr>
            <p:ph type="title"/>
          </p:nvPr>
        </p:nvSpPr>
        <p:spPr/>
        <p:txBody>
          <a:bodyPr/>
          <a:lstStyle/>
          <a:p>
            <a:r>
              <a:rPr lang="en-US"/>
              <a:t>Facebook Ads Clicks Distribution | PRO-PT-LA</a:t>
            </a:r>
          </a:p>
        </p:txBody>
      </p:sp>
      <p:graphicFrame>
        <p:nvGraphicFramePr>
          <p:cNvPr id="6" name="Chart Placeholder 5">
            <a:extLst>
              <a:ext uri="{FF2B5EF4-FFF2-40B4-BE49-F238E27FC236}">
                <a16:creationId xmlns:a16="http://schemas.microsoft.com/office/drawing/2014/main" id="{714FFE16-D44C-48E4-BDBC-0FC11C53F196}"/>
              </a:ext>
            </a:extLst>
          </p:cNvPr>
          <p:cNvGraphicFramePr>
            <a:graphicFrameLocks noGrp="1"/>
          </p:cNvGraphicFramePr>
          <p:nvPr>
            <p:ph type="chart" sz="quarter" idx="13"/>
            <p:extLst>
              <p:ext uri="{D42A27DB-BD31-4B8C-83A1-F6EECF244321}">
                <p14:modId xmlns:p14="http://schemas.microsoft.com/office/powerpoint/2010/main" val="29767970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71E49C-C640-4959-9849-CE81994D4351}"/>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0F60369-38D4-487C-A27F-227BDCBA6A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54606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59A32-C8CE-4917-A4DE-30BB6A59C727}"/>
              </a:ext>
            </a:extLst>
          </p:cNvPr>
          <p:cNvSpPr>
            <a:spLocks noGrp="1"/>
          </p:cNvSpPr>
          <p:nvPr>
            <p:ph type="title"/>
          </p:nvPr>
        </p:nvSpPr>
        <p:spPr/>
        <p:txBody>
          <a:bodyPr/>
          <a:lstStyle/>
          <a:p>
            <a:r>
              <a:rPr lang="en-US"/>
              <a:t>Facebook Ads Creative Type Distribution | PRO-PT-LA</a:t>
            </a:r>
          </a:p>
        </p:txBody>
      </p:sp>
      <p:graphicFrame>
        <p:nvGraphicFramePr>
          <p:cNvPr id="6" name="Chart Placeholder 5">
            <a:extLst>
              <a:ext uri="{FF2B5EF4-FFF2-40B4-BE49-F238E27FC236}">
                <a16:creationId xmlns:a16="http://schemas.microsoft.com/office/drawing/2014/main" id="{4F6542FA-2706-48E5-820F-2E681A4F9C9D}"/>
              </a:ext>
            </a:extLst>
          </p:cNvPr>
          <p:cNvGraphicFramePr>
            <a:graphicFrameLocks noGrp="1"/>
          </p:cNvGraphicFramePr>
          <p:nvPr>
            <p:ph type="chart" sz="quarter" idx="13"/>
            <p:extLst>
              <p:ext uri="{D42A27DB-BD31-4B8C-83A1-F6EECF244321}">
                <p14:modId xmlns:p14="http://schemas.microsoft.com/office/powerpoint/2010/main" val="37113957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FDBA60-2BCC-4DFA-8430-ACF5BA58EED0}"/>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B9E61FE5-CCBE-494B-B0B2-7F9A3A063D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23778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3066F-37E0-4107-B5C5-F8476BD0F7DB}"/>
              </a:ext>
            </a:extLst>
          </p:cNvPr>
          <p:cNvSpPr>
            <a:spLocks noGrp="1"/>
          </p:cNvSpPr>
          <p:nvPr>
            <p:ph type="title"/>
          </p:nvPr>
        </p:nvSpPr>
        <p:spPr/>
        <p:txBody>
          <a:bodyPr/>
          <a:lstStyle/>
          <a:p>
            <a:r>
              <a:rPr lang="en-US"/>
              <a:t>Facebook Private Conversations Table | PRO-PT-LA - 1 of 15</a:t>
            </a:r>
          </a:p>
        </p:txBody>
      </p:sp>
      <p:graphicFrame>
        <p:nvGraphicFramePr>
          <p:cNvPr id="5" name="Table Placeholder 4">
            <a:extLst>
              <a:ext uri="{FF2B5EF4-FFF2-40B4-BE49-F238E27FC236}">
                <a16:creationId xmlns:a16="http://schemas.microsoft.com/office/drawing/2014/main" id="{F2102C58-CA25-41BB-9E55-656CCA56DB87}"/>
              </a:ext>
            </a:extLst>
          </p:cNvPr>
          <p:cNvGraphicFramePr>
            <a:graphicFrameLocks noGrp="1"/>
          </p:cNvGraphicFramePr>
          <p:nvPr>
            <p:ph type="tbl" sz="quarter" idx="13"/>
            <p:extLst>
              <p:ext uri="{D42A27DB-BD31-4B8C-83A1-F6EECF244321}">
                <p14:modId xmlns:p14="http://schemas.microsoft.com/office/powerpoint/2010/main" val="1251691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39026550"/>
                    </a:ext>
                  </a:extLst>
                </a:gridCol>
                <a:gridCol w="1892808">
                  <a:extLst>
                    <a:ext uri="{9D8B030D-6E8A-4147-A177-3AD203B41FA5}">
                      <a16:colId xmlns:a16="http://schemas.microsoft.com/office/drawing/2014/main" val="1626155610"/>
                    </a:ext>
                  </a:extLst>
                </a:gridCol>
                <a:gridCol w="658368">
                  <a:extLst>
                    <a:ext uri="{9D8B030D-6E8A-4147-A177-3AD203B41FA5}">
                      <a16:colId xmlns:a16="http://schemas.microsoft.com/office/drawing/2014/main" val="2204366604"/>
                    </a:ext>
                  </a:extLst>
                </a:gridCol>
                <a:gridCol w="658368">
                  <a:extLst>
                    <a:ext uri="{9D8B030D-6E8A-4147-A177-3AD203B41FA5}">
                      <a16:colId xmlns:a16="http://schemas.microsoft.com/office/drawing/2014/main" val="1708042797"/>
                    </a:ext>
                  </a:extLst>
                </a:gridCol>
                <a:gridCol w="658368">
                  <a:extLst>
                    <a:ext uri="{9D8B030D-6E8A-4147-A177-3AD203B41FA5}">
                      <a16:colId xmlns:a16="http://schemas.microsoft.com/office/drawing/2014/main" val="3271569837"/>
                    </a:ext>
                  </a:extLst>
                </a:gridCol>
                <a:gridCol w="1069848">
                  <a:extLst>
                    <a:ext uri="{9D8B030D-6E8A-4147-A177-3AD203B41FA5}">
                      <a16:colId xmlns:a16="http://schemas.microsoft.com/office/drawing/2014/main" val="3654990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260633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Julio Cesar - 2018-05-30 17:46:09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Julio, 
Para verificar a vista explodidas das ferramentas acesse o link: 
http://www.powertools-aftersalesservice.com/public/bosch-pt?lgRedirect=true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05/30/2018 19:43:03</a:t>
                      </a:r>
                    </a:p>
                  </a:txBody>
                  <a:tcPr/>
                </a:tc>
                <a:extLst>
                  <a:ext uri="{0D108BD9-81ED-4DB2-BD59-A6C34878D82A}">
                    <a16:rowId xmlns:a16="http://schemas.microsoft.com/office/drawing/2014/main" val="3358077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Coop Motos - 2018-05-30 15:10:26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Coop, 
Para participar de uma concorrência ou prestar serviços para a Bosch, a empresa solicitante precisa estar homologada pelo departamento de compras. Pedimos à gentileza que entre em contato através do e-mail: info.compras@br.bosch.com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05/30/2018 19:45:24</a:t>
                      </a:r>
                    </a:p>
                  </a:txBody>
                  <a:tcPr/>
                </a:tc>
                <a:extLst>
                  <a:ext uri="{0D108BD9-81ED-4DB2-BD59-A6C34878D82A}">
                    <a16:rowId xmlns:a16="http://schemas.microsoft.com/office/drawing/2014/main" val="4102108535"/>
                  </a:ext>
                </a:extLst>
              </a:tr>
            </a:tbl>
          </a:graphicData>
        </a:graphic>
      </p:graphicFrame>
      <p:sp>
        <p:nvSpPr>
          <p:cNvPr id="4" name="Text Placeholder 3">
            <a:extLst>
              <a:ext uri="{FF2B5EF4-FFF2-40B4-BE49-F238E27FC236}">
                <a16:creationId xmlns:a16="http://schemas.microsoft.com/office/drawing/2014/main" id="{F90B89BF-9DB5-476A-A352-7C448E3062A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1595554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048D0-C1BE-4B36-ABCD-9B81F4437DBF}"/>
              </a:ext>
            </a:extLst>
          </p:cNvPr>
          <p:cNvSpPr>
            <a:spLocks noGrp="1"/>
          </p:cNvSpPr>
          <p:nvPr>
            <p:ph type="title"/>
          </p:nvPr>
        </p:nvSpPr>
        <p:spPr/>
        <p:txBody>
          <a:bodyPr/>
          <a:lstStyle/>
          <a:p>
            <a:r>
              <a:rPr lang="en-US"/>
              <a:t>Facebook Private Conversations Table | PRO-PT-LA - 2 of 15</a:t>
            </a:r>
          </a:p>
        </p:txBody>
      </p:sp>
      <p:graphicFrame>
        <p:nvGraphicFramePr>
          <p:cNvPr id="5" name="Table Placeholder 4">
            <a:extLst>
              <a:ext uri="{FF2B5EF4-FFF2-40B4-BE49-F238E27FC236}">
                <a16:creationId xmlns:a16="http://schemas.microsoft.com/office/drawing/2014/main" id="{DB60DB47-0784-4379-BA93-977D8272FB3B}"/>
              </a:ext>
            </a:extLst>
          </p:cNvPr>
          <p:cNvGraphicFramePr>
            <a:graphicFrameLocks noGrp="1"/>
          </p:cNvGraphicFramePr>
          <p:nvPr>
            <p:ph type="tbl" sz="quarter" idx="13"/>
            <p:extLst>
              <p:ext uri="{D42A27DB-BD31-4B8C-83A1-F6EECF244321}">
                <p14:modId xmlns:p14="http://schemas.microsoft.com/office/powerpoint/2010/main" val="27927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16040769"/>
                    </a:ext>
                  </a:extLst>
                </a:gridCol>
                <a:gridCol w="1892808">
                  <a:extLst>
                    <a:ext uri="{9D8B030D-6E8A-4147-A177-3AD203B41FA5}">
                      <a16:colId xmlns:a16="http://schemas.microsoft.com/office/drawing/2014/main" val="758197757"/>
                    </a:ext>
                  </a:extLst>
                </a:gridCol>
                <a:gridCol w="658368">
                  <a:extLst>
                    <a:ext uri="{9D8B030D-6E8A-4147-A177-3AD203B41FA5}">
                      <a16:colId xmlns:a16="http://schemas.microsoft.com/office/drawing/2014/main" val="3554482219"/>
                    </a:ext>
                  </a:extLst>
                </a:gridCol>
                <a:gridCol w="658368">
                  <a:extLst>
                    <a:ext uri="{9D8B030D-6E8A-4147-A177-3AD203B41FA5}">
                      <a16:colId xmlns:a16="http://schemas.microsoft.com/office/drawing/2014/main" val="614851995"/>
                    </a:ext>
                  </a:extLst>
                </a:gridCol>
                <a:gridCol w="658368">
                  <a:extLst>
                    <a:ext uri="{9D8B030D-6E8A-4147-A177-3AD203B41FA5}">
                      <a16:colId xmlns:a16="http://schemas.microsoft.com/office/drawing/2014/main" val="2931065076"/>
                    </a:ext>
                  </a:extLst>
                </a:gridCol>
                <a:gridCol w="1069848">
                  <a:extLst>
                    <a:ext uri="{9D8B030D-6E8A-4147-A177-3AD203B41FA5}">
                      <a16:colId xmlns:a16="http://schemas.microsoft.com/office/drawing/2014/main" val="3489145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90834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Luciana Boim - 2018-05-30 15:10:14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Luciana, 
Os aparelhos de medição já são aferidos de fábrica e não necessitam de aferições posteriores.
Caso prefira  nos manuais de instruções do aparelho existem testes de aferições que podem ser feitos por ele mesmo para checagem das medidas.
Se for necessário, a  aferição (certificado) orientamos que  encaminhe o aparelho a algum órgão certificador de sua escolha,  para que a aferição e certificação sejam feitas e emitidas, ou seja não passamos indicações de órgãos certificadores, fica a critério do consumidor . 
Importante é que neste caso o consumidor leve consigo o manual de Instrução do aparelho para que o órgão certificador possa ter uma base de como aferi-lo. Importante: Todas as despesas referentes a este processo de aferição correm por conta do usuário.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05/30/2018 18:09:47</a:t>
                      </a:r>
                    </a:p>
                  </a:txBody>
                  <a:tcPr/>
                </a:tc>
                <a:extLst>
                  <a:ext uri="{0D108BD9-81ED-4DB2-BD59-A6C34878D82A}">
                    <a16:rowId xmlns:a16="http://schemas.microsoft.com/office/drawing/2014/main" val="3921351390"/>
                  </a:ext>
                </a:extLst>
              </a:tr>
            </a:tbl>
          </a:graphicData>
        </a:graphic>
      </p:graphicFrame>
      <p:sp>
        <p:nvSpPr>
          <p:cNvPr id="4" name="Text Placeholder 3">
            <a:extLst>
              <a:ext uri="{FF2B5EF4-FFF2-40B4-BE49-F238E27FC236}">
                <a16:creationId xmlns:a16="http://schemas.microsoft.com/office/drawing/2014/main" id="{18F5CC5B-D9BA-4731-BC07-467AB16EDE8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2482806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67CD7-BA9B-485E-9B49-78E4738D9E2A}"/>
              </a:ext>
            </a:extLst>
          </p:cNvPr>
          <p:cNvSpPr>
            <a:spLocks noGrp="1"/>
          </p:cNvSpPr>
          <p:nvPr>
            <p:ph type="title"/>
          </p:nvPr>
        </p:nvSpPr>
        <p:spPr/>
        <p:txBody>
          <a:bodyPr/>
          <a:lstStyle/>
          <a:p>
            <a:r>
              <a:rPr lang="en-US"/>
              <a:t>Facebook Private Conversations Table | PRO-PT-LA - 3 of 15</a:t>
            </a:r>
          </a:p>
        </p:txBody>
      </p:sp>
      <p:graphicFrame>
        <p:nvGraphicFramePr>
          <p:cNvPr id="5" name="Table Placeholder 4">
            <a:extLst>
              <a:ext uri="{FF2B5EF4-FFF2-40B4-BE49-F238E27FC236}">
                <a16:creationId xmlns:a16="http://schemas.microsoft.com/office/drawing/2014/main" id="{1A9DA261-ED4B-4AE2-B635-7FC3CA1A2D34}"/>
              </a:ext>
            </a:extLst>
          </p:cNvPr>
          <p:cNvGraphicFramePr>
            <a:graphicFrameLocks noGrp="1"/>
          </p:cNvGraphicFramePr>
          <p:nvPr>
            <p:ph type="tbl" sz="quarter" idx="13"/>
            <p:extLst>
              <p:ext uri="{D42A27DB-BD31-4B8C-83A1-F6EECF244321}">
                <p14:modId xmlns:p14="http://schemas.microsoft.com/office/powerpoint/2010/main" val="1483192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75858102"/>
                    </a:ext>
                  </a:extLst>
                </a:gridCol>
                <a:gridCol w="1892808">
                  <a:extLst>
                    <a:ext uri="{9D8B030D-6E8A-4147-A177-3AD203B41FA5}">
                      <a16:colId xmlns:a16="http://schemas.microsoft.com/office/drawing/2014/main" val="889994722"/>
                    </a:ext>
                  </a:extLst>
                </a:gridCol>
                <a:gridCol w="658368">
                  <a:extLst>
                    <a:ext uri="{9D8B030D-6E8A-4147-A177-3AD203B41FA5}">
                      <a16:colId xmlns:a16="http://schemas.microsoft.com/office/drawing/2014/main" val="901065096"/>
                    </a:ext>
                  </a:extLst>
                </a:gridCol>
                <a:gridCol w="658368">
                  <a:extLst>
                    <a:ext uri="{9D8B030D-6E8A-4147-A177-3AD203B41FA5}">
                      <a16:colId xmlns:a16="http://schemas.microsoft.com/office/drawing/2014/main" val="1405853912"/>
                    </a:ext>
                  </a:extLst>
                </a:gridCol>
                <a:gridCol w="658368">
                  <a:extLst>
                    <a:ext uri="{9D8B030D-6E8A-4147-A177-3AD203B41FA5}">
                      <a16:colId xmlns:a16="http://schemas.microsoft.com/office/drawing/2014/main" val="2070895558"/>
                    </a:ext>
                  </a:extLst>
                </a:gridCol>
                <a:gridCol w="1069848">
                  <a:extLst>
                    <a:ext uri="{9D8B030D-6E8A-4147-A177-3AD203B41FA5}">
                      <a16:colId xmlns:a16="http://schemas.microsoft.com/office/drawing/2014/main" val="7767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719997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s-ES" sz="1000" b="1" i="0" u="none" strike="noStrike" kern="1200" cap="none" spc="0" normalizeH="0" baseline="0" noProof="0">
                          <a:ln>
                            <a:noFill/>
                          </a:ln>
                          <a:solidFill>
                            <a:prstClr val="black"/>
                          </a:solidFill>
                          <a:effectLst/>
                          <a:uLnTx/>
                          <a:uFillTx/>
                          <a:latin typeface="+mn-lt"/>
                          <a:ea typeface="+mn-ea"/>
                          <a:cs typeface="+mn-cs"/>
                        </a:rPr>
                        <a:t> Ezequiel Ubeda - 2018-05-29 13:50:33 .</a:t>
                      </a:r>
                      <a:r>
                        <a:rPr kumimoji="0" lang="es-ES"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Hola Ezequiel, ¿cómo estás?
Por favor, podrías enviarnos tu contacto (nombre, correo electrónico y teléfono) incluyendo la propuesta? Así podemos contactarte directamente. ;)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05/29/2018 15:07:35</a:t>
                      </a:r>
                    </a:p>
                  </a:txBody>
                  <a:tcPr/>
                </a:tc>
                <a:extLst>
                  <a:ext uri="{0D108BD9-81ED-4DB2-BD59-A6C34878D82A}">
                    <a16:rowId xmlns:a16="http://schemas.microsoft.com/office/drawing/2014/main" val="3411434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s-ES" sz="1000" b="1" i="0" u="none" strike="noStrike" kern="1200" cap="none" spc="0" normalizeH="0" baseline="0" noProof="0">
                          <a:ln>
                            <a:noFill/>
                          </a:ln>
                          <a:solidFill>
                            <a:prstClr val="black"/>
                          </a:solidFill>
                          <a:effectLst/>
                          <a:uLnTx/>
                          <a:uFillTx/>
                          <a:latin typeface="+mn-lt"/>
                          <a:ea typeface="+mn-ea"/>
                          <a:cs typeface="+mn-cs"/>
                        </a:rPr>
                        <a:t> Herrán Patricio Gonzalo - 2018-05-29 03:53:18 .</a:t>
                      </a:r>
                      <a:r>
                        <a:rPr kumimoji="0" lang="es-ES"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Hola Herrán, ¿cómo estás? 
¿Dónde compraste el producto? ¿Alguna tienda en línea?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05/29/2018 14:58:35</a:t>
                      </a:r>
                    </a:p>
                  </a:txBody>
                  <a:tcPr/>
                </a:tc>
                <a:extLst>
                  <a:ext uri="{0D108BD9-81ED-4DB2-BD59-A6C34878D82A}">
                    <a16:rowId xmlns:a16="http://schemas.microsoft.com/office/drawing/2014/main" val="568823527"/>
                  </a:ext>
                </a:extLst>
              </a:tr>
            </a:tbl>
          </a:graphicData>
        </a:graphic>
      </p:graphicFrame>
      <p:sp>
        <p:nvSpPr>
          <p:cNvPr id="4" name="Text Placeholder 3">
            <a:extLst>
              <a:ext uri="{FF2B5EF4-FFF2-40B4-BE49-F238E27FC236}">
                <a16:creationId xmlns:a16="http://schemas.microsoft.com/office/drawing/2014/main" id="{72111261-4172-4A26-9548-B5E9D7F6B2C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9256892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7FE88-EDEF-4A7D-89F2-0DE0C32FB449}"/>
              </a:ext>
            </a:extLst>
          </p:cNvPr>
          <p:cNvSpPr>
            <a:spLocks noGrp="1"/>
          </p:cNvSpPr>
          <p:nvPr>
            <p:ph type="title"/>
          </p:nvPr>
        </p:nvSpPr>
        <p:spPr/>
        <p:txBody>
          <a:bodyPr/>
          <a:lstStyle/>
          <a:p>
            <a:r>
              <a:rPr lang="en-US"/>
              <a:t>Facebook Private Conversations Table | PRO-PT-LA - 4 of 15</a:t>
            </a:r>
          </a:p>
        </p:txBody>
      </p:sp>
      <p:graphicFrame>
        <p:nvGraphicFramePr>
          <p:cNvPr id="5" name="Table Placeholder 4">
            <a:extLst>
              <a:ext uri="{FF2B5EF4-FFF2-40B4-BE49-F238E27FC236}">
                <a16:creationId xmlns:a16="http://schemas.microsoft.com/office/drawing/2014/main" id="{F03AED1F-1C9C-45DC-85B9-E91EA867F5C3}"/>
              </a:ext>
            </a:extLst>
          </p:cNvPr>
          <p:cNvGraphicFramePr>
            <a:graphicFrameLocks noGrp="1"/>
          </p:cNvGraphicFramePr>
          <p:nvPr>
            <p:ph type="tbl" sz="quarter" idx="13"/>
            <p:extLst>
              <p:ext uri="{D42A27DB-BD31-4B8C-83A1-F6EECF244321}">
                <p14:modId xmlns:p14="http://schemas.microsoft.com/office/powerpoint/2010/main" val="209605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28390054"/>
                    </a:ext>
                  </a:extLst>
                </a:gridCol>
                <a:gridCol w="1892808">
                  <a:extLst>
                    <a:ext uri="{9D8B030D-6E8A-4147-A177-3AD203B41FA5}">
                      <a16:colId xmlns:a16="http://schemas.microsoft.com/office/drawing/2014/main" val="2761893378"/>
                    </a:ext>
                  </a:extLst>
                </a:gridCol>
                <a:gridCol w="658368">
                  <a:extLst>
                    <a:ext uri="{9D8B030D-6E8A-4147-A177-3AD203B41FA5}">
                      <a16:colId xmlns:a16="http://schemas.microsoft.com/office/drawing/2014/main" val="182140503"/>
                    </a:ext>
                  </a:extLst>
                </a:gridCol>
                <a:gridCol w="658368">
                  <a:extLst>
                    <a:ext uri="{9D8B030D-6E8A-4147-A177-3AD203B41FA5}">
                      <a16:colId xmlns:a16="http://schemas.microsoft.com/office/drawing/2014/main" val="552404415"/>
                    </a:ext>
                  </a:extLst>
                </a:gridCol>
                <a:gridCol w="658368">
                  <a:extLst>
                    <a:ext uri="{9D8B030D-6E8A-4147-A177-3AD203B41FA5}">
                      <a16:colId xmlns:a16="http://schemas.microsoft.com/office/drawing/2014/main" val="2814841141"/>
                    </a:ext>
                  </a:extLst>
                </a:gridCol>
                <a:gridCol w="1069848">
                  <a:extLst>
                    <a:ext uri="{9D8B030D-6E8A-4147-A177-3AD203B41FA5}">
                      <a16:colId xmlns:a16="http://schemas.microsoft.com/office/drawing/2014/main" val="211259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109536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Jorge Ramos - 2018-05-28 02:59:30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Hola Jorge, ¿cómo estás?
Ofrecemos el nivel láser Bosch GRL 250 HV. Práctico láser inicial. ;) http://midi.as/bph2
Podes conseguirlo con precio especial visitandonos en nuestra Tienda Oficial acá http://midi.as/cph2 ;)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05/28/2018 15:20:11</a:t>
                      </a:r>
                    </a:p>
                  </a:txBody>
                  <a:tcPr/>
                </a:tc>
                <a:extLst>
                  <a:ext uri="{0D108BD9-81ED-4DB2-BD59-A6C34878D82A}">
                    <a16:rowId xmlns:a16="http://schemas.microsoft.com/office/drawing/2014/main" val="4006940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s-ES" sz="1000" b="1" i="0" u="none" strike="noStrike" kern="1200" cap="none" spc="0" normalizeH="0" baseline="0" noProof="0">
                          <a:ln>
                            <a:noFill/>
                          </a:ln>
                          <a:solidFill>
                            <a:prstClr val="black"/>
                          </a:solidFill>
                          <a:effectLst/>
                          <a:uLnTx/>
                          <a:uFillTx/>
                          <a:latin typeface="+mn-lt"/>
                          <a:ea typeface="+mn-ea"/>
                          <a:cs typeface="+mn-cs"/>
                        </a:rPr>
                        <a:t> Maximiliano Galindez - 2018-05-27 12:36:21 .</a:t>
                      </a:r>
                      <a:r>
                        <a:rPr kumimoji="0" lang="es-ES"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Hola Maximiliano, ¿cómo estás?
Te contamos que podrás encontrar todo lo relacionado con mantenimiento y repuestos de nuestras herramientas en los Centros de Servicios a nivel nacional. A continuación te dejo el link donde podrás ubicar el más cercano. http://bit.ly/2qyzMWM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05/28/2018 15:07:05</a:t>
                      </a:r>
                    </a:p>
                  </a:txBody>
                  <a:tcPr/>
                </a:tc>
                <a:extLst>
                  <a:ext uri="{0D108BD9-81ED-4DB2-BD59-A6C34878D82A}">
                    <a16:rowId xmlns:a16="http://schemas.microsoft.com/office/drawing/2014/main" val="2003945175"/>
                  </a:ext>
                </a:extLst>
              </a:tr>
            </a:tbl>
          </a:graphicData>
        </a:graphic>
      </p:graphicFrame>
      <p:sp>
        <p:nvSpPr>
          <p:cNvPr id="4" name="Text Placeholder 3">
            <a:extLst>
              <a:ext uri="{FF2B5EF4-FFF2-40B4-BE49-F238E27FC236}">
                <a16:creationId xmlns:a16="http://schemas.microsoft.com/office/drawing/2014/main" id="{0E7FBD1A-4DBC-4F70-819C-E389F3EBEAC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6056397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73C12-59CF-49A1-929C-8585F0608648}"/>
              </a:ext>
            </a:extLst>
          </p:cNvPr>
          <p:cNvSpPr>
            <a:spLocks noGrp="1"/>
          </p:cNvSpPr>
          <p:nvPr>
            <p:ph type="title"/>
          </p:nvPr>
        </p:nvSpPr>
        <p:spPr/>
        <p:txBody>
          <a:bodyPr/>
          <a:lstStyle/>
          <a:p>
            <a:r>
              <a:rPr lang="en-US"/>
              <a:t>Facebook Private Conversations Table | PRO-PT-LA - 5 of 15</a:t>
            </a:r>
          </a:p>
        </p:txBody>
      </p:sp>
      <p:graphicFrame>
        <p:nvGraphicFramePr>
          <p:cNvPr id="5" name="Table Placeholder 4">
            <a:extLst>
              <a:ext uri="{FF2B5EF4-FFF2-40B4-BE49-F238E27FC236}">
                <a16:creationId xmlns:a16="http://schemas.microsoft.com/office/drawing/2014/main" id="{2AC8DED8-F41B-4469-BD2D-2BACFBF28E70}"/>
              </a:ext>
            </a:extLst>
          </p:cNvPr>
          <p:cNvGraphicFramePr>
            <a:graphicFrameLocks noGrp="1"/>
          </p:cNvGraphicFramePr>
          <p:nvPr>
            <p:ph type="tbl" sz="quarter" idx="13"/>
            <p:extLst>
              <p:ext uri="{D42A27DB-BD31-4B8C-83A1-F6EECF244321}">
                <p14:modId xmlns:p14="http://schemas.microsoft.com/office/powerpoint/2010/main" val="2455410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70875176"/>
                    </a:ext>
                  </a:extLst>
                </a:gridCol>
                <a:gridCol w="1892808">
                  <a:extLst>
                    <a:ext uri="{9D8B030D-6E8A-4147-A177-3AD203B41FA5}">
                      <a16:colId xmlns:a16="http://schemas.microsoft.com/office/drawing/2014/main" val="1726496953"/>
                    </a:ext>
                  </a:extLst>
                </a:gridCol>
                <a:gridCol w="658368">
                  <a:extLst>
                    <a:ext uri="{9D8B030D-6E8A-4147-A177-3AD203B41FA5}">
                      <a16:colId xmlns:a16="http://schemas.microsoft.com/office/drawing/2014/main" val="3084552766"/>
                    </a:ext>
                  </a:extLst>
                </a:gridCol>
                <a:gridCol w="658368">
                  <a:extLst>
                    <a:ext uri="{9D8B030D-6E8A-4147-A177-3AD203B41FA5}">
                      <a16:colId xmlns:a16="http://schemas.microsoft.com/office/drawing/2014/main" val="3807074154"/>
                    </a:ext>
                  </a:extLst>
                </a:gridCol>
                <a:gridCol w="658368">
                  <a:extLst>
                    <a:ext uri="{9D8B030D-6E8A-4147-A177-3AD203B41FA5}">
                      <a16:colId xmlns:a16="http://schemas.microsoft.com/office/drawing/2014/main" val="2878430380"/>
                    </a:ext>
                  </a:extLst>
                </a:gridCol>
                <a:gridCol w="1069848">
                  <a:extLst>
                    <a:ext uri="{9D8B030D-6E8A-4147-A177-3AD203B41FA5}">
                      <a16:colId xmlns:a16="http://schemas.microsoft.com/office/drawing/2014/main" val="491708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578363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Jonas Alonso - 2018-05-26 02:48:01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Jonas, 
Em que posso ajudá-lo?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05/28/2018 19:40:53</a:t>
                      </a:r>
                    </a:p>
                  </a:txBody>
                  <a:tcPr/>
                </a:tc>
                <a:extLst>
                  <a:ext uri="{0D108BD9-81ED-4DB2-BD59-A6C34878D82A}">
                    <a16:rowId xmlns:a16="http://schemas.microsoft.com/office/drawing/2014/main" val="642350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Assis Pires - 2018-05-25 20:28:25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Assis, 
Essa ferramenta você comprou aqui no Brasil?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05/28/2018 19:37:23</a:t>
                      </a:r>
                    </a:p>
                  </a:txBody>
                  <a:tcPr/>
                </a:tc>
                <a:extLst>
                  <a:ext uri="{0D108BD9-81ED-4DB2-BD59-A6C34878D82A}">
                    <a16:rowId xmlns:a16="http://schemas.microsoft.com/office/drawing/2014/main" val="252531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José Luis Schneider - 2018-05-24 07:33:00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José, 
Qual o modelo da Ferramenta e a sua Cidade-Estado?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05/24/2018 15:09:24</a:t>
                      </a:r>
                    </a:p>
                  </a:txBody>
                  <a:tcPr/>
                </a:tc>
                <a:extLst>
                  <a:ext uri="{0D108BD9-81ED-4DB2-BD59-A6C34878D82A}">
                    <a16:rowId xmlns:a16="http://schemas.microsoft.com/office/drawing/2014/main" val="102981079"/>
                  </a:ext>
                </a:extLst>
              </a:tr>
            </a:tbl>
          </a:graphicData>
        </a:graphic>
      </p:graphicFrame>
      <p:sp>
        <p:nvSpPr>
          <p:cNvPr id="4" name="Text Placeholder 3">
            <a:extLst>
              <a:ext uri="{FF2B5EF4-FFF2-40B4-BE49-F238E27FC236}">
                <a16:creationId xmlns:a16="http://schemas.microsoft.com/office/drawing/2014/main" id="{33F4A473-517C-4235-9069-950DD4687D3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2739975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77AC9-CC21-4822-9946-26A57AA5E988}"/>
              </a:ext>
            </a:extLst>
          </p:cNvPr>
          <p:cNvSpPr>
            <a:spLocks noGrp="1"/>
          </p:cNvSpPr>
          <p:nvPr>
            <p:ph type="title"/>
          </p:nvPr>
        </p:nvSpPr>
        <p:spPr/>
        <p:txBody>
          <a:bodyPr/>
          <a:lstStyle/>
          <a:p>
            <a:r>
              <a:rPr lang="en-US"/>
              <a:t>Facebook Private Conversations Table | PRO-PT-LA - 6 of 15</a:t>
            </a:r>
          </a:p>
        </p:txBody>
      </p:sp>
      <p:graphicFrame>
        <p:nvGraphicFramePr>
          <p:cNvPr id="5" name="Table Placeholder 4">
            <a:extLst>
              <a:ext uri="{FF2B5EF4-FFF2-40B4-BE49-F238E27FC236}">
                <a16:creationId xmlns:a16="http://schemas.microsoft.com/office/drawing/2014/main" id="{630C1501-6CAC-48E6-8258-10E4456C71A7}"/>
              </a:ext>
            </a:extLst>
          </p:cNvPr>
          <p:cNvGraphicFramePr>
            <a:graphicFrameLocks noGrp="1"/>
          </p:cNvGraphicFramePr>
          <p:nvPr>
            <p:ph type="tbl" sz="quarter" idx="13"/>
            <p:extLst>
              <p:ext uri="{D42A27DB-BD31-4B8C-83A1-F6EECF244321}">
                <p14:modId xmlns:p14="http://schemas.microsoft.com/office/powerpoint/2010/main" val="1855651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70267897"/>
                    </a:ext>
                  </a:extLst>
                </a:gridCol>
                <a:gridCol w="1892808">
                  <a:extLst>
                    <a:ext uri="{9D8B030D-6E8A-4147-A177-3AD203B41FA5}">
                      <a16:colId xmlns:a16="http://schemas.microsoft.com/office/drawing/2014/main" val="613058870"/>
                    </a:ext>
                  </a:extLst>
                </a:gridCol>
                <a:gridCol w="658368">
                  <a:extLst>
                    <a:ext uri="{9D8B030D-6E8A-4147-A177-3AD203B41FA5}">
                      <a16:colId xmlns:a16="http://schemas.microsoft.com/office/drawing/2014/main" val="1345701904"/>
                    </a:ext>
                  </a:extLst>
                </a:gridCol>
                <a:gridCol w="658368">
                  <a:extLst>
                    <a:ext uri="{9D8B030D-6E8A-4147-A177-3AD203B41FA5}">
                      <a16:colId xmlns:a16="http://schemas.microsoft.com/office/drawing/2014/main" val="636247702"/>
                    </a:ext>
                  </a:extLst>
                </a:gridCol>
                <a:gridCol w="658368">
                  <a:extLst>
                    <a:ext uri="{9D8B030D-6E8A-4147-A177-3AD203B41FA5}">
                      <a16:colId xmlns:a16="http://schemas.microsoft.com/office/drawing/2014/main" val="103530403"/>
                    </a:ext>
                  </a:extLst>
                </a:gridCol>
                <a:gridCol w="1069848">
                  <a:extLst>
                    <a:ext uri="{9D8B030D-6E8A-4147-A177-3AD203B41FA5}">
                      <a16:colId xmlns:a16="http://schemas.microsoft.com/office/drawing/2014/main" val="3768003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80443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Paulo Jose Carneiro Pires - 2018-05-22 20:50:27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Paulo, 
Encaminhamos sua solicitação para área responsável, assim que tivermos um retorno encaminharemos para você.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05/24/2018 16:00:39</a:t>
                      </a:r>
                    </a:p>
                  </a:txBody>
                  <a:tcPr/>
                </a:tc>
                <a:extLst>
                  <a:ext uri="{0D108BD9-81ED-4DB2-BD59-A6C34878D82A}">
                    <a16:rowId xmlns:a16="http://schemas.microsoft.com/office/drawing/2014/main" val="487978037"/>
                  </a:ext>
                </a:extLst>
              </a:tr>
            </a:tbl>
          </a:graphicData>
        </a:graphic>
      </p:graphicFrame>
      <p:sp>
        <p:nvSpPr>
          <p:cNvPr id="4" name="Text Placeholder 3">
            <a:extLst>
              <a:ext uri="{FF2B5EF4-FFF2-40B4-BE49-F238E27FC236}">
                <a16:creationId xmlns:a16="http://schemas.microsoft.com/office/drawing/2014/main" id="{87FD6B6E-FBD0-4A98-B172-9C0A0D94278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8960053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62767-EDA4-4161-869E-A75867F80DE6}"/>
              </a:ext>
            </a:extLst>
          </p:cNvPr>
          <p:cNvSpPr>
            <a:spLocks noGrp="1"/>
          </p:cNvSpPr>
          <p:nvPr>
            <p:ph type="title"/>
          </p:nvPr>
        </p:nvSpPr>
        <p:spPr/>
        <p:txBody>
          <a:bodyPr/>
          <a:lstStyle/>
          <a:p>
            <a:r>
              <a:rPr lang="en-US"/>
              <a:t>Facebook Private Conversations Table | PRO-PT-LA - 7 of 15</a:t>
            </a:r>
          </a:p>
        </p:txBody>
      </p:sp>
      <p:graphicFrame>
        <p:nvGraphicFramePr>
          <p:cNvPr id="5" name="Table Placeholder 4">
            <a:extLst>
              <a:ext uri="{FF2B5EF4-FFF2-40B4-BE49-F238E27FC236}">
                <a16:creationId xmlns:a16="http://schemas.microsoft.com/office/drawing/2014/main" id="{B82B2991-5965-4919-AB3F-1135416E363E}"/>
              </a:ext>
            </a:extLst>
          </p:cNvPr>
          <p:cNvGraphicFramePr>
            <a:graphicFrameLocks noGrp="1"/>
          </p:cNvGraphicFramePr>
          <p:nvPr>
            <p:ph type="tbl" sz="quarter" idx="13"/>
            <p:extLst>
              <p:ext uri="{D42A27DB-BD31-4B8C-83A1-F6EECF244321}">
                <p14:modId xmlns:p14="http://schemas.microsoft.com/office/powerpoint/2010/main" val="2549758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3716006"/>
                    </a:ext>
                  </a:extLst>
                </a:gridCol>
                <a:gridCol w="1892808">
                  <a:extLst>
                    <a:ext uri="{9D8B030D-6E8A-4147-A177-3AD203B41FA5}">
                      <a16:colId xmlns:a16="http://schemas.microsoft.com/office/drawing/2014/main" val="2239269139"/>
                    </a:ext>
                  </a:extLst>
                </a:gridCol>
                <a:gridCol w="658368">
                  <a:extLst>
                    <a:ext uri="{9D8B030D-6E8A-4147-A177-3AD203B41FA5}">
                      <a16:colId xmlns:a16="http://schemas.microsoft.com/office/drawing/2014/main" val="1529625466"/>
                    </a:ext>
                  </a:extLst>
                </a:gridCol>
                <a:gridCol w="658368">
                  <a:extLst>
                    <a:ext uri="{9D8B030D-6E8A-4147-A177-3AD203B41FA5}">
                      <a16:colId xmlns:a16="http://schemas.microsoft.com/office/drawing/2014/main" val="2270239995"/>
                    </a:ext>
                  </a:extLst>
                </a:gridCol>
                <a:gridCol w="658368">
                  <a:extLst>
                    <a:ext uri="{9D8B030D-6E8A-4147-A177-3AD203B41FA5}">
                      <a16:colId xmlns:a16="http://schemas.microsoft.com/office/drawing/2014/main" val="1109820145"/>
                    </a:ext>
                  </a:extLst>
                </a:gridCol>
                <a:gridCol w="1069848">
                  <a:extLst>
                    <a:ext uri="{9D8B030D-6E8A-4147-A177-3AD203B41FA5}">
                      <a16:colId xmlns:a16="http://schemas.microsoft.com/office/drawing/2014/main" val="1794566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48338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Carlão Tavares - 2018-05-18 22:35:12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Carlão, 
Informamos que todos os nossos processos são divulgados através do Vagas.com.
Para cadastrar seu CV em nosso banco de dados ou para candidatar-se às vagas você pode acessar www.vagas.com.br/bosch.
E, para outras informações referente a vagas processos seletivos e nossos valores Bosch pode acessar o site da Bosch Carreiras: http://www.bosch-career.com/pt/br/home_br/home.html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05/21/2018 19:52:21</a:t>
                      </a:r>
                    </a:p>
                  </a:txBody>
                  <a:tcPr/>
                </a:tc>
                <a:extLst>
                  <a:ext uri="{0D108BD9-81ED-4DB2-BD59-A6C34878D82A}">
                    <a16:rowId xmlns:a16="http://schemas.microsoft.com/office/drawing/2014/main" val="665768639"/>
                  </a:ext>
                </a:extLst>
              </a:tr>
            </a:tbl>
          </a:graphicData>
        </a:graphic>
      </p:graphicFrame>
      <p:sp>
        <p:nvSpPr>
          <p:cNvPr id="4" name="Text Placeholder 3">
            <a:extLst>
              <a:ext uri="{FF2B5EF4-FFF2-40B4-BE49-F238E27FC236}">
                <a16:creationId xmlns:a16="http://schemas.microsoft.com/office/drawing/2014/main" id="{531F37F7-072F-470C-AA24-EBD738F69A7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2102569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39EA1-D6EB-48EF-8480-58FF56FC6CFB}"/>
              </a:ext>
            </a:extLst>
          </p:cNvPr>
          <p:cNvSpPr>
            <a:spLocks noGrp="1"/>
          </p:cNvSpPr>
          <p:nvPr>
            <p:ph type="title"/>
          </p:nvPr>
        </p:nvSpPr>
        <p:spPr/>
        <p:txBody>
          <a:bodyPr/>
          <a:lstStyle/>
          <a:p>
            <a:r>
              <a:rPr lang="en-US"/>
              <a:t>Facebook Private Conversations Table | PRO-PT-LA - 8 of 15</a:t>
            </a:r>
          </a:p>
        </p:txBody>
      </p:sp>
      <p:graphicFrame>
        <p:nvGraphicFramePr>
          <p:cNvPr id="5" name="Table Placeholder 4">
            <a:extLst>
              <a:ext uri="{FF2B5EF4-FFF2-40B4-BE49-F238E27FC236}">
                <a16:creationId xmlns:a16="http://schemas.microsoft.com/office/drawing/2014/main" id="{F648FE63-98B7-41D6-929D-7A9919962D0D}"/>
              </a:ext>
            </a:extLst>
          </p:cNvPr>
          <p:cNvGraphicFramePr>
            <a:graphicFrameLocks noGrp="1"/>
          </p:cNvGraphicFramePr>
          <p:nvPr>
            <p:ph type="tbl" sz="quarter" idx="13"/>
            <p:extLst>
              <p:ext uri="{D42A27DB-BD31-4B8C-83A1-F6EECF244321}">
                <p14:modId xmlns:p14="http://schemas.microsoft.com/office/powerpoint/2010/main" val="162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08019532"/>
                    </a:ext>
                  </a:extLst>
                </a:gridCol>
                <a:gridCol w="1892808">
                  <a:extLst>
                    <a:ext uri="{9D8B030D-6E8A-4147-A177-3AD203B41FA5}">
                      <a16:colId xmlns:a16="http://schemas.microsoft.com/office/drawing/2014/main" val="1024226838"/>
                    </a:ext>
                  </a:extLst>
                </a:gridCol>
                <a:gridCol w="658368">
                  <a:extLst>
                    <a:ext uri="{9D8B030D-6E8A-4147-A177-3AD203B41FA5}">
                      <a16:colId xmlns:a16="http://schemas.microsoft.com/office/drawing/2014/main" val="3044989942"/>
                    </a:ext>
                  </a:extLst>
                </a:gridCol>
                <a:gridCol w="658368">
                  <a:extLst>
                    <a:ext uri="{9D8B030D-6E8A-4147-A177-3AD203B41FA5}">
                      <a16:colId xmlns:a16="http://schemas.microsoft.com/office/drawing/2014/main" val="2856348082"/>
                    </a:ext>
                  </a:extLst>
                </a:gridCol>
                <a:gridCol w="658368">
                  <a:extLst>
                    <a:ext uri="{9D8B030D-6E8A-4147-A177-3AD203B41FA5}">
                      <a16:colId xmlns:a16="http://schemas.microsoft.com/office/drawing/2014/main" val="609164349"/>
                    </a:ext>
                  </a:extLst>
                </a:gridCol>
                <a:gridCol w="1069848">
                  <a:extLst>
                    <a:ext uri="{9D8B030D-6E8A-4147-A177-3AD203B41FA5}">
                      <a16:colId xmlns:a16="http://schemas.microsoft.com/office/drawing/2014/main" val="3165896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039905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Glauco Tollendal - 2018-05-18 06:20:08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Glauco, 
Favor encaminhar seu projeto para o e-mail Marilia.Oliveira@br.bosch.com  
Caso haja interesse, a Bosch entrará em contato.
Obs.: Independente da área, o chamado será direcionado para o corporativo.
Informamos também que não realizamos ações diretamente com pessoas físicas.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05/18/2018 21:03:37</a:t>
                      </a:r>
                    </a:p>
                  </a:txBody>
                  <a:tcPr/>
                </a:tc>
                <a:extLst>
                  <a:ext uri="{0D108BD9-81ED-4DB2-BD59-A6C34878D82A}">
                    <a16:rowId xmlns:a16="http://schemas.microsoft.com/office/drawing/2014/main" val="1619980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Ana Carolina da Silva - 2018-05-17 20:43:48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37525326"/>
                  </a:ext>
                </a:extLst>
              </a:tr>
            </a:tbl>
          </a:graphicData>
        </a:graphic>
      </p:graphicFrame>
      <p:sp>
        <p:nvSpPr>
          <p:cNvPr id="4" name="Text Placeholder 3">
            <a:extLst>
              <a:ext uri="{FF2B5EF4-FFF2-40B4-BE49-F238E27FC236}">
                <a16:creationId xmlns:a16="http://schemas.microsoft.com/office/drawing/2014/main" id="{239E6078-9971-47CA-B87A-C5806004145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7181881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16596-08EA-4C09-8BA3-B1DB2502749D}"/>
              </a:ext>
            </a:extLst>
          </p:cNvPr>
          <p:cNvSpPr>
            <a:spLocks noGrp="1"/>
          </p:cNvSpPr>
          <p:nvPr>
            <p:ph type="title"/>
          </p:nvPr>
        </p:nvSpPr>
        <p:spPr/>
        <p:txBody>
          <a:bodyPr/>
          <a:lstStyle/>
          <a:p>
            <a:r>
              <a:rPr lang="en-US"/>
              <a:t>Facebook Private Conversations Table | PRO-PT-LA - 9 of 15</a:t>
            </a:r>
          </a:p>
        </p:txBody>
      </p:sp>
      <p:graphicFrame>
        <p:nvGraphicFramePr>
          <p:cNvPr id="5" name="Table Placeholder 4">
            <a:extLst>
              <a:ext uri="{FF2B5EF4-FFF2-40B4-BE49-F238E27FC236}">
                <a16:creationId xmlns:a16="http://schemas.microsoft.com/office/drawing/2014/main" id="{E440F39B-2DAD-492E-9E8C-854A86080A18}"/>
              </a:ext>
            </a:extLst>
          </p:cNvPr>
          <p:cNvGraphicFramePr>
            <a:graphicFrameLocks noGrp="1"/>
          </p:cNvGraphicFramePr>
          <p:nvPr>
            <p:ph type="tbl" sz="quarter" idx="13"/>
            <p:extLst>
              <p:ext uri="{D42A27DB-BD31-4B8C-83A1-F6EECF244321}">
                <p14:modId xmlns:p14="http://schemas.microsoft.com/office/powerpoint/2010/main" val="2359841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80541641"/>
                    </a:ext>
                  </a:extLst>
                </a:gridCol>
                <a:gridCol w="1892808">
                  <a:extLst>
                    <a:ext uri="{9D8B030D-6E8A-4147-A177-3AD203B41FA5}">
                      <a16:colId xmlns:a16="http://schemas.microsoft.com/office/drawing/2014/main" val="1150332901"/>
                    </a:ext>
                  </a:extLst>
                </a:gridCol>
                <a:gridCol w="658368">
                  <a:extLst>
                    <a:ext uri="{9D8B030D-6E8A-4147-A177-3AD203B41FA5}">
                      <a16:colId xmlns:a16="http://schemas.microsoft.com/office/drawing/2014/main" val="874726915"/>
                    </a:ext>
                  </a:extLst>
                </a:gridCol>
                <a:gridCol w="658368">
                  <a:extLst>
                    <a:ext uri="{9D8B030D-6E8A-4147-A177-3AD203B41FA5}">
                      <a16:colId xmlns:a16="http://schemas.microsoft.com/office/drawing/2014/main" val="3510808287"/>
                    </a:ext>
                  </a:extLst>
                </a:gridCol>
                <a:gridCol w="658368">
                  <a:extLst>
                    <a:ext uri="{9D8B030D-6E8A-4147-A177-3AD203B41FA5}">
                      <a16:colId xmlns:a16="http://schemas.microsoft.com/office/drawing/2014/main" val="2249236142"/>
                    </a:ext>
                  </a:extLst>
                </a:gridCol>
                <a:gridCol w="1069848">
                  <a:extLst>
                    <a:ext uri="{9D8B030D-6E8A-4147-A177-3AD203B41FA5}">
                      <a16:colId xmlns:a16="http://schemas.microsoft.com/office/drawing/2014/main" val="3441676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37146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s-ES" sz="1000" b="1" i="0" u="none" strike="noStrike" kern="1200" cap="none" spc="0" normalizeH="0" baseline="0" noProof="0">
                          <a:ln>
                            <a:noFill/>
                          </a:ln>
                          <a:solidFill>
                            <a:prstClr val="black"/>
                          </a:solidFill>
                          <a:effectLst/>
                          <a:uLnTx/>
                          <a:uFillTx/>
                          <a:latin typeface="+mn-lt"/>
                          <a:ea typeface="+mn-ea"/>
                          <a:cs typeface="+mn-cs"/>
                        </a:rPr>
                        <a:t> Marcelo Ruiz - 2018-05-17 14:03:29 .</a:t>
                      </a:r>
                      <a:r>
                        <a:rPr kumimoji="0" lang="es-ES"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Hola Marcelo, ¿cómo estás?
Atento a nuestra página, pronto divulgaremos novedades a todos. ;)
¡Saludos!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05/17/2018 15:54:03</a:t>
                      </a:r>
                    </a:p>
                  </a:txBody>
                  <a:tcPr/>
                </a:tc>
                <a:extLst>
                  <a:ext uri="{0D108BD9-81ED-4DB2-BD59-A6C34878D82A}">
                    <a16:rowId xmlns:a16="http://schemas.microsoft.com/office/drawing/2014/main" val="2015523725"/>
                  </a:ext>
                </a:extLst>
              </a:tr>
            </a:tbl>
          </a:graphicData>
        </a:graphic>
      </p:graphicFrame>
      <p:sp>
        <p:nvSpPr>
          <p:cNvPr id="4" name="Text Placeholder 3">
            <a:extLst>
              <a:ext uri="{FF2B5EF4-FFF2-40B4-BE49-F238E27FC236}">
                <a16:creationId xmlns:a16="http://schemas.microsoft.com/office/drawing/2014/main" id="{07284A5B-63D9-443A-BA5A-F2DCFAB2A15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6098965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FD587-0C1C-49DB-8E1D-7031FDB3333A}"/>
              </a:ext>
            </a:extLst>
          </p:cNvPr>
          <p:cNvSpPr>
            <a:spLocks noGrp="1"/>
          </p:cNvSpPr>
          <p:nvPr>
            <p:ph type="title"/>
          </p:nvPr>
        </p:nvSpPr>
        <p:spPr/>
        <p:txBody>
          <a:bodyPr/>
          <a:lstStyle/>
          <a:p>
            <a:r>
              <a:rPr lang="en-US"/>
              <a:t>Facebook Private Conversations Table | PRO-PT-LA - 10 of 15</a:t>
            </a:r>
          </a:p>
        </p:txBody>
      </p:sp>
      <p:graphicFrame>
        <p:nvGraphicFramePr>
          <p:cNvPr id="5" name="Table Placeholder 4">
            <a:extLst>
              <a:ext uri="{FF2B5EF4-FFF2-40B4-BE49-F238E27FC236}">
                <a16:creationId xmlns:a16="http://schemas.microsoft.com/office/drawing/2014/main" id="{0DD9E541-730F-4AEF-9CCF-E8D80AC56CAD}"/>
              </a:ext>
            </a:extLst>
          </p:cNvPr>
          <p:cNvGraphicFramePr>
            <a:graphicFrameLocks noGrp="1"/>
          </p:cNvGraphicFramePr>
          <p:nvPr>
            <p:ph type="tbl" sz="quarter" idx="13"/>
            <p:extLst>
              <p:ext uri="{D42A27DB-BD31-4B8C-83A1-F6EECF244321}">
                <p14:modId xmlns:p14="http://schemas.microsoft.com/office/powerpoint/2010/main" val="1950177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02305060"/>
                    </a:ext>
                  </a:extLst>
                </a:gridCol>
                <a:gridCol w="1892808">
                  <a:extLst>
                    <a:ext uri="{9D8B030D-6E8A-4147-A177-3AD203B41FA5}">
                      <a16:colId xmlns:a16="http://schemas.microsoft.com/office/drawing/2014/main" val="3719273189"/>
                    </a:ext>
                  </a:extLst>
                </a:gridCol>
                <a:gridCol w="658368">
                  <a:extLst>
                    <a:ext uri="{9D8B030D-6E8A-4147-A177-3AD203B41FA5}">
                      <a16:colId xmlns:a16="http://schemas.microsoft.com/office/drawing/2014/main" val="2806225847"/>
                    </a:ext>
                  </a:extLst>
                </a:gridCol>
                <a:gridCol w="658368">
                  <a:extLst>
                    <a:ext uri="{9D8B030D-6E8A-4147-A177-3AD203B41FA5}">
                      <a16:colId xmlns:a16="http://schemas.microsoft.com/office/drawing/2014/main" val="1845899227"/>
                    </a:ext>
                  </a:extLst>
                </a:gridCol>
                <a:gridCol w="658368">
                  <a:extLst>
                    <a:ext uri="{9D8B030D-6E8A-4147-A177-3AD203B41FA5}">
                      <a16:colId xmlns:a16="http://schemas.microsoft.com/office/drawing/2014/main" val="3123591349"/>
                    </a:ext>
                  </a:extLst>
                </a:gridCol>
                <a:gridCol w="1069848">
                  <a:extLst>
                    <a:ext uri="{9D8B030D-6E8A-4147-A177-3AD203B41FA5}">
                      <a16:colId xmlns:a16="http://schemas.microsoft.com/office/drawing/2014/main" val="4089872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87761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Jennifer Marques Brunner - 2018-05-16 17:19:24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Jennifer,
Informamos que todos os nossos processos são divulgados através do Vagas.com.
Para cadastrar seu CV em nosso banco de dados ou para candidatar-se às vagas você pode acessar www.vagas.com.br/bosch.
E, para outras informações referente a vagas processos seletivos e nossos valores Bosch pode acessar o site da Bosch Carreiras: http://www.bosch-career.com/pt/br/home_br/home.html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05/16/2018 18:27:27</a:t>
                      </a:r>
                    </a:p>
                  </a:txBody>
                  <a:tcPr/>
                </a:tc>
                <a:extLst>
                  <a:ext uri="{0D108BD9-81ED-4DB2-BD59-A6C34878D82A}">
                    <a16:rowId xmlns:a16="http://schemas.microsoft.com/office/drawing/2014/main" val="1146985946"/>
                  </a:ext>
                </a:extLst>
              </a:tr>
            </a:tbl>
          </a:graphicData>
        </a:graphic>
      </p:graphicFrame>
      <p:sp>
        <p:nvSpPr>
          <p:cNvPr id="4" name="Text Placeholder 3">
            <a:extLst>
              <a:ext uri="{FF2B5EF4-FFF2-40B4-BE49-F238E27FC236}">
                <a16:creationId xmlns:a16="http://schemas.microsoft.com/office/drawing/2014/main" id="{502E4116-ADC3-45D5-81FE-CC61AE5B113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2273410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5D65B-36AE-4E9B-BFFB-6B3628AAAF44}"/>
              </a:ext>
            </a:extLst>
          </p:cNvPr>
          <p:cNvSpPr>
            <a:spLocks noGrp="1"/>
          </p:cNvSpPr>
          <p:nvPr>
            <p:ph type="title"/>
          </p:nvPr>
        </p:nvSpPr>
        <p:spPr/>
        <p:txBody>
          <a:bodyPr/>
          <a:lstStyle/>
          <a:p>
            <a:r>
              <a:rPr lang="en-US"/>
              <a:t>Facebook Private Conversations Table | PRO-PT-LA - 11 of 15</a:t>
            </a:r>
          </a:p>
        </p:txBody>
      </p:sp>
      <p:graphicFrame>
        <p:nvGraphicFramePr>
          <p:cNvPr id="5" name="Table Placeholder 4">
            <a:extLst>
              <a:ext uri="{FF2B5EF4-FFF2-40B4-BE49-F238E27FC236}">
                <a16:creationId xmlns:a16="http://schemas.microsoft.com/office/drawing/2014/main" id="{4B346F5D-2D1D-4D54-89F7-C6C11CABB068}"/>
              </a:ext>
            </a:extLst>
          </p:cNvPr>
          <p:cNvGraphicFramePr>
            <a:graphicFrameLocks noGrp="1"/>
          </p:cNvGraphicFramePr>
          <p:nvPr>
            <p:ph type="tbl" sz="quarter" idx="13"/>
            <p:extLst>
              <p:ext uri="{D42A27DB-BD31-4B8C-83A1-F6EECF244321}">
                <p14:modId xmlns:p14="http://schemas.microsoft.com/office/powerpoint/2010/main" val="2015125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52459740"/>
                    </a:ext>
                  </a:extLst>
                </a:gridCol>
                <a:gridCol w="1892808">
                  <a:extLst>
                    <a:ext uri="{9D8B030D-6E8A-4147-A177-3AD203B41FA5}">
                      <a16:colId xmlns:a16="http://schemas.microsoft.com/office/drawing/2014/main" val="3169599385"/>
                    </a:ext>
                  </a:extLst>
                </a:gridCol>
                <a:gridCol w="658368">
                  <a:extLst>
                    <a:ext uri="{9D8B030D-6E8A-4147-A177-3AD203B41FA5}">
                      <a16:colId xmlns:a16="http://schemas.microsoft.com/office/drawing/2014/main" val="1124746261"/>
                    </a:ext>
                  </a:extLst>
                </a:gridCol>
                <a:gridCol w="658368">
                  <a:extLst>
                    <a:ext uri="{9D8B030D-6E8A-4147-A177-3AD203B41FA5}">
                      <a16:colId xmlns:a16="http://schemas.microsoft.com/office/drawing/2014/main" val="3651654150"/>
                    </a:ext>
                  </a:extLst>
                </a:gridCol>
                <a:gridCol w="658368">
                  <a:extLst>
                    <a:ext uri="{9D8B030D-6E8A-4147-A177-3AD203B41FA5}">
                      <a16:colId xmlns:a16="http://schemas.microsoft.com/office/drawing/2014/main" val="2583768618"/>
                    </a:ext>
                  </a:extLst>
                </a:gridCol>
                <a:gridCol w="1069848">
                  <a:extLst>
                    <a:ext uri="{9D8B030D-6E8A-4147-A177-3AD203B41FA5}">
                      <a16:colId xmlns:a16="http://schemas.microsoft.com/office/drawing/2014/main" val="372001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602797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Márcia Andrea Lima - 2018-05-16 14:33:24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Márcia, 
O nosso horário de atendimento é de Segunda a Sexta das 08:00 as 18:00 h.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05/16/2018 18:24:51</a:t>
                      </a:r>
                    </a:p>
                  </a:txBody>
                  <a:tcPr/>
                </a:tc>
                <a:extLst>
                  <a:ext uri="{0D108BD9-81ED-4DB2-BD59-A6C34878D82A}">
                    <a16:rowId xmlns:a16="http://schemas.microsoft.com/office/drawing/2014/main" val="4216998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s-ES" sz="1000" b="1" i="0" u="none" strike="noStrike" kern="1200" cap="none" spc="0" normalizeH="0" baseline="0" noProof="0">
                          <a:ln>
                            <a:noFill/>
                          </a:ln>
                          <a:solidFill>
                            <a:prstClr val="black"/>
                          </a:solidFill>
                          <a:effectLst/>
                          <a:uLnTx/>
                          <a:uFillTx/>
                          <a:latin typeface="+mn-lt"/>
                          <a:ea typeface="+mn-ea"/>
                          <a:cs typeface="+mn-cs"/>
                        </a:rPr>
                        <a:t> Fede Lopez - 2018-05-15 23:32:52 .</a:t>
                      </a:r>
                      <a:r>
                        <a:rPr kumimoji="0" lang="es-ES"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Hola Fede, ¿cómo estás?
Puedes por favor enviarnos tus contactos (nombre, correo electrónico y teléfono) y también tu propuesta? Así te podemos contactar directamente.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05/16/2018 16:02:19</a:t>
                      </a:r>
                    </a:p>
                  </a:txBody>
                  <a:tcPr/>
                </a:tc>
                <a:extLst>
                  <a:ext uri="{0D108BD9-81ED-4DB2-BD59-A6C34878D82A}">
                    <a16:rowId xmlns:a16="http://schemas.microsoft.com/office/drawing/2014/main" val="2774007662"/>
                  </a:ext>
                </a:extLst>
              </a:tr>
            </a:tbl>
          </a:graphicData>
        </a:graphic>
      </p:graphicFrame>
      <p:sp>
        <p:nvSpPr>
          <p:cNvPr id="4" name="Text Placeholder 3">
            <a:extLst>
              <a:ext uri="{FF2B5EF4-FFF2-40B4-BE49-F238E27FC236}">
                <a16:creationId xmlns:a16="http://schemas.microsoft.com/office/drawing/2014/main" id="{3215946A-7510-403D-8EE8-8B4CBA913C8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6138814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BC159-5638-49E0-90AA-BB58D0A260D7}"/>
              </a:ext>
            </a:extLst>
          </p:cNvPr>
          <p:cNvSpPr>
            <a:spLocks noGrp="1"/>
          </p:cNvSpPr>
          <p:nvPr>
            <p:ph type="title"/>
          </p:nvPr>
        </p:nvSpPr>
        <p:spPr/>
        <p:txBody>
          <a:bodyPr/>
          <a:lstStyle/>
          <a:p>
            <a:r>
              <a:rPr lang="en-US"/>
              <a:t>Facebook Private Conversations Table | PRO-PT-LA - 12 of 15</a:t>
            </a:r>
          </a:p>
        </p:txBody>
      </p:sp>
      <p:graphicFrame>
        <p:nvGraphicFramePr>
          <p:cNvPr id="5" name="Table Placeholder 4">
            <a:extLst>
              <a:ext uri="{FF2B5EF4-FFF2-40B4-BE49-F238E27FC236}">
                <a16:creationId xmlns:a16="http://schemas.microsoft.com/office/drawing/2014/main" id="{2B80478A-3ACD-4E61-AD50-FB25EB4B189C}"/>
              </a:ext>
            </a:extLst>
          </p:cNvPr>
          <p:cNvGraphicFramePr>
            <a:graphicFrameLocks noGrp="1"/>
          </p:cNvGraphicFramePr>
          <p:nvPr>
            <p:ph type="tbl" sz="quarter" idx="13"/>
            <p:extLst>
              <p:ext uri="{D42A27DB-BD31-4B8C-83A1-F6EECF244321}">
                <p14:modId xmlns:p14="http://schemas.microsoft.com/office/powerpoint/2010/main" val="3214166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36113493"/>
                    </a:ext>
                  </a:extLst>
                </a:gridCol>
                <a:gridCol w="1892808">
                  <a:extLst>
                    <a:ext uri="{9D8B030D-6E8A-4147-A177-3AD203B41FA5}">
                      <a16:colId xmlns:a16="http://schemas.microsoft.com/office/drawing/2014/main" val="2346272714"/>
                    </a:ext>
                  </a:extLst>
                </a:gridCol>
                <a:gridCol w="658368">
                  <a:extLst>
                    <a:ext uri="{9D8B030D-6E8A-4147-A177-3AD203B41FA5}">
                      <a16:colId xmlns:a16="http://schemas.microsoft.com/office/drawing/2014/main" val="1918182773"/>
                    </a:ext>
                  </a:extLst>
                </a:gridCol>
                <a:gridCol w="658368">
                  <a:extLst>
                    <a:ext uri="{9D8B030D-6E8A-4147-A177-3AD203B41FA5}">
                      <a16:colId xmlns:a16="http://schemas.microsoft.com/office/drawing/2014/main" val="2040509875"/>
                    </a:ext>
                  </a:extLst>
                </a:gridCol>
                <a:gridCol w="658368">
                  <a:extLst>
                    <a:ext uri="{9D8B030D-6E8A-4147-A177-3AD203B41FA5}">
                      <a16:colId xmlns:a16="http://schemas.microsoft.com/office/drawing/2014/main" val="103515159"/>
                    </a:ext>
                  </a:extLst>
                </a:gridCol>
                <a:gridCol w="1069848">
                  <a:extLst>
                    <a:ext uri="{9D8B030D-6E8A-4147-A177-3AD203B41FA5}">
                      <a16:colId xmlns:a16="http://schemas.microsoft.com/office/drawing/2014/main" val="597358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561378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s-ES" sz="1000" b="1" i="0" u="none" strike="noStrike" kern="1200" cap="none" spc="0" normalizeH="0" baseline="0" noProof="0">
                          <a:ln>
                            <a:noFill/>
                          </a:ln>
                          <a:solidFill>
                            <a:prstClr val="black"/>
                          </a:solidFill>
                          <a:effectLst/>
                          <a:uLnTx/>
                          <a:uFillTx/>
                          <a:latin typeface="+mn-lt"/>
                          <a:ea typeface="+mn-ea"/>
                          <a:cs typeface="+mn-cs"/>
                        </a:rPr>
                        <a:t> Gustavo Villa - 2018-05-15 14:59:51 .</a:t>
                      </a:r>
                      <a:r>
                        <a:rPr kumimoji="0" lang="es-ES"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Hola Gustavo, ¿cómo estás?
Te contamos que podrás encontrar todo lo relacionado con repuestos y accesorios de nuestras herramientas en los Centros de Servicios a nivel nacional. A continuación te dejo el link donde podrás ubicar el más cercano. http://bit.ly/2qyzMWM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05/15/2018 20:07:18</a:t>
                      </a:r>
                    </a:p>
                  </a:txBody>
                  <a:tcPr/>
                </a:tc>
                <a:extLst>
                  <a:ext uri="{0D108BD9-81ED-4DB2-BD59-A6C34878D82A}">
                    <a16:rowId xmlns:a16="http://schemas.microsoft.com/office/drawing/2014/main" val="2192939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s-ES" sz="1000" b="1" i="0" u="none" strike="noStrike" kern="1200" cap="none" spc="0" normalizeH="0" baseline="0" noProof="0">
                          <a:ln>
                            <a:noFill/>
                          </a:ln>
                          <a:solidFill>
                            <a:prstClr val="black"/>
                          </a:solidFill>
                          <a:effectLst/>
                          <a:uLnTx/>
                          <a:uFillTx/>
                          <a:latin typeface="+mn-lt"/>
                          <a:ea typeface="+mn-ea"/>
                          <a:cs typeface="+mn-cs"/>
                        </a:rPr>
                        <a:t> Mauricio Batallanos - 2018-05-15 05:07:01 .</a:t>
                      </a:r>
                      <a:r>
                        <a:rPr kumimoji="0" lang="es-ES"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Hola Mauricio, ¿cómo estás?
Te contamos que podrás encontrar todo lo relacionado con mantenimiento y repuestos de nuestras herramientas en los Centros de Servicios a nivel nacional. A continuación te dejo el link donde podrás ubicar el más cercano. http://bit.ly/2qyzMWM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05/15/2018 20:05:51</a:t>
                      </a:r>
                    </a:p>
                  </a:txBody>
                  <a:tcPr/>
                </a:tc>
                <a:extLst>
                  <a:ext uri="{0D108BD9-81ED-4DB2-BD59-A6C34878D82A}">
                    <a16:rowId xmlns:a16="http://schemas.microsoft.com/office/drawing/2014/main" val="3133802476"/>
                  </a:ext>
                </a:extLst>
              </a:tr>
            </a:tbl>
          </a:graphicData>
        </a:graphic>
      </p:graphicFrame>
      <p:sp>
        <p:nvSpPr>
          <p:cNvPr id="4" name="Text Placeholder 3">
            <a:extLst>
              <a:ext uri="{FF2B5EF4-FFF2-40B4-BE49-F238E27FC236}">
                <a16:creationId xmlns:a16="http://schemas.microsoft.com/office/drawing/2014/main" id="{E0338AB2-FE85-46E2-A955-C2C21EAC0F8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899576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CB46B-D7B5-4374-B341-B833858A2E5B}"/>
              </a:ext>
            </a:extLst>
          </p:cNvPr>
          <p:cNvSpPr>
            <a:spLocks noGrp="1"/>
          </p:cNvSpPr>
          <p:nvPr>
            <p:ph type="title"/>
          </p:nvPr>
        </p:nvSpPr>
        <p:spPr/>
        <p:txBody>
          <a:bodyPr/>
          <a:lstStyle/>
          <a:p>
            <a:r>
              <a:rPr lang="en-US"/>
              <a:t>Facebook Private Conversations Table | PRO-PT-LA - 13 of 15</a:t>
            </a:r>
          </a:p>
        </p:txBody>
      </p:sp>
      <p:graphicFrame>
        <p:nvGraphicFramePr>
          <p:cNvPr id="5" name="Table Placeholder 4">
            <a:extLst>
              <a:ext uri="{FF2B5EF4-FFF2-40B4-BE49-F238E27FC236}">
                <a16:creationId xmlns:a16="http://schemas.microsoft.com/office/drawing/2014/main" id="{7CB5711E-C9EB-4A45-8587-9A5A55EAE4E9}"/>
              </a:ext>
            </a:extLst>
          </p:cNvPr>
          <p:cNvGraphicFramePr>
            <a:graphicFrameLocks noGrp="1"/>
          </p:cNvGraphicFramePr>
          <p:nvPr>
            <p:ph type="tbl" sz="quarter" idx="13"/>
            <p:extLst>
              <p:ext uri="{D42A27DB-BD31-4B8C-83A1-F6EECF244321}">
                <p14:modId xmlns:p14="http://schemas.microsoft.com/office/powerpoint/2010/main" val="311588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4145842"/>
                    </a:ext>
                  </a:extLst>
                </a:gridCol>
                <a:gridCol w="1892808">
                  <a:extLst>
                    <a:ext uri="{9D8B030D-6E8A-4147-A177-3AD203B41FA5}">
                      <a16:colId xmlns:a16="http://schemas.microsoft.com/office/drawing/2014/main" val="1822019342"/>
                    </a:ext>
                  </a:extLst>
                </a:gridCol>
                <a:gridCol w="658368">
                  <a:extLst>
                    <a:ext uri="{9D8B030D-6E8A-4147-A177-3AD203B41FA5}">
                      <a16:colId xmlns:a16="http://schemas.microsoft.com/office/drawing/2014/main" val="3537874452"/>
                    </a:ext>
                  </a:extLst>
                </a:gridCol>
                <a:gridCol w="658368">
                  <a:extLst>
                    <a:ext uri="{9D8B030D-6E8A-4147-A177-3AD203B41FA5}">
                      <a16:colId xmlns:a16="http://schemas.microsoft.com/office/drawing/2014/main" val="3090076096"/>
                    </a:ext>
                  </a:extLst>
                </a:gridCol>
                <a:gridCol w="658368">
                  <a:extLst>
                    <a:ext uri="{9D8B030D-6E8A-4147-A177-3AD203B41FA5}">
                      <a16:colId xmlns:a16="http://schemas.microsoft.com/office/drawing/2014/main" val="1914914145"/>
                    </a:ext>
                  </a:extLst>
                </a:gridCol>
                <a:gridCol w="1069848">
                  <a:extLst>
                    <a:ext uri="{9D8B030D-6E8A-4147-A177-3AD203B41FA5}">
                      <a16:colId xmlns:a16="http://schemas.microsoft.com/office/drawing/2014/main" val="2415611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826853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Beta Baja - 2018-05-15 02:33:12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Beta Baja, 
Segue o contato da área responsável onde você poderá verificar a possibilidade de patrocínio. 
E-mai: Gustavo.Beltramini@br.bosch.com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05/16/2018 18:19:42</a:t>
                      </a:r>
                    </a:p>
                  </a:txBody>
                  <a:tcPr/>
                </a:tc>
                <a:extLst>
                  <a:ext uri="{0D108BD9-81ED-4DB2-BD59-A6C34878D82A}">
                    <a16:rowId xmlns:a16="http://schemas.microsoft.com/office/drawing/2014/main" val="2208941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Renê Japa - 2018-05-13 20:45:02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Renê, Verificamos com a área responsável e no momento não estamos efetuando parcerias mais ficaremos de olho para futuras ações.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05/14/2018 16:05:53</a:t>
                      </a:r>
                    </a:p>
                  </a:txBody>
                  <a:tcPr/>
                </a:tc>
                <a:extLst>
                  <a:ext uri="{0D108BD9-81ED-4DB2-BD59-A6C34878D82A}">
                    <a16:rowId xmlns:a16="http://schemas.microsoft.com/office/drawing/2014/main" val="3893065398"/>
                  </a:ext>
                </a:extLst>
              </a:tr>
            </a:tbl>
          </a:graphicData>
        </a:graphic>
      </p:graphicFrame>
      <p:sp>
        <p:nvSpPr>
          <p:cNvPr id="4" name="Text Placeholder 3">
            <a:extLst>
              <a:ext uri="{FF2B5EF4-FFF2-40B4-BE49-F238E27FC236}">
                <a16:creationId xmlns:a16="http://schemas.microsoft.com/office/drawing/2014/main" id="{C8C820A8-3AC4-43A2-9467-926DF5EDED7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5480035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4D0B0-537C-4D02-8773-B8CE24338EEF}"/>
              </a:ext>
            </a:extLst>
          </p:cNvPr>
          <p:cNvSpPr>
            <a:spLocks noGrp="1"/>
          </p:cNvSpPr>
          <p:nvPr>
            <p:ph type="title"/>
          </p:nvPr>
        </p:nvSpPr>
        <p:spPr/>
        <p:txBody>
          <a:bodyPr/>
          <a:lstStyle/>
          <a:p>
            <a:r>
              <a:rPr lang="en-US"/>
              <a:t>Facebook Private Conversations Table | PRO-PT-LA - 14 of 15</a:t>
            </a:r>
          </a:p>
        </p:txBody>
      </p:sp>
      <p:graphicFrame>
        <p:nvGraphicFramePr>
          <p:cNvPr id="5" name="Table Placeholder 4">
            <a:extLst>
              <a:ext uri="{FF2B5EF4-FFF2-40B4-BE49-F238E27FC236}">
                <a16:creationId xmlns:a16="http://schemas.microsoft.com/office/drawing/2014/main" id="{66679E2B-F585-4083-8912-2AB87B475883}"/>
              </a:ext>
            </a:extLst>
          </p:cNvPr>
          <p:cNvGraphicFramePr>
            <a:graphicFrameLocks noGrp="1"/>
          </p:cNvGraphicFramePr>
          <p:nvPr>
            <p:ph type="tbl" sz="quarter" idx="13"/>
            <p:extLst>
              <p:ext uri="{D42A27DB-BD31-4B8C-83A1-F6EECF244321}">
                <p14:modId xmlns:p14="http://schemas.microsoft.com/office/powerpoint/2010/main" val="3719164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04482195"/>
                    </a:ext>
                  </a:extLst>
                </a:gridCol>
                <a:gridCol w="1892808">
                  <a:extLst>
                    <a:ext uri="{9D8B030D-6E8A-4147-A177-3AD203B41FA5}">
                      <a16:colId xmlns:a16="http://schemas.microsoft.com/office/drawing/2014/main" val="2264274383"/>
                    </a:ext>
                  </a:extLst>
                </a:gridCol>
                <a:gridCol w="658368">
                  <a:extLst>
                    <a:ext uri="{9D8B030D-6E8A-4147-A177-3AD203B41FA5}">
                      <a16:colId xmlns:a16="http://schemas.microsoft.com/office/drawing/2014/main" val="992234083"/>
                    </a:ext>
                  </a:extLst>
                </a:gridCol>
                <a:gridCol w="658368">
                  <a:extLst>
                    <a:ext uri="{9D8B030D-6E8A-4147-A177-3AD203B41FA5}">
                      <a16:colId xmlns:a16="http://schemas.microsoft.com/office/drawing/2014/main" val="1897520996"/>
                    </a:ext>
                  </a:extLst>
                </a:gridCol>
                <a:gridCol w="658368">
                  <a:extLst>
                    <a:ext uri="{9D8B030D-6E8A-4147-A177-3AD203B41FA5}">
                      <a16:colId xmlns:a16="http://schemas.microsoft.com/office/drawing/2014/main" val="662388555"/>
                    </a:ext>
                  </a:extLst>
                </a:gridCol>
                <a:gridCol w="1069848">
                  <a:extLst>
                    <a:ext uri="{9D8B030D-6E8A-4147-A177-3AD203B41FA5}">
                      <a16:colId xmlns:a16="http://schemas.microsoft.com/office/drawing/2014/main" val="3050006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543306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s-ES" sz="1000" b="1" i="0" u="none" strike="noStrike" kern="1200" cap="none" spc="0" normalizeH="0" baseline="0" noProof="0">
                          <a:ln>
                            <a:noFill/>
                          </a:ln>
                          <a:solidFill>
                            <a:prstClr val="black"/>
                          </a:solidFill>
                          <a:effectLst/>
                          <a:uLnTx/>
                          <a:uFillTx/>
                          <a:latin typeface="+mn-lt"/>
                          <a:ea typeface="+mn-ea"/>
                          <a:cs typeface="+mn-cs"/>
                        </a:rPr>
                        <a:t> Marcelo Argañin - 2018-05-13 16:52:13 .</a:t>
                      </a:r>
                      <a:r>
                        <a:rPr kumimoji="0" lang="es-ES"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Hola Marcelo, ¿cómo estás?
Te contamos que podrás encontrar todo lo relacionado con mantenimiento y repuestos de nuestras herramientas en los Centros de Servicios a nivel nacional. A continuación te dejo el link donde podrás ubicar el más cercano. http://bit.ly/2qyzMWM ;)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05/14/2018 14:32:41</a:t>
                      </a:r>
                    </a:p>
                  </a:txBody>
                  <a:tcPr/>
                </a:tc>
                <a:extLst>
                  <a:ext uri="{0D108BD9-81ED-4DB2-BD59-A6C34878D82A}">
                    <a16:rowId xmlns:a16="http://schemas.microsoft.com/office/drawing/2014/main" val="557215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s-ES" sz="1000" b="1" i="0" u="none" strike="noStrike" kern="1200" cap="none" spc="0" normalizeH="0" baseline="0" noProof="0">
                          <a:ln>
                            <a:noFill/>
                          </a:ln>
                          <a:solidFill>
                            <a:prstClr val="black"/>
                          </a:solidFill>
                          <a:effectLst/>
                          <a:uLnTx/>
                          <a:uFillTx/>
                          <a:latin typeface="+mn-lt"/>
                          <a:ea typeface="+mn-ea"/>
                          <a:cs typeface="+mn-cs"/>
                        </a:rPr>
                        <a:t> Luis Zanel - 2018-05-12 00:48:20 .</a:t>
                      </a:r>
                      <a:r>
                        <a:rPr kumimoji="0" lang="es-ES"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Hola Luis, ¿cómo estás? 
Tenemos los maletines L-Boxx, con un sistema exclusivo de Bosch que pueden unirse y separarse entre sí. Podés encontrarlas en los diferentes distribuidores a nivel nacional, te dejamos el link para que ingreses y pueda ubicar la tienda más cercana http://bit.ly/2qyzMWM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05/14/2018 14:17:52</a:t>
                      </a:r>
                    </a:p>
                  </a:txBody>
                  <a:tcPr/>
                </a:tc>
                <a:extLst>
                  <a:ext uri="{0D108BD9-81ED-4DB2-BD59-A6C34878D82A}">
                    <a16:rowId xmlns:a16="http://schemas.microsoft.com/office/drawing/2014/main" val="2083819494"/>
                  </a:ext>
                </a:extLst>
              </a:tr>
            </a:tbl>
          </a:graphicData>
        </a:graphic>
      </p:graphicFrame>
      <p:sp>
        <p:nvSpPr>
          <p:cNvPr id="4" name="Text Placeholder 3">
            <a:extLst>
              <a:ext uri="{FF2B5EF4-FFF2-40B4-BE49-F238E27FC236}">
                <a16:creationId xmlns:a16="http://schemas.microsoft.com/office/drawing/2014/main" id="{D1378412-335C-416C-AB7F-D74210A3864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1482517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3491C-90E2-4816-99A5-BD0D18A2AB23}"/>
              </a:ext>
            </a:extLst>
          </p:cNvPr>
          <p:cNvSpPr>
            <a:spLocks noGrp="1"/>
          </p:cNvSpPr>
          <p:nvPr>
            <p:ph type="title"/>
          </p:nvPr>
        </p:nvSpPr>
        <p:spPr/>
        <p:txBody>
          <a:bodyPr/>
          <a:lstStyle/>
          <a:p>
            <a:r>
              <a:rPr lang="en-US"/>
              <a:t>Facebook Private Conversations Table | PRO-PT-LA - 15 of 15</a:t>
            </a:r>
          </a:p>
        </p:txBody>
      </p:sp>
      <p:graphicFrame>
        <p:nvGraphicFramePr>
          <p:cNvPr id="5" name="Table Placeholder 4">
            <a:extLst>
              <a:ext uri="{FF2B5EF4-FFF2-40B4-BE49-F238E27FC236}">
                <a16:creationId xmlns:a16="http://schemas.microsoft.com/office/drawing/2014/main" id="{C5B36F66-34C5-43B3-B7BA-BAFEA59A576A}"/>
              </a:ext>
            </a:extLst>
          </p:cNvPr>
          <p:cNvGraphicFramePr>
            <a:graphicFrameLocks noGrp="1"/>
          </p:cNvGraphicFramePr>
          <p:nvPr>
            <p:ph type="tbl" sz="quarter" idx="13"/>
            <p:extLst>
              <p:ext uri="{D42A27DB-BD31-4B8C-83A1-F6EECF244321}">
                <p14:modId xmlns:p14="http://schemas.microsoft.com/office/powerpoint/2010/main" val="2624689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46438777"/>
                    </a:ext>
                  </a:extLst>
                </a:gridCol>
                <a:gridCol w="1892808">
                  <a:extLst>
                    <a:ext uri="{9D8B030D-6E8A-4147-A177-3AD203B41FA5}">
                      <a16:colId xmlns:a16="http://schemas.microsoft.com/office/drawing/2014/main" val="3667717053"/>
                    </a:ext>
                  </a:extLst>
                </a:gridCol>
                <a:gridCol w="658368">
                  <a:extLst>
                    <a:ext uri="{9D8B030D-6E8A-4147-A177-3AD203B41FA5}">
                      <a16:colId xmlns:a16="http://schemas.microsoft.com/office/drawing/2014/main" val="1779953584"/>
                    </a:ext>
                  </a:extLst>
                </a:gridCol>
                <a:gridCol w="658368">
                  <a:extLst>
                    <a:ext uri="{9D8B030D-6E8A-4147-A177-3AD203B41FA5}">
                      <a16:colId xmlns:a16="http://schemas.microsoft.com/office/drawing/2014/main" val="1653221100"/>
                    </a:ext>
                  </a:extLst>
                </a:gridCol>
                <a:gridCol w="658368">
                  <a:extLst>
                    <a:ext uri="{9D8B030D-6E8A-4147-A177-3AD203B41FA5}">
                      <a16:colId xmlns:a16="http://schemas.microsoft.com/office/drawing/2014/main" val="2274141507"/>
                    </a:ext>
                  </a:extLst>
                </a:gridCol>
                <a:gridCol w="1069848">
                  <a:extLst>
                    <a:ext uri="{9D8B030D-6E8A-4147-A177-3AD203B41FA5}">
                      <a16:colId xmlns:a16="http://schemas.microsoft.com/office/drawing/2014/main" val="1304242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080744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Fernando Sobreira - 2018-05-11 18:02:15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Fernando, 
Verificamos o link enviado, a ferramenta que consta no mesmo já saiu de linha. 
Para verificar os modelos que estão sendo comercializados pela Bosch no Brasil, deixamos disponível o catalogo de acessórios através do link: http://www.bosch-professional.com/br/media/centralpool/professional_1/files/service_2/product_catalogue_1/pt/cat_bos_6186_cat_acess_WEB.pdf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05/11/2018 21:43:58</a:t>
                      </a:r>
                    </a:p>
                  </a:txBody>
                  <a:tcPr/>
                </a:tc>
                <a:extLst>
                  <a:ext uri="{0D108BD9-81ED-4DB2-BD59-A6C34878D82A}">
                    <a16:rowId xmlns:a16="http://schemas.microsoft.com/office/drawing/2014/main" val="2874690375"/>
                  </a:ext>
                </a:extLst>
              </a:tr>
            </a:tbl>
          </a:graphicData>
        </a:graphic>
      </p:graphicFrame>
      <p:sp>
        <p:nvSpPr>
          <p:cNvPr id="4" name="Text Placeholder 3">
            <a:extLst>
              <a:ext uri="{FF2B5EF4-FFF2-40B4-BE49-F238E27FC236}">
                <a16:creationId xmlns:a16="http://schemas.microsoft.com/office/drawing/2014/main" id="{B22C133F-F75B-44C9-81F8-D42A769FCD2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1448833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A972F-8EAE-4460-9E80-CB0DD9C0F9E6}"/>
              </a:ext>
            </a:extLst>
          </p:cNvPr>
          <p:cNvSpPr>
            <a:spLocks noGrp="1"/>
          </p:cNvSpPr>
          <p:nvPr>
            <p:ph type="title"/>
          </p:nvPr>
        </p:nvSpPr>
        <p:spPr/>
        <p:txBody>
          <a:bodyPr/>
          <a:lstStyle/>
          <a:p>
            <a:r>
              <a:rPr lang="en-US"/>
              <a:t>Facebook Conversations Key Metrics Table | PRO-PT-LA</a:t>
            </a:r>
          </a:p>
        </p:txBody>
      </p:sp>
      <p:graphicFrame>
        <p:nvGraphicFramePr>
          <p:cNvPr id="5" name="Table Placeholder 4">
            <a:extLst>
              <a:ext uri="{FF2B5EF4-FFF2-40B4-BE49-F238E27FC236}">
                <a16:creationId xmlns:a16="http://schemas.microsoft.com/office/drawing/2014/main" id="{2724E936-EC08-4F9E-A355-4F84F59F2D09}"/>
              </a:ext>
            </a:extLst>
          </p:cNvPr>
          <p:cNvGraphicFramePr>
            <a:graphicFrameLocks noGrp="1"/>
          </p:cNvGraphicFramePr>
          <p:nvPr>
            <p:ph type="tbl" sz="quarter" idx="13"/>
            <p:extLst>
              <p:ext uri="{D42A27DB-BD31-4B8C-83A1-F6EECF244321}">
                <p14:modId xmlns:p14="http://schemas.microsoft.com/office/powerpoint/2010/main" val="1904236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649002257"/>
                    </a:ext>
                  </a:extLst>
                </a:gridCol>
                <a:gridCol w="1234440">
                  <a:extLst>
                    <a:ext uri="{9D8B030D-6E8A-4147-A177-3AD203B41FA5}">
                      <a16:colId xmlns:a16="http://schemas.microsoft.com/office/drawing/2014/main" val="3665662201"/>
                    </a:ext>
                  </a:extLst>
                </a:gridCol>
                <a:gridCol w="1234440">
                  <a:extLst>
                    <a:ext uri="{9D8B030D-6E8A-4147-A177-3AD203B41FA5}">
                      <a16:colId xmlns:a16="http://schemas.microsoft.com/office/drawing/2014/main" val="409402635"/>
                    </a:ext>
                  </a:extLst>
                </a:gridCol>
                <a:gridCol w="1234440">
                  <a:extLst>
                    <a:ext uri="{9D8B030D-6E8A-4147-A177-3AD203B41FA5}">
                      <a16:colId xmlns:a16="http://schemas.microsoft.com/office/drawing/2014/main" val="261561117"/>
                    </a:ext>
                  </a:extLst>
                </a:gridCol>
                <a:gridCol w="1234440">
                  <a:extLst>
                    <a:ext uri="{9D8B030D-6E8A-4147-A177-3AD203B41FA5}">
                      <a16:colId xmlns:a16="http://schemas.microsoft.com/office/drawing/2014/main" val="992574268"/>
                    </a:ext>
                  </a:extLst>
                </a:gridCol>
                <a:gridCol w="1234440">
                  <a:extLst>
                    <a:ext uri="{9D8B030D-6E8A-4147-A177-3AD203B41FA5}">
                      <a16:colId xmlns:a16="http://schemas.microsoft.com/office/drawing/2014/main" val="2942819337"/>
                    </a:ext>
                  </a:extLst>
                </a:gridCol>
                <a:gridCol w="1234440">
                  <a:extLst>
                    <a:ext uri="{9D8B030D-6E8A-4147-A177-3AD203B41FA5}">
                      <a16:colId xmlns:a16="http://schemas.microsoft.com/office/drawing/2014/main" val="1507499244"/>
                    </a:ext>
                  </a:extLst>
                </a:gridCol>
              </a:tblGrid>
              <a:tr h="370840">
                <a:tc>
                  <a:txBody>
                    <a:bodyPr/>
                    <a:lstStyle/>
                    <a:p>
                      <a:r>
                        <a:rPr lang="en-US" sz="1000"/>
                        <a:t>Name</a:t>
                      </a:r>
                    </a:p>
                  </a:txBody>
                  <a:tcPr/>
                </a:tc>
                <a:tc>
                  <a:txBody>
                    <a:bodyPr/>
                    <a:lstStyle/>
                    <a:p>
                      <a:r>
                        <a:rPr lang="en-US" sz="1000"/>
                        <a:t>Conversations</a:t>
                      </a:r>
                    </a:p>
                  </a:txBody>
                  <a:tcPr/>
                </a:tc>
                <a:tc>
                  <a:txBody>
                    <a:bodyPr/>
                    <a:lstStyle/>
                    <a:p>
                      <a:r>
                        <a:rPr lang="en-US" sz="1000"/>
                        <a:t>Private Replies to Comments</a:t>
                      </a:r>
                    </a:p>
                  </a:txBody>
                  <a:tcPr/>
                </a:tc>
                <a:tc>
                  <a:txBody>
                    <a:bodyPr/>
                    <a:lstStyle/>
                    <a:p>
                      <a:r>
                        <a:rPr lang="en-US" sz="1000"/>
                        <a:t>Messages</a:t>
                      </a:r>
                    </a:p>
                  </a:txBody>
                  <a:tcPr/>
                </a:tc>
                <a:tc>
                  <a:txBody>
                    <a:bodyPr/>
                    <a:lstStyle/>
                    <a:p>
                      <a:r>
                        <a:rPr lang="en-US" sz="1000"/>
                        <a:t>Page Messages</a:t>
                      </a:r>
                    </a:p>
                  </a:txBody>
                  <a:tcPr/>
                </a:tc>
                <a:tc>
                  <a:txBody>
                    <a:bodyPr/>
                    <a:lstStyle/>
                    <a:p>
                      <a:r>
                        <a:rPr lang="en-US" sz="1000"/>
                        <a:t>User Messages</a:t>
                      </a:r>
                    </a:p>
                  </a:txBody>
                  <a:tcPr/>
                </a:tc>
                <a:tc>
                  <a:txBody>
                    <a:bodyPr/>
                    <a:lstStyle/>
                    <a:p>
                      <a:r>
                        <a:rPr lang="en-US" sz="1000"/>
                        <a:t>Avg. Time to Respond</a:t>
                      </a:r>
                    </a:p>
                  </a:txBody>
                  <a:tcPr/>
                </a:tc>
                <a:extLst>
                  <a:ext uri="{0D108BD9-81ED-4DB2-BD59-A6C34878D82A}">
                    <a16:rowId xmlns:a16="http://schemas.microsoft.com/office/drawing/2014/main" val="2044595164"/>
                  </a:ext>
                </a:extLst>
              </a:tr>
              <a:tr h="370840">
                <a:tc>
                  <a:txBody>
                    <a:bodyPr/>
                    <a:lstStyle/>
                    <a:p>
                      <a:r>
                        <a:rPr lang="es-ES" sz="1000"/>
                        <a:t>Bosch Herramientas Eléctricas Profesionales y Accesorios Argentina</a:t>
                      </a:r>
                      <a:endParaRPr lang="en-US" sz="1000"/>
                    </a:p>
                  </a:txBody>
                  <a:tcPr/>
                </a:tc>
                <a:tc>
                  <a:txBody>
                    <a:bodyPr/>
                    <a:lstStyle/>
                    <a:p>
                      <a:r>
                        <a:rPr lang="en-US" sz="1000"/>
                        <a:t>13</a:t>
                      </a:r>
                    </a:p>
                  </a:txBody>
                  <a:tcPr/>
                </a:tc>
                <a:tc>
                  <a:txBody>
                    <a:bodyPr/>
                    <a:lstStyle/>
                    <a:p>
                      <a:r>
                        <a:rPr lang="en-US" sz="1000"/>
                        <a:t>0</a:t>
                      </a:r>
                    </a:p>
                  </a:txBody>
                  <a:tcPr/>
                </a:tc>
                <a:tc>
                  <a:txBody>
                    <a:bodyPr/>
                    <a:lstStyle/>
                    <a:p>
                      <a:r>
                        <a:rPr lang="en-US" sz="1000"/>
                        <a:t>46</a:t>
                      </a:r>
                    </a:p>
                  </a:txBody>
                  <a:tcPr/>
                </a:tc>
                <a:tc>
                  <a:txBody>
                    <a:bodyPr/>
                    <a:lstStyle/>
                    <a:p>
                      <a:r>
                        <a:rPr lang="en-US" sz="1000"/>
                        <a:t>18</a:t>
                      </a:r>
                    </a:p>
                  </a:txBody>
                  <a:tcPr/>
                </a:tc>
                <a:tc>
                  <a:txBody>
                    <a:bodyPr/>
                    <a:lstStyle/>
                    <a:p>
                      <a:r>
                        <a:rPr lang="en-US" sz="1000"/>
                        <a:t>28</a:t>
                      </a:r>
                    </a:p>
                  </a:txBody>
                  <a:tcPr/>
                </a:tc>
                <a:tc>
                  <a:txBody>
                    <a:bodyPr/>
                    <a:lstStyle/>
                    <a:p>
                      <a:r>
                        <a:rPr lang="en-US" sz="1000"/>
                        <a:t>60350.461538462</a:t>
                      </a:r>
                    </a:p>
                  </a:txBody>
                  <a:tcPr/>
                </a:tc>
                <a:extLst>
                  <a:ext uri="{0D108BD9-81ED-4DB2-BD59-A6C34878D82A}">
                    <a16:rowId xmlns:a16="http://schemas.microsoft.com/office/drawing/2014/main" val="643582739"/>
                  </a:ext>
                </a:extLst>
              </a:tr>
              <a:tr h="370840">
                <a:tc>
                  <a:txBody>
                    <a:bodyPr/>
                    <a:lstStyle/>
                    <a:p>
                      <a:r>
                        <a:rPr lang="pt-BR" sz="1000"/>
                        <a:t>Bosch Ferramentas Elétricas Profissionais e Acessórios Brazil</a:t>
                      </a:r>
                      <a:endParaRPr lang="en-US" sz="1000"/>
                    </a:p>
                  </a:txBody>
                  <a:tcPr/>
                </a:tc>
                <a:tc>
                  <a:txBody>
                    <a:bodyPr/>
                    <a:lstStyle/>
                    <a:p>
                      <a:r>
                        <a:rPr lang="en-US" sz="1000"/>
                        <a:t>22</a:t>
                      </a:r>
                    </a:p>
                  </a:txBody>
                  <a:tcPr/>
                </a:tc>
                <a:tc>
                  <a:txBody>
                    <a:bodyPr/>
                    <a:lstStyle/>
                    <a:p>
                      <a:r>
                        <a:rPr lang="en-US" sz="1000"/>
                        <a:t>0</a:t>
                      </a:r>
                    </a:p>
                  </a:txBody>
                  <a:tcPr/>
                </a:tc>
                <a:tc>
                  <a:txBody>
                    <a:bodyPr/>
                    <a:lstStyle/>
                    <a:p>
                      <a:r>
                        <a:rPr lang="en-US" sz="1000"/>
                        <a:t>93</a:t>
                      </a:r>
                    </a:p>
                  </a:txBody>
                  <a:tcPr/>
                </a:tc>
                <a:tc>
                  <a:txBody>
                    <a:bodyPr/>
                    <a:lstStyle/>
                    <a:p>
                      <a:r>
                        <a:rPr lang="en-US" sz="1000"/>
                        <a:t>25</a:t>
                      </a:r>
                    </a:p>
                  </a:txBody>
                  <a:tcPr/>
                </a:tc>
                <a:tc>
                  <a:txBody>
                    <a:bodyPr/>
                    <a:lstStyle/>
                    <a:p>
                      <a:r>
                        <a:rPr lang="en-US" sz="1000"/>
                        <a:t>68</a:t>
                      </a:r>
                    </a:p>
                  </a:txBody>
                  <a:tcPr/>
                </a:tc>
                <a:tc>
                  <a:txBody>
                    <a:bodyPr/>
                    <a:lstStyle/>
                    <a:p>
                      <a:r>
                        <a:rPr lang="en-US" sz="1000"/>
                        <a:t>90222</a:t>
                      </a:r>
                    </a:p>
                  </a:txBody>
                  <a:tcPr/>
                </a:tc>
                <a:extLst>
                  <a:ext uri="{0D108BD9-81ED-4DB2-BD59-A6C34878D82A}">
                    <a16:rowId xmlns:a16="http://schemas.microsoft.com/office/drawing/2014/main" val="2612439572"/>
                  </a:ext>
                </a:extLst>
              </a:tr>
            </a:tbl>
          </a:graphicData>
        </a:graphic>
      </p:graphicFrame>
      <p:sp>
        <p:nvSpPr>
          <p:cNvPr id="4" name="Text Placeholder 3">
            <a:extLst>
              <a:ext uri="{FF2B5EF4-FFF2-40B4-BE49-F238E27FC236}">
                <a16:creationId xmlns:a16="http://schemas.microsoft.com/office/drawing/2014/main" id="{0E44FF10-C26C-4EDC-9031-C481DBF295D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0215877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27051-B246-46A9-BBD7-F418CC1A027C}"/>
              </a:ext>
            </a:extLst>
          </p:cNvPr>
          <p:cNvSpPr>
            <a:spLocks noGrp="1"/>
          </p:cNvSpPr>
          <p:nvPr>
            <p:ph type="title"/>
          </p:nvPr>
        </p:nvSpPr>
        <p:spPr/>
        <p:txBody>
          <a:bodyPr/>
          <a:lstStyle/>
          <a:p>
            <a:r>
              <a:rPr lang="en-US"/>
              <a:t>Facebook Avg. Response Time of Incoming Requests (in sec.) | PRO-PT-LA</a:t>
            </a:r>
          </a:p>
        </p:txBody>
      </p:sp>
      <p:graphicFrame>
        <p:nvGraphicFramePr>
          <p:cNvPr id="6" name="Chart Placeholder 5">
            <a:extLst>
              <a:ext uri="{FF2B5EF4-FFF2-40B4-BE49-F238E27FC236}">
                <a16:creationId xmlns:a16="http://schemas.microsoft.com/office/drawing/2014/main" id="{E47E2ED6-9884-410D-81D9-DB429AA20F90}"/>
              </a:ext>
            </a:extLst>
          </p:cNvPr>
          <p:cNvGraphicFramePr>
            <a:graphicFrameLocks noGrp="1"/>
          </p:cNvGraphicFramePr>
          <p:nvPr>
            <p:ph type="chart" sz="quarter" idx="13"/>
            <p:extLst>
              <p:ext uri="{D42A27DB-BD31-4B8C-83A1-F6EECF244321}">
                <p14:modId xmlns:p14="http://schemas.microsoft.com/office/powerpoint/2010/main" val="39065062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D002FB-61E5-498B-B504-AB7513875403}"/>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2A9D26D-8E1F-4EC1-A914-5C71221DC5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45513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2E970-36ED-42D5-9CD0-3C021913793A}"/>
              </a:ext>
            </a:extLst>
          </p:cNvPr>
          <p:cNvSpPr>
            <a:spLocks noGrp="1"/>
          </p:cNvSpPr>
          <p:nvPr>
            <p:ph type="title"/>
          </p:nvPr>
        </p:nvSpPr>
        <p:spPr/>
        <p:txBody>
          <a:bodyPr/>
          <a:lstStyle/>
          <a:p>
            <a:r>
              <a:rPr lang="en-US"/>
              <a:t>Facebook Private Conversations Response Times Distribution | PRO-PT-LA</a:t>
            </a:r>
          </a:p>
        </p:txBody>
      </p:sp>
      <p:graphicFrame>
        <p:nvGraphicFramePr>
          <p:cNvPr id="6" name="Chart Placeholder 5">
            <a:extLst>
              <a:ext uri="{FF2B5EF4-FFF2-40B4-BE49-F238E27FC236}">
                <a16:creationId xmlns:a16="http://schemas.microsoft.com/office/drawing/2014/main" id="{BE74A93C-FC44-415B-8600-910E68D5F958}"/>
              </a:ext>
            </a:extLst>
          </p:cNvPr>
          <p:cNvGraphicFramePr>
            <a:graphicFrameLocks noGrp="1"/>
          </p:cNvGraphicFramePr>
          <p:nvPr>
            <p:ph type="chart" sz="quarter" idx="13"/>
            <p:extLst>
              <p:ext uri="{D42A27DB-BD31-4B8C-83A1-F6EECF244321}">
                <p14:modId xmlns:p14="http://schemas.microsoft.com/office/powerpoint/2010/main" val="851761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E894E6-8E18-4971-8837-950C3D62DA3F}"/>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EA760E77-0C78-4B2E-A218-F4C5118CCD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43466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25E4B-844B-4155-B194-94FF3F571739}"/>
              </a:ext>
            </a:extLst>
          </p:cNvPr>
          <p:cNvSpPr>
            <a:spLocks noGrp="1"/>
          </p:cNvSpPr>
          <p:nvPr>
            <p:ph type="title"/>
          </p:nvPr>
        </p:nvSpPr>
        <p:spPr/>
        <p:txBody>
          <a:bodyPr/>
          <a:lstStyle/>
          <a:p>
            <a:r>
              <a:rPr lang="en-US"/>
              <a:t>Facebook Spam Report Clicks | PRO-PT-LA</a:t>
            </a:r>
          </a:p>
        </p:txBody>
      </p:sp>
      <p:graphicFrame>
        <p:nvGraphicFramePr>
          <p:cNvPr id="6" name="Chart Placeholder 5">
            <a:extLst>
              <a:ext uri="{FF2B5EF4-FFF2-40B4-BE49-F238E27FC236}">
                <a16:creationId xmlns:a16="http://schemas.microsoft.com/office/drawing/2014/main" id="{9E3EE98E-8E34-4892-BC20-20737A56ED61}"/>
              </a:ext>
            </a:extLst>
          </p:cNvPr>
          <p:cNvGraphicFramePr>
            <a:graphicFrameLocks noGrp="1"/>
          </p:cNvGraphicFramePr>
          <p:nvPr>
            <p:ph type="chart" sz="quarter" idx="13"/>
            <p:extLst>
              <p:ext uri="{D42A27DB-BD31-4B8C-83A1-F6EECF244321}">
                <p14:modId xmlns:p14="http://schemas.microsoft.com/office/powerpoint/2010/main" val="27738584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B99536-88D6-40D4-A4C7-ADDB663DA969}"/>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9EBCED7-A433-46A6-A8F5-837930605E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72537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FA2D9-404A-4CBA-8820-FB122AD6BF86}"/>
              </a:ext>
            </a:extLst>
          </p:cNvPr>
          <p:cNvSpPr>
            <a:spLocks noGrp="1"/>
          </p:cNvSpPr>
          <p:nvPr>
            <p:ph type="title"/>
          </p:nvPr>
        </p:nvSpPr>
        <p:spPr/>
        <p:txBody>
          <a:bodyPr/>
          <a:lstStyle/>
          <a:p>
            <a:r>
              <a:rPr lang="en-US"/>
              <a:t>Facebook Hide Clicks | PRO-PT-LA</a:t>
            </a:r>
          </a:p>
        </p:txBody>
      </p:sp>
      <p:graphicFrame>
        <p:nvGraphicFramePr>
          <p:cNvPr id="6" name="Chart Placeholder 5">
            <a:extLst>
              <a:ext uri="{FF2B5EF4-FFF2-40B4-BE49-F238E27FC236}">
                <a16:creationId xmlns:a16="http://schemas.microsoft.com/office/drawing/2014/main" id="{7C04B571-FE54-4020-B7AD-AC0EC1FF97A4}"/>
              </a:ext>
            </a:extLst>
          </p:cNvPr>
          <p:cNvGraphicFramePr>
            <a:graphicFrameLocks noGrp="1"/>
          </p:cNvGraphicFramePr>
          <p:nvPr>
            <p:ph type="chart" sz="quarter" idx="13"/>
            <p:extLst>
              <p:ext uri="{D42A27DB-BD31-4B8C-83A1-F6EECF244321}">
                <p14:modId xmlns:p14="http://schemas.microsoft.com/office/powerpoint/2010/main" val="6883086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A6089E-50A5-415C-BB01-4F9704C319C4}"/>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4AA1B009-347E-4C89-AEB6-17834C17B1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56413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44F4D-FE12-48FB-BD5C-08058F39A6DB}"/>
              </a:ext>
            </a:extLst>
          </p:cNvPr>
          <p:cNvSpPr>
            <a:spLocks noGrp="1"/>
          </p:cNvSpPr>
          <p:nvPr>
            <p:ph type="title"/>
          </p:nvPr>
        </p:nvSpPr>
        <p:spPr/>
        <p:txBody>
          <a:bodyPr/>
          <a:lstStyle/>
          <a:p>
            <a:r>
              <a:rPr lang="en-US"/>
              <a:t>Facebook Hide All Clicks | PRO-PT-LA</a:t>
            </a:r>
          </a:p>
        </p:txBody>
      </p:sp>
      <p:graphicFrame>
        <p:nvGraphicFramePr>
          <p:cNvPr id="6" name="Chart Placeholder 5">
            <a:extLst>
              <a:ext uri="{FF2B5EF4-FFF2-40B4-BE49-F238E27FC236}">
                <a16:creationId xmlns:a16="http://schemas.microsoft.com/office/drawing/2014/main" id="{489567C2-9CAC-469C-8537-D37353F278B9}"/>
              </a:ext>
            </a:extLst>
          </p:cNvPr>
          <p:cNvGraphicFramePr>
            <a:graphicFrameLocks noGrp="1"/>
          </p:cNvGraphicFramePr>
          <p:nvPr>
            <p:ph type="chart" sz="quarter" idx="13"/>
            <p:extLst>
              <p:ext uri="{D42A27DB-BD31-4B8C-83A1-F6EECF244321}">
                <p14:modId xmlns:p14="http://schemas.microsoft.com/office/powerpoint/2010/main" val="2329913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901112-72C0-4EAA-B9BB-59461A7464B0}"/>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C2A42A85-0E51-41C8-A65D-89FF7B2BA2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47549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2C27F-4719-4CDD-80D1-07A54027E068}"/>
              </a:ext>
            </a:extLst>
          </p:cNvPr>
          <p:cNvSpPr>
            <a:spLocks noGrp="1"/>
          </p:cNvSpPr>
          <p:nvPr>
            <p:ph type="title"/>
          </p:nvPr>
        </p:nvSpPr>
        <p:spPr/>
        <p:txBody>
          <a:bodyPr/>
          <a:lstStyle/>
          <a:p>
            <a:r>
              <a:rPr lang="en-US"/>
              <a:t>Facebook Key Metrics by Month | PRO-PT-LA</a:t>
            </a:r>
          </a:p>
        </p:txBody>
      </p:sp>
      <p:graphicFrame>
        <p:nvGraphicFramePr>
          <p:cNvPr id="5" name="Table Placeholder 4">
            <a:extLst>
              <a:ext uri="{FF2B5EF4-FFF2-40B4-BE49-F238E27FC236}">
                <a16:creationId xmlns:a16="http://schemas.microsoft.com/office/drawing/2014/main" id="{09117612-5863-4AF0-8338-31EEDB77CC64}"/>
              </a:ext>
            </a:extLst>
          </p:cNvPr>
          <p:cNvGraphicFramePr>
            <a:graphicFrameLocks noGrp="1"/>
          </p:cNvGraphicFramePr>
          <p:nvPr>
            <p:ph type="tbl" sz="quarter" idx="13"/>
            <p:extLst>
              <p:ext uri="{D42A27DB-BD31-4B8C-83A1-F6EECF244321}">
                <p14:modId xmlns:p14="http://schemas.microsoft.com/office/powerpoint/2010/main" val="3201104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4">
                  <a:extLst>
                    <a:ext uri="{9D8B030D-6E8A-4147-A177-3AD203B41FA5}">
                      <a16:colId xmlns:a16="http://schemas.microsoft.com/office/drawing/2014/main" val="3035091695"/>
                    </a:ext>
                  </a:extLst>
                </a:gridCol>
                <a:gridCol w="946404">
                  <a:extLst>
                    <a:ext uri="{9D8B030D-6E8A-4147-A177-3AD203B41FA5}">
                      <a16:colId xmlns:a16="http://schemas.microsoft.com/office/drawing/2014/main" val="2262014940"/>
                    </a:ext>
                  </a:extLst>
                </a:gridCol>
                <a:gridCol w="576072">
                  <a:extLst>
                    <a:ext uri="{9D8B030D-6E8A-4147-A177-3AD203B41FA5}">
                      <a16:colId xmlns:a16="http://schemas.microsoft.com/office/drawing/2014/main" val="2453416721"/>
                    </a:ext>
                  </a:extLst>
                </a:gridCol>
                <a:gridCol w="576072">
                  <a:extLst>
                    <a:ext uri="{9D8B030D-6E8A-4147-A177-3AD203B41FA5}">
                      <a16:colId xmlns:a16="http://schemas.microsoft.com/office/drawing/2014/main" val="215835592"/>
                    </a:ext>
                  </a:extLst>
                </a:gridCol>
                <a:gridCol w="576072">
                  <a:extLst>
                    <a:ext uri="{9D8B030D-6E8A-4147-A177-3AD203B41FA5}">
                      <a16:colId xmlns:a16="http://schemas.microsoft.com/office/drawing/2014/main" val="2177523349"/>
                    </a:ext>
                  </a:extLst>
                </a:gridCol>
                <a:gridCol w="576072">
                  <a:extLst>
                    <a:ext uri="{9D8B030D-6E8A-4147-A177-3AD203B41FA5}">
                      <a16:colId xmlns:a16="http://schemas.microsoft.com/office/drawing/2014/main" val="2254303938"/>
                    </a:ext>
                  </a:extLst>
                </a:gridCol>
                <a:gridCol w="576072">
                  <a:extLst>
                    <a:ext uri="{9D8B030D-6E8A-4147-A177-3AD203B41FA5}">
                      <a16:colId xmlns:a16="http://schemas.microsoft.com/office/drawing/2014/main" val="1109111646"/>
                    </a:ext>
                  </a:extLst>
                </a:gridCol>
                <a:gridCol w="576072">
                  <a:extLst>
                    <a:ext uri="{9D8B030D-6E8A-4147-A177-3AD203B41FA5}">
                      <a16:colId xmlns:a16="http://schemas.microsoft.com/office/drawing/2014/main" val="3717703871"/>
                    </a:ext>
                  </a:extLst>
                </a:gridCol>
                <a:gridCol w="576072">
                  <a:extLst>
                    <a:ext uri="{9D8B030D-6E8A-4147-A177-3AD203B41FA5}">
                      <a16:colId xmlns:a16="http://schemas.microsoft.com/office/drawing/2014/main" val="4135691541"/>
                    </a:ext>
                  </a:extLst>
                </a:gridCol>
                <a:gridCol w="576072">
                  <a:extLst>
                    <a:ext uri="{9D8B030D-6E8A-4147-A177-3AD203B41FA5}">
                      <a16:colId xmlns:a16="http://schemas.microsoft.com/office/drawing/2014/main" val="4022102433"/>
                    </a:ext>
                  </a:extLst>
                </a:gridCol>
                <a:gridCol w="576072">
                  <a:extLst>
                    <a:ext uri="{9D8B030D-6E8A-4147-A177-3AD203B41FA5}">
                      <a16:colId xmlns:a16="http://schemas.microsoft.com/office/drawing/2014/main" val="3859366932"/>
                    </a:ext>
                  </a:extLst>
                </a:gridCol>
                <a:gridCol w="576072">
                  <a:extLst>
                    <a:ext uri="{9D8B030D-6E8A-4147-A177-3AD203B41FA5}">
                      <a16:colId xmlns:a16="http://schemas.microsoft.com/office/drawing/2014/main" val="4079040135"/>
                    </a:ext>
                  </a:extLst>
                </a:gridCol>
                <a:gridCol w="576072">
                  <a:extLst>
                    <a:ext uri="{9D8B030D-6E8A-4147-A177-3AD203B41FA5}">
                      <a16:colId xmlns:a16="http://schemas.microsoft.com/office/drawing/2014/main" val="2241549337"/>
                    </a:ext>
                  </a:extLst>
                </a:gridCol>
              </a:tblGrid>
              <a:tr h="370840">
                <a:tc>
                  <a:txBody>
                    <a:bodyPr/>
                    <a:lstStyle/>
                    <a:p>
                      <a:r>
                        <a:rPr lang="en-US" sz="1000"/>
                        <a:t>Name</a:t>
                      </a:r>
                    </a:p>
                  </a:txBody>
                  <a:tcPr/>
                </a:tc>
                <a:tc>
                  <a:txBody>
                    <a:bodyPr/>
                    <a:lstStyle/>
                    <a:p>
                      <a:r>
                        <a:rPr lang="en-US" sz="1000"/>
                        <a:t>Month</a:t>
                      </a:r>
                    </a:p>
                  </a:txBody>
                  <a:tcPr/>
                </a:tc>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Share of Organic Reach</a:t>
                      </a:r>
                    </a:p>
                  </a:txBody>
                  <a:tcPr/>
                </a:tc>
                <a:tc>
                  <a:txBody>
                    <a:bodyPr/>
                    <a:lstStyle/>
                    <a:p>
                      <a:r>
                        <a:rPr lang="en-US" sz="1000"/>
                        <a:t>Post Reach</a:t>
                      </a:r>
                    </a:p>
                  </a:txBody>
                  <a:tcPr/>
                </a:tc>
                <a:tc>
                  <a:txBody>
                    <a:bodyPr/>
                    <a:lstStyle/>
                    <a:p>
                      <a:r>
                        <a:rPr lang="en-US" sz="1000"/>
                        <a:t>Paid Post Reach</a:t>
                      </a:r>
                    </a:p>
                  </a:txBody>
                  <a:tcPr/>
                </a:tc>
                <a:tc>
                  <a:txBody>
                    <a:bodyPr/>
                    <a:lstStyle/>
                    <a:p>
                      <a:r>
                        <a:rPr lang="en-US" sz="1000"/>
                        <a:t>Organic Post Reach</a:t>
                      </a:r>
                    </a:p>
                  </a:txBody>
                  <a:tcPr/>
                </a:tc>
                <a:tc>
                  <a:txBody>
                    <a:bodyPr/>
                    <a:lstStyle/>
                    <a:p>
                      <a:r>
                        <a:rPr lang="en-US" sz="1000"/>
                        <a:t>Share of Organic Post Reach</a:t>
                      </a:r>
                    </a:p>
                  </a:txBody>
                  <a:tcPr/>
                </a:tc>
                <a:tc>
                  <a:txBody>
                    <a:bodyPr/>
                    <a:lstStyle/>
                    <a:p>
                      <a:r>
                        <a:rPr lang="en-US" sz="1000"/>
                        <a:t>Page Consumptions (Unique)</a:t>
                      </a:r>
                    </a:p>
                  </a:txBody>
                  <a:tcPr/>
                </a:tc>
                <a:tc>
                  <a:txBody>
                    <a:bodyPr/>
                    <a:lstStyle/>
                    <a:p>
                      <a:r>
                        <a:rPr lang="en-US" sz="1000"/>
                        <a:t>Engaged Users</a:t>
                      </a:r>
                    </a:p>
                  </a:txBody>
                  <a:tcPr/>
                </a:tc>
                <a:tc>
                  <a:txBody>
                    <a:bodyPr/>
                    <a:lstStyle/>
                    <a:p>
                      <a:r>
                        <a:rPr lang="en-US" sz="1000"/>
                        <a:t>Engagement Rate</a:t>
                      </a:r>
                    </a:p>
                  </a:txBody>
                  <a:tcPr/>
                </a:tc>
                <a:extLst>
                  <a:ext uri="{0D108BD9-81ED-4DB2-BD59-A6C34878D82A}">
                    <a16:rowId xmlns:a16="http://schemas.microsoft.com/office/drawing/2014/main" val="2442817367"/>
                  </a:ext>
                </a:extLst>
              </a:tr>
              <a:tr h="370840">
                <a:tc>
                  <a:txBody>
                    <a:bodyPr/>
                    <a:lstStyle/>
                    <a:p>
                      <a:r>
                        <a:rPr lang="pt-BR" sz="1000"/>
                        <a:t>Bosch Ferramentas Elétricas Profissionais e Acessórios Brazil</a:t>
                      </a:r>
                      <a:endParaRPr lang="en-US" sz="1000"/>
                    </a:p>
                  </a:txBody>
                  <a:tcPr/>
                </a:tc>
                <a:tc>
                  <a:txBody>
                    <a:bodyPr/>
                    <a:lstStyle/>
                    <a:p>
                      <a:r>
                        <a:rPr lang="en-US" sz="1000"/>
                        <a:t>2018 - 05</a:t>
                      </a:r>
                    </a:p>
                  </a:txBody>
                  <a:tcPr/>
                </a:tc>
                <a:tc>
                  <a:txBody>
                    <a:bodyPr/>
                    <a:lstStyle/>
                    <a:p>
                      <a:r>
                        <a:rPr lang="en-US" sz="1000"/>
                        <a:t>25446</a:t>
                      </a:r>
                    </a:p>
                  </a:txBody>
                  <a:tcPr/>
                </a:tc>
                <a:tc>
                  <a:txBody>
                    <a:bodyPr/>
                    <a:lstStyle/>
                    <a:p>
                      <a:r>
                        <a:rPr lang="en-US" sz="1000"/>
                        <a:t>0</a:t>
                      </a:r>
                    </a:p>
                  </a:txBody>
                  <a:tcPr/>
                </a:tc>
                <a:tc>
                  <a:txBody>
                    <a:bodyPr/>
                    <a:lstStyle/>
                    <a:p>
                      <a:r>
                        <a:rPr lang="en-US" sz="1000"/>
                        <a:t>25350</a:t>
                      </a:r>
                    </a:p>
                  </a:txBody>
                  <a:tcPr/>
                </a:tc>
                <a:tc>
                  <a:txBody>
                    <a:bodyPr/>
                    <a:lstStyle/>
                    <a:p>
                      <a:r>
                        <a:rPr lang="en-US" sz="1000"/>
                        <a:t>99.6 %</a:t>
                      </a:r>
                    </a:p>
                  </a:txBody>
                  <a:tcPr/>
                </a:tc>
                <a:tc>
                  <a:txBody>
                    <a:bodyPr/>
                    <a:lstStyle/>
                    <a:p>
                      <a:r>
                        <a:rPr lang="en-US" sz="1000"/>
                        <a:t>23574</a:t>
                      </a:r>
                    </a:p>
                  </a:txBody>
                  <a:tcPr/>
                </a:tc>
                <a:tc>
                  <a:txBody>
                    <a:bodyPr/>
                    <a:lstStyle/>
                    <a:p>
                      <a:r>
                        <a:rPr lang="en-US" sz="1000"/>
                        <a:t>0</a:t>
                      </a:r>
                    </a:p>
                  </a:txBody>
                  <a:tcPr/>
                </a:tc>
                <a:tc>
                  <a:txBody>
                    <a:bodyPr/>
                    <a:lstStyle/>
                    <a:p>
                      <a:r>
                        <a:rPr lang="en-US" sz="1000"/>
                        <a:t>23574</a:t>
                      </a:r>
                    </a:p>
                  </a:txBody>
                  <a:tcPr/>
                </a:tc>
                <a:tc>
                  <a:txBody>
                    <a:bodyPr/>
                    <a:lstStyle/>
                    <a:p>
                      <a:r>
                        <a:rPr lang="en-US" sz="1000"/>
                        <a:t>100.0 %</a:t>
                      </a:r>
                    </a:p>
                  </a:txBody>
                  <a:tcPr/>
                </a:tc>
                <a:tc>
                  <a:txBody>
                    <a:bodyPr/>
                    <a:lstStyle/>
                    <a:p>
                      <a:r>
                        <a:rPr lang="en-US" sz="1000"/>
                        <a:t>990</a:t>
                      </a:r>
                    </a:p>
                  </a:txBody>
                  <a:tcPr/>
                </a:tc>
                <a:tc>
                  <a:txBody>
                    <a:bodyPr/>
                    <a:lstStyle/>
                    <a:p>
                      <a:r>
                        <a:rPr lang="en-US" sz="1000"/>
                        <a:t>2711</a:t>
                      </a:r>
                    </a:p>
                  </a:txBody>
                  <a:tcPr/>
                </a:tc>
                <a:tc>
                  <a:txBody>
                    <a:bodyPr/>
                    <a:lstStyle/>
                    <a:p>
                      <a:r>
                        <a:rPr lang="en-US" sz="1000"/>
                        <a:t>10.6539 %</a:t>
                      </a:r>
                    </a:p>
                  </a:txBody>
                  <a:tcPr/>
                </a:tc>
                <a:extLst>
                  <a:ext uri="{0D108BD9-81ED-4DB2-BD59-A6C34878D82A}">
                    <a16:rowId xmlns:a16="http://schemas.microsoft.com/office/drawing/2014/main" val="329002354"/>
                  </a:ext>
                </a:extLst>
              </a:tr>
              <a:tr h="370840">
                <a:tc>
                  <a:txBody>
                    <a:bodyPr/>
                    <a:lstStyle/>
                    <a:p>
                      <a:r>
                        <a:rPr lang="es-ES" sz="1000"/>
                        <a:t>Bosch Herramientas Eléctricas Profesionales y Accesorios Argentina</a:t>
                      </a:r>
                      <a:endParaRPr lang="en-US" sz="1000"/>
                    </a:p>
                  </a:txBody>
                  <a:tcPr/>
                </a:tc>
                <a:tc>
                  <a:txBody>
                    <a:bodyPr/>
                    <a:lstStyle/>
                    <a:p>
                      <a:r>
                        <a:rPr lang="en-US" sz="1000"/>
                        <a:t>2018 - 05</a:t>
                      </a:r>
                    </a:p>
                  </a:txBody>
                  <a:tcPr/>
                </a:tc>
                <a:tc>
                  <a:txBody>
                    <a:bodyPr/>
                    <a:lstStyle/>
                    <a:p>
                      <a:r>
                        <a:rPr lang="en-US" sz="1000"/>
                        <a:t>14755</a:t>
                      </a:r>
                    </a:p>
                  </a:txBody>
                  <a:tcPr/>
                </a:tc>
                <a:tc>
                  <a:txBody>
                    <a:bodyPr/>
                    <a:lstStyle/>
                    <a:p>
                      <a:r>
                        <a:rPr lang="en-US" sz="1000"/>
                        <a:t>0</a:t>
                      </a:r>
                    </a:p>
                  </a:txBody>
                  <a:tcPr/>
                </a:tc>
                <a:tc>
                  <a:txBody>
                    <a:bodyPr/>
                    <a:lstStyle/>
                    <a:p>
                      <a:r>
                        <a:rPr lang="en-US" sz="1000"/>
                        <a:t>14733</a:t>
                      </a:r>
                    </a:p>
                  </a:txBody>
                  <a:tcPr/>
                </a:tc>
                <a:tc>
                  <a:txBody>
                    <a:bodyPr/>
                    <a:lstStyle/>
                    <a:p>
                      <a:r>
                        <a:rPr lang="en-US" sz="1000"/>
                        <a:t>99.9 %</a:t>
                      </a:r>
                    </a:p>
                  </a:txBody>
                  <a:tcPr/>
                </a:tc>
                <a:tc>
                  <a:txBody>
                    <a:bodyPr/>
                    <a:lstStyle/>
                    <a:p>
                      <a:r>
                        <a:rPr lang="en-US" sz="1000"/>
                        <a:t>14655</a:t>
                      </a:r>
                    </a:p>
                  </a:txBody>
                  <a:tcPr/>
                </a:tc>
                <a:tc>
                  <a:txBody>
                    <a:bodyPr/>
                    <a:lstStyle/>
                    <a:p>
                      <a:r>
                        <a:rPr lang="en-US" sz="1000"/>
                        <a:t>0</a:t>
                      </a:r>
                    </a:p>
                  </a:txBody>
                  <a:tcPr/>
                </a:tc>
                <a:tc>
                  <a:txBody>
                    <a:bodyPr/>
                    <a:lstStyle/>
                    <a:p>
                      <a:r>
                        <a:rPr lang="en-US" sz="1000"/>
                        <a:t>14655</a:t>
                      </a:r>
                    </a:p>
                  </a:txBody>
                  <a:tcPr/>
                </a:tc>
                <a:tc>
                  <a:txBody>
                    <a:bodyPr/>
                    <a:lstStyle/>
                    <a:p>
                      <a:r>
                        <a:rPr lang="en-US" sz="1000"/>
                        <a:t>100.0 %</a:t>
                      </a:r>
                    </a:p>
                  </a:txBody>
                  <a:tcPr/>
                </a:tc>
                <a:tc>
                  <a:txBody>
                    <a:bodyPr/>
                    <a:lstStyle/>
                    <a:p>
                      <a:r>
                        <a:rPr lang="en-US" sz="1000"/>
                        <a:t>571</a:t>
                      </a:r>
                    </a:p>
                  </a:txBody>
                  <a:tcPr/>
                </a:tc>
                <a:tc>
                  <a:txBody>
                    <a:bodyPr/>
                    <a:lstStyle/>
                    <a:p>
                      <a:r>
                        <a:rPr lang="en-US" sz="1000"/>
                        <a:t>1073</a:t>
                      </a:r>
                    </a:p>
                  </a:txBody>
                  <a:tcPr/>
                </a:tc>
                <a:tc>
                  <a:txBody>
                    <a:bodyPr/>
                    <a:lstStyle/>
                    <a:p>
                      <a:r>
                        <a:rPr lang="en-US" sz="1000"/>
                        <a:t>7.2721 %</a:t>
                      </a:r>
                    </a:p>
                  </a:txBody>
                  <a:tcPr/>
                </a:tc>
                <a:extLst>
                  <a:ext uri="{0D108BD9-81ED-4DB2-BD59-A6C34878D82A}">
                    <a16:rowId xmlns:a16="http://schemas.microsoft.com/office/drawing/2014/main" val="2419521769"/>
                  </a:ext>
                </a:extLst>
              </a:tr>
              <a:tr h="370840">
                <a:tc>
                  <a:txBody>
                    <a:bodyPr/>
                    <a:lstStyle/>
                    <a:p>
                      <a:r>
                        <a:rPr lang="es-ES" sz="1000"/>
                        <a:t>Bosch Herramientas Eléctricas Profesionales y Accesorios Chile</a:t>
                      </a:r>
                      <a:endParaRPr lang="en-US" sz="1000"/>
                    </a:p>
                  </a:txBody>
                  <a:tcPr/>
                </a:tc>
                <a:tc>
                  <a:txBody>
                    <a:bodyPr/>
                    <a:lstStyle/>
                    <a:p>
                      <a:r>
                        <a:rPr lang="en-US" sz="1000"/>
                        <a:t>2018 - 05</a:t>
                      </a:r>
                    </a:p>
                  </a:txBody>
                  <a:tcPr/>
                </a:tc>
                <a:tc>
                  <a:txBody>
                    <a:bodyPr/>
                    <a:lstStyle/>
                    <a:p>
                      <a:r>
                        <a:rPr lang="en-US" sz="1000"/>
                        <a:t>304165</a:t>
                      </a:r>
                    </a:p>
                  </a:txBody>
                  <a:tcPr/>
                </a:tc>
                <a:tc>
                  <a:txBody>
                    <a:bodyPr/>
                    <a:lstStyle/>
                    <a:p>
                      <a:r>
                        <a:rPr lang="en-US" sz="1000"/>
                        <a:t>260697</a:t>
                      </a:r>
                    </a:p>
                  </a:txBody>
                  <a:tcPr/>
                </a:tc>
                <a:tc>
                  <a:txBody>
                    <a:bodyPr/>
                    <a:lstStyle/>
                    <a:p>
                      <a:r>
                        <a:rPr lang="en-US" sz="1000"/>
                        <a:t>56017</a:t>
                      </a:r>
                    </a:p>
                  </a:txBody>
                  <a:tcPr/>
                </a:tc>
                <a:tc>
                  <a:txBody>
                    <a:bodyPr/>
                    <a:lstStyle/>
                    <a:p>
                      <a:r>
                        <a:rPr lang="en-US" sz="1000"/>
                        <a:t>18.4 %</a:t>
                      </a:r>
                    </a:p>
                  </a:txBody>
                  <a:tcPr/>
                </a:tc>
                <a:tc>
                  <a:txBody>
                    <a:bodyPr/>
                    <a:lstStyle/>
                    <a:p>
                      <a:r>
                        <a:rPr lang="en-US" sz="1000"/>
                        <a:t>246071</a:t>
                      </a:r>
                    </a:p>
                  </a:txBody>
                  <a:tcPr/>
                </a:tc>
                <a:tc>
                  <a:txBody>
                    <a:bodyPr/>
                    <a:lstStyle/>
                    <a:p>
                      <a:r>
                        <a:rPr lang="en-US" sz="1000"/>
                        <a:t>202089</a:t>
                      </a:r>
                    </a:p>
                  </a:txBody>
                  <a:tcPr/>
                </a:tc>
                <a:tc>
                  <a:txBody>
                    <a:bodyPr/>
                    <a:lstStyle/>
                    <a:p>
                      <a:r>
                        <a:rPr lang="en-US" sz="1000"/>
                        <a:t>43982</a:t>
                      </a:r>
                    </a:p>
                  </a:txBody>
                  <a:tcPr/>
                </a:tc>
                <a:tc>
                  <a:txBody>
                    <a:bodyPr/>
                    <a:lstStyle/>
                    <a:p>
                      <a:r>
                        <a:rPr lang="en-US" sz="1000"/>
                        <a:t>17.9 %</a:t>
                      </a:r>
                    </a:p>
                  </a:txBody>
                  <a:tcPr/>
                </a:tc>
                <a:tc>
                  <a:txBody>
                    <a:bodyPr/>
                    <a:lstStyle/>
                    <a:p>
                      <a:r>
                        <a:rPr lang="en-US" sz="1000"/>
                        <a:t>6412</a:t>
                      </a:r>
                    </a:p>
                  </a:txBody>
                  <a:tcPr/>
                </a:tc>
                <a:tc>
                  <a:txBody>
                    <a:bodyPr/>
                    <a:lstStyle/>
                    <a:p>
                      <a:r>
                        <a:rPr lang="en-US" sz="1000"/>
                        <a:t>9469</a:t>
                      </a:r>
                    </a:p>
                  </a:txBody>
                  <a:tcPr/>
                </a:tc>
                <a:tc>
                  <a:txBody>
                    <a:bodyPr/>
                    <a:lstStyle/>
                    <a:p>
                      <a:r>
                        <a:rPr lang="en-US" sz="1000"/>
                        <a:t>3.1131 %</a:t>
                      </a:r>
                    </a:p>
                  </a:txBody>
                  <a:tcPr/>
                </a:tc>
                <a:extLst>
                  <a:ext uri="{0D108BD9-81ED-4DB2-BD59-A6C34878D82A}">
                    <a16:rowId xmlns:a16="http://schemas.microsoft.com/office/drawing/2014/main" val="2466457259"/>
                  </a:ext>
                </a:extLst>
              </a:tr>
            </a:tbl>
          </a:graphicData>
        </a:graphic>
      </p:graphicFrame>
      <p:sp>
        <p:nvSpPr>
          <p:cNvPr id="4" name="Text Placeholder 3">
            <a:extLst>
              <a:ext uri="{FF2B5EF4-FFF2-40B4-BE49-F238E27FC236}">
                <a16:creationId xmlns:a16="http://schemas.microsoft.com/office/drawing/2014/main" id="{AF75E511-E586-473E-AFC6-53CA8546C6C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6256406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A5537-0F87-4F08-BD52-398723E00559}"/>
              </a:ext>
            </a:extLst>
          </p:cNvPr>
          <p:cNvSpPr>
            <a:spLocks noGrp="1"/>
          </p:cNvSpPr>
          <p:nvPr>
            <p:ph type="title"/>
          </p:nvPr>
        </p:nvSpPr>
        <p:spPr/>
        <p:txBody>
          <a:bodyPr/>
          <a:lstStyle/>
          <a:p>
            <a:r>
              <a:rPr lang="en-US"/>
              <a:t>Facebook New vs. Old Organic Post Reach (entered screen vs. served) | PRO-PT-LA</a:t>
            </a:r>
          </a:p>
        </p:txBody>
      </p:sp>
      <p:graphicFrame>
        <p:nvGraphicFramePr>
          <p:cNvPr id="6" name="Chart Placeholder 5">
            <a:extLst>
              <a:ext uri="{FF2B5EF4-FFF2-40B4-BE49-F238E27FC236}">
                <a16:creationId xmlns:a16="http://schemas.microsoft.com/office/drawing/2014/main" id="{C8DBC902-85F4-47B6-8DAB-C728058F922C}"/>
              </a:ext>
            </a:extLst>
          </p:cNvPr>
          <p:cNvGraphicFramePr>
            <a:graphicFrameLocks noGrp="1"/>
          </p:cNvGraphicFramePr>
          <p:nvPr>
            <p:ph type="chart" sz="quarter" idx="13"/>
            <p:extLst>
              <p:ext uri="{D42A27DB-BD31-4B8C-83A1-F6EECF244321}">
                <p14:modId xmlns:p14="http://schemas.microsoft.com/office/powerpoint/2010/main" val="1879842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F856AF-FF70-451A-A18E-3E8F0971B589}"/>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B560062E-E69F-46AC-A305-68A45E50DB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32067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FA8D8-3232-408B-AE5D-92514C714243}"/>
              </a:ext>
            </a:extLst>
          </p:cNvPr>
          <p:cNvSpPr>
            <a:spLocks noGrp="1"/>
          </p:cNvSpPr>
          <p:nvPr>
            <p:ph type="title"/>
          </p:nvPr>
        </p:nvSpPr>
        <p:spPr/>
        <p:txBody>
          <a:bodyPr/>
          <a:lstStyle/>
          <a:p>
            <a:r>
              <a:rPr lang="en-US"/>
              <a:t>Facebook New vs. Old Organic Post Reach Development (served vs. entered screen) | PRO-PT-LA</a:t>
            </a:r>
          </a:p>
        </p:txBody>
      </p:sp>
      <p:graphicFrame>
        <p:nvGraphicFramePr>
          <p:cNvPr id="6" name="Chart Placeholder 5">
            <a:extLst>
              <a:ext uri="{FF2B5EF4-FFF2-40B4-BE49-F238E27FC236}">
                <a16:creationId xmlns:a16="http://schemas.microsoft.com/office/drawing/2014/main" id="{7F4E6EA5-4C16-4940-A977-E03947000A75}"/>
              </a:ext>
            </a:extLst>
          </p:cNvPr>
          <p:cNvGraphicFramePr>
            <a:graphicFrameLocks noGrp="1"/>
          </p:cNvGraphicFramePr>
          <p:nvPr>
            <p:ph type="chart" sz="quarter" idx="13"/>
            <p:extLst>
              <p:ext uri="{D42A27DB-BD31-4B8C-83A1-F6EECF244321}">
                <p14:modId xmlns:p14="http://schemas.microsoft.com/office/powerpoint/2010/main" val="1746886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AE12BC-B1B8-404F-A82E-6DDC4FA5133F}"/>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E140821C-2E2D-41E7-94BD-BC217C180D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07944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2371</Words>
  <Application>Microsoft Office PowerPoint</Application>
  <PresentationFormat>On-screen Show (4:3)</PresentationFormat>
  <Paragraphs>654</Paragraphs>
  <Slides>48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48</vt:i4>
      </vt:variant>
    </vt:vector>
  </HeadingPairs>
  <TitlesOfParts>
    <vt:vector size="51" baseType="lpstr">
      <vt:lpstr>Calibri</vt:lpstr>
      <vt:lpstr>Arial</vt:lpstr>
      <vt:lpstr>quintly_template</vt:lpstr>
      <vt:lpstr>LA Testing</vt:lpstr>
      <vt:lpstr>Facebook Key Metrics Radar | PRO-PT-LA</vt:lpstr>
      <vt:lpstr>Facebook Interaction Rate By Post Type | PRO-PT-LA</vt:lpstr>
      <vt:lpstr>Facebook Interaction Rate | PRO-PT-LA</vt:lpstr>
      <vt:lpstr>Facebook Interactions Distribution | PRO-PT-LA</vt:lpstr>
      <vt:lpstr>Facebook Fans Change Per Weekday | PRO-PT-LA</vt:lpstr>
      <vt:lpstr>Facebook Engagement Rate By Post Type | PRO-PT-LA</vt:lpstr>
      <vt:lpstr>Facebook Engaged Users | PRO-PT-LA</vt:lpstr>
      <vt:lpstr>Facebook Reach By Country Table | PRO-PT-LA - 1 of 3</vt:lpstr>
      <vt:lpstr>Facebook Reach By Country Table | PRO-PT-LA - 2 of 3</vt:lpstr>
      <vt:lpstr>Facebook Reach By Country Table | PRO-PT-LA - 3 of 3</vt:lpstr>
      <vt:lpstr>Facebook Fans Change by Like/Unlike Source | PRO-PT-LA</vt:lpstr>
      <vt:lpstr>Facebook Page Views By External Referral | PRO-PT-LA - 1 of 3</vt:lpstr>
      <vt:lpstr>Facebook Page Views By External Referral | PRO-PT-LA - 2 of 3</vt:lpstr>
      <vt:lpstr>Facebook Page Views By External Referral | PRO-PT-LA - 3 of 3</vt:lpstr>
      <vt:lpstr>Facebook Impressions | PRO-PT-LA</vt:lpstr>
      <vt:lpstr>Facebook User Posts | PRO-PT-LA</vt:lpstr>
      <vt:lpstr>Facebook Page Views | PRO-PT-LA</vt:lpstr>
      <vt:lpstr>Facebook Fans By City Table | PRO-PT-LA - 1 of 3</vt:lpstr>
      <vt:lpstr>Facebook Fans By City Table | PRO-PT-LA - 2 of 3</vt:lpstr>
      <vt:lpstr>Facebook Fans By City Table | PRO-PT-LA - 3 of 3</vt:lpstr>
      <vt:lpstr>Facebook Reach Type Distribution (last 28 days) | PRO-PT-LA</vt:lpstr>
      <vt:lpstr>Facebook Ads Clicks Distribution | PRO-PT-LA</vt:lpstr>
      <vt:lpstr>Facebook Ads Creative Type Distribution | PRO-PT-LA</vt:lpstr>
      <vt:lpstr>Facebook Private Conversations Table | PRO-PT-LA - 1 of 15</vt:lpstr>
      <vt:lpstr>Facebook Private Conversations Table | PRO-PT-LA - 2 of 15</vt:lpstr>
      <vt:lpstr>Facebook Private Conversations Table | PRO-PT-LA - 3 of 15</vt:lpstr>
      <vt:lpstr>Facebook Private Conversations Table | PRO-PT-LA - 4 of 15</vt:lpstr>
      <vt:lpstr>Facebook Private Conversations Table | PRO-PT-LA - 5 of 15</vt:lpstr>
      <vt:lpstr>Facebook Private Conversations Table | PRO-PT-LA - 6 of 15</vt:lpstr>
      <vt:lpstr>Facebook Private Conversations Table | PRO-PT-LA - 7 of 15</vt:lpstr>
      <vt:lpstr>Facebook Private Conversations Table | PRO-PT-LA - 8 of 15</vt:lpstr>
      <vt:lpstr>Facebook Private Conversations Table | PRO-PT-LA - 9 of 15</vt:lpstr>
      <vt:lpstr>Facebook Private Conversations Table | PRO-PT-LA - 10 of 15</vt:lpstr>
      <vt:lpstr>Facebook Private Conversations Table | PRO-PT-LA - 11 of 15</vt:lpstr>
      <vt:lpstr>Facebook Private Conversations Table | PRO-PT-LA - 12 of 15</vt:lpstr>
      <vt:lpstr>Facebook Private Conversations Table | PRO-PT-LA - 13 of 15</vt:lpstr>
      <vt:lpstr>Facebook Private Conversations Table | PRO-PT-LA - 14 of 15</vt:lpstr>
      <vt:lpstr>Facebook Private Conversations Table | PRO-PT-LA - 15 of 15</vt:lpstr>
      <vt:lpstr>Facebook Conversations Key Metrics Table | PRO-PT-LA</vt:lpstr>
      <vt:lpstr>Facebook Avg. Response Time of Incoming Requests (in sec.) | PRO-PT-LA</vt:lpstr>
      <vt:lpstr>Facebook Private Conversations Response Times Distribution | PRO-PT-LA</vt:lpstr>
      <vt:lpstr>Facebook Spam Report Clicks | PRO-PT-LA</vt:lpstr>
      <vt:lpstr>Facebook Hide Clicks | PRO-PT-LA</vt:lpstr>
      <vt:lpstr>Facebook Hide All Clicks | PRO-PT-LA</vt:lpstr>
      <vt:lpstr>Facebook Key Metrics by Month | PRO-PT-LA</vt:lpstr>
      <vt:lpstr>Facebook New vs. Old Organic Post Reach (entered screen vs. served) | PRO-PT-LA</vt:lpstr>
      <vt:lpstr>Facebook New vs. Old Organic Post Reach Development (served vs. entered screen) | PRO-PT-LA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Testing</dc:title>
  <dc:creator>Administrator</dc:creator>
  <cp:lastModifiedBy>Administrator</cp:lastModifiedBy>
  <cp:revision>1</cp:revision>
  <dcterms:created xsi:type="dcterms:W3CDTF">2018-06-13T22:53:41Z</dcterms:created>
  <dcterms:modified xsi:type="dcterms:W3CDTF">2018-06-13T22:54:54Z</dcterms:modified>
</cp:coreProperties>
</file>