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7" r:id="rId49"/>
    <p:sldId id="308" r:id="rId50"/>
    <p:sldId id="309" r:id="rId51"/>
    <p:sldId id="310" r:id="rId52"/>
    <p:sldId id="311" r:id="rId53"/>
    <p:sldId id="312" r:id="rId54"/>
    <p:sldId id="313" r:id="rId55"/>
    <p:sldId id="314" r:id="rId56"/>
    <p:sldId id="315" r:id="rId57"/>
    <p:sldId id="317" r:id="rId58"/>
    <p:sldId id="318" r:id="rId59"/>
    <p:sldId id="319" r:id="rId60"/>
    <p:sldId id="320" r:id="rId61"/>
    <p:sldId id="321"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5" r:id="rId103"/>
    <p:sldId id="366" r:id="rId104"/>
    <p:sldId id="367" r:id="rId105"/>
    <p:sldId id="368" r:id="rId106"/>
    <p:sldId id="369" r:id="rId107"/>
    <p:sldId id="370" r:id="rId108"/>
    <p:sldId id="371" r:id="rId109"/>
    <p:sldId id="372" r:id="rId110"/>
    <p:sldId id="373" r:id="rId111"/>
    <p:sldId id="375" r:id="rId112"/>
    <p:sldId id="376" r:id="rId113"/>
    <p:sldId id="377" r:id="rId114"/>
    <p:sldId id="378" r:id="rId115"/>
    <p:sldId id="379" r:id="rId116"/>
    <p:sldId id="380" r:id="rId117"/>
    <p:sldId id="381" r:id="rId118"/>
    <p:sldId id="382" r:id="rId119"/>
    <p:sldId id="383" r:id="rId120"/>
    <p:sldId id="384" r:id="rId121"/>
    <p:sldId id="385" r:id="rId122"/>
    <p:sldId id="386" r:id="rId123"/>
    <p:sldId id="387" r:id="rId124"/>
    <p:sldId id="388" r:id="rId125"/>
    <p:sldId id="389" r:id="rId126"/>
    <p:sldId id="390" r:id="rId127"/>
    <p:sldId id="391" r:id="rId128"/>
    <p:sldId id="392" r:id="rId129"/>
    <p:sldId id="393" r:id="rId130"/>
    <p:sldId id="394" r:id="rId131"/>
    <p:sldId id="395" r:id="rId132"/>
  </p:sldIdLst>
  <p:sldSz cx="9144000" cy="6858000" type="screen4x3"/>
  <p:notesSz cx="6858000" cy="9144000"/>
  <p:embeddedFontLst>
    <p:embeddedFont>
      <p:font typeface="Calibri" panose="020F0502020204030204" pitchFamily="34" charset="0"/>
      <p:regular r:id="rId133"/>
      <p:bold r:id="rId134"/>
      <p:italic r:id="rId135"/>
      <p:boldItalic r:id="rId1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fntdata"/><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2.fntdata"/><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235</c:v>
                </c:pt>
                <c:pt idx="1">
                  <c:v>194</c:v>
                </c:pt>
                <c:pt idx="2">
                  <c:v>285</c:v>
                </c:pt>
                <c:pt idx="3">
                  <c:v>135</c:v>
                </c:pt>
                <c:pt idx="4">
                  <c:v>348</c:v>
                </c:pt>
                <c:pt idx="5">
                  <c:v>477</c:v>
                </c:pt>
                <c:pt idx="6">
                  <c:v>622</c:v>
                </c:pt>
                <c:pt idx="7">
                  <c:v>558</c:v>
                </c:pt>
                <c:pt idx="8">
                  <c:v>722</c:v>
                </c:pt>
                <c:pt idx="9">
                  <c:v>581</c:v>
                </c:pt>
                <c:pt idx="10">
                  <c:v>698</c:v>
                </c:pt>
                <c:pt idx="11">
                  <c:v>576</c:v>
                </c:pt>
                <c:pt idx="12">
                  <c:v>601</c:v>
                </c:pt>
                <c:pt idx="13">
                  <c:v>346</c:v>
                </c:pt>
                <c:pt idx="14">
                  <c:v>368</c:v>
                </c:pt>
                <c:pt idx="15">
                  <c:v>250</c:v>
                </c:pt>
                <c:pt idx="16">
                  <c:v>284</c:v>
                </c:pt>
                <c:pt idx="17">
                  <c:v>390</c:v>
                </c:pt>
                <c:pt idx="18">
                  <c:v>419</c:v>
                </c:pt>
                <c:pt idx="19">
                  <c:v>341</c:v>
                </c:pt>
                <c:pt idx="20">
                  <c:v>495</c:v>
                </c:pt>
                <c:pt idx="21">
                  <c:v>411</c:v>
                </c:pt>
                <c:pt idx="22">
                  <c:v>485</c:v>
                </c:pt>
                <c:pt idx="23">
                  <c:v>455</c:v>
                </c:pt>
                <c:pt idx="24">
                  <c:v>470</c:v>
                </c:pt>
                <c:pt idx="25">
                  <c:v>258</c:v>
                </c:pt>
                <c:pt idx="26">
                  <c:v>486</c:v>
                </c:pt>
                <c:pt idx="27">
                  <c:v>540</c:v>
                </c:pt>
                <c:pt idx="28">
                  <c:v>525</c:v>
                </c:pt>
                <c:pt idx="29">
                  <c:v>409</c:v>
                </c:pt>
                <c:pt idx="30">
                  <c:v>367</c:v>
                </c:pt>
                <c:pt idx="31">
                  <c:v>135</c:v>
                </c:pt>
                <c:pt idx="32">
                  <c:v>175</c:v>
                </c:pt>
                <c:pt idx="33">
                  <c:v>77</c:v>
                </c:pt>
                <c:pt idx="34">
                  <c:v>149</c:v>
                </c:pt>
                <c:pt idx="35">
                  <c:v>390</c:v>
                </c:pt>
                <c:pt idx="36">
                  <c:v>198</c:v>
                </c:pt>
                <c:pt idx="37">
                  <c:v>389</c:v>
                </c:pt>
                <c:pt idx="38">
                  <c:v>152</c:v>
                </c:pt>
                <c:pt idx="39">
                  <c:v>170</c:v>
                </c:pt>
                <c:pt idx="40">
                  <c:v>241</c:v>
                </c:pt>
                <c:pt idx="41">
                  <c:v>193</c:v>
                </c:pt>
                <c:pt idx="42">
                  <c:v>185</c:v>
                </c:pt>
                <c:pt idx="43">
                  <c:v>248</c:v>
                </c:pt>
                <c:pt idx="44">
                  <c:v>452</c:v>
                </c:pt>
                <c:pt idx="45">
                  <c:v>411</c:v>
                </c:pt>
                <c:pt idx="46">
                  <c:v>306</c:v>
                </c:pt>
                <c:pt idx="47">
                  <c:v>521</c:v>
                </c:pt>
                <c:pt idx="48">
                  <c:v>275</c:v>
                </c:pt>
                <c:pt idx="49">
                  <c:v>428</c:v>
                </c:pt>
                <c:pt idx="50">
                  <c:v>627</c:v>
                </c:pt>
                <c:pt idx="51">
                  <c:v>2207</c:v>
                </c:pt>
                <c:pt idx="52">
                  <c:v>1131</c:v>
                </c:pt>
                <c:pt idx="53">
                  <c:v>595</c:v>
                </c:pt>
                <c:pt idx="54">
                  <c:v>417</c:v>
                </c:pt>
                <c:pt idx="55">
                  <c:v>379</c:v>
                </c:pt>
                <c:pt idx="56">
                  <c:v>405</c:v>
                </c:pt>
                <c:pt idx="57">
                  <c:v>785</c:v>
                </c:pt>
                <c:pt idx="58">
                  <c:v>1072</c:v>
                </c:pt>
                <c:pt idx="59">
                  <c:v>940</c:v>
                </c:pt>
                <c:pt idx="60">
                  <c:v>1017</c:v>
                </c:pt>
                <c:pt idx="61">
                  <c:v>261</c:v>
                </c:pt>
                <c:pt idx="62">
                  <c:v>395</c:v>
                </c:pt>
                <c:pt idx="63">
                  <c:v>433</c:v>
                </c:pt>
                <c:pt idx="64">
                  <c:v>336</c:v>
                </c:pt>
                <c:pt idx="65">
                  <c:v>361</c:v>
                </c:pt>
                <c:pt idx="66">
                  <c:v>334</c:v>
                </c:pt>
                <c:pt idx="67">
                  <c:v>358</c:v>
                </c:pt>
                <c:pt idx="68">
                  <c:v>488</c:v>
                </c:pt>
                <c:pt idx="69">
                  <c:v>294</c:v>
                </c:pt>
                <c:pt idx="70">
                  <c:v>292</c:v>
                </c:pt>
                <c:pt idx="71">
                  <c:v>298</c:v>
                </c:pt>
                <c:pt idx="72">
                  <c:v>352</c:v>
                </c:pt>
                <c:pt idx="73">
                  <c:v>374</c:v>
                </c:pt>
                <c:pt idx="74">
                  <c:v>400</c:v>
                </c:pt>
                <c:pt idx="75">
                  <c:v>338</c:v>
                </c:pt>
                <c:pt idx="76">
                  <c:v>186</c:v>
                </c:pt>
                <c:pt idx="77">
                  <c:v>284</c:v>
                </c:pt>
                <c:pt idx="78">
                  <c:v>212</c:v>
                </c:pt>
                <c:pt idx="79">
                  <c:v>304</c:v>
                </c:pt>
                <c:pt idx="80">
                  <c:v>254</c:v>
                </c:pt>
                <c:pt idx="81">
                  <c:v>303</c:v>
                </c:pt>
                <c:pt idx="82">
                  <c:v>301</c:v>
                </c:pt>
                <c:pt idx="83">
                  <c:v>322</c:v>
                </c:pt>
                <c:pt idx="84">
                  <c:v>155</c:v>
                </c:pt>
                <c:pt idx="85">
                  <c:v>315</c:v>
                </c:pt>
                <c:pt idx="86">
                  <c:v>332</c:v>
                </c:pt>
                <c:pt idx="87">
                  <c:v>263</c:v>
                </c:pt>
                <c:pt idx="88">
                  <c:v>28</c:v>
                </c:pt>
                <c:pt idx="89">
                  <c:v>300</c:v>
                </c:pt>
                <c:pt idx="90">
                  <c:v>409</c:v>
                </c:pt>
                <c:pt idx="91">
                  <c:v>450</c:v>
                </c:pt>
                <c:pt idx="92">
                  <c:v>311</c:v>
                </c:pt>
                <c:pt idx="93">
                  <c:v>321</c:v>
                </c:pt>
                <c:pt idx="94">
                  <c:v>154</c:v>
                </c:pt>
                <c:pt idx="95">
                  <c:v>106</c:v>
                </c:pt>
                <c:pt idx="96">
                  <c:v>141</c:v>
                </c:pt>
                <c:pt idx="97">
                  <c:v>377</c:v>
                </c:pt>
                <c:pt idx="98">
                  <c:v>351</c:v>
                </c:pt>
                <c:pt idx="99">
                  <c:v>337</c:v>
                </c:pt>
                <c:pt idx="100">
                  <c:v>479</c:v>
                </c:pt>
                <c:pt idx="101">
                  <c:v>352</c:v>
                </c:pt>
                <c:pt idx="102">
                  <c:v>345</c:v>
                </c:pt>
                <c:pt idx="103">
                  <c:v>282</c:v>
                </c:pt>
                <c:pt idx="104">
                  <c:v>536</c:v>
                </c:pt>
              </c:numCache>
            </c:numRef>
          </c:val>
          <c:smooth val="0"/>
          <c:extLst>
            <c:ext xmlns:c16="http://schemas.microsoft.com/office/drawing/2014/chart" uri="{C3380CC4-5D6E-409C-BE32-E72D297353CC}">
              <c16:uniqueId val="{00000000-3D85-48CE-9029-EBC001EE8811}"/>
            </c:ext>
          </c:extLst>
        </c:ser>
        <c:dLbls>
          <c:showLegendKey val="0"/>
          <c:showVal val="0"/>
          <c:showCatName val="0"/>
          <c:showSerName val="0"/>
          <c:showPercent val="0"/>
          <c:showBubbleSize val="0"/>
        </c:dLbls>
        <c:smooth val="0"/>
        <c:axId val="342862528"/>
        <c:axId val="342862856"/>
      </c:lineChart>
      <c:dateAx>
        <c:axId val="34286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62856"/>
        <c:crosses val="autoZero"/>
        <c:auto val="1"/>
        <c:lblOffset val="100"/>
        <c:baseTimeUnit val="days"/>
      </c:dateAx>
      <c:valAx>
        <c:axId val="34286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6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34728</c:v>
                </c:pt>
                <c:pt idx="1">
                  <c:v>9669</c:v>
                </c:pt>
                <c:pt idx="2">
                  <c:v>43101</c:v>
                </c:pt>
                <c:pt idx="3">
                  <c:v>86988</c:v>
                </c:pt>
                <c:pt idx="4">
                  <c:v>75076</c:v>
                </c:pt>
                <c:pt idx="5">
                  <c:v>64706</c:v>
                </c:pt>
                <c:pt idx="6">
                  <c:v>67477</c:v>
                </c:pt>
                <c:pt idx="7">
                  <c:v>58736</c:v>
                </c:pt>
                <c:pt idx="8">
                  <c:v>27008</c:v>
                </c:pt>
                <c:pt idx="9">
                  <c:v>7182</c:v>
                </c:pt>
                <c:pt idx="10">
                  <c:v>10022</c:v>
                </c:pt>
                <c:pt idx="11">
                  <c:v>8563</c:v>
                </c:pt>
                <c:pt idx="12">
                  <c:v>7521</c:v>
                </c:pt>
                <c:pt idx="13">
                  <c:v>22519</c:v>
                </c:pt>
                <c:pt idx="14">
                  <c:v>55967</c:v>
                </c:pt>
                <c:pt idx="15">
                  <c:v>24745</c:v>
                </c:pt>
                <c:pt idx="16">
                  <c:v>7109</c:v>
                </c:pt>
                <c:pt idx="17">
                  <c:v>7846</c:v>
                </c:pt>
                <c:pt idx="18">
                  <c:v>11261</c:v>
                </c:pt>
                <c:pt idx="19">
                  <c:v>26054</c:v>
                </c:pt>
                <c:pt idx="20">
                  <c:v>23452</c:v>
                </c:pt>
                <c:pt idx="21">
                  <c:v>18661</c:v>
                </c:pt>
                <c:pt idx="22">
                  <c:v>13132</c:v>
                </c:pt>
                <c:pt idx="23">
                  <c:v>11632</c:v>
                </c:pt>
                <c:pt idx="24">
                  <c:v>29695</c:v>
                </c:pt>
                <c:pt idx="25">
                  <c:v>48383</c:v>
                </c:pt>
                <c:pt idx="26">
                  <c:v>21610</c:v>
                </c:pt>
                <c:pt idx="27">
                  <c:v>8721</c:v>
                </c:pt>
                <c:pt idx="28">
                  <c:v>5717</c:v>
                </c:pt>
                <c:pt idx="29">
                  <c:v>23376</c:v>
                </c:pt>
                <c:pt idx="30">
                  <c:v>10049</c:v>
                </c:pt>
                <c:pt idx="31">
                  <c:v>20767</c:v>
                </c:pt>
                <c:pt idx="32">
                  <c:v>15628</c:v>
                </c:pt>
                <c:pt idx="33">
                  <c:v>10979</c:v>
                </c:pt>
                <c:pt idx="34">
                  <c:v>10758</c:v>
                </c:pt>
                <c:pt idx="35">
                  <c:v>17434</c:v>
                </c:pt>
                <c:pt idx="36">
                  <c:v>64520</c:v>
                </c:pt>
                <c:pt idx="37">
                  <c:v>42817</c:v>
                </c:pt>
                <c:pt idx="38">
                  <c:v>67365</c:v>
                </c:pt>
                <c:pt idx="39">
                  <c:v>83807</c:v>
                </c:pt>
                <c:pt idx="40">
                  <c:v>70898</c:v>
                </c:pt>
                <c:pt idx="41">
                  <c:v>105607</c:v>
                </c:pt>
                <c:pt idx="42">
                  <c:v>56576</c:v>
                </c:pt>
                <c:pt idx="43">
                  <c:v>12123</c:v>
                </c:pt>
                <c:pt idx="44">
                  <c:v>33379</c:v>
                </c:pt>
                <c:pt idx="45">
                  <c:v>115998</c:v>
                </c:pt>
                <c:pt idx="46">
                  <c:v>92771</c:v>
                </c:pt>
                <c:pt idx="47">
                  <c:v>30992</c:v>
                </c:pt>
                <c:pt idx="48">
                  <c:v>93031</c:v>
                </c:pt>
                <c:pt idx="49">
                  <c:v>87762</c:v>
                </c:pt>
                <c:pt idx="50">
                  <c:v>54625</c:v>
                </c:pt>
                <c:pt idx="51">
                  <c:v>25274</c:v>
                </c:pt>
                <c:pt idx="52">
                  <c:v>11926</c:v>
                </c:pt>
                <c:pt idx="53">
                  <c:v>59319</c:v>
                </c:pt>
                <c:pt idx="54">
                  <c:v>61862</c:v>
                </c:pt>
                <c:pt idx="55">
                  <c:v>51072</c:v>
                </c:pt>
                <c:pt idx="56">
                  <c:v>43142</c:v>
                </c:pt>
                <c:pt idx="57">
                  <c:v>158754</c:v>
                </c:pt>
                <c:pt idx="58">
                  <c:v>253484</c:v>
                </c:pt>
                <c:pt idx="59">
                  <c:v>186860</c:v>
                </c:pt>
                <c:pt idx="60">
                  <c:v>83613</c:v>
                </c:pt>
                <c:pt idx="61">
                  <c:v>45070</c:v>
                </c:pt>
                <c:pt idx="62">
                  <c:v>12339</c:v>
                </c:pt>
                <c:pt idx="63">
                  <c:v>45860</c:v>
                </c:pt>
                <c:pt idx="64">
                  <c:v>54525</c:v>
                </c:pt>
                <c:pt idx="65">
                  <c:v>25555</c:v>
                </c:pt>
                <c:pt idx="66">
                  <c:v>6837</c:v>
                </c:pt>
                <c:pt idx="67">
                  <c:v>84665</c:v>
                </c:pt>
                <c:pt idx="68">
                  <c:v>111615</c:v>
                </c:pt>
                <c:pt idx="69">
                  <c:v>119238</c:v>
                </c:pt>
                <c:pt idx="70">
                  <c:v>81671</c:v>
                </c:pt>
                <c:pt idx="71">
                  <c:v>145906</c:v>
                </c:pt>
                <c:pt idx="72">
                  <c:v>155106</c:v>
                </c:pt>
                <c:pt idx="73">
                  <c:v>103042</c:v>
                </c:pt>
                <c:pt idx="74">
                  <c:v>124652</c:v>
                </c:pt>
                <c:pt idx="75">
                  <c:v>141029</c:v>
                </c:pt>
                <c:pt idx="76">
                  <c:v>136628</c:v>
                </c:pt>
                <c:pt idx="77">
                  <c:v>97243</c:v>
                </c:pt>
                <c:pt idx="78">
                  <c:v>62431</c:v>
                </c:pt>
                <c:pt idx="79">
                  <c:v>18254</c:v>
                </c:pt>
                <c:pt idx="80">
                  <c:v>74078</c:v>
                </c:pt>
                <c:pt idx="81">
                  <c:v>78819</c:v>
                </c:pt>
                <c:pt idx="82">
                  <c:v>43054</c:v>
                </c:pt>
                <c:pt idx="83">
                  <c:v>91812</c:v>
                </c:pt>
                <c:pt idx="84">
                  <c:v>115710</c:v>
                </c:pt>
                <c:pt idx="85">
                  <c:v>272087</c:v>
                </c:pt>
                <c:pt idx="86">
                  <c:v>219678</c:v>
                </c:pt>
                <c:pt idx="87">
                  <c:v>185138</c:v>
                </c:pt>
                <c:pt idx="88">
                  <c:v>139154</c:v>
                </c:pt>
                <c:pt idx="89">
                  <c:v>123489</c:v>
                </c:pt>
                <c:pt idx="90">
                  <c:v>59745</c:v>
                </c:pt>
                <c:pt idx="91">
                  <c:v>8250</c:v>
                </c:pt>
                <c:pt idx="92">
                  <c:v>62764</c:v>
                </c:pt>
                <c:pt idx="93">
                  <c:v>48511</c:v>
                </c:pt>
                <c:pt idx="94">
                  <c:v>51957</c:v>
                </c:pt>
                <c:pt idx="95">
                  <c:v>87866</c:v>
                </c:pt>
                <c:pt idx="96">
                  <c:v>108466</c:v>
                </c:pt>
                <c:pt idx="97">
                  <c:v>50172</c:v>
                </c:pt>
                <c:pt idx="98">
                  <c:v>15062</c:v>
                </c:pt>
                <c:pt idx="99">
                  <c:v>12364</c:v>
                </c:pt>
                <c:pt idx="100">
                  <c:v>51659</c:v>
                </c:pt>
                <c:pt idx="101">
                  <c:v>45376</c:v>
                </c:pt>
                <c:pt idx="102">
                  <c:v>13411</c:v>
                </c:pt>
                <c:pt idx="103">
                  <c:v>40573</c:v>
                </c:pt>
                <c:pt idx="104">
                  <c:v>77739</c:v>
                </c:pt>
                <c:pt idx="105">
                  <c:v>0</c:v>
                </c:pt>
              </c:numCache>
            </c:numRef>
          </c:val>
          <c:smooth val="0"/>
          <c:extLst>
            <c:ext xmlns:c16="http://schemas.microsoft.com/office/drawing/2014/chart" uri="{C3380CC4-5D6E-409C-BE32-E72D297353CC}">
              <c16:uniqueId val="{00000000-77EB-4E5E-A80D-F87C5F4EE53A}"/>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10314</c:v>
                </c:pt>
                <c:pt idx="1">
                  <c:v>3589</c:v>
                </c:pt>
                <c:pt idx="2">
                  <c:v>3279</c:v>
                </c:pt>
                <c:pt idx="3">
                  <c:v>14627</c:v>
                </c:pt>
                <c:pt idx="4">
                  <c:v>13250</c:v>
                </c:pt>
                <c:pt idx="5">
                  <c:v>3708</c:v>
                </c:pt>
                <c:pt idx="6">
                  <c:v>1765</c:v>
                </c:pt>
                <c:pt idx="7">
                  <c:v>9281</c:v>
                </c:pt>
                <c:pt idx="8">
                  <c:v>11067</c:v>
                </c:pt>
                <c:pt idx="9">
                  <c:v>4806</c:v>
                </c:pt>
                <c:pt idx="10">
                  <c:v>2264</c:v>
                </c:pt>
                <c:pt idx="11">
                  <c:v>10743</c:v>
                </c:pt>
                <c:pt idx="12">
                  <c:v>2190</c:v>
                </c:pt>
                <c:pt idx="13">
                  <c:v>13251</c:v>
                </c:pt>
                <c:pt idx="14">
                  <c:v>8903</c:v>
                </c:pt>
                <c:pt idx="15">
                  <c:v>7910</c:v>
                </c:pt>
                <c:pt idx="16">
                  <c:v>3159</c:v>
                </c:pt>
                <c:pt idx="17">
                  <c:v>1438</c:v>
                </c:pt>
                <c:pt idx="18">
                  <c:v>7634</c:v>
                </c:pt>
                <c:pt idx="19">
                  <c:v>7681</c:v>
                </c:pt>
                <c:pt idx="20">
                  <c:v>7755</c:v>
                </c:pt>
                <c:pt idx="21">
                  <c:v>2807</c:v>
                </c:pt>
                <c:pt idx="22">
                  <c:v>6046</c:v>
                </c:pt>
                <c:pt idx="23">
                  <c:v>2149</c:v>
                </c:pt>
                <c:pt idx="24">
                  <c:v>1823</c:v>
                </c:pt>
                <c:pt idx="25">
                  <c:v>1707</c:v>
                </c:pt>
                <c:pt idx="26">
                  <c:v>397</c:v>
                </c:pt>
                <c:pt idx="27">
                  <c:v>5735</c:v>
                </c:pt>
                <c:pt idx="28">
                  <c:v>5881</c:v>
                </c:pt>
                <c:pt idx="29">
                  <c:v>1266</c:v>
                </c:pt>
                <c:pt idx="30">
                  <c:v>2036</c:v>
                </c:pt>
                <c:pt idx="31">
                  <c:v>1090</c:v>
                </c:pt>
                <c:pt idx="32">
                  <c:v>800</c:v>
                </c:pt>
                <c:pt idx="33">
                  <c:v>8680</c:v>
                </c:pt>
                <c:pt idx="34">
                  <c:v>9102</c:v>
                </c:pt>
                <c:pt idx="35">
                  <c:v>2301</c:v>
                </c:pt>
                <c:pt idx="36">
                  <c:v>6898</c:v>
                </c:pt>
                <c:pt idx="37">
                  <c:v>1608</c:v>
                </c:pt>
                <c:pt idx="38">
                  <c:v>1019</c:v>
                </c:pt>
                <c:pt idx="39">
                  <c:v>5168</c:v>
                </c:pt>
                <c:pt idx="40">
                  <c:v>1314</c:v>
                </c:pt>
                <c:pt idx="41">
                  <c:v>4827</c:v>
                </c:pt>
                <c:pt idx="42">
                  <c:v>6057</c:v>
                </c:pt>
                <c:pt idx="43">
                  <c:v>8049</c:v>
                </c:pt>
                <c:pt idx="44">
                  <c:v>2734</c:v>
                </c:pt>
                <c:pt idx="45">
                  <c:v>1695</c:v>
                </c:pt>
                <c:pt idx="46">
                  <c:v>6045</c:v>
                </c:pt>
                <c:pt idx="47">
                  <c:v>1923</c:v>
                </c:pt>
                <c:pt idx="48">
                  <c:v>572</c:v>
                </c:pt>
                <c:pt idx="49">
                  <c:v>417</c:v>
                </c:pt>
                <c:pt idx="50">
                  <c:v>225</c:v>
                </c:pt>
                <c:pt idx="51">
                  <c:v>157</c:v>
                </c:pt>
                <c:pt idx="52">
                  <c:v>163</c:v>
                </c:pt>
                <c:pt idx="53">
                  <c:v>7728</c:v>
                </c:pt>
                <c:pt idx="54">
                  <c:v>12634</c:v>
                </c:pt>
                <c:pt idx="55">
                  <c:v>10169</c:v>
                </c:pt>
                <c:pt idx="56">
                  <c:v>6344</c:v>
                </c:pt>
                <c:pt idx="57">
                  <c:v>23266</c:v>
                </c:pt>
                <c:pt idx="58">
                  <c:v>25438</c:v>
                </c:pt>
                <c:pt idx="59">
                  <c:v>50754</c:v>
                </c:pt>
                <c:pt idx="60">
                  <c:v>43150</c:v>
                </c:pt>
                <c:pt idx="61">
                  <c:v>2549</c:v>
                </c:pt>
                <c:pt idx="62">
                  <c:v>110799</c:v>
                </c:pt>
                <c:pt idx="63">
                  <c:v>160083</c:v>
                </c:pt>
                <c:pt idx="64">
                  <c:v>468845</c:v>
                </c:pt>
                <c:pt idx="65">
                  <c:v>117809</c:v>
                </c:pt>
                <c:pt idx="66">
                  <c:v>151928</c:v>
                </c:pt>
                <c:pt idx="67">
                  <c:v>32664</c:v>
                </c:pt>
                <c:pt idx="68">
                  <c:v>413</c:v>
                </c:pt>
                <c:pt idx="69">
                  <c:v>135697</c:v>
                </c:pt>
                <c:pt idx="70">
                  <c:v>71642</c:v>
                </c:pt>
                <c:pt idx="71">
                  <c:v>7588</c:v>
                </c:pt>
                <c:pt idx="72">
                  <c:v>3601</c:v>
                </c:pt>
                <c:pt idx="73">
                  <c:v>2152</c:v>
                </c:pt>
                <c:pt idx="74">
                  <c:v>5822</c:v>
                </c:pt>
                <c:pt idx="75">
                  <c:v>740</c:v>
                </c:pt>
                <c:pt idx="76">
                  <c:v>6983</c:v>
                </c:pt>
                <c:pt idx="77">
                  <c:v>1964</c:v>
                </c:pt>
                <c:pt idx="78">
                  <c:v>8127</c:v>
                </c:pt>
                <c:pt idx="79">
                  <c:v>2634</c:v>
                </c:pt>
                <c:pt idx="80">
                  <c:v>1140</c:v>
                </c:pt>
                <c:pt idx="81">
                  <c:v>915</c:v>
                </c:pt>
                <c:pt idx="82">
                  <c:v>218</c:v>
                </c:pt>
                <c:pt idx="83">
                  <c:v>57780</c:v>
                </c:pt>
                <c:pt idx="84">
                  <c:v>64176</c:v>
                </c:pt>
                <c:pt idx="85">
                  <c:v>62966</c:v>
                </c:pt>
                <c:pt idx="86">
                  <c:v>62349</c:v>
                </c:pt>
                <c:pt idx="87">
                  <c:v>4551</c:v>
                </c:pt>
                <c:pt idx="88">
                  <c:v>1351</c:v>
                </c:pt>
                <c:pt idx="89">
                  <c:v>389</c:v>
                </c:pt>
                <c:pt idx="90">
                  <c:v>151</c:v>
                </c:pt>
                <c:pt idx="91">
                  <c:v>10155</c:v>
                </c:pt>
                <c:pt idx="92">
                  <c:v>16692</c:v>
                </c:pt>
                <c:pt idx="93">
                  <c:v>5728</c:v>
                </c:pt>
                <c:pt idx="94">
                  <c:v>2950</c:v>
                </c:pt>
                <c:pt idx="95">
                  <c:v>9315</c:v>
                </c:pt>
                <c:pt idx="96">
                  <c:v>54841</c:v>
                </c:pt>
                <c:pt idx="97">
                  <c:v>71899</c:v>
                </c:pt>
                <c:pt idx="98">
                  <c:v>67157</c:v>
                </c:pt>
                <c:pt idx="99">
                  <c:v>69302</c:v>
                </c:pt>
                <c:pt idx="100">
                  <c:v>63184</c:v>
                </c:pt>
                <c:pt idx="101">
                  <c:v>75200</c:v>
                </c:pt>
                <c:pt idx="102">
                  <c:v>64489</c:v>
                </c:pt>
                <c:pt idx="103">
                  <c:v>64445</c:v>
                </c:pt>
                <c:pt idx="104">
                  <c:v>24961</c:v>
                </c:pt>
                <c:pt idx="105">
                  <c:v>0</c:v>
                </c:pt>
              </c:numCache>
            </c:numRef>
          </c:val>
          <c:smooth val="0"/>
          <c:extLst>
            <c:ext xmlns:c16="http://schemas.microsoft.com/office/drawing/2014/chart" uri="{C3380CC4-5D6E-409C-BE32-E72D297353CC}">
              <c16:uniqueId val="{00000001-77EB-4E5E-A80D-F87C5F4EE53A}"/>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16506</c:v>
                </c:pt>
                <c:pt idx="1">
                  <c:v>12032</c:v>
                </c:pt>
                <c:pt idx="2">
                  <c:v>371</c:v>
                </c:pt>
                <c:pt idx="3">
                  <c:v>291</c:v>
                </c:pt>
                <c:pt idx="4">
                  <c:v>248</c:v>
                </c:pt>
                <c:pt idx="5">
                  <c:v>234</c:v>
                </c:pt>
                <c:pt idx="6">
                  <c:v>3289</c:v>
                </c:pt>
                <c:pt idx="7">
                  <c:v>1378</c:v>
                </c:pt>
                <c:pt idx="8">
                  <c:v>786</c:v>
                </c:pt>
                <c:pt idx="9">
                  <c:v>671</c:v>
                </c:pt>
                <c:pt idx="10">
                  <c:v>378</c:v>
                </c:pt>
                <c:pt idx="11">
                  <c:v>283</c:v>
                </c:pt>
                <c:pt idx="12">
                  <c:v>533</c:v>
                </c:pt>
                <c:pt idx="13">
                  <c:v>367</c:v>
                </c:pt>
                <c:pt idx="14">
                  <c:v>493</c:v>
                </c:pt>
                <c:pt idx="15">
                  <c:v>520</c:v>
                </c:pt>
                <c:pt idx="16">
                  <c:v>464</c:v>
                </c:pt>
                <c:pt idx="17">
                  <c:v>327</c:v>
                </c:pt>
                <c:pt idx="18">
                  <c:v>658</c:v>
                </c:pt>
                <c:pt idx="19">
                  <c:v>435</c:v>
                </c:pt>
                <c:pt idx="20">
                  <c:v>218</c:v>
                </c:pt>
                <c:pt idx="21">
                  <c:v>661</c:v>
                </c:pt>
                <c:pt idx="22">
                  <c:v>494</c:v>
                </c:pt>
                <c:pt idx="23">
                  <c:v>309</c:v>
                </c:pt>
                <c:pt idx="24">
                  <c:v>433</c:v>
                </c:pt>
                <c:pt idx="25">
                  <c:v>246</c:v>
                </c:pt>
                <c:pt idx="26">
                  <c:v>233</c:v>
                </c:pt>
                <c:pt idx="27">
                  <c:v>224</c:v>
                </c:pt>
                <c:pt idx="28">
                  <c:v>183</c:v>
                </c:pt>
                <c:pt idx="29">
                  <c:v>190</c:v>
                </c:pt>
                <c:pt idx="30">
                  <c:v>205</c:v>
                </c:pt>
                <c:pt idx="31">
                  <c:v>366</c:v>
                </c:pt>
                <c:pt idx="32">
                  <c:v>401</c:v>
                </c:pt>
                <c:pt idx="33">
                  <c:v>225</c:v>
                </c:pt>
                <c:pt idx="34">
                  <c:v>208</c:v>
                </c:pt>
                <c:pt idx="35">
                  <c:v>4694</c:v>
                </c:pt>
                <c:pt idx="36">
                  <c:v>30552</c:v>
                </c:pt>
                <c:pt idx="37">
                  <c:v>48648</c:v>
                </c:pt>
                <c:pt idx="38">
                  <c:v>42338</c:v>
                </c:pt>
                <c:pt idx="39">
                  <c:v>47140</c:v>
                </c:pt>
                <c:pt idx="40">
                  <c:v>118543</c:v>
                </c:pt>
                <c:pt idx="41">
                  <c:v>62476</c:v>
                </c:pt>
                <c:pt idx="42">
                  <c:v>132537</c:v>
                </c:pt>
                <c:pt idx="43">
                  <c:v>44662</c:v>
                </c:pt>
                <c:pt idx="44">
                  <c:v>2988</c:v>
                </c:pt>
                <c:pt idx="45">
                  <c:v>1787</c:v>
                </c:pt>
                <c:pt idx="46">
                  <c:v>1212</c:v>
                </c:pt>
                <c:pt idx="47">
                  <c:v>3913</c:v>
                </c:pt>
                <c:pt idx="48">
                  <c:v>293</c:v>
                </c:pt>
                <c:pt idx="49">
                  <c:v>280</c:v>
                </c:pt>
                <c:pt idx="50">
                  <c:v>227</c:v>
                </c:pt>
                <c:pt idx="51">
                  <c:v>251</c:v>
                </c:pt>
                <c:pt idx="52">
                  <c:v>285</c:v>
                </c:pt>
                <c:pt idx="53">
                  <c:v>309</c:v>
                </c:pt>
                <c:pt idx="54">
                  <c:v>271</c:v>
                </c:pt>
                <c:pt idx="55">
                  <c:v>273</c:v>
                </c:pt>
                <c:pt idx="56">
                  <c:v>219</c:v>
                </c:pt>
                <c:pt idx="57">
                  <c:v>604</c:v>
                </c:pt>
                <c:pt idx="58">
                  <c:v>429</c:v>
                </c:pt>
                <c:pt idx="59">
                  <c:v>380</c:v>
                </c:pt>
                <c:pt idx="60">
                  <c:v>293</c:v>
                </c:pt>
                <c:pt idx="61">
                  <c:v>260</c:v>
                </c:pt>
                <c:pt idx="62">
                  <c:v>204</c:v>
                </c:pt>
                <c:pt idx="63">
                  <c:v>188</c:v>
                </c:pt>
                <c:pt idx="64">
                  <c:v>4754</c:v>
                </c:pt>
                <c:pt idx="65">
                  <c:v>1988</c:v>
                </c:pt>
                <c:pt idx="66">
                  <c:v>7551</c:v>
                </c:pt>
                <c:pt idx="67">
                  <c:v>1779</c:v>
                </c:pt>
                <c:pt idx="68">
                  <c:v>10440</c:v>
                </c:pt>
                <c:pt idx="69">
                  <c:v>3376</c:v>
                </c:pt>
                <c:pt idx="70">
                  <c:v>971</c:v>
                </c:pt>
                <c:pt idx="71">
                  <c:v>492</c:v>
                </c:pt>
                <c:pt idx="72">
                  <c:v>253</c:v>
                </c:pt>
                <c:pt idx="73">
                  <c:v>192</c:v>
                </c:pt>
                <c:pt idx="74">
                  <c:v>251</c:v>
                </c:pt>
                <c:pt idx="75">
                  <c:v>234</c:v>
                </c:pt>
                <c:pt idx="76">
                  <c:v>875</c:v>
                </c:pt>
                <c:pt idx="77">
                  <c:v>798</c:v>
                </c:pt>
                <c:pt idx="78">
                  <c:v>473</c:v>
                </c:pt>
                <c:pt idx="79">
                  <c:v>248</c:v>
                </c:pt>
                <c:pt idx="80">
                  <c:v>159</c:v>
                </c:pt>
                <c:pt idx="81">
                  <c:v>164</c:v>
                </c:pt>
                <c:pt idx="82">
                  <c:v>306</c:v>
                </c:pt>
                <c:pt idx="83">
                  <c:v>192</c:v>
                </c:pt>
                <c:pt idx="84">
                  <c:v>146</c:v>
                </c:pt>
                <c:pt idx="85">
                  <c:v>119</c:v>
                </c:pt>
                <c:pt idx="86">
                  <c:v>90</c:v>
                </c:pt>
                <c:pt idx="87">
                  <c:v>99</c:v>
                </c:pt>
                <c:pt idx="88">
                  <c:v>136</c:v>
                </c:pt>
                <c:pt idx="89">
                  <c:v>132</c:v>
                </c:pt>
                <c:pt idx="90">
                  <c:v>183</c:v>
                </c:pt>
                <c:pt idx="91">
                  <c:v>141</c:v>
                </c:pt>
                <c:pt idx="92">
                  <c:v>3690</c:v>
                </c:pt>
                <c:pt idx="93">
                  <c:v>1256</c:v>
                </c:pt>
                <c:pt idx="94">
                  <c:v>711</c:v>
                </c:pt>
                <c:pt idx="95">
                  <c:v>314</c:v>
                </c:pt>
                <c:pt idx="96">
                  <c:v>158</c:v>
                </c:pt>
                <c:pt idx="97">
                  <c:v>139</c:v>
                </c:pt>
                <c:pt idx="98">
                  <c:v>3063</c:v>
                </c:pt>
                <c:pt idx="99">
                  <c:v>18436</c:v>
                </c:pt>
                <c:pt idx="100">
                  <c:v>63578</c:v>
                </c:pt>
                <c:pt idx="101">
                  <c:v>49092</c:v>
                </c:pt>
                <c:pt idx="102">
                  <c:v>41405</c:v>
                </c:pt>
                <c:pt idx="103">
                  <c:v>34664</c:v>
                </c:pt>
                <c:pt idx="104">
                  <c:v>25422</c:v>
                </c:pt>
                <c:pt idx="105">
                  <c:v>0</c:v>
                </c:pt>
              </c:numCache>
            </c:numRef>
          </c:val>
          <c:smooth val="0"/>
          <c:extLst>
            <c:ext xmlns:c16="http://schemas.microsoft.com/office/drawing/2014/chart" uri="{C3380CC4-5D6E-409C-BE32-E72D297353CC}">
              <c16:uniqueId val="{00000002-77EB-4E5E-A80D-F87C5F4EE53A}"/>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22</c:v>
                </c:pt>
                <c:pt idx="1">
                  <c:v>34</c:v>
                </c:pt>
                <c:pt idx="2">
                  <c:v>26</c:v>
                </c:pt>
                <c:pt idx="3">
                  <c:v>20</c:v>
                </c:pt>
                <c:pt idx="4">
                  <c:v>30</c:v>
                </c:pt>
                <c:pt idx="5">
                  <c:v>18</c:v>
                </c:pt>
                <c:pt idx="6">
                  <c:v>23</c:v>
                </c:pt>
                <c:pt idx="7">
                  <c:v>27</c:v>
                </c:pt>
                <c:pt idx="8">
                  <c:v>23</c:v>
                </c:pt>
                <c:pt idx="9">
                  <c:v>17</c:v>
                </c:pt>
                <c:pt idx="10">
                  <c:v>17</c:v>
                </c:pt>
                <c:pt idx="11">
                  <c:v>35</c:v>
                </c:pt>
                <c:pt idx="12">
                  <c:v>33</c:v>
                </c:pt>
                <c:pt idx="13">
                  <c:v>24</c:v>
                </c:pt>
                <c:pt idx="14">
                  <c:v>37</c:v>
                </c:pt>
                <c:pt idx="15">
                  <c:v>43</c:v>
                </c:pt>
                <c:pt idx="16">
                  <c:v>46</c:v>
                </c:pt>
                <c:pt idx="17">
                  <c:v>34</c:v>
                </c:pt>
                <c:pt idx="18">
                  <c:v>35</c:v>
                </c:pt>
                <c:pt idx="19">
                  <c:v>24</c:v>
                </c:pt>
                <c:pt idx="20">
                  <c:v>44</c:v>
                </c:pt>
                <c:pt idx="21">
                  <c:v>33</c:v>
                </c:pt>
                <c:pt idx="22">
                  <c:v>41</c:v>
                </c:pt>
                <c:pt idx="23">
                  <c:v>49</c:v>
                </c:pt>
                <c:pt idx="24">
                  <c:v>85</c:v>
                </c:pt>
                <c:pt idx="25">
                  <c:v>36</c:v>
                </c:pt>
                <c:pt idx="26">
                  <c:v>35</c:v>
                </c:pt>
                <c:pt idx="27">
                  <c:v>33</c:v>
                </c:pt>
                <c:pt idx="28">
                  <c:v>40</c:v>
                </c:pt>
                <c:pt idx="29">
                  <c:v>35</c:v>
                </c:pt>
                <c:pt idx="30">
                  <c:v>28</c:v>
                </c:pt>
                <c:pt idx="31">
                  <c:v>32</c:v>
                </c:pt>
                <c:pt idx="32">
                  <c:v>26</c:v>
                </c:pt>
                <c:pt idx="33">
                  <c:v>39</c:v>
                </c:pt>
                <c:pt idx="34">
                  <c:v>40</c:v>
                </c:pt>
                <c:pt idx="35">
                  <c:v>51</c:v>
                </c:pt>
                <c:pt idx="36">
                  <c:v>31</c:v>
                </c:pt>
                <c:pt idx="37">
                  <c:v>26</c:v>
                </c:pt>
                <c:pt idx="38">
                  <c:v>15</c:v>
                </c:pt>
                <c:pt idx="39">
                  <c:v>27</c:v>
                </c:pt>
                <c:pt idx="40">
                  <c:v>31</c:v>
                </c:pt>
                <c:pt idx="41">
                  <c:v>25</c:v>
                </c:pt>
                <c:pt idx="42">
                  <c:v>21</c:v>
                </c:pt>
                <c:pt idx="43">
                  <c:v>23</c:v>
                </c:pt>
                <c:pt idx="44">
                  <c:v>23</c:v>
                </c:pt>
                <c:pt idx="45">
                  <c:v>26</c:v>
                </c:pt>
                <c:pt idx="46">
                  <c:v>26</c:v>
                </c:pt>
                <c:pt idx="47">
                  <c:v>30</c:v>
                </c:pt>
                <c:pt idx="48">
                  <c:v>30</c:v>
                </c:pt>
                <c:pt idx="49">
                  <c:v>18</c:v>
                </c:pt>
                <c:pt idx="50">
                  <c:v>63</c:v>
                </c:pt>
                <c:pt idx="51">
                  <c:v>35</c:v>
                </c:pt>
                <c:pt idx="52">
                  <c:v>36</c:v>
                </c:pt>
                <c:pt idx="53">
                  <c:v>39</c:v>
                </c:pt>
                <c:pt idx="54">
                  <c:v>31</c:v>
                </c:pt>
                <c:pt idx="55">
                  <c:v>28</c:v>
                </c:pt>
                <c:pt idx="56">
                  <c:v>28</c:v>
                </c:pt>
                <c:pt idx="57">
                  <c:v>36</c:v>
                </c:pt>
                <c:pt idx="58">
                  <c:v>23</c:v>
                </c:pt>
                <c:pt idx="59">
                  <c:v>26</c:v>
                </c:pt>
                <c:pt idx="60">
                  <c:v>16</c:v>
                </c:pt>
                <c:pt idx="61">
                  <c:v>23</c:v>
                </c:pt>
                <c:pt idx="62">
                  <c:v>28</c:v>
                </c:pt>
                <c:pt idx="63">
                  <c:v>28</c:v>
                </c:pt>
                <c:pt idx="64">
                  <c:v>25</c:v>
                </c:pt>
                <c:pt idx="65">
                  <c:v>24</c:v>
                </c:pt>
                <c:pt idx="66">
                  <c:v>16</c:v>
                </c:pt>
                <c:pt idx="67">
                  <c:v>18</c:v>
                </c:pt>
                <c:pt idx="68">
                  <c:v>34</c:v>
                </c:pt>
                <c:pt idx="69">
                  <c:v>18</c:v>
                </c:pt>
                <c:pt idx="70">
                  <c:v>19</c:v>
                </c:pt>
                <c:pt idx="71">
                  <c:v>18</c:v>
                </c:pt>
                <c:pt idx="72">
                  <c:v>26</c:v>
                </c:pt>
                <c:pt idx="73">
                  <c:v>43</c:v>
                </c:pt>
                <c:pt idx="74">
                  <c:v>39</c:v>
                </c:pt>
                <c:pt idx="75">
                  <c:v>11</c:v>
                </c:pt>
                <c:pt idx="76">
                  <c:v>19</c:v>
                </c:pt>
                <c:pt idx="77">
                  <c:v>21</c:v>
                </c:pt>
                <c:pt idx="78">
                  <c:v>21</c:v>
                </c:pt>
                <c:pt idx="79">
                  <c:v>23</c:v>
                </c:pt>
                <c:pt idx="80">
                  <c:v>26</c:v>
                </c:pt>
                <c:pt idx="81">
                  <c:v>30</c:v>
                </c:pt>
                <c:pt idx="82">
                  <c:v>24</c:v>
                </c:pt>
                <c:pt idx="83">
                  <c:v>36</c:v>
                </c:pt>
                <c:pt idx="84">
                  <c:v>28</c:v>
                </c:pt>
                <c:pt idx="85">
                  <c:v>21</c:v>
                </c:pt>
                <c:pt idx="86">
                  <c:v>24</c:v>
                </c:pt>
                <c:pt idx="87">
                  <c:v>22</c:v>
                </c:pt>
                <c:pt idx="88">
                  <c:v>18</c:v>
                </c:pt>
                <c:pt idx="89">
                  <c:v>22</c:v>
                </c:pt>
                <c:pt idx="90">
                  <c:v>23</c:v>
                </c:pt>
                <c:pt idx="91">
                  <c:v>24</c:v>
                </c:pt>
                <c:pt idx="92">
                  <c:v>30</c:v>
                </c:pt>
                <c:pt idx="93">
                  <c:v>28</c:v>
                </c:pt>
                <c:pt idx="94">
                  <c:v>34</c:v>
                </c:pt>
                <c:pt idx="95">
                  <c:v>52</c:v>
                </c:pt>
                <c:pt idx="96">
                  <c:v>23</c:v>
                </c:pt>
                <c:pt idx="97">
                  <c:v>22</c:v>
                </c:pt>
                <c:pt idx="98">
                  <c:v>22</c:v>
                </c:pt>
                <c:pt idx="99">
                  <c:v>30</c:v>
                </c:pt>
                <c:pt idx="100">
                  <c:v>38</c:v>
                </c:pt>
                <c:pt idx="101">
                  <c:v>26</c:v>
                </c:pt>
                <c:pt idx="102">
                  <c:v>28</c:v>
                </c:pt>
                <c:pt idx="103">
                  <c:v>36</c:v>
                </c:pt>
                <c:pt idx="104">
                  <c:v>34</c:v>
                </c:pt>
                <c:pt idx="105">
                  <c:v>0</c:v>
                </c:pt>
              </c:numCache>
            </c:numRef>
          </c:val>
          <c:smooth val="0"/>
          <c:extLst>
            <c:ext xmlns:c16="http://schemas.microsoft.com/office/drawing/2014/chart" uri="{C3380CC4-5D6E-409C-BE32-E72D297353CC}">
              <c16:uniqueId val="{00000003-77EB-4E5E-A80D-F87C5F4EE53A}"/>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2022</c:v>
                </c:pt>
                <c:pt idx="1">
                  <c:v>2696</c:v>
                </c:pt>
                <c:pt idx="2">
                  <c:v>1951</c:v>
                </c:pt>
                <c:pt idx="3">
                  <c:v>486</c:v>
                </c:pt>
                <c:pt idx="4">
                  <c:v>2784</c:v>
                </c:pt>
                <c:pt idx="5">
                  <c:v>1328</c:v>
                </c:pt>
                <c:pt idx="6">
                  <c:v>1312</c:v>
                </c:pt>
                <c:pt idx="7">
                  <c:v>517</c:v>
                </c:pt>
                <c:pt idx="8">
                  <c:v>2204</c:v>
                </c:pt>
                <c:pt idx="9">
                  <c:v>857</c:v>
                </c:pt>
                <c:pt idx="10">
                  <c:v>280</c:v>
                </c:pt>
                <c:pt idx="11">
                  <c:v>244</c:v>
                </c:pt>
                <c:pt idx="12">
                  <c:v>4315</c:v>
                </c:pt>
                <c:pt idx="13">
                  <c:v>2531</c:v>
                </c:pt>
                <c:pt idx="14">
                  <c:v>3350</c:v>
                </c:pt>
                <c:pt idx="15">
                  <c:v>5633</c:v>
                </c:pt>
                <c:pt idx="16">
                  <c:v>2149</c:v>
                </c:pt>
                <c:pt idx="17">
                  <c:v>814</c:v>
                </c:pt>
                <c:pt idx="18">
                  <c:v>721</c:v>
                </c:pt>
                <c:pt idx="19">
                  <c:v>218</c:v>
                </c:pt>
                <c:pt idx="20">
                  <c:v>4046</c:v>
                </c:pt>
                <c:pt idx="21">
                  <c:v>2240</c:v>
                </c:pt>
                <c:pt idx="22">
                  <c:v>4460</c:v>
                </c:pt>
                <c:pt idx="23">
                  <c:v>2204</c:v>
                </c:pt>
                <c:pt idx="24">
                  <c:v>640</c:v>
                </c:pt>
                <c:pt idx="25">
                  <c:v>461</c:v>
                </c:pt>
                <c:pt idx="26">
                  <c:v>1632</c:v>
                </c:pt>
                <c:pt idx="27">
                  <c:v>1398</c:v>
                </c:pt>
                <c:pt idx="28">
                  <c:v>4734</c:v>
                </c:pt>
                <c:pt idx="29">
                  <c:v>1811</c:v>
                </c:pt>
                <c:pt idx="30">
                  <c:v>423</c:v>
                </c:pt>
                <c:pt idx="31">
                  <c:v>470</c:v>
                </c:pt>
                <c:pt idx="32">
                  <c:v>188</c:v>
                </c:pt>
                <c:pt idx="33">
                  <c:v>222</c:v>
                </c:pt>
                <c:pt idx="34">
                  <c:v>333</c:v>
                </c:pt>
                <c:pt idx="35">
                  <c:v>161</c:v>
                </c:pt>
                <c:pt idx="36">
                  <c:v>258</c:v>
                </c:pt>
                <c:pt idx="37">
                  <c:v>140</c:v>
                </c:pt>
                <c:pt idx="38">
                  <c:v>103</c:v>
                </c:pt>
                <c:pt idx="39">
                  <c:v>609</c:v>
                </c:pt>
                <c:pt idx="40">
                  <c:v>639</c:v>
                </c:pt>
                <c:pt idx="41">
                  <c:v>3607</c:v>
                </c:pt>
                <c:pt idx="42">
                  <c:v>3423</c:v>
                </c:pt>
                <c:pt idx="43">
                  <c:v>1518</c:v>
                </c:pt>
                <c:pt idx="44">
                  <c:v>750</c:v>
                </c:pt>
                <c:pt idx="45">
                  <c:v>450</c:v>
                </c:pt>
                <c:pt idx="46">
                  <c:v>2637</c:v>
                </c:pt>
                <c:pt idx="47">
                  <c:v>1121</c:v>
                </c:pt>
                <c:pt idx="48">
                  <c:v>1145</c:v>
                </c:pt>
                <c:pt idx="49">
                  <c:v>4655</c:v>
                </c:pt>
                <c:pt idx="50">
                  <c:v>2470</c:v>
                </c:pt>
                <c:pt idx="51">
                  <c:v>1337</c:v>
                </c:pt>
                <c:pt idx="52">
                  <c:v>929</c:v>
                </c:pt>
                <c:pt idx="53">
                  <c:v>3589</c:v>
                </c:pt>
                <c:pt idx="54">
                  <c:v>3345</c:v>
                </c:pt>
                <c:pt idx="55">
                  <c:v>1905</c:v>
                </c:pt>
                <c:pt idx="56">
                  <c:v>434</c:v>
                </c:pt>
                <c:pt idx="57">
                  <c:v>1885</c:v>
                </c:pt>
                <c:pt idx="58">
                  <c:v>843</c:v>
                </c:pt>
                <c:pt idx="59">
                  <c:v>401</c:v>
                </c:pt>
                <c:pt idx="60">
                  <c:v>537</c:v>
                </c:pt>
                <c:pt idx="61">
                  <c:v>2904</c:v>
                </c:pt>
                <c:pt idx="62">
                  <c:v>672</c:v>
                </c:pt>
                <c:pt idx="63">
                  <c:v>754</c:v>
                </c:pt>
                <c:pt idx="64">
                  <c:v>377</c:v>
                </c:pt>
                <c:pt idx="65">
                  <c:v>182</c:v>
                </c:pt>
                <c:pt idx="66">
                  <c:v>168</c:v>
                </c:pt>
                <c:pt idx="67">
                  <c:v>433</c:v>
                </c:pt>
                <c:pt idx="68">
                  <c:v>3225</c:v>
                </c:pt>
                <c:pt idx="69">
                  <c:v>3880</c:v>
                </c:pt>
                <c:pt idx="70">
                  <c:v>1129</c:v>
                </c:pt>
                <c:pt idx="71">
                  <c:v>301</c:v>
                </c:pt>
                <c:pt idx="72">
                  <c:v>2587</c:v>
                </c:pt>
                <c:pt idx="73">
                  <c:v>1207</c:v>
                </c:pt>
                <c:pt idx="74">
                  <c:v>2298</c:v>
                </c:pt>
                <c:pt idx="75">
                  <c:v>2580</c:v>
                </c:pt>
                <c:pt idx="76">
                  <c:v>1915</c:v>
                </c:pt>
                <c:pt idx="77">
                  <c:v>1290</c:v>
                </c:pt>
                <c:pt idx="78">
                  <c:v>683</c:v>
                </c:pt>
                <c:pt idx="79">
                  <c:v>248</c:v>
                </c:pt>
                <c:pt idx="80">
                  <c:v>222</c:v>
                </c:pt>
                <c:pt idx="81">
                  <c:v>106</c:v>
                </c:pt>
                <c:pt idx="82">
                  <c:v>93</c:v>
                </c:pt>
                <c:pt idx="83">
                  <c:v>80</c:v>
                </c:pt>
                <c:pt idx="84">
                  <c:v>2421</c:v>
                </c:pt>
                <c:pt idx="85">
                  <c:v>2976</c:v>
                </c:pt>
                <c:pt idx="86">
                  <c:v>1870</c:v>
                </c:pt>
                <c:pt idx="87">
                  <c:v>658</c:v>
                </c:pt>
                <c:pt idx="88">
                  <c:v>343</c:v>
                </c:pt>
                <c:pt idx="89">
                  <c:v>140</c:v>
                </c:pt>
                <c:pt idx="90">
                  <c:v>390</c:v>
                </c:pt>
                <c:pt idx="91">
                  <c:v>344</c:v>
                </c:pt>
                <c:pt idx="92">
                  <c:v>133</c:v>
                </c:pt>
                <c:pt idx="93">
                  <c:v>77</c:v>
                </c:pt>
                <c:pt idx="94">
                  <c:v>83</c:v>
                </c:pt>
                <c:pt idx="95">
                  <c:v>6822</c:v>
                </c:pt>
                <c:pt idx="96">
                  <c:v>2780</c:v>
                </c:pt>
                <c:pt idx="97">
                  <c:v>503</c:v>
                </c:pt>
                <c:pt idx="98">
                  <c:v>184</c:v>
                </c:pt>
                <c:pt idx="99">
                  <c:v>3230</c:v>
                </c:pt>
                <c:pt idx="100">
                  <c:v>1702</c:v>
                </c:pt>
                <c:pt idx="101">
                  <c:v>892</c:v>
                </c:pt>
                <c:pt idx="102">
                  <c:v>607</c:v>
                </c:pt>
                <c:pt idx="103">
                  <c:v>4655</c:v>
                </c:pt>
                <c:pt idx="104">
                  <c:v>5230</c:v>
                </c:pt>
                <c:pt idx="105">
                  <c:v>0</c:v>
                </c:pt>
              </c:numCache>
            </c:numRef>
          </c:val>
          <c:smooth val="0"/>
          <c:extLst>
            <c:ext xmlns:c16="http://schemas.microsoft.com/office/drawing/2014/chart" uri="{C3380CC4-5D6E-409C-BE32-E72D297353CC}">
              <c16:uniqueId val="{00000004-77EB-4E5E-A80D-F87C5F4EE53A}"/>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1071</c:v>
                </c:pt>
                <c:pt idx="1">
                  <c:v>849</c:v>
                </c:pt>
                <c:pt idx="2">
                  <c:v>671</c:v>
                </c:pt>
                <c:pt idx="3">
                  <c:v>975</c:v>
                </c:pt>
                <c:pt idx="4">
                  <c:v>956</c:v>
                </c:pt>
                <c:pt idx="5">
                  <c:v>14298</c:v>
                </c:pt>
                <c:pt idx="6">
                  <c:v>14326</c:v>
                </c:pt>
                <c:pt idx="7">
                  <c:v>10746</c:v>
                </c:pt>
                <c:pt idx="8">
                  <c:v>10827</c:v>
                </c:pt>
                <c:pt idx="9">
                  <c:v>18389</c:v>
                </c:pt>
                <c:pt idx="10">
                  <c:v>16378</c:v>
                </c:pt>
                <c:pt idx="11">
                  <c:v>24972</c:v>
                </c:pt>
                <c:pt idx="12">
                  <c:v>30673</c:v>
                </c:pt>
                <c:pt idx="13">
                  <c:v>20133</c:v>
                </c:pt>
                <c:pt idx="14">
                  <c:v>23714</c:v>
                </c:pt>
                <c:pt idx="15">
                  <c:v>13371</c:v>
                </c:pt>
                <c:pt idx="16">
                  <c:v>10682</c:v>
                </c:pt>
                <c:pt idx="17">
                  <c:v>16728</c:v>
                </c:pt>
                <c:pt idx="18">
                  <c:v>7607</c:v>
                </c:pt>
                <c:pt idx="19">
                  <c:v>16956</c:v>
                </c:pt>
                <c:pt idx="20">
                  <c:v>25655</c:v>
                </c:pt>
                <c:pt idx="21">
                  <c:v>23966</c:v>
                </c:pt>
                <c:pt idx="22">
                  <c:v>7216</c:v>
                </c:pt>
                <c:pt idx="23">
                  <c:v>1943</c:v>
                </c:pt>
                <c:pt idx="24">
                  <c:v>1386</c:v>
                </c:pt>
                <c:pt idx="25">
                  <c:v>1292</c:v>
                </c:pt>
                <c:pt idx="26">
                  <c:v>1739</c:v>
                </c:pt>
                <c:pt idx="27">
                  <c:v>13547</c:v>
                </c:pt>
                <c:pt idx="28">
                  <c:v>22214</c:v>
                </c:pt>
                <c:pt idx="29">
                  <c:v>25369</c:v>
                </c:pt>
                <c:pt idx="30">
                  <c:v>22444</c:v>
                </c:pt>
                <c:pt idx="31">
                  <c:v>31780</c:v>
                </c:pt>
                <c:pt idx="32">
                  <c:v>31505</c:v>
                </c:pt>
                <c:pt idx="33">
                  <c:v>25907</c:v>
                </c:pt>
                <c:pt idx="34">
                  <c:v>28686</c:v>
                </c:pt>
                <c:pt idx="35">
                  <c:v>28855</c:v>
                </c:pt>
                <c:pt idx="36">
                  <c:v>24038</c:v>
                </c:pt>
                <c:pt idx="37">
                  <c:v>4434</c:v>
                </c:pt>
                <c:pt idx="38">
                  <c:v>1068</c:v>
                </c:pt>
                <c:pt idx="39">
                  <c:v>371</c:v>
                </c:pt>
                <c:pt idx="40">
                  <c:v>205</c:v>
                </c:pt>
                <c:pt idx="41">
                  <c:v>6587</c:v>
                </c:pt>
                <c:pt idx="42">
                  <c:v>11744</c:v>
                </c:pt>
                <c:pt idx="43">
                  <c:v>8723</c:v>
                </c:pt>
                <c:pt idx="44">
                  <c:v>5147</c:v>
                </c:pt>
                <c:pt idx="45">
                  <c:v>5427</c:v>
                </c:pt>
                <c:pt idx="46">
                  <c:v>5283</c:v>
                </c:pt>
                <c:pt idx="47">
                  <c:v>4724</c:v>
                </c:pt>
                <c:pt idx="48">
                  <c:v>4560</c:v>
                </c:pt>
                <c:pt idx="49">
                  <c:v>10934</c:v>
                </c:pt>
                <c:pt idx="50">
                  <c:v>8701</c:v>
                </c:pt>
                <c:pt idx="51">
                  <c:v>9333</c:v>
                </c:pt>
                <c:pt idx="52">
                  <c:v>9785</c:v>
                </c:pt>
                <c:pt idx="53">
                  <c:v>10327</c:v>
                </c:pt>
                <c:pt idx="54">
                  <c:v>8158</c:v>
                </c:pt>
                <c:pt idx="55">
                  <c:v>8425</c:v>
                </c:pt>
                <c:pt idx="56">
                  <c:v>8848</c:v>
                </c:pt>
                <c:pt idx="57">
                  <c:v>6986</c:v>
                </c:pt>
                <c:pt idx="58">
                  <c:v>6792</c:v>
                </c:pt>
                <c:pt idx="59">
                  <c:v>13656</c:v>
                </c:pt>
                <c:pt idx="60">
                  <c:v>5038</c:v>
                </c:pt>
                <c:pt idx="61">
                  <c:v>3340</c:v>
                </c:pt>
                <c:pt idx="62">
                  <c:v>1458</c:v>
                </c:pt>
                <c:pt idx="63">
                  <c:v>3840</c:v>
                </c:pt>
                <c:pt idx="64">
                  <c:v>5336</c:v>
                </c:pt>
                <c:pt idx="65">
                  <c:v>6446</c:v>
                </c:pt>
                <c:pt idx="66">
                  <c:v>4275</c:v>
                </c:pt>
                <c:pt idx="67">
                  <c:v>15746</c:v>
                </c:pt>
                <c:pt idx="68">
                  <c:v>22452</c:v>
                </c:pt>
                <c:pt idx="69">
                  <c:v>24541</c:v>
                </c:pt>
                <c:pt idx="70">
                  <c:v>17630</c:v>
                </c:pt>
                <c:pt idx="71">
                  <c:v>19030</c:v>
                </c:pt>
                <c:pt idx="72">
                  <c:v>27544</c:v>
                </c:pt>
                <c:pt idx="73">
                  <c:v>34634</c:v>
                </c:pt>
                <c:pt idx="74">
                  <c:v>27234</c:v>
                </c:pt>
                <c:pt idx="75">
                  <c:v>36484</c:v>
                </c:pt>
                <c:pt idx="76">
                  <c:v>47132</c:v>
                </c:pt>
                <c:pt idx="77">
                  <c:v>44354</c:v>
                </c:pt>
                <c:pt idx="78">
                  <c:v>43278</c:v>
                </c:pt>
                <c:pt idx="79">
                  <c:v>41161</c:v>
                </c:pt>
                <c:pt idx="80">
                  <c:v>44331</c:v>
                </c:pt>
                <c:pt idx="81">
                  <c:v>44851</c:v>
                </c:pt>
                <c:pt idx="82">
                  <c:v>44372</c:v>
                </c:pt>
                <c:pt idx="83">
                  <c:v>27285</c:v>
                </c:pt>
                <c:pt idx="84">
                  <c:v>18006</c:v>
                </c:pt>
                <c:pt idx="85">
                  <c:v>19162</c:v>
                </c:pt>
                <c:pt idx="86">
                  <c:v>15231</c:v>
                </c:pt>
                <c:pt idx="87">
                  <c:v>7351</c:v>
                </c:pt>
                <c:pt idx="88">
                  <c:v>4188</c:v>
                </c:pt>
                <c:pt idx="89">
                  <c:v>8721</c:v>
                </c:pt>
                <c:pt idx="90">
                  <c:v>6906</c:v>
                </c:pt>
                <c:pt idx="91">
                  <c:v>13685</c:v>
                </c:pt>
                <c:pt idx="92">
                  <c:v>23694</c:v>
                </c:pt>
                <c:pt idx="93">
                  <c:v>62293</c:v>
                </c:pt>
                <c:pt idx="94">
                  <c:v>29526</c:v>
                </c:pt>
                <c:pt idx="95">
                  <c:v>1650</c:v>
                </c:pt>
                <c:pt idx="96">
                  <c:v>74673</c:v>
                </c:pt>
                <c:pt idx="97">
                  <c:v>65245</c:v>
                </c:pt>
                <c:pt idx="98">
                  <c:v>63253</c:v>
                </c:pt>
                <c:pt idx="99">
                  <c:v>79362</c:v>
                </c:pt>
                <c:pt idx="100">
                  <c:v>95005</c:v>
                </c:pt>
                <c:pt idx="101">
                  <c:v>83057</c:v>
                </c:pt>
                <c:pt idx="102">
                  <c:v>14205</c:v>
                </c:pt>
                <c:pt idx="103">
                  <c:v>13056</c:v>
                </c:pt>
                <c:pt idx="104">
                  <c:v>4816</c:v>
                </c:pt>
                <c:pt idx="105">
                  <c:v>0</c:v>
                </c:pt>
              </c:numCache>
            </c:numRef>
          </c:val>
          <c:smooth val="0"/>
          <c:extLst>
            <c:ext xmlns:c16="http://schemas.microsoft.com/office/drawing/2014/chart" uri="{C3380CC4-5D6E-409C-BE32-E72D297353CC}">
              <c16:uniqueId val="{00000005-77EB-4E5E-A80D-F87C5F4EE53A}"/>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79461</c:v>
                </c:pt>
                <c:pt idx="1">
                  <c:v>12089</c:v>
                </c:pt>
                <c:pt idx="2">
                  <c:v>8336</c:v>
                </c:pt>
                <c:pt idx="3">
                  <c:v>8971</c:v>
                </c:pt>
                <c:pt idx="4">
                  <c:v>63946</c:v>
                </c:pt>
                <c:pt idx="5">
                  <c:v>58584</c:v>
                </c:pt>
                <c:pt idx="6">
                  <c:v>123404</c:v>
                </c:pt>
                <c:pt idx="7">
                  <c:v>137287</c:v>
                </c:pt>
                <c:pt idx="8">
                  <c:v>25524</c:v>
                </c:pt>
                <c:pt idx="9">
                  <c:v>6620</c:v>
                </c:pt>
                <c:pt idx="10">
                  <c:v>6523</c:v>
                </c:pt>
                <c:pt idx="11">
                  <c:v>94954</c:v>
                </c:pt>
                <c:pt idx="12">
                  <c:v>134525</c:v>
                </c:pt>
                <c:pt idx="13">
                  <c:v>127246</c:v>
                </c:pt>
                <c:pt idx="14">
                  <c:v>21532</c:v>
                </c:pt>
                <c:pt idx="15">
                  <c:v>67399</c:v>
                </c:pt>
                <c:pt idx="16">
                  <c:v>81271</c:v>
                </c:pt>
                <c:pt idx="17">
                  <c:v>95655</c:v>
                </c:pt>
                <c:pt idx="18">
                  <c:v>18829</c:v>
                </c:pt>
                <c:pt idx="19">
                  <c:v>122362</c:v>
                </c:pt>
                <c:pt idx="20">
                  <c:v>130535</c:v>
                </c:pt>
                <c:pt idx="21">
                  <c:v>100540</c:v>
                </c:pt>
                <c:pt idx="22">
                  <c:v>97912</c:v>
                </c:pt>
                <c:pt idx="23">
                  <c:v>113119</c:v>
                </c:pt>
                <c:pt idx="24">
                  <c:v>16150</c:v>
                </c:pt>
                <c:pt idx="25">
                  <c:v>3732</c:v>
                </c:pt>
                <c:pt idx="26">
                  <c:v>43693</c:v>
                </c:pt>
                <c:pt idx="27">
                  <c:v>51549</c:v>
                </c:pt>
                <c:pt idx="28">
                  <c:v>13603</c:v>
                </c:pt>
                <c:pt idx="29">
                  <c:v>39022</c:v>
                </c:pt>
                <c:pt idx="30">
                  <c:v>37260</c:v>
                </c:pt>
                <c:pt idx="31">
                  <c:v>6734</c:v>
                </c:pt>
                <c:pt idx="32">
                  <c:v>52877</c:v>
                </c:pt>
                <c:pt idx="33">
                  <c:v>63767</c:v>
                </c:pt>
                <c:pt idx="34">
                  <c:v>12924</c:v>
                </c:pt>
                <c:pt idx="35">
                  <c:v>365</c:v>
                </c:pt>
                <c:pt idx="36">
                  <c:v>3045</c:v>
                </c:pt>
                <c:pt idx="37">
                  <c:v>4946</c:v>
                </c:pt>
                <c:pt idx="38">
                  <c:v>5357</c:v>
                </c:pt>
                <c:pt idx="39">
                  <c:v>54638</c:v>
                </c:pt>
                <c:pt idx="40">
                  <c:v>64654</c:v>
                </c:pt>
                <c:pt idx="41">
                  <c:v>70109</c:v>
                </c:pt>
                <c:pt idx="42">
                  <c:v>78323</c:v>
                </c:pt>
                <c:pt idx="43">
                  <c:v>37549</c:v>
                </c:pt>
                <c:pt idx="44">
                  <c:v>9486</c:v>
                </c:pt>
                <c:pt idx="45">
                  <c:v>7563</c:v>
                </c:pt>
                <c:pt idx="46">
                  <c:v>47684</c:v>
                </c:pt>
                <c:pt idx="47">
                  <c:v>55337</c:v>
                </c:pt>
                <c:pt idx="48">
                  <c:v>18530</c:v>
                </c:pt>
                <c:pt idx="49">
                  <c:v>4795</c:v>
                </c:pt>
                <c:pt idx="50">
                  <c:v>4785</c:v>
                </c:pt>
                <c:pt idx="51">
                  <c:v>6111</c:v>
                </c:pt>
                <c:pt idx="52">
                  <c:v>3860</c:v>
                </c:pt>
                <c:pt idx="53">
                  <c:v>9202</c:v>
                </c:pt>
                <c:pt idx="54">
                  <c:v>6815</c:v>
                </c:pt>
                <c:pt idx="55">
                  <c:v>36019</c:v>
                </c:pt>
                <c:pt idx="56">
                  <c:v>61239</c:v>
                </c:pt>
                <c:pt idx="57">
                  <c:v>54108</c:v>
                </c:pt>
                <c:pt idx="58">
                  <c:v>44319</c:v>
                </c:pt>
                <c:pt idx="59">
                  <c:v>48385</c:v>
                </c:pt>
                <c:pt idx="60">
                  <c:v>9297</c:v>
                </c:pt>
                <c:pt idx="61">
                  <c:v>3745</c:v>
                </c:pt>
                <c:pt idx="62">
                  <c:v>668</c:v>
                </c:pt>
                <c:pt idx="63">
                  <c:v>35750</c:v>
                </c:pt>
                <c:pt idx="64">
                  <c:v>41119</c:v>
                </c:pt>
                <c:pt idx="65">
                  <c:v>67257</c:v>
                </c:pt>
                <c:pt idx="66">
                  <c:v>28921</c:v>
                </c:pt>
                <c:pt idx="67">
                  <c:v>1446</c:v>
                </c:pt>
                <c:pt idx="68">
                  <c:v>76992</c:v>
                </c:pt>
                <c:pt idx="69">
                  <c:v>74220</c:v>
                </c:pt>
                <c:pt idx="70">
                  <c:v>253</c:v>
                </c:pt>
                <c:pt idx="71">
                  <c:v>52133</c:v>
                </c:pt>
                <c:pt idx="72">
                  <c:v>61823</c:v>
                </c:pt>
                <c:pt idx="73">
                  <c:v>76199</c:v>
                </c:pt>
                <c:pt idx="74">
                  <c:v>67340</c:v>
                </c:pt>
                <c:pt idx="75">
                  <c:v>12655</c:v>
                </c:pt>
                <c:pt idx="76">
                  <c:v>242</c:v>
                </c:pt>
                <c:pt idx="77">
                  <c:v>44639</c:v>
                </c:pt>
                <c:pt idx="78">
                  <c:v>90414</c:v>
                </c:pt>
                <c:pt idx="79">
                  <c:v>79232</c:v>
                </c:pt>
                <c:pt idx="80">
                  <c:v>78782</c:v>
                </c:pt>
                <c:pt idx="81">
                  <c:v>112300</c:v>
                </c:pt>
                <c:pt idx="82">
                  <c:v>132269</c:v>
                </c:pt>
                <c:pt idx="83">
                  <c:v>91153</c:v>
                </c:pt>
                <c:pt idx="84">
                  <c:v>11078</c:v>
                </c:pt>
                <c:pt idx="85">
                  <c:v>16176</c:v>
                </c:pt>
                <c:pt idx="86">
                  <c:v>12126</c:v>
                </c:pt>
                <c:pt idx="87">
                  <c:v>12633</c:v>
                </c:pt>
                <c:pt idx="88">
                  <c:v>53494</c:v>
                </c:pt>
                <c:pt idx="89">
                  <c:v>75428</c:v>
                </c:pt>
                <c:pt idx="90">
                  <c:v>14426</c:v>
                </c:pt>
                <c:pt idx="91">
                  <c:v>17198</c:v>
                </c:pt>
                <c:pt idx="92">
                  <c:v>15060</c:v>
                </c:pt>
                <c:pt idx="93">
                  <c:v>18409</c:v>
                </c:pt>
                <c:pt idx="94">
                  <c:v>2800</c:v>
                </c:pt>
                <c:pt idx="95">
                  <c:v>3654</c:v>
                </c:pt>
                <c:pt idx="96">
                  <c:v>1258</c:v>
                </c:pt>
                <c:pt idx="97">
                  <c:v>306</c:v>
                </c:pt>
                <c:pt idx="98">
                  <c:v>22228</c:v>
                </c:pt>
                <c:pt idx="99">
                  <c:v>89312</c:v>
                </c:pt>
                <c:pt idx="100">
                  <c:v>93942</c:v>
                </c:pt>
                <c:pt idx="101">
                  <c:v>105912</c:v>
                </c:pt>
                <c:pt idx="102">
                  <c:v>93678</c:v>
                </c:pt>
                <c:pt idx="103">
                  <c:v>114368</c:v>
                </c:pt>
                <c:pt idx="104">
                  <c:v>98929</c:v>
                </c:pt>
                <c:pt idx="105">
                  <c:v>0</c:v>
                </c:pt>
              </c:numCache>
            </c:numRef>
          </c:val>
          <c:smooth val="0"/>
          <c:extLst>
            <c:ext xmlns:c16="http://schemas.microsoft.com/office/drawing/2014/chart" uri="{C3380CC4-5D6E-409C-BE32-E72D297353CC}">
              <c16:uniqueId val="{00000006-77EB-4E5E-A80D-F87C5F4EE53A}"/>
            </c:ext>
          </c:extLst>
        </c:ser>
        <c:dLbls>
          <c:showLegendKey val="0"/>
          <c:showVal val="0"/>
          <c:showCatName val="0"/>
          <c:showSerName val="0"/>
          <c:showPercent val="0"/>
          <c:showBubbleSize val="0"/>
        </c:dLbls>
        <c:smooth val="0"/>
        <c:axId val="558779088"/>
        <c:axId val="558769904"/>
      </c:lineChart>
      <c:dateAx>
        <c:axId val="55877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769904"/>
        <c:crosses val="autoZero"/>
        <c:auto val="1"/>
        <c:lblOffset val="100"/>
        <c:baseTimeUnit val="days"/>
      </c:dateAx>
      <c:valAx>
        <c:axId val="55876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77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39121</c:v>
                </c:pt>
                <c:pt idx="1">
                  <c:v>12199</c:v>
                </c:pt>
                <c:pt idx="2">
                  <c:v>51259</c:v>
                </c:pt>
                <c:pt idx="3">
                  <c:v>118592</c:v>
                </c:pt>
                <c:pt idx="4">
                  <c:v>96431</c:v>
                </c:pt>
                <c:pt idx="5">
                  <c:v>78598</c:v>
                </c:pt>
                <c:pt idx="6">
                  <c:v>83402</c:v>
                </c:pt>
                <c:pt idx="7">
                  <c:v>68116</c:v>
                </c:pt>
                <c:pt idx="8">
                  <c:v>29859</c:v>
                </c:pt>
                <c:pt idx="9">
                  <c:v>9022</c:v>
                </c:pt>
                <c:pt idx="10">
                  <c:v>13403</c:v>
                </c:pt>
                <c:pt idx="11">
                  <c:v>11473</c:v>
                </c:pt>
                <c:pt idx="12">
                  <c:v>9351</c:v>
                </c:pt>
                <c:pt idx="13">
                  <c:v>29297</c:v>
                </c:pt>
                <c:pt idx="14">
                  <c:v>64297</c:v>
                </c:pt>
                <c:pt idx="15">
                  <c:v>26810</c:v>
                </c:pt>
                <c:pt idx="16">
                  <c:v>8753</c:v>
                </c:pt>
                <c:pt idx="17">
                  <c:v>9146</c:v>
                </c:pt>
                <c:pt idx="18">
                  <c:v>15297</c:v>
                </c:pt>
                <c:pt idx="19">
                  <c:v>46959</c:v>
                </c:pt>
                <c:pt idx="20">
                  <c:v>35019</c:v>
                </c:pt>
                <c:pt idx="21">
                  <c:v>28708</c:v>
                </c:pt>
                <c:pt idx="22">
                  <c:v>19427</c:v>
                </c:pt>
                <c:pt idx="23">
                  <c:v>18364</c:v>
                </c:pt>
                <c:pt idx="24">
                  <c:v>34831</c:v>
                </c:pt>
                <c:pt idx="25">
                  <c:v>53760</c:v>
                </c:pt>
                <c:pt idx="26">
                  <c:v>23665</c:v>
                </c:pt>
                <c:pt idx="27">
                  <c:v>12991</c:v>
                </c:pt>
                <c:pt idx="28">
                  <c:v>7075</c:v>
                </c:pt>
                <c:pt idx="29">
                  <c:v>32040</c:v>
                </c:pt>
                <c:pt idx="30">
                  <c:v>13010</c:v>
                </c:pt>
                <c:pt idx="31">
                  <c:v>29356</c:v>
                </c:pt>
                <c:pt idx="32">
                  <c:v>20361</c:v>
                </c:pt>
                <c:pt idx="33">
                  <c:v>13000</c:v>
                </c:pt>
                <c:pt idx="34">
                  <c:v>13371</c:v>
                </c:pt>
                <c:pt idx="35">
                  <c:v>23526</c:v>
                </c:pt>
                <c:pt idx="36">
                  <c:v>74603</c:v>
                </c:pt>
                <c:pt idx="37">
                  <c:v>48043</c:v>
                </c:pt>
                <c:pt idx="38">
                  <c:v>81657</c:v>
                </c:pt>
                <c:pt idx="39">
                  <c:v>97708</c:v>
                </c:pt>
                <c:pt idx="40">
                  <c:v>79388</c:v>
                </c:pt>
                <c:pt idx="41">
                  <c:v>129868</c:v>
                </c:pt>
                <c:pt idx="42">
                  <c:v>63346</c:v>
                </c:pt>
                <c:pt idx="43">
                  <c:v>14795</c:v>
                </c:pt>
                <c:pt idx="44">
                  <c:v>39794</c:v>
                </c:pt>
                <c:pt idx="45">
                  <c:v>135881</c:v>
                </c:pt>
                <c:pt idx="46">
                  <c:v>102779</c:v>
                </c:pt>
                <c:pt idx="47">
                  <c:v>33389</c:v>
                </c:pt>
                <c:pt idx="48">
                  <c:v>110188</c:v>
                </c:pt>
                <c:pt idx="49">
                  <c:v>107045</c:v>
                </c:pt>
                <c:pt idx="50">
                  <c:v>63723</c:v>
                </c:pt>
                <c:pt idx="51">
                  <c:v>28569</c:v>
                </c:pt>
                <c:pt idx="52">
                  <c:v>14408</c:v>
                </c:pt>
                <c:pt idx="53">
                  <c:v>62364</c:v>
                </c:pt>
                <c:pt idx="54">
                  <c:v>71892</c:v>
                </c:pt>
                <c:pt idx="55">
                  <c:v>53805</c:v>
                </c:pt>
                <c:pt idx="56">
                  <c:v>47379</c:v>
                </c:pt>
                <c:pt idx="57">
                  <c:v>198508</c:v>
                </c:pt>
                <c:pt idx="58">
                  <c:v>307995</c:v>
                </c:pt>
                <c:pt idx="59">
                  <c:v>231681</c:v>
                </c:pt>
                <c:pt idx="60">
                  <c:v>93093</c:v>
                </c:pt>
                <c:pt idx="61">
                  <c:v>53119</c:v>
                </c:pt>
                <c:pt idx="62">
                  <c:v>16135</c:v>
                </c:pt>
                <c:pt idx="63">
                  <c:v>53537</c:v>
                </c:pt>
                <c:pt idx="64">
                  <c:v>62844</c:v>
                </c:pt>
                <c:pt idx="65">
                  <c:v>27775</c:v>
                </c:pt>
                <c:pt idx="66">
                  <c:v>8460</c:v>
                </c:pt>
                <c:pt idx="67">
                  <c:v>100042</c:v>
                </c:pt>
                <c:pt idx="68">
                  <c:v>130846</c:v>
                </c:pt>
                <c:pt idx="69">
                  <c:v>140556</c:v>
                </c:pt>
                <c:pt idx="70">
                  <c:v>86952</c:v>
                </c:pt>
                <c:pt idx="71">
                  <c:v>161863</c:v>
                </c:pt>
                <c:pt idx="72">
                  <c:v>193745</c:v>
                </c:pt>
                <c:pt idx="73">
                  <c:v>123425</c:v>
                </c:pt>
                <c:pt idx="74">
                  <c:v>152011</c:v>
                </c:pt>
                <c:pt idx="75">
                  <c:v>173011</c:v>
                </c:pt>
                <c:pt idx="76">
                  <c:v>162214</c:v>
                </c:pt>
                <c:pt idx="77">
                  <c:v>118135</c:v>
                </c:pt>
                <c:pt idx="78">
                  <c:v>73307</c:v>
                </c:pt>
                <c:pt idx="79">
                  <c:v>21010</c:v>
                </c:pt>
                <c:pt idx="80">
                  <c:v>94779</c:v>
                </c:pt>
                <c:pt idx="81">
                  <c:v>99749</c:v>
                </c:pt>
                <c:pt idx="82">
                  <c:v>48747</c:v>
                </c:pt>
                <c:pt idx="83">
                  <c:v>111136</c:v>
                </c:pt>
                <c:pt idx="84">
                  <c:v>142227</c:v>
                </c:pt>
                <c:pt idx="85">
                  <c:v>359952</c:v>
                </c:pt>
                <c:pt idx="86">
                  <c:v>307749</c:v>
                </c:pt>
                <c:pt idx="87">
                  <c:v>374623</c:v>
                </c:pt>
                <c:pt idx="88">
                  <c:v>181549</c:v>
                </c:pt>
                <c:pt idx="89">
                  <c:v>157393</c:v>
                </c:pt>
                <c:pt idx="90">
                  <c:v>69127</c:v>
                </c:pt>
                <c:pt idx="91">
                  <c:v>11390</c:v>
                </c:pt>
                <c:pt idx="92">
                  <c:v>79181</c:v>
                </c:pt>
                <c:pt idx="93">
                  <c:v>57596</c:v>
                </c:pt>
                <c:pt idx="94">
                  <c:v>65822</c:v>
                </c:pt>
                <c:pt idx="95">
                  <c:v>113168</c:v>
                </c:pt>
                <c:pt idx="96">
                  <c:v>131425</c:v>
                </c:pt>
                <c:pt idx="97">
                  <c:v>55036</c:v>
                </c:pt>
                <c:pt idx="98">
                  <c:v>18903</c:v>
                </c:pt>
                <c:pt idx="99">
                  <c:v>14534</c:v>
                </c:pt>
                <c:pt idx="100">
                  <c:v>62270</c:v>
                </c:pt>
                <c:pt idx="101">
                  <c:v>51134</c:v>
                </c:pt>
                <c:pt idx="102">
                  <c:v>15730</c:v>
                </c:pt>
                <c:pt idx="103">
                  <c:v>63811</c:v>
                </c:pt>
                <c:pt idx="104">
                  <c:v>97892</c:v>
                </c:pt>
                <c:pt idx="105">
                  <c:v>0</c:v>
                </c:pt>
              </c:numCache>
            </c:numRef>
          </c:val>
          <c:smooth val="0"/>
          <c:extLst>
            <c:ext xmlns:c16="http://schemas.microsoft.com/office/drawing/2014/chart" uri="{C3380CC4-5D6E-409C-BE32-E72D297353CC}">
              <c16:uniqueId val="{00000000-4E9E-4CE0-AA16-C5AABF381E5D}"/>
            </c:ext>
          </c:extLst>
        </c:ser>
        <c:dLbls>
          <c:showLegendKey val="0"/>
          <c:showVal val="0"/>
          <c:showCatName val="0"/>
          <c:showSerName val="0"/>
          <c:showPercent val="0"/>
          <c:showBubbleSize val="0"/>
        </c:dLbls>
        <c:smooth val="0"/>
        <c:axId val="558755144"/>
        <c:axId val="558756456"/>
      </c:lineChart>
      <c:dateAx>
        <c:axId val="55875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756456"/>
        <c:crosses val="autoZero"/>
        <c:auto val="1"/>
        <c:lblOffset val="100"/>
        <c:baseTimeUnit val="days"/>
      </c:dateAx>
      <c:valAx>
        <c:axId val="55875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75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2</c:v>
                </c:pt>
                <c:pt idx="1">
                  <c:v>0</c:v>
                </c:pt>
                <c:pt idx="2">
                  <c:v>0</c:v>
                </c:pt>
                <c:pt idx="3">
                  <c:v>0</c:v>
                </c:pt>
                <c:pt idx="4">
                  <c:v>0</c:v>
                </c:pt>
                <c:pt idx="5">
                  <c:v>0</c:v>
                </c:pt>
                <c:pt idx="6">
                  <c:v>0</c:v>
                </c:pt>
                <c:pt idx="7">
                  <c:v>0</c:v>
                </c:pt>
                <c:pt idx="8">
                  <c:v>1</c:v>
                </c:pt>
                <c:pt idx="9">
                  <c:v>0</c:v>
                </c:pt>
                <c:pt idx="10">
                  <c:v>0</c:v>
                </c:pt>
                <c:pt idx="11">
                  <c:v>0</c:v>
                </c:pt>
                <c:pt idx="12">
                  <c:v>0</c:v>
                </c:pt>
                <c:pt idx="13">
                  <c:v>1</c:v>
                </c:pt>
                <c:pt idx="14">
                  <c:v>0</c:v>
                </c:pt>
                <c:pt idx="15">
                  <c:v>0</c:v>
                </c:pt>
                <c:pt idx="16">
                  <c:v>0</c:v>
                </c:pt>
                <c:pt idx="17">
                  <c:v>1</c:v>
                </c:pt>
                <c:pt idx="18">
                  <c:v>0</c:v>
                </c:pt>
                <c:pt idx="19">
                  <c:v>1</c:v>
                </c:pt>
                <c:pt idx="20">
                  <c:v>1</c:v>
                </c:pt>
                <c:pt idx="21">
                  <c:v>1</c:v>
                </c:pt>
                <c:pt idx="22">
                  <c:v>1</c:v>
                </c:pt>
                <c:pt idx="23">
                  <c:v>0</c:v>
                </c:pt>
                <c:pt idx="24">
                  <c:v>0</c:v>
                </c:pt>
                <c:pt idx="25">
                  <c:v>0</c:v>
                </c:pt>
                <c:pt idx="26">
                  <c:v>0</c:v>
                </c:pt>
                <c:pt idx="27">
                  <c:v>0</c:v>
                </c:pt>
                <c:pt idx="28">
                  <c:v>0</c:v>
                </c:pt>
                <c:pt idx="29">
                  <c:v>0</c:v>
                </c:pt>
                <c:pt idx="30">
                  <c:v>1</c:v>
                </c:pt>
                <c:pt idx="31">
                  <c:v>0</c:v>
                </c:pt>
                <c:pt idx="32">
                  <c:v>0</c:v>
                </c:pt>
                <c:pt idx="33">
                  <c:v>0</c:v>
                </c:pt>
                <c:pt idx="34">
                  <c:v>1</c:v>
                </c:pt>
                <c:pt idx="35">
                  <c:v>1</c:v>
                </c:pt>
                <c:pt idx="36">
                  <c:v>1</c:v>
                </c:pt>
                <c:pt idx="37">
                  <c:v>2</c:v>
                </c:pt>
                <c:pt idx="38">
                  <c:v>0</c:v>
                </c:pt>
                <c:pt idx="39">
                  <c:v>1</c:v>
                </c:pt>
                <c:pt idx="40">
                  <c:v>0</c:v>
                </c:pt>
                <c:pt idx="41">
                  <c:v>1</c:v>
                </c:pt>
                <c:pt idx="42">
                  <c:v>1</c:v>
                </c:pt>
                <c:pt idx="43">
                  <c:v>1</c:v>
                </c:pt>
                <c:pt idx="44">
                  <c:v>0</c:v>
                </c:pt>
                <c:pt idx="45">
                  <c:v>1</c:v>
                </c:pt>
                <c:pt idx="46">
                  <c:v>3</c:v>
                </c:pt>
                <c:pt idx="47">
                  <c:v>0</c:v>
                </c:pt>
                <c:pt idx="48">
                  <c:v>3</c:v>
                </c:pt>
                <c:pt idx="49">
                  <c:v>0</c:v>
                </c:pt>
                <c:pt idx="50">
                  <c:v>0</c:v>
                </c:pt>
                <c:pt idx="51">
                  <c:v>0</c:v>
                </c:pt>
                <c:pt idx="52">
                  <c:v>1</c:v>
                </c:pt>
                <c:pt idx="53">
                  <c:v>0</c:v>
                </c:pt>
                <c:pt idx="54">
                  <c:v>1</c:v>
                </c:pt>
                <c:pt idx="55">
                  <c:v>0</c:v>
                </c:pt>
                <c:pt idx="56">
                  <c:v>0</c:v>
                </c:pt>
                <c:pt idx="57">
                  <c:v>0</c:v>
                </c:pt>
                <c:pt idx="58">
                  <c:v>0</c:v>
                </c:pt>
                <c:pt idx="59">
                  <c:v>3</c:v>
                </c:pt>
                <c:pt idx="60">
                  <c:v>0</c:v>
                </c:pt>
                <c:pt idx="61">
                  <c:v>0</c:v>
                </c:pt>
                <c:pt idx="62">
                  <c:v>0</c:v>
                </c:pt>
                <c:pt idx="63">
                  <c:v>1</c:v>
                </c:pt>
                <c:pt idx="64">
                  <c:v>0</c:v>
                </c:pt>
                <c:pt idx="65">
                  <c:v>0</c:v>
                </c:pt>
                <c:pt idx="66">
                  <c:v>2</c:v>
                </c:pt>
                <c:pt idx="67">
                  <c:v>1</c:v>
                </c:pt>
                <c:pt idx="68">
                  <c:v>1</c:v>
                </c:pt>
                <c:pt idx="69">
                  <c:v>0</c:v>
                </c:pt>
                <c:pt idx="70">
                  <c:v>0</c:v>
                </c:pt>
                <c:pt idx="71">
                  <c:v>0</c:v>
                </c:pt>
                <c:pt idx="72">
                  <c:v>0</c:v>
                </c:pt>
                <c:pt idx="73">
                  <c:v>0</c:v>
                </c:pt>
                <c:pt idx="74">
                  <c:v>0</c:v>
                </c:pt>
                <c:pt idx="75">
                  <c:v>0</c:v>
                </c:pt>
                <c:pt idx="76">
                  <c:v>1</c:v>
                </c:pt>
                <c:pt idx="77">
                  <c:v>0</c:v>
                </c:pt>
                <c:pt idx="78">
                  <c:v>0</c:v>
                </c:pt>
                <c:pt idx="79">
                  <c:v>1</c:v>
                </c:pt>
                <c:pt idx="80">
                  <c:v>0</c:v>
                </c:pt>
                <c:pt idx="81">
                  <c:v>0</c:v>
                </c:pt>
                <c:pt idx="82">
                  <c:v>0</c:v>
                </c:pt>
                <c:pt idx="83">
                  <c:v>0</c:v>
                </c:pt>
                <c:pt idx="84">
                  <c:v>0</c:v>
                </c:pt>
                <c:pt idx="85">
                  <c:v>0</c:v>
                </c:pt>
                <c:pt idx="86">
                  <c:v>0</c:v>
                </c:pt>
                <c:pt idx="87">
                  <c:v>0</c:v>
                </c:pt>
                <c:pt idx="88">
                  <c:v>1</c:v>
                </c:pt>
                <c:pt idx="89">
                  <c:v>0</c:v>
                </c:pt>
                <c:pt idx="90">
                  <c:v>0</c:v>
                </c:pt>
                <c:pt idx="91">
                  <c:v>1</c:v>
                </c:pt>
                <c:pt idx="92">
                  <c:v>0</c:v>
                </c:pt>
                <c:pt idx="93">
                  <c:v>1</c:v>
                </c:pt>
                <c:pt idx="94">
                  <c:v>0</c:v>
                </c:pt>
                <c:pt idx="95">
                  <c:v>2</c:v>
                </c:pt>
                <c:pt idx="96">
                  <c:v>0</c:v>
                </c:pt>
                <c:pt idx="97">
                  <c:v>0</c:v>
                </c:pt>
                <c:pt idx="98">
                  <c:v>1</c:v>
                </c:pt>
                <c:pt idx="99">
                  <c:v>1</c:v>
                </c:pt>
                <c:pt idx="100">
                  <c:v>0</c:v>
                </c:pt>
                <c:pt idx="101">
                  <c:v>1</c:v>
                </c:pt>
                <c:pt idx="102">
                  <c:v>0</c:v>
                </c:pt>
                <c:pt idx="103">
                  <c:v>0</c:v>
                </c:pt>
                <c:pt idx="104">
                  <c:v>0</c:v>
                </c:pt>
                <c:pt idx="105">
                  <c:v>0</c:v>
                </c:pt>
              </c:numCache>
            </c:numRef>
          </c:val>
          <c:smooth val="0"/>
          <c:extLst>
            <c:ext xmlns:c16="http://schemas.microsoft.com/office/drawing/2014/chart" uri="{C3380CC4-5D6E-409C-BE32-E72D297353CC}">
              <c16:uniqueId val="{00000000-9122-404B-B20B-6585CB27A5F5}"/>
            </c:ext>
          </c:extLst>
        </c:ser>
        <c:dLbls>
          <c:showLegendKey val="0"/>
          <c:showVal val="0"/>
          <c:showCatName val="0"/>
          <c:showSerName val="0"/>
          <c:showPercent val="0"/>
          <c:showBubbleSize val="0"/>
        </c:dLbls>
        <c:smooth val="0"/>
        <c:axId val="342792584"/>
        <c:axId val="342791272"/>
      </c:lineChart>
      <c:dateAx>
        <c:axId val="34279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91272"/>
        <c:crosses val="autoZero"/>
        <c:auto val="1"/>
        <c:lblOffset val="100"/>
        <c:baseTimeUnit val="days"/>
      </c:dateAx>
      <c:valAx>
        <c:axId val="34279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9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1</c:v>
                </c:pt>
                <c:pt idx="2">
                  <c:v>1</c:v>
                </c:pt>
                <c:pt idx="3">
                  <c:v>5</c:v>
                </c:pt>
                <c:pt idx="4">
                  <c:v>19</c:v>
                </c:pt>
              </c:numCache>
            </c:numRef>
          </c:val>
          <c:extLst>
            <c:ext xmlns:c16="http://schemas.microsoft.com/office/drawing/2014/chart" uri="{C3380CC4-5D6E-409C-BE32-E72D297353CC}">
              <c16:uniqueId val="{00000000-C2B0-4250-831D-30195F36E532}"/>
            </c:ext>
          </c:extLst>
        </c:ser>
        <c:dLbls>
          <c:showLegendKey val="0"/>
          <c:showVal val="0"/>
          <c:showCatName val="0"/>
          <c:showSerName val="0"/>
          <c:showPercent val="0"/>
          <c:showBubbleSize val="0"/>
        </c:dLbls>
        <c:gapWidth val="219"/>
        <c:overlap val="-27"/>
        <c:axId val="538216440"/>
        <c:axId val="538216112"/>
      </c:barChart>
      <c:catAx>
        <c:axId val="53821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216112"/>
        <c:crosses val="autoZero"/>
        <c:auto val="1"/>
        <c:lblAlgn val="ctr"/>
        <c:lblOffset val="100"/>
        <c:noMultiLvlLbl val="0"/>
      </c:catAx>
      <c:valAx>
        <c:axId val="53821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21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16952</c:v>
                </c:pt>
                <c:pt idx="1">
                  <c:v>2038</c:v>
                </c:pt>
                <c:pt idx="2">
                  <c:v>1481</c:v>
                </c:pt>
                <c:pt idx="3">
                  <c:v>6664</c:v>
                </c:pt>
                <c:pt idx="4">
                  <c:v>0</c:v>
                </c:pt>
                <c:pt idx="5">
                  <c:v>1298</c:v>
                </c:pt>
                <c:pt idx="6">
                  <c:v>4998</c:v>
                </c:pt>
                <c:pt idx="7">
                  <c:v>22255</c:v>
                </c:pt>
              </c:numCache>
            </c:numRef>
          </c:val>
          <c:extLst>
            <c:ext xmlns:c16="http://schemas.microsoft.com/office/drawing/2014/chart" uri="{C3380CC4-5D6E-409C-BE32-E72D297353CC}">
              <c16:uniqueId val="{00000000-8A91-4891-9CD5-88AB9DBEA61D}"/>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226</c:v>
                </c:pt>
                <c:pt idx="1">
                  <c:v>119</c:v>
                </c:pt>
                <c:pt idx="2">
                  <c:v>48</c:v>
                </c:pt>
                <c:pt idx="3">
                  <c:v>129</c:v>
                </c:pt>
                <c:pt idx="4">
                  <c:v>0</c:v>
                </c:pt>
                <c:pt idx="5">
                  <c:v>106</c:v>
                </c:pt>
                <c:pt idx="6">
                  <c:v>281</c:v>
                </c:pt>
                <c:pt idx="7">
                  <c:v>325</c:v>
                </c:pt>
              </c:numCache>
            </c:numRef>
          </c:val>
          <c:extLst>
            <c:ext xmlns:c16="http://schemas.microsoft.com/office/drawing/2014/chart" uri="{C3380CC4-5D6E-409C-BE32-E72D297353CC}">
              <c16:uniqueId val="{00000001-8A91-4891-9CD5-88AB9DBEA61D}"/>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4422</c:v>
                </c:pt>
                <c:pt idx="1">
                  <c:v>18</c:v>
                </c:pt>
                <c:pt idx="2">
                  <c:v>28</c:v>
                </c:pt>
                <c:pt idx="3">
                  <c:v>11</c:v>
                </c:pt>
                <c:pt idx="4">
                  <c:v>0</c:v>
                </c:pt>
                <c:pt idx="5">
                  <c:v>1</c:v>
                </c:pt>
                <c:pt idx="6">
                  <c:v>28</c:v>
                </c:pt>
                <c:pt idx="7">
                  <c:v>35</c:v>
                </c:pt>
              </c:numCache>
            </c:numRef>
          </c:val>
          <c:extLst>
            <c:ext xmlns:c16="http://schemas.microsoft.com/office/drawing/2014/chart" uri="{C3380CC4-5D6E-409C-BE32-E72D297353CC}">
              <c16:uniqueId val="{00000002-8A91-4891-9CD5-88AB9DBEA61D}"/>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227</c:v>
                </c:pt>
                <c:pt idx="1">
                  <c:v>26</c:v>
                </c:pt>
                <c:pt idx="2">
                  <c:v>14</c:v>
                </c:pt>
                <c:pt idx="3">
                  <c:v>94</c:v>
                </c:pt>
                <c:pt idx="4">
                  <c:v>0</c:v>
                </c:pt>
                <c:pt idx="5">
                  <c:v>8</c:v>
                </c:pt>
                <c:pt idx="6">
                  <c:v>67</c:v>
                </c:pt>
                <c:pt idx="7">
                  <c:v>35</c:v>
                </c:pt>
              </c:numCache>
            </c:numRef>
          </c:val>
          <c:extLst>
            <c:ext xmlns:c16="http://schemas.microsoft.com/office/drawing/2014/chart" uri="{C3380CC4-5D6E-409C-BE32-E72D297353CC}">
              <c16:uniqueId val="{00000003-8A91-4891-9CD5-88AB9DBEA61D}"/>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18</c:v>
                </c:pt>
                <c:pt idx="1">
                  <c:v>1</c:v>
                </c:pt>
                <c:pt idx="2">
                  <c:v>0</c:v>
                </c:pt>
                <c:pt idx="3">
                  <c:v>4</c:v>
                </c:pt>
                <c:pt idx="4">
                  <c:v>0</c:v>
                </c:pt>
                <c:pt idx="5">
                  <c:v>2</c:v>
                </c:pt>
                <c:pt idx="6">
                  <c:v>4</c:v>
                </c:pt>
                <c:pt idx="7">
                  <c:v>7</c:v>
                </c:pt>
              </c:numCache>
            </c:numRef>
          </c:val>
          <c:extLst>
            <c:ext xmlns:c16="http://schemas.microsoft.com/office/drawing/2014/chart" uri="{C3380CC4-5D6E-409C-BE32-E72D297353CC}">
              <c16:uniqueId val="{00000004-8A91-4891-9CD5-88AB9DBEA61D}"/>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12</c:v>
                </c:pt>
                <c:pt idx="1">
                  <c:v>11</c:v>
                </c:pt>
                <c:pt idx="2">
                  <c:v>2</c:v>
                </c:pt>
                <c:pt idx="3">
                  <c:v>1</c:v>
                </c:pt>
                <c:pt idx="4">
                  <c:v>0</c:v>
                </c:pt>
                <c:pt idx="5">
                  <c:v>0</c:v>
                </c:pt>
                <c:pt idx="6">
                  <c:v>4</c:v>
                </c:pt>
                <c:pt idx="7">
                  <c:v>11</c:v>
                </c:pt>
              </c:numCache>
            </c:numRef>
          </c:val>
          <c:extLst>
            <c:ext xmlns:c16="http://schemas.microsoft.com/office/drawing/2014/chart" uri="{C3380CC4-5D6E-409C-BE32-E72D297353CC}">
              <c16:uniqueId val="{00000005-8A91-4891-9CD5-88AB9DBEA61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Sheet1!$H$2:$H$9</c:f>
              <c:numCache>
                <c:formatCode>General</c:formatCode>
                <c:ptCount val="8"/>
                <c:pt idx="0">
                  <c:v>3764</c:v>
                </c:pt>
                <c:pt idx="1">
                  <c:v>296</c:v>
                </c:pt>
                <c:pt idx="2">
                  <c:v>214</c:v>
                </c:pt>
                <c:pt idx="3">
                  <c:v>365</c:v>
                </c:pt>
                <c:pt idx="4">
                  <c:v>0</c:v>
                </c:pt>
                <c:pt idx="5">
                  <c:v>202</c:v>
                </c:pt>
                <c:pt idx="6">
                  <c:v>1080</c:v>
                </c:pt>
                <c:pt idx="7">
                  <c:v>1697</c:v>
                </c:pt>
              </c:numCache>
            </c:numRef>
          </c:val>
          <c:extLst>
            <c:ext xmlns:c16="http://schemas.microsoft.com/office/drawing/2014/chart" uri="{C3380CC4-5D6E-409C-BE32-E72D297353CC}">
              <c16:uniqueId val="{00000006-8A91-4891-9CD5-88AB9DBEA61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Sheet1!$I$2:$I$9</c:f>
              <c:numCache>
                <c:formatCode>General</c:formatCode>
                <c:ptCount val="8"/>
                <c:pt idx="0">
                  <c:v>3745</c:v>
                </c:pt>
                <c:pt idx="1">
                  <c:v>426</c:v>
                </c:pt>
                <c:pt idx="2">
                  <c:v>207</c:v>
                </c:pt>
                <c:pt idx="3">
                  <c:v>574</c:v>
                </c:pt>
                <c:pt idx="4">
                  <c:v>0</c:v>
                </c:pt>
                <c:pt idx="5">
                  <c:v>185</c:v>
                </c:pt>
                <c:pt idx="6">
                  <c:v>1350</c:v>
                </c:pt>
                <c:pt idx="7">
                  <c:v>665</c:v>
                </c:pt>
              </c:numCache>
            </c:numRef>
          </c:val>
          <c:extLst>
            <c:ext xmlns:c16="http://schemas.microsoft.com/office/drawing/2014/chart" uri="{C3380CC4-5D6E-409C-BE32-E72D297353CC}">
              <c16:uniqueId val="{00000007-8A91-4891-9CD5-88AB9DBEA61D}"/>
            </c:ext>
          </c:extLst>
        </c:ser>
        <c:dLbls>
          <c:showLegendKey val="0"/>
          <c:showVal val="0"/>
          <c:showCatName val="0"/>
          <c:showSerName val="0"/>
          <c:showPercent val="0"/>
          <c:showBubbleSize val="0"/>
        </c:dLbls>
        <c:gapWidth val="150"/>
        <c:overlap val="100"/>
        <c:axId val="661803440"/>
        <c:axId val="661804752"/>
      </c:barChart>
      <c:catAx>
        <c:axId val="66180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804752"/>
        <c:crosses val="autoZero"/>
        <c:auto val="1"/>
        <c:lblAlgn val="ctr"/>
        <c:lblOffset val="100"/>
        <c:noMultiLvlLbl val="0"/>
      </c:catAx>
      <c:valAx>
        <c:axId val="661804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80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0</c:v>
                </c:pt>
                <c:pt idx="2">
                  <c:v>0</c:v>
                </c:pt>
                <c:pt idx="3">
                  <c:v>0</c:v>
                </c:pt>
                <c:pt idx="4">
                  <c:v>0</c:v>
                </c:pt>
                <c:pt idx="5">
                  <c:v>1</c:v>
                </c:pt>
                <c:pt idx="6">
                  <c:v>0</c:v>
                </c:pt>
                <c:pt idx="7">
                  <c:v>0</c:v>
                </c:pt>
              </c:numCache>
            </c:numRef>
          </c:val>
          <c:extLst>
            <c:ext xmlns:c16="http://schemas.microsoft.com/office/drawing/2014/chart" uri="{C3380CC4-5D6E-409C-BE32-E72D297353CC}">
              <c16:uniqueId val="{00000000-358F-49C9-B434-90B5A4ABA316}"/>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21</c:v>
                </c:pt>
                <c:pt idx="1">
                  <c:v>24</c:v>
                </c:pt>
                <c:pt idx="2">
                  <c:v>55</c:v>
                </c:pt>
                <c:pt idx="3">
                  <c:v>8</c:v>
                </c:pt>
                <c:pt idx="4">
                  <c:v>0</c:v>
                </c:pt>
                <c:pt idx="5">
                  <c:v>25</c:v>
                </c:pt>
                <c:pt idx="6">
                  <c:v>64</c:v>
                </c:pt>
                <c:pt idx="7">
                  <c:v>22</c:v>
                </c:pt>
              </c:numCache>
            </c:numRef>
          </c:val>
          <c:extLst>
            <c:ext xmlns:c16="http://schemas.microsoft.com/office/drawing/2014/chart" uri="{C3380CC4-5D6E-409C-BE32-E72D297353CC}">
              <c16:uniqueId val="{00000001-358F-49C9-B434-90B5A4ABA316}"/>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35</c:v>
                </c:pt>
                <c:pt idx="1">
                  <c:v>15</c:v>
                </c:pt>
                <c:pt idx="2">
                  <c:v>22</c:v>
                </c:pt>
                <c:pt idx="3">
                  <c:v>4</c:v>
                </c:pt>
                <c:pt idx="4">
                  <c:v>0</c:v>
                </c:pt>
                <c:pt idx="5">
                  <c:v>2</c:v>
                </c:pt>
                <c:pt idx="6">
                  <c:v>17</c:v>
                </c:pt>
                <c:pt idx="7">
                  <c:v>11</c:v>
                </c:pt>
              </c:numCache>
            </c:numRef>
          </c:val>
          <c:extLst>
            <c:ext xmlns:c16="http://schemas.microsoft.com/office/drawing/2014/chart" uri="{C3380CC4-5D6E-409C-BE32-E72D297353CC}">
              <c16:uniqueId val="{00000002-358F-49C9-B434-90B5A4ABA316}"/>
            </c:ext>
          </c:extLst>
        </c:ser>
        <c:ser>
          <c:idx val="3"/>
          <c:order val="3"/>
          <c:tx>
            <c:strRef>
              <c:f>Sheet1!$E$1</c:f>
              <c:strCache>
                <c:ptCount val="1"/>
                <c:pt idx="0">
                  <c:v>YouTube Video</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0</c:v>
                </c:pt>
                <c:pt idx="1">
                  <c:v>0</c:v>
                </c:pt>
                <c:pt idx="2">
                  <c:v>0</c:v>
                </c:pt>
                <c:pt idx="3">
                  <c:v>0</c:v>
                </c:pt>
                <c:pt idx="4">
                  <c:v>0</c:v>
                </c:pt>
                <c:pt idx="5">
                  <c:v>3</c:v>
                </c:pt>
                <c:pt idx="6">
                  <c:v>1</c:v>
                </c:pt>
                <c:pt idx="7">
                  <c:v>0</c:v>
                </c:pt>
              </c:numCache>
            </c:numRef>
          </c:val>
          <c:extLst>
            <c:ext xmlns:c16="http://schemas.microsoft.com/office/drawing/2014/chart" uri="{C3380CC4-5D6E-409C-BE32-E72D297353CC}">
              <c16:uniqueId val="{00000003-358F-49C9-B434-90B5A4ABA316}"/>
            </c:ext>
          </c:extLst>
        </c:ser>
        <c:ser>
          <c:idx val="4"/>
          <c:order val="4"/>
          <c:tx>
            <c:strRef>
              <c:f>Sheet1!$F$1</c:f>
              <c:strCache>
                <c:ptCount val="1"/>
                <c:pt idx="0">
                  <c:v>Link</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2</c:v>
                </c:pt>
                <c:pt idx="1">
                  <c:v>10</c:v>
                </c:pt>
                <c:pt idx="2">
                  <c:v>1</c:v>
                </c:pt>
                <c:pt idx="3">
                  <c:v>0</c:v>
                </c:pt>
                <c:pt idx="4">
                  <c:v>0</c:v>
                </c:pt>
                <c:pt idx="5">
                  <c:v>0</c:v>
                </c:pt>
                <c:pt idx="6">
                  <c:v>9</c:v>
                </c:pt>
                <c:pt idx="7">
                  <c:v>0</c:v>
                </c:pt>
              </c:numCache>
            </c:numRef>
          </c:val>
          <c:extLst>
            <c:ext xmlns:c16="http://schemas.microsoft.com/office/drawing/2014/chart" uri="{C3380CC4-5D6E-409C-BE32-E72D297353CC}">
              <c16:uniqueId val="{00000004-358F-49C9-B434-90B5A4ABA316}"/>
            </c:ext>
          </c:extLst>
        </c:ser>
        <c:ser>
          <c:idx val="5"/>
          <c:order val="5"/>
          <c:tx>
            <c:strRef>
              <c:f>Sheet1!$G$1</c:f>
              <c:strCache>
                <c:ptCount val="1"/>
                <c:pt idx="0">
                  <c:v>Status</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1</c:v>
                </c:pt>
                <c:pt idx="1">
                  <c:v>0</c:v>
                </c:pt>
                <c:pt idx="2">
                  <c:v>0</c:v>
                </c:pt>
                <c:pt idx="3">
                  <c:v>0</c:v>
                </c:pt>
                <c:pt idx="4">
                  <c:v>0</c:v>
                </c:pt>
                <c:pt idx="5">
                  <c:v>0</c:v>
                </c:pt>
                <c:pt idx="6">
                  <c:v>2</c:v>
                </c:pt>
                <c:pt idx="7">
                  <c:v>0</c:v>
                </c:pt>
              </c:numCache>
            </c:numRef>
          </c:val>
          <c:extLst>
            <c:ext xmlns:c16="http://schemas.microsoft.com/office/drawing/2014/chart" uri="{C3380CC4-5D6E-409C-BE32-E72D297353CC}">
              <c16:uniqueId val="{00000005-358F-49C9-B434-90B5A4ABA316}"/>
            </c:ext>
          </c:extLst>
        </c:ser>
        <c:dLbls>
          <c:showLegendKey val="0"/>
          <c:showVal val="0"/>
          <c:showCatName val="0"/>
          <c:showSerName val="0"/>
          <c:showPercent val="0"/>
          <c:showBubbleSize val="0"/>
        </c:dLbls>
        <c:gapWidth val="150"/>
        <c:overlap val="100"/>
        <c:axId val="661802784"/>
        <c:axId val="661807376"/>
      </c:barChart>
      <c:catAx>
        <c:axId val="66180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807376"/>
        <c:crosses val="autoZero"/>
        <c:auto val="1"/>
        <c:lblAlgn val="ctr"/>
        <c:lblOffset val="100"/>
        <c:noMultiLvlLbl val="0"/>
      </c:catAx>
      <c:valAx>
        <c:axId val="66180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80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63.440899999999999</c:v>
                </c:pt>
                <c:pt idx="2">
                  <c:v>100</c:v>
                </c:pt>
                <c:pt idx="3">
                  <c:v>26.923100000000002</c:v>
                </c:pt>
                <c:pt idx="4">
                  <c:v>76.163600000000002</c:v>
                </c:pt>
                <c:pt idx="5">
                  <c:v>100</c:v>
                </c:pt>
              </c:numCache>
            </c:numRef>
          </c:val>
          <c:extLst>
            <c:ext xmlns:c16="http://schemas.microsoft.com/office/drawing/2014/chart" uri="{C3380CC4-5D6E-409C-BE32-E72D297353CC}">
              <c16:uniqueId val="{00000000-7295-44F4-8044-F5F976D0E2B8}"/>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12.179399999999999</c:v>
                </c:pt>
                <c:pt idx="1">
                  <c:v>52.688200000000002</c:v>
                </c:pt>
                <c:pt idx="2">
                  <c:v>9.9946000000000002</c:v>
                </c:pt>
                <c:pt idx="3">
                  <c:v>100</c:v>
                </c:pt>
                <c:pt idx="4">
                  <c:v>74.343599999999995</c:v>
                </c:pt>
                <c:pt idx="5">
                  <c:v>-22.642199999999999</c:v>
                </c:pt>
              </c:numCache>
            </c:numRef>
          </c:val>
          <c:extLst>
            <c:ext xmlns:c16="http://schemas.microsoft.com/office/drawing/2014/chart" uri="{C3380CC4-5D6E-409C-BE32-E72D297353CC}">
              <c16:uniqueId val="{00000001-7295-44F4-8044-F5F976D0E2B8}"/>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83.870999999999995</c:v>
                </c:pt>
                <c:pt idx="2">
                  <c:v>6.7901999999999996</c:v>
                </c:pt>
                <c:pt idx="3">
                  <c:v>100</c:v>
                </c:pt>
                <c:pt idx="4">
                  <c:v>3.9119000000000002</c:v>
                </c:pt>
                <c:pt idx="5">
                  <c:v>99.997600000000006</c:v>
                </c:pt>
              </c:numCache>
            </c:numRef>
          </c:val>
          <c:extLst>
            <c:ext xmlns:c16="http://schemas.microsoft.com/office/drawing/2014/chart" uri="{C3380CC4-5D6E-409C-BE32-E72D297353CC}">
              <c16:uniqueId val="{00000002-7295-44F4-8044-F5F976D0E2B8}"/>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12.9032</c:v>
                </c:pt>
                <c:pt idx="2">
                  <c:v>26.7044</c:v>
                </c:pt>
                <c:pt idx="3">
                  <c:v>0</c:v>
                </c:pt>
                <c:pt idx="4">
                  <c:v>100</c:v>
                </c:pt>
                <c:pt idx="5">
                  <c:v>99.997600000000006</c:v>
                </c:pt>
              </c:numCache>
            </c:numRef>
          </c:val>
          <c:extLst>
            <c:ext xmlns:c16="http://schemas.microsoft.com/office/drawing/2014/chart" uri="{C3380CC4-5D6E-409C-BE32-E72D297353CC}">
              <c16:uniqueId val="{00000003-7295-44F4-8044-F5F976D0E2B8}"/>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99.995099999999994</c:v>
                </c:pt>
              </c:numCache>
            </c:numRef>
          </c:val>
          <c:extLst>
            <c:ext xmlns:c16="http://schemas.microsoft.com/office/drawing/2014/chart" uri="{C3380CC4-5D6E-409C-BE32-E72D297353CC}">
              <c16:uniqueId val="{00000004-7295-44F4-8044-F5F976D0E2B8}"/>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99.999899999999997</c:v>
                </c:pt>
                <c:pt idx="1">
                  <c:v>33.333300000000001</c:v>
                </c:pt>
                <c:pt idx="2">
                  <c:v>6.1363000000000003</c:v>
                </c:pt>
                <c:pt idx="3">
                  <c:v>0</c:v>
                </c:pt>
                <c:pt idx="4">
                  <c:v>0</c:v>
                </c:pt>
                <c:pt idx="5">
                  <c:v>0</c:v>
                </c:pt>
              </c:numCache>
            </c:numRef>
          </c:val>
          <c:extLst>
            <c:ext xmlns:c16="http://schemas.microsoft.com/office/drawing/2014/chart" uri="{C3380CC4-5D6E-409C-BE32-E72D297353CC}">
              <c16:uniqueId val="{00000005-7295-44F4-8044-F5F976D0E2B8}"/>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100</c:v>
                </c:pt>
                <c:pt idx="2">
                  <c:v>26.6022</c:v>
                </c:pt>
                <c:pt idx="3">
                  <c:v>0</c:v>
                </c:pt>
                <c:pt idx="4">
                  <c:v>0</c:v>
                </c:pt>
                <c:pt idx="5">
                  <c:v>0</c:v>
                </c:pt>
              </c:numCache>
            </c:numRef>
          </c:val>
          <c:extLst>
            <c:ext xmlns:c16="http://schemas.microsoft.com/office/drawing/2014/chart" uri="{C3380CC4-5D6E-409C-BE32-E72D297353CC}">
              <c16:uniqueId val="{00000006-7295-44F4-8044-F5F976D0E2B8}"/>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100</c:v>
                </c:pt>
                <c:pt idx="1">
                  <c:v>35.483899999999998</c:v>
                </c:pt>
                <c:pt idx="2">
                  <c:v>85.2346</c:v>
                </c:pt>
                <c:pt idx="3">
                  <c:v>0</c:v>
                </c:pt>
                <c:pt idx="4">
                  <c:v>0</c:v>
                </c:pt>
                <c:pt idx="5">
                  <c:v>0</c:v>
                </c:pt>
              </c:numCache>
            </c:numRef>
          </c:val>
          <c:extLst>
            <c:ext xmlns:c16="http://schemas.microsoft.com/office/drawing/2014/chart" uri="{C3380CC4-5D6E-409C-BE32-E72D297353CC}">
              <c16:uniqueId val="{00000007-7295-44F4-8044-F5F976D0E2B8}"/>
            </c:ext>
          </c:extLst>
        </c:ser>
        <c:dLbls>
          <c:showLegendKey val="0"/>
          <c:showVal val="0"/>
          <c:showCatName val="0"/>
          <c:showSerName val="0"/>
          <c:showPercent val="0"/>
          <c:showBubbleSize val="0"/>
        </c:dLbls>
        <c:axId val="696059960"/>
        <c:axId val="696065208"/>
      </c:radarChart>
      <c:catAx>
        <c:axId val="69605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065208"/>
        <c:crosses val="autoZero"/>
        <c:auto val="1"/>
        <c:lblAlgn val="ctr"/>
        <c:lblOffset val="100"/>
        <c:noMultiLvlLbl val="0"/>
      </c:catAx>
      <c:valAx>
        <c:axId val="69606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05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3.3883743646898E-3</c:v>
                </c:pt>
                <c:pt idx="1">
                  <c:v>5.3067107255828E-2</c:v>
                </c:pt>
                <c:pt idx="2">
                  <c:v>9.4588184327778005E-4</c:v>
                </c:pt>
                <c:pt idx="3">
                  <c:v>7.8586516644035005E-3</c:v>
                </c:pt>
              </c:numCache>
            </c:numRef>
          </c:val>
          <c:extLst>
            <c:ext xmlns:c16="http://schemas.microsoft.com/office/drawing/2014/chart" uri="{C3380CC4-5D6E-409C-BE32-E72D297353CC}">
              <c16:uniqueId val="{00000000-15C6-4495-9C2F-5CE5B338466A}"/>
            </c:ext>
          </c:extLst>
        </c:ser>
        <c:dLbls>
          <c:showLegendKey val="0"/>
          <c:showVal val="0"/>
          <c:showCatName val="0"/>
          <c:showSerName val="0"/>
          <c:showPercent val="0"/>
          <c:showBubbleSize val="0"/>
        </c:dLbls>
        <c:gapWidth val="219"/>
        <c:overlap val="-27"/>
        <c:axId val="696066192"/>
        <c:axId val="696063568"/>
      </c:barChart>
      <c:catAx>
        <c:axId val="69606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063568"/>
        <c:crosses val="autoZero"/>
        <c:auto val="1"/>
        <c:lblAlgn val="ctr"/>
        <c:lblOffset val="100"/>
        <c:noMultiLvlLbl val="0"/>
      </c:catAx>
      <c:valAx>
        <c:axId val="69606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06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27</c:v>
                </c:pt>
              </c:numCache>
            </c:numRef>
          </c:val>
          <c:extLst>
            <c:ext xmlns:c16="http://schemas.microsoft.com/office/drawing/2014/chart" uri="{C3380CC4-5D6E-409C-BE32-E72D297353CC}">
              <c16:uniqueId val="{00000000-EACE-4ECA-A648-B09D5A2B1224}"/>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31</c:v>
                </c:pt>
              </c:numCache>
            </c:numRef>
          </c:val>
          <c:extLst>
            <c:ext xmlns:c16="http://schemas.microsoft.com/office/drawing/2014/chart" uri="{C3380CC4-5D6E-409C-BE32-E72D297353CC}">
              <c16:uniqueId val="{00000001-EACE-4ECA-A648-B09D5A2B1224}"/>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1</c:v>
                </c:pt>
              </c:numCache>
            </c:numRef>
          </c:val>
          <c:extLst>
            <c:ext xmlns:c16="http://schemas.microsoft.com/office/drawing/2014/chart" uri="{C3380CC4-5D6E-409C-BE32-E72D297353CC}">
              <c16:uniqueId val="{00000002-EACE-4ECA-A648-B09D5A2B1224}"/>
            </c:ext>
          </c:extLst>
        </c:ser>
        <c:dLbls>
          <c:showLegendKey val="0"/>
          <c:showVal val="0"/>
          <c:showCatName val="0"/>
          <c:showSerName val="0"/>
          <c:showPercent val="0"/>
          <c:showBubbleSize val="0"/>
        </c:dLbls>
        <c:gapWidth val="150"/>
        <c:overlap val="100"/>
        <c:axId val="696031096"/>
        <c:axId val="696028472"/>
      </c:barChart>
      <c:catAx>
        <c:axId val="69603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028472"/>
        <c:crosses val="autoZero"/>
        <c:auto val="1"/>
        <c:lblAlgn val="ctr"/>
        <c:lblOffset val="100"/>
        <c:noMultiLvlLbl val="0"/>
      </c:catAx>
      <c:valAx>
        <c:axId val="696028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03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9D6F-499B-9FCC-AEFD7FC3D84C}"/>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1</c:v>
                </c:pt>
              </c:numCache>
            </c:numRef>
          </c:val>
          <c:extLst>
            <c:ext xmlns:c16="http://schemas.microsoft.com/office/drawing/2014/chart" uri="{C3380CC4-5D6E-409C-BE32-E72D297353CC}">
              <c16:uniqueId val="{00000001-9D6F-499B-9FCC-AEFD7FC3D84C}"/>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1</c:v>
                </c:pt>
              </c:numCache>
            </c:numRef>
          </c:val>
          <c:extLst>
            <c:ext xmlns:c16="http://schemas.microsoft.com/office/drawing/2014/chart" uri="{C3380CC4-5D6E-409C-BE32-E72D297353CC}">
              <c16:uniqueId val="{00000002-9D6F-499B-9FCC-AEFD7FC3D84C}"/>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5</c:v>
                </c:pt>
              </c:numCache>
            </c:numRef>
          </c:val>
          <c:extLst>
            <c:ext xmlns:c16="http://schemas.microsoft.com/office/drawing/2014/chart" uri="{C3380CC4-5D6E-409C-BE32-E72D297353CC}">
              <c16:uniqueId val="{00000003-9D6F-499B-9FCC-AEFD7FC3D84C}"/>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Bosch Profi-Elektrowerkzeuge und Zubehör</c:v>
                </c:pt>
              </c:strCache>
            </c:strRef>
          </c:cat>
          <c:val>
            <c:numRef>
              <c:f>Sheet1!$F$2</c:f>
              <c:numCache>
                <c:formatCode>General</c:formatCode>
                <c:ptCount val="1"/>
                <c:pt idx="0">
                  <c:v>19</c:v>
                </c:pt>
              </c:numCache>
            </c:numRef>
          </c:val>
          <c:extLst>
            <c:ext xmlns:c16="http://schemas.microsoft.com/office/drawing/2014/chart" uri="{C3380CC4-5D6E-409C-BE32-E72D297353CC}">
              <c16:uniqueId val="{00000004-9D6F-499B-9FCC-AEFD7FC3D84C}"/>
            </c:ext>
          </c:extLst>
        </c:ser>
        <c:dLbls>
          <c:showLegendKey val="0"/>
          <c:showVal val="0"/>
          <c:showCatName val="0"/>
          <c:showSerName val="0"/>
          <c:showPercent val="0"/>
          <c:showBubbleSize val="0"/>
        </c:dLbls>
        <c:gapWidth val="150"/>
        <c:overlap val="100"/>
        <c:axId val="825603352"/>
        <c:axId val="825601712"/>
      </c:barChart>
      <c:catAx>
        <c:axId val="82560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01712"/>
        <c:crosses val="autoZero"/>
        <c:auto val="1"/>
        <c:lblAlgn val="ctr"/>
        <c:lblOffset val="100"/>
        <c:noMultiLvlLbl val="0"/>
      </c:catAx>
      <c:valAx>
        <c:axId val="825601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0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4D44-4C0F-942F-BCAFAE19AE6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0</c:v>
                </c:pt>
              </c:numCache>
            </c:numRef>
          </c:val>
          <c:extLst>
            <c:ext xmlns:c16="http://schemas.microsoft.com/office/drawing/2014/chart" uri="{C3380CC4-5D6E-409C-BE32-E72D297353CC}">
              <c16:uniqueId val="{00000001-4D44-4C0F-942F-BCAFAE19AE6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0</c:v>
                </c:pt>
              </c:numCache>
            </c:numRef>
          </c:val>
          <c:extLst>
            <c:ext xmlns:c16="http://schemas.microsoft.com/office/drawing/2014/chart" uri="{C3380CC4-5D6E-409C-BE32-E72D297353CC}">
              <c16:uniqueId val="{00000002-4D44-4C0F-942F-BCAFAE19AE6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0</c:v>
                </c:pt>
              </c:numCache>
            </c:numRef>
          </c:val>
          <c:extLst>
            <c:ext xmlns:c16="http://schemas.microsoft.com/office/drawing/2014/chart" uri="{C3380CC4-5D6E-409C-BE32-E72D297353CC}">
              <c16:uniqueId val="{00000003-4D44-4C0F-942F-BCAFAE19AE6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Bosch Profi-Elektrowerkzeuge und Zubehör</c:v>
                </c:pt>
              </c:strCache>
            </c:strRef>
          </c:cat>
          <c:val>
            <c:numRef>
              <c:f>Sheet1!$F$2</c:f>
              <c:numCache>
                <c:formatCode>General</c:formatCode>
                <c:ptCount val="1"/>
                <c:pt idx="0">
                  <c:v>0</c:v>
                </c:pt>
              </c:numCache>
            </c:numRef>
          </c:val>
          <c:extLst>
            <c:ext xmlns:c16="http://schemas.microsoft.com/office/drawing/2014/chart" uri="{C3380CC4-5D6E-409C-BE32-E72D297353CC}">
              <c16:uniqueId val="{00000004-4D44-4C0F-942F-BCAFAE19AE64}"/>
            </c:ext>
          </c:extLst>
        </c:ser>
        <c:dLbls>
          <c:showLegendKey val="0"/>
          <c:showVal val="0"/>
          <c:showCatName val="0"/>
          <c:showSerName val="0"/>
          <c:showPercent val="0"/>
          <c:showBubbleSize val="0"/>
        </c:dLbls>
        <c:gapWidth val="150"/>
        <c:overlap val="100"/>
        <c:axId val="825613520"/>
        <c:axId val="825614176"/>
      </c:barChart>
      <c:catAx>
        <c:axId val="82561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14176"/>
        <c:crosses val="autoZero"/>
        <c:auto val="1"/>
        <c:lblAlgn val="ctr"/>
        <c:lblOffset val="100"/>
        <c:noMultiLvlLbl val="0"/>
      </c:catAx>
      <c:valAx>
        <c:axId val="825614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1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433075</c:v>
                </c:pt>
              </c:numCache>
            </c:numRef>
          </c:val>
          <c:extLst>
            <c:ext xmlns:c16="http://schemas.microsoft.com/office/drawing/2014/chart" uri="{C3380CC4-5D6E-409C-BE32-E72D297353CC}">
              <c16:uniqueId val="{00000000-2F44-491B-ACB4-CA611B0F6BFA}"/>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numCache>
            </c:numRef>
          </c:val>
          <c:extLst>
            <c:ext xmlns:c16="http://schemas.microsoft.com/office/drawing/2014/chart" uri="{C3380CC4-5D6E-409C-BE32-E72D297353CC}">
              <c16:uniqueId val="{00000001-2F44-491B-ACB4-CA611B0F6BFA}"/>
            </c:ext>
          </c:extLst>
        </c:ser>
        <c:dLbls>
          <c:showLegendKey val="0"/>
          <c:showVal val="0"/>
          <c:showCatName val="0"/>
          <c:showSerName val="0"/>
          <c:showPercent val="0"/>
          <c:showBubbleSize val="0"/>
        </c:dLbls>
        <c:gapWidth val="219"/>
        <c:overlap val="-27"/>
        <c:axId val="825613192"/>
        <c:axId val="825612208"/>
      </c:barChart>
      <c:catAx>
        <c:axId val="82561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12208"/>
        <c:crosses val="autoZero"/>
        <c:auto val="1"/>
        <c:lblAlgn val="ctr"/>
        <c:lblOffset val="100"/>
        <c:noMultiLvlLbl val="0"/>
      </c:catAx>
      <c:valAx>
        <c:axId val="82561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1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103.66804218249</c:v>
                </c:pt>
                <c:pt idx="1">
                  <c:v>101.05614230128</c:v>
                </c:pt>
                <c:pt idx="2">
                  <c:v>92.159678345778005</c:v>
                </c:pt>
                <c:pt idx="3">
                  <c:v>88.107703814510003</c:v>
                </c:pt>
                <c:pt idx="4">
                  <c:v>88.272080046179994</c:v>
                </c:pt>
                <c:pt idx="5">
                  <c:v>92.581447075756003</c:v>
                </c:pt>
                <c:pt idx="6">
                  <c:v>92.781544567553993</c:v>
                </c:pt>
                <c:pt idx="7">
                  <c:v>93.936507936507994</c:v>
                </c:pt>
                <c:pt idx="8">
                  <c:v>93.054203180784995</c:v>
                </c:pt>
                <c:pt idx="9">
                  <c:v>89.565217391304003</c:v>
                </c:pt>
                <c:pt idx="10">
                  <c:v>92.438966579758002</c:v>
                </c:pt>
                <c:pt idx="11">
                  <c:v>95.189003436426006</c:v>
                </c:pt>
                <c:pt idx="12">
                  <c:v>97.766323024054998</c:v>
                </c:pt>
                <c:pt idx="13">
                  <c:v>86.581972171808999</c:v>
                </c:pt>
                <c:pt idx="14">
                  <c:v>89.121989121989003</c:v>
                </c:pt>
                <c:pt idx="15">
                  <c:v>100.14534883720999</c:v>
                </c:pt>
                <c:pt idx="16">
                  <c:v>108.33333333333</c:v>
                </c:pt>
                <c:pt idx="17">
                  <c:v>144.74393530997</c:v>
                </c:pt>
                <c:pt idx="18">
                  <c:v>89.350159216888997</c:v>
                </c:pt>
                <c:pt idx="19">
                  <c:v>90.369189907039001</c:v>
                </c:pt>
                <c:pt idx="20">
                  <c:v>89.390685813985002</c:v>
                </c:pt>
                <c:pt idx="21">
                  <c:v>88.840358156803006</c:v>
                </c:pt>
                <c:pt idx="22">
                  <c:v>89.436776491540996</c:v>
                </c:pt>
                <c:pt idx="23">
                  <c:v>91.364825781573003</c:v>
                </c:pt>
                <c:pt idx="24">
                  <c:v>92.5</c:v>
                </c:pt>
                <c:pt idx="25">
                  <c:v>94.617563739377005</c:v>
                </c:pt>
                <c:pt idx="26">
                  <c:v>116.84350132626</c:v>
                </c:pt>
                <c:pt idx="27">
                  <c:v>109.33852140078</c:v>
                </c:pt>
                <c:pt idx="28">
                  <c:v>133.66336633662999</c:v>
                </c:pt>
                <c:pt idx="29">
                  <c:v>87.359294189229999</c:v>
                </c:pt>
                <c:pt idx="30">
                  <c:v>87.905366416619003</c:v>
                </c:pt>
                <c:pt idx="31">
                  <c:v>86.890031975531997</c:v>
                </c:pt>
                <c:pt idx="32">
                  <c:v>92.234042553191003</c:v>
                </c:pt>
                <c:pt idx="33">
                  <c:v>95.189003436426006</c:v>
                </c:pt>
                <c:pt idx="34">
                  <c:v>95.695970695970999</c:v>
                </c:pt>
                <c:pt idx="35">
                  <c:v>90.030157885400001</c:v>
                </c:pt>
                <c:pt idx="36">
                  <c:v>87.397941072061997</c:v>
                </c:pt>
                <c:pt idx="37">
                  <c:v>91.464728056004006</c:v>
                </c:pt>
                <c:pt idx="38">
                  <c:v>92.603437301081996</c:v>
                </c:pt>
                <c:pt idx="39">
                  <c:v>89.050279329608998</c:v>
                </c:pt>
                <c:pt idx="40">
                  <c:v>92.730137294621002</c:v>
                </c:pt>
                <c:pt idx="41">
                  <c:v>90.047679806594999</c:v>
                </c:pt>
                <c:pt idx="42">
                  <c:v>91.523014039453003</c:v>
                </c:pt>
                <c:pt idx="43">
                  <c:v>90.055910543131006</c:v>
                </c:pt>
                <c:pt idx="44">
                  <c:v>100</c:v>
                </c:pt>
                <c:pt idx="45">
                  <c:v>121.74629324547</c:v>
                </c:pt>
                <c:pt idx="46">
                  <c:v>91.149097815763994</c:v>
                </c:pt>
                <c:pt idx="47">
                  <c:v>106.43825301205</c:v>
                </c:pt>
                <c:pt idx="48">
                  <c:v>84.810352521195995</c:v>
                </c:pt>
                <c:pt idx="49">
                  <c:v>90.186656810201001</c:v>
                </c:pt>
                <c:pt idx="50">
                  <c:v>91.925809725939004</c:v>
                </c:pt>
                <c:pt idx="51">
                  <c:v>95.975948196114999</c:v>
                </c:pt>
                <c:pt idx="52">
                  <c:v>94.907547741740004</c:v>
                </c:pt>
                <c:pt idx="53">
                  <c:v>97.074312463428996</c:v>
                </c:pt>
                <c:pt idx="54">
                  <c:v>94.600067499155998</c:v>
                </c:pt>
                <c:pt idx="55">
                  <c:v>100.2567394095</c:v>
                </c:pt>
                <c:pt idx="56">
                  <c:v>106.03337612323</c:v>
                </c:pt>
                <c:pt idx="57">
                  <c:v>81.745713426251001</c:v>
                </c:pt>
                <c:pt idx="58">
                  <c:v>82.648093404327994</c:v>
                </c:pt>
                <c:pt idx="59">
                  <c:v>84.945959855892994</c:v>
                </c:pt>
                <c:pt idx="60">
                  <c:v>82.707014767931994</c:v>
                </c:pt>
                <c:pt idx="61">
                  <c:v>85.014426190896998</c:v>
                </c:pt>
                <c:pt idx="62">
                  <c:v>85.627955859170001</c:v>
                </c:pt>
                <c:pt idx="63">
                  <c:v>90.234763324922</c:v>
                </c:pt>
                <c:pt idx="64">
                  <c:v>44.700632205281003</c:v>
                </c:pt>
                <c:pt idx="65">
                  <c:v>41.989966555183997</c:v>
                </c:pt>
                <c:pt idx="66">
                  <c:v>49.773755656109003</c:v>
                </c:pt>
                <c:pt idx="67">
                  <c:v>87.994292702812999</c:v>
                </c:pt>
                <c:pt idx="68">
                  <c:v>83.788522489716001</c:v>
                </c:pt>
                <c:pt idx="69">
                  <c:v>79.676033649543996</c:v>
                </c:pt>
                <c:pt idx="70">
                  <c:v>85.280750623076003</c:v>
                </c:pt>
                <c:pt idx="71">
                  <c:v>80.891719745223</c:v>
                </c:pt>
                <c:pt idx="72">
                  <c:v>80.721457791000006</c:v>
                </c:pt>
                <c:pt idx="73">
                  <c:v>87.528840315726001</c:v>
                </c:pt>
                <c:pt idx="74">
                  <c:v>82.161682841518996</c:v>
                </c:pt>
                <c:pt idx="75">
                  <c:v>78.938794507796004</c:v>
                </c:pt>
                <c:pt idx="76">
                  <c:v>75.772970132259005</c:v>
                </c:pt>
                <c:pt idx="77">
                  <c:v>79.823691460055002</c:v>
                </c:pt>
                <c:pt idx="78">
                  <c:v>79.173592970791006</c:v>
                </c:pt>
                <c:pt idx="79">
                  <c:v>85.523613963038997</c:v>
                </c:pt>
                <c:pt idx="80">
                  <c:v>86.022835394862</c:v>
                </c:pt>
                <c:pt idx="81">
                  <c:v>82.456772334294001</c:v>
                </c:pt>
                <c:pt idx="82">
                  <c:v>90.367248645394</c:v>
                </c:pt>
                <c:pt idx="83">
                  <c:v>87.215378872713998</c:v>
                </c:pt>
                <c:pt idx="84">
                  <c:v>76.445008153651003</c:v>
                </c:pt>
                <c:pt idx="85">
                  <c:v>87.780863262189001</c:v>
                </c:pt>
                <c:pt idx="86">
                  <c:v>88.692946647059998</c:v>
                </c:pt>
                <c:pt idx="87">
                  <c:v>92.157590308850999</c:v>
                </c:pt>
                <c:pt idx="88">
                  <c:v>98.212819938810995</c:v>
                </c:pt>
                <c:pt idx="89">
                  <c:v>102.41085179481</c:v>
                </c:pt>
                <c:pt idx="90">
                  <c:v>118.80931837791</c:v>
                </c:pt>
                <c:pt idx="91">
                  <c:v>149.73427812222999</c:v>
                </c:pt>
                <c:pt idx="92">
                  <c:v>94.260549748355004</c:v>
                </c:pt>
                <c:pt idx="93">
                  <c:v>97.771301217211999</c:v>
                </c:pt>
                <c:pt idx="94">
                  <c:v>104.34697855749999</c:v>
                </c:pt>
                <c:pt idx="95">
                  <c:v>90.229049263769994</c:v>
                </c:pt>
                <c:pt idx="96">
                  <c:v>85.105830411634997</c:v>
                </c:pt>
                <c:pt idx="97">
                  <c:v>89.162254749298995</c:v>
                </c:pt>
                <c:pt idx="98">
                  <c:v>112.86740692358001</c:v>
                </c:pt>
                <c:pt idx="99">
                  <c:v>125.27147087858</c:v>
                </c:pt>
                <c:pt idx="100">
                  <c:v>90.252707581227</c:v>
                </c:pt>
                <c:pt idx="101">
                  <c:v>87.473233404710996</c:v>
                </c:pt>
                <c:pt idx="102">
                  <c:v>97.428958051421006</c:v>
                </c:pt>
                <c:pt idx="103">
                  <c:v>90.214511580207002</c:v>
                </c:pt>
                <c:pt idx="104">
                  <c:v>65.735897642230995</c:v>
                </c:pt>
              </c:numCache>
            </c:numRef>
          </c:val>
          <c:smooth val="0"/>
          <c:extLst>
            <c:ext xmlns:c16="http://schemas.microsoft.com/office/drawing/2014/chart" uri="{C3380CC4-5D6E-409C-BE32-E72D297353CC}">
              <c16:uniqueId val="{00000000-AF80-47E0-80B9-89341AF4D236}"/>
            </c:ext>
          </c:extLst>
        </c:ser>
        <c:dLbls>
          <c:showLegendKey val="0"/>
          <c:showVal val="0"/>
          <c:showCatName val="0"/>
          <c:showSerName val="0"/>
          <c:showPercent val="0"/>
          <c:showBubbleSize val="0"/>
        </c:dLbls>
        <c:smooth val="0"/>
        <c:axId val="825644024"/>
        <c:axId val="825644352"/>
      </c:lineChart>
      <c:dateAx>
        <c:axId val="82564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44352"/>
        <c:crosses val="autoZero"/>
        <c:auto val="1"/>
        <c:lblOffset val="100"/>
        <c:baseTimeUnit val="days"/>
      </c:dateAx>
      <c:valAx>
        <c:axId val="82564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4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2078381</c:v>
                </c:pt>
                <c:pt idx="1">
                  <c:v>2078575</c:v>
                </c:pt>
                <c:pt idx="2">
                  <c:v>2078860</c:v>
                </c:pt>
                <c:pt idx="3">
                  <c:v>2078995</c:v>
                </c:pt>
                <c:pt idx="4">
                  <c:v>2079343</c:v>
                </c:pt>
                <c:pt idx="5">
                  <c:v>2079820</c:v>
                </c:pt>
                <c:pt idx="6">
                  <c:v>2080442</c:v>
                </c:pt>
                <c:pt idx="7">
                  <c:v>2081000</c:v>
                </c:pt>
                <c:pt idx="8">
                  <c:v>2081722</c:v>
                </c:pt>
                <c:pt idx="9">
                  <c:v>2082303</c:v>
                </c:pt>
                <c:pt idx="10">
                  <c:v>2083001</c:v>
                </c:pt>
                <c:pt idx="11">
                  <c:v>2083577</c:v>
                </c:pt>
                <c:pt idx="12">
                  <c:v>2084178</c:v>
                </c:pt>
                <c:pt idx="13">
                  <c:v>2084524</c:v>
                </c:pt>
                <c:pt idx="14">
                  <c:v>2084892</c:v>
                </c:pt>
                <c:pt idx="15">
                  <c:v>2085142</c:v>
                </c:pt>
                <c:pt idx="16">
                  <c:v>2085426</c:v>
                </c:pt>
                <c:pt idx="17">
                  <c:v>2085816</c:v>
                </c:pt>
                <c:pt idx="18">
                  <c:v>2086235</c:v>
                </c:pt>
                <c:pt idx="19">
                  <c:v>2086576</c:v>
                </c:pt>
                <c:pt idx="20">
                  <c:v>2087071</c:v>
                </c:pt>
                <c:pt idx="21">
                  <c:v>2087482</c:v>
                </c:pt>
                <c:pt idx="22">
                  <c:v>2087967</c:v>
                </c:pt>
                <c:pt idx="23">
                  <c:v>2088422</c:v>
                </c:pt>
                <c:pt idx="24">
                  <c:v>2088892</c:v>
                </c:pt>
                <c:pt idx="25">
                  <c:v>2089150</c:v>
                </c:pt>
                <c:pt idx="26">
                  <c:v>2089636</c:v>
                </c:pt>
                <c:pt idx="27">
                  <c:v>2090176</c:v>
                </c:pt>
                <c:pt idx="28">
                  <c:v>2090701</c:v>
                </c:pt>
                <c:pt idx="29">
                  <c:v>2091110</c:v>
                </c:pt>
                <c:pt idx="30">
                  <c:v>2091477</c:v>
                </c:pt>
                <c:pt idx="31">
                  <c:v>2091612</c:v>
                </c:pt>
                <c:pt idx="32">
                  <c:v>2091787</c:v>
                </c:pt>
                <c:pt idx="33">
                  <c:v>2091864</c:v>
                </c:pt>
                <c:pt idx="34">
                  <c:v>2092013</c:v>
                </c:pt>
                <c:pt idx="35">
                  <c:v>2092403</c:v>
                </c:pt>
                <c:pt idx="36">
                  <c:v>2092601</c:v>
                </c:pt>
                <c:pt idx="37">
                  <c:v>2092990</c:v>
                </c:pt>
                <c:pt idx="38">
                  <c:v>2093142</c:v>
                </c:pt>
                <c:pt idx="39">
                  <c:v>2093312</c:v>
                </c:pt>
                <c:pt idx="40">
                  <c:v>2093553</c:v>
                </c:pt>
                <c:pt idx="41">
                  <c:v>2093746</c:v>
                </c:pt>
                <c:pt idx="42">
                  <c:v>2093931</c:v>
                </c:pt>
                <c:pt idx="43">
                  <c:v>2094179</c:v>
                </c:pt>
                <c:pt idx="44">
                  <c:v>2094631</c:v>
                </c:pt>
                <c:pt idx="45">
                  <c:v>2095042</c:v>
                </c:pt>
                <c:pt idx="46">
                  <c:v>2095348</c:v>
                </c:pt>
                <c:pt idx="47">
                  <c:v>2095869</c:v>
                </c:pt>
                <c:pt idx="48">
                  <c:v>2096144</c:v>
                </c:pt>
                <c:pt idx="49">
                  <c:v>2096572</c:v>
                </c:pt>
                <c:pt idx="50">
                  <c:v>2097199</c:v>
                </c:pt>
                <c:pt idx="51">
                  <c:v>2099406</c:v>
                </c:pt>
                <c:pt idx="52">
                  <c:v>2100537</c:v>
                </c:pt>
                <c:pt idx="53">
                  <c:v>2101132</c:v>
                </c:pt>
                <c:pt idx="54">
                  <c:v>2101549</c:v>
                </c:pt>
                <c:pt idx="55">
                  <c:v>2101928</c:v>
                </c:pt>
                <c:pt idx="56">
                  <c:v>2102333</c:v>
                </c:pt>
                <c:pt idx="57">
                  <c:v>2103118</c:v>
                </c:pt>
                <c:pt idx="58">
                  <c:v>2104190</c:v>
                </c:pt>
                <c:pt idx="59">
                  <c:v>2105130</c:v>
                </c:pt>
                <c:pt idx="60">
                  <c:v>2106147</c:v>
                </c:pt>
                <c:pt idx="61">
                  <c:v>2106408</c:v>
                </c:pt>
                <c:pt idx="62">
                  <c:v>2106803</c:v>
                </c:pt>
                <c:pt idx="63">
                  <c:v>2107236</c:v>
                </c:pt>
                <c:pt idx="64">
                  <c:v>2107572</c:v>
                </c:pt>
                <c:pt idx="65">
                  <c:v>2107933</c:v>
                </c:pt>
                <c:pt idx="66">
                  <c:v>2108267</c:v>
                </c:pt>
                <c:pt idx="67">
                  <c:v>2108625</c:v>
                </c:pt>
                <c:pt idx="68">
                  <c:v>2109113</c:v>
                </c:pt>
                <c:pt idx="69">
                  <c:v>2109407</c:v>
                </c:pt>
                <c:pt idx="70">
                  <c:v>2109699</c:v>
                </c:pt>
                <c:pt idx="71">
                  <c:v>2109997</c:v>
                </c:pt>
                <c:pt idx="72">
                  <c:v>2110349</c:v>
                </c:pt>
                <c:pt idx="73">
                  <c:v>2110723</c:v>
                </c:pt>
                <c:pt idx="74">
                  <c:v>2111123</c:v>
                </c:pt>
                <c:pt idx="75">
                  <c:v>2111461</c:v>
                </c:pt>
                <c:pt idx="76">
                  <c:v>2111647</c:v>
                </c:pt>
                <c:pt idx="77">
                  <c:v>2111931</c:v>
                </c:pt>
                <c:pt idx="78">
                  <c:v>2112143</c:v>
                </c:pt>
                <c:pt idx="79">
                  <c:v>2112447</c:v>
                </c:pt>
                <c:pt idx="80">
                  <c:v>2112701</c:v>
                </c:pt>
                <c:pt idx="81">
                  <c:v>2113004</c:v>
                </c:pt>
                <c:pt idx="82">
                  <c:v>2113305</c:v>
                </c:pt>
                <c:pt idx="83">
                  <c:v>2113627</c:v>
                </c:pt>
                <c:pt idx="84">
                  <c:v>2113782</c:v>
                </c:pt>
                <c:pt idx="85">
                  <c:v>2114097</c:v>
                </c:pt>
                <c:pt idx="86">
                  <c:v>2114429</c:v>
                </c:pt>
                <c:pt idx="87">
                  <c:v>2114692</c:v>
                </c:pt>
                <c:pt idx="88">
                  <c:v>2114720</c:v>
                </c:pt>
                <c:pt idx="89">
                  <c:v>2115020</c:v>
                </c:pt>
                <c:pt idx="90">
                  <c:v>2115429</c:v>
                </c:pt>
                <c:pt idx="91">
                  <c:v>2115879</c:v>
                </c:pt>
                <c:pt idx="92">
                  <c:v>2116190</c:v>
                </c:pt>
                <c:pt idx="93">
                  <c:v>2116511</c:v>
                </c:pt>
                <c:pt idx="94">
                  <c:v>2116665</c:v>
                </c:pt>
                <c:pt idx="95">
                  <c:v>2116771</c:v>
                </c:pt>
                <c:pt idx="96">
                  <c:v>2116912</c:v>
                </c:pt>
                <c:pt idx="97">
                  <c:v>2117289</c:v>
                </c:pt>
                <c:pt idx="98">
                  <c:v>2117640</c:v>
                </c:pt>
                <c:pt idx="99">
                  <c:v>2117977</c:v>
                </c:pt>
                <c:pt idx="100">
                  <c:v>2118456</c:v>
                </c:pt>
                <c:pt idx="101">
                  <c:v>2118808</c:v>
                </c:pt>
                <c:pt idx="102">
                  <c:v>2119153</c:v>
                </c:pt>
                <c:pt idx="103">
                  <c:v>2119435</c:v>
                </c:pt>
                <c:pt idx="104">
                  <c:v>2119971</c:v>
                </c:pt>
              </c:numCache>
            </c:numRef>
          </c:val>
          <c:smooth val="0"/>
          <c:extLst>
            <c:ext xmlns:c16="http://schemas.microsoft.com/office/drawing/2014/chart" uri="{C3380CC4-5D6E-409C-BE32-E72D297353CC}">
              <c16:uniqueId val="{00000000-488E-4528-8F6D-7CA9E9BE6DE7}"/>
            </c:ext>
          </c:extLst>
        </c:ser>
        <c:dLbls>
          <c:showLegendKey val="0"/>
          <c:showVal val="0"/>
          <c:showCatName val="0"/>
          <c:showSerName val="0"/>
          <c:showPercent val="0"/>
          <c:showBubbleSize val="0"/>
        </c:dLbls>
        <c:smooth val="0"/>
        <c:axId val="825649600"/>
        <c:axId val="825646976"/>
      </c:lineChart>
      <c:dateAx>
        <c:axId val="82564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46976"/>
        <c:crosses val="autoZero"/>
        <c:auto val="1"/>
        <c:lblOffset val="100"/>
        <c:baseTimeUnit val="days"/>
      </c:dateAx>
      <c:valAx>
        <c:axId val="82564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64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0-13ED-4ECA-BB59-EAC53E23E435}"/>
            </c:ext>
          </c:extLst>
        </c:ser>
        <c:dLbls>
          <c:showLegendKey val="0"/>
          <c:showVal val="0"/>
          <c:showCatName val="0"/>
          <c:showSerName val="0"/>
          <c:showPercent val="0"/>
          <c:showBubbleSize val="0"/>
        </c:dLbls>
        <c:smooth val="0"/>
        <c:axId val="580169136"/>
        <c:axId val="580166512"/>
      </c:lineChart>
      <c:dateAx>
        <c:axId val="58016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166512"/>
        <c:crosses val="autoZero"/>
        <c:auto val="1"/>
        <c:lblOffset val="100"/>
        <c:baseTimeUnit val="days"/>
      </c:dateAx>
      <c:valAx>
        <c:axId val="58016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16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44638</c:v>
                </c:pt>
              </c:numCache>
            </c:numRef>
          </c:val>
          <c:extLst>
            <c:ext xmlns:c16="http://schemas.microsoft.com/office/drawing/2014/chart" uri="{C3380CC4-5D6E-409C-BE32-E72D297353CC}">
              <c16:uniqueId val="{00000000-E42D-40B7-9C98-CAC48D98DD9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74153</c:v>
                </c:pt>
              </c:numCache>
            </c:numRef>
          </c:val>
          <c:extLst>
            <c:ext xmlns:c16="http://schemas.microsoft.com/office/drawing/2014/chart" uri="{C3380CC4-5D6E-409C-BE32-E72D297353CC}">
              <c16:uniqueId val="{00000001-E42D-40B7-9C98-CAC48D98DD9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14701</c:v>
                </c:pt>
              </c:numCache>
            </c:numRef>
          </c:val>
          <c:extLst>
            <c:ext xmlns:c16="http://schemas.microsoft.com/office/drawing/2014/chart" uri="{C3380CC4-5D6E-409C-BE32-E72D297353CC}">
              <c16:uniqueId val="{00000002-E42D-40B7-9C98-CAC48D98DD9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87856</c:v>
                </c:pt>
              </c:numCache>
            </c:numRef>
          </c:val>
          <c:extLst>
            <c:ext xmlns:c16="http://schemas.microsoft.com/office/drawing/2014/chart" uri="{C3380CC4-5D6E-409C-BE32-E72D297353CC}">
              <c16:uniqueId val="{00000003-E42D-40B7-9C98-CAC48D98DD98}"/>
            </c:ext>
          </c:extLst>
        </c:ser>
        <c:dLbls>
          <c:showLegendKey val="0"/>
          <c:showVal val="0"/>
          <c:showCatName val="0"/>
          <c:showSerName val="0"/>
          <c:showPercent val="0"/>
          <c:showBubbleSize val="0"/>
        </c:dLbls>
        <c:gapWidth val="219"/>
        <c:overlap val="-27"/>
        <c:axId val="736354656"/>
        <c:axId val="736355640"/>
      </c:barChart>
      <c:catAx>
        <c:axId val="73635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6355640"/>
        <c:crosses val="autoZero"/>
        <c:auto val="1"/>
        <c:lblAlgn val="ctr"/>
        <c:lblOffset val="100"/>
        <c:noMultiLvlLbl val="0"/>
      </c:catAx>
      <c:valAx>
        <c:axId val="73635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635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11570</c:v>
                </c:pt>
                <c:pt idx="1">
                  <c:v>1238</c:v>
                </c:pt>
                <c:pt idx="2">
                  <c:v>17884</c:v>
                </c:pt>
                <c:pt idx="3">
                  <c:v>11555</c:v>
                </c:pt>
                <c:pt idx="4">
                  <c:v>15066</c:v>
                </c:pt>
                <c:pt idx="5">
                  <c:v>21429</c:v>
                </c:pt>
                <c:pt idx="6">
                  <c:v>27283</c:v>
                </c:pt>
                <c:pt idx="7">
                  <c:v>21442</c:v>
                </c:pt>
                <c:pt idx="8">
                  <c:v>8085</c:v>
                </c:pt>
                <c:pt idx="9">
                  <c:v>940</c:v>
                </c:pt>
                <c:pt idx="10">
                  <c:v>643</c:v>
                </c:pt>
                <c:pt idx="11">
                  <c:v>1126</c:v>
                </c:pt>
                <c:pt idx="12">
                  <c:v>776</c:v>
                </c:pt>
                <c:pt idx="13">
                  <c:v>624</c:v>
                </c:pt>
                <c:pt idx="14">
                  <c:v>699</c:v>
                </c:pt>
                <c:pt idx="15">
                  <c:v>603</c:v>
                </c:pt>
                <c:pt idx="16">
                  <c:v>751</c:v>
                </c:pt>
                <c:pt idx="17">
                  <c:v>1046</c:v>
                </c:pt>
                <c:pt idx="18">
                  <c:v>2045</c:v>
                </c:pt>
                <c:pt idx="19">
                  <c:v>6635</c:v>
                </c:pt>
                <c:pt idx="20">
                  <c:v>2147</c:v>
                </c:pt>
                <c:pt idx="21">
                  <c:v>1478</c:v>
                </c:pt>
                <c:pt idx="22">
                  <c:v>2994</c:v>
                </c:pt>
                <c:pt idx="23">
                  <c:v>2993</c:v>
                </c:pt>
                <c:pt idx="24">
                  <c:v>13814</c:v>
                </c:pt>
                <c:pt idx="25">
                  <c:v>24394</c:v>
                </c:pt>
                <c:pt idx="26">
                  <c:v>9010</c:v>
                </c:pt>
                <c:pt idx="27">
                  <c:v>450</c:v>
                </c:pt>
                <c:pt idx="28">
                  <c:v>559</c:v>
                </c:pt>
                <c:pt idx="29">
                  <c:v>6003</c:v>
                </c:pt>
                <c:pt idx="30">
                  <c:v>2160</c:v>
                </c:pt>
                <c:pt idx="31">
                  <c:v>1360</c:v>
                </c:pt>
                <c:pt idx="32">
                  <c:v>1198</c:v>
                </c:pt>
                <c:pt idx="33">
                  <c:v>870</c:v>
                </c:pt>
                <c:pt idx="34">
                  <c:v>982</c:v>
                </c:pt>
                <c:pt idx="35">
                  <c:v>4557</c:v>
                </c:pt>
                <c:pt idx="36">
                  <c:v>34763</c:v>
                </c:pt>
                <c:pt idx="37">
                  <c:v>18414</c:v>
                </c:pt>
                <c:pt idx="38">
                  <c:v>28196</c:v>
                </c:pt>
                <c:pt idx="39">
                  <c:v>31786</c:v>
                </c:pt>
                <c:pt idx="40">
                  <c:v>22782</c:v>
                </c:pt>
                <c:pt idx="41">
                  <c:v>36397</c:v>
                </c:pt>
                <c:pt idx="42">
                  <c:v>16288</c:v>
                </c:pt>
                <c:pt idx="43">
                  <c:v>1304</c:v>
                </c:pt>
                <c:pt idx="44">
                  <c:v>887</c:v>
                </c:pt>
                <c:pt idx="45">
                  <c:v>30696</c:v>
                </c:pt>
                <c:pt idx="46">
                  <c:v>18075</c:v>
                </c:pt>
                <c:pt idx="47">
                  <c:v>896</c:v>
                </c:pt>
                <c:pt idx="48">
                  <c:v>915</c:v>
                </c:pt>
                <c:pt idx="49">
                  <c:v>2411</c:v>
                </c:pt>
                <c:pt idx="50">
                  <c:v>979</c:v>
                </c:pt>
                <c:pt idx="51">
                  <c:v>746</c:v>
                </c:pt>
                <c:pt idx="52">
                  <c:v>1098</c:v>
                </c:pt>
                <c:pt idx="53">
                  <c:v>17435</c:v>
                </c:pt>
                <c:pt idx="54">
                  <c:v>23792</c:v>
                </c:pt>
                <c:pt idx="55">
                  <c:v>17969</c:v>
                </c:pt>
                <c:pt idx="56">
                  <c:v>15893</c:v>
                </c:pt>
                <c:pt idx="57">
                  <c:v>17101</c:v>
                </c:pt>
                <c:pt idx="58">
                  <c:v>6642</c:v>
                </c:pt>
                <c:pt idx="59">
                  <c:v>24187</c:v>
                </c:pt>
                <c:pt idx="60">
                  <c:v>26581</c:v>
                </c:pt>
                <c:pt idx="61">
                  <c:v>12876</c:v>
                </c:pt>
                <c:pt idx="62">
                  <c:v>719</c:v>
                </c:pt>
                <c:pt idx="63">
                  <c:v>533</c:v>
                </c:pt>
                <c:pt idx="64">
                  <c:v>2919</c:v>
                </c:pt>
                <c:pt idx="65">
                  <c:v>1118</c:v>
                </c:pt>
                <c:pt idx="66">
                  <c:v>856</c:v>
                </c:pt>
                <c:pt idx="67">
                  <c:v>535</c:v>
                </c:pt>
                <c:pt idx="68">
                  <c:v>22580</c:v>
                </c:pt>
                <c:pt idx="69">
                  <c:v>71598</c:v>
                </c:pt>
                <c:pt idx="70">
                  <c:v>43850</c:v>
                </c:pt>
                <c:pt idx="71">
                  <c:v>67954</c:v>
                </c:pt>
                <c:pt idx="72">
                  <c:v>85340</c:v>
                </c:pt>
                <c:pt idx="73">
                  <c:v>33842</c:v>
                </c:pt>
                <c:pt idx="74">
                  <c:v>45084</c:v>
                </c:pt>
                <c:pt idx="75">
                  <c:v>43875</c:v>
                </c:pt>
                <c:pt idx="76">
                  <c:v>45535</c:v>
                </c:pt>
                <c:pt idx="77">
                  <c:v>30233</c:v>
                </c:pt>
                <c:pt idx="78">
                  <c:v>14497</c:v>
                </c:pt>
                <c:pt idx="79">
                  <c:v>2452</c:v>
                </c:pt>
                <c:pt idx="80">
                  <c:v>937</c:v>
                </c:pt>
                <c:pt idx="81">
                  <c:v>525</c:v>
                </c:pt>
                <c:pt idx="82">
                  <c:v>338</c:v>
                </c:pt>
                <c:pt idx="83">
                  <c:v>36158</c:v>
                </c:pt>
                <c:pt idx="84">
                  <c:v>48553</c:v>
                </c:pt>
                <c:pt idx="85">
                  <c:v>75985</c:v>
                </c:pt>
                <c:pt idx="86">
                  <c:v>49554</c:v>
                </c:pt>
                <c:pt idx="87">
                  <c:v>17025</c:v>
                </c:pt>
                <c:pt idx="88">
                  <c:v>65094</c:v>
                </c:pt>
                <c:pt idx="89">
                  <c:v>34879</c:v>
                </c:pt>
                <c:pt idx="90">
                  <c:v>2053</c:v>
                </c:pt>
                <c:pt idx="91">
                  <c:v>1128</c:v>
                </c:pt>
                <c:pt idx="92">
                  <c:v>986</c:v>
                </c:pt>
                <c:pt idx="93">
                  <c:v>874</c:v>
                </c:pt>
                <c:pt idx="94">
                  <c:v>1101</c:v>
                </c:pt>
                <c:pt idx="95">
                  <c:v>23191</c:v>
                </c:pt>
                <c:pt idx="96">
                  <c:v>29919</c:v>
                </c:pt>
                <c:pt idx="97">
                  <c:v>9580</c:v>
                </c:pt>
                <c:pt idx="98">
                  <c:v>694</c:v>
                </c:pt>
                <c:pt idx="99">
                  <c:v>460</c:v>
                </c:pt>
                <c:pt idx="100">
                  <c:v>10998</c:v>
                </c:pt>
                <c:pt idx="101">
                  <c:v>9328</c:v>
                </c:pt>
                <c:pt idx="102">
                  <c:v>879</c:v>
                </c:pt>
                <c:pt idx="103">
                  <c:v>650</c:v>
                </c:pt>
                <c:pt idx="104">
                  <c:v>7809</c:v>
                </c:pt>
                <c:pt idx="105">
                  <c:v>0</c:v>
                </c:pt>
              </c:numCache>
            </c:numRef>
          </c:val>
          <c:smooth val="0"/>
          <c:extLst>
            <c:ext xmlns:c16="http://schemas.microsoft.com/office/drawing/2014/chart" uri="{C3380CC4-5D6E-409C-BE32-E72D297353CC}">
              <c16:uniqueId val="{00000000-5E83-44BE-B849-184D388A98C4}"/>
            </c:ext>
          </c:extLst>
        </c:ser>
        <c:dLbls>
          <c:showLegendKey val="0"/>
          <c:showVal val="0"/>
          <c:showCatName val="0"/>
          <c:showSerName val="0"/>
          <c:showPercent val="0"/>
          <c:showBubbleSize val="0"/>
        </c:dLbls>
        <c:smooth val="0"/>
        <c:axId val="580164216"/>
        <c:axId val="580166840"/>
      </c:lineChart>
      <c:dateAx>
        <c:axId val="58016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166840"/>
        <c:crosses val="autoZero"/>
        <c:auto val="1"/>
        <c:lblOffset val="100"/>
        <c:baseTimeUnit val="days"/>
      </c:dateAx>
      <c:valAx>
        <c:axId val="58016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16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9D07-0830-4D1A-ACF0-93E94D2A301D}"/>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1E839830-E585-4D2A-A7F2-BA78AF2C00B4}"/>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903614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B4E06-DAD8-4B80-A2A1-98791DAD786A}"/>
              </a:ext>
            </a:extLst>
          </p:cNvPr>
          <p:cNvSpPr>
            <a:spLocks noGrp="1"/>
          </p:cNvSpPr>
          <p:nvPr>
            <p:ph type="title"/>
          </p:nvPr>
        </p:nvSpPr>
        <p:spPr/>
        <p:txBody>
          <a:bodyPr/>
          <a:lstStyle/>
          <a:p>
            <a:r>
              <a:rPr lang="en-US"/>
              <a:t>Facebook Key Metrics Table | Bosch Profi-Elektrowerkzeuge und Zubehör</a:t>
            </a:r>
          </a:p>
        </p:txBody>
      </p:sp>
      <p:graphicFrame>
        <p:nvGraphicFramePr>
          <p:cNvPr id="5" name="Table Placeholder 4">
            <a:extLst>
              <a:ext uri="{FF2B5EF4-FFF2-40B4-BE49-F238E27FC236}">
                <a16:creationId xmlns:a16="http://schemas.microsoft.com/office/drawing/2014/main" id="{B373C240-9281-4316-AFD0-EA4E78CE3E73}"/>
              </a:ext>
            </a:extLst>
          </p:cNvPr>
          <p:cNvGraphicFramePr>
            <a:graphicFrameLocks noGrp="1"/>
          </p:cNvGraphicFramePr>
          <p:nvPr>
            <p:ph type="tbl" sz="quarter" idx="13"/>
            <p:extLst>
              <p:ext uri="{D42A27DB-BD31-4B8C-83A1-F6EECF244321}">
                <p14:modId xmlns:p14="http://schemas.microsoft.com/office/powerpoint/2010/main" val="31565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16795872"/>
                    </a:ext>
                  </a:extLst>
                </a:gridCol>
                <a:gridCol w="263347">
                  <a:extLst>
                    <a:ext uri="{9D8B030D-6E8A-4147-A177-3AD203B41FA5}">
                      <a16:colId xmlns:a16="http://schemas.microsoft.com/office/drawing/2014/main" val="3514531633"/>
                    </a:ext>
                  </a:extLst>
                </a:gridCol>
                <a:gridCol w="263347">
                  <a:extLst>
                    <a:ext uri="{9D8B030D-6E8A-4147-A177-3AD203B41FA5}">
                      <a16:colId xmlns:a16="http://schemas.microsoft.com/office/drawing/2014/main" val="2389250971"/>
                    </a:ext>
                  </a:extLst>
                </a:gridCol>
                <a:gridCol w="263347">
                  <a:extLst>
                    <a:ext uri="{9D8B030D-6E8A-4147-A177-3AD203B41FA5}">
                      <a16:colId xmlns:a16="http://schemas.microsoft.com/office/drawing/2014/main" val="931978170"/>
                    </a:ext>
                  </a:extLst>
                </a:gridCol>
                <a:gridCol w="263347">
                  <a:extLst>
                    <a:ext uri="{9D8B030D-6E8A-4147-A177-3AD203B41FA5}">
                      <a16:colId xmlns:a16="http://schemas.microsoft.com/office/drawing/2014/main" val="2030107994"/>
                    </a:ext>
                  </a:extLst>
                </a:gridCol>
                <a:gridCol w="263347">
                  <a:extLst>
                    <a:ext uri="{9D8B030D-6E8A-4147-A177-3AD203B41FA5}">
                      <a16:colId xmlns:a16="http://schemas.microsoft.com/office/drawing/2014/main" val="3720822230"/>
                    </a:ext>
                  </a:extLst>
                </a:gridCol>
                <a:gridCol w="263347">
                  <a:extLst>
                    <a:ext uri="{9D8B030D-6E8A-4147-A177-3AD203B41FA5}">
                      <a16:colId xmlns:a16="http://schemas.microsoft.com/office/drawing/2014/main" val="2280871461"/>
                    </a:ext>
                  </a:extLst>
                </a:gridCol>
                <a:gridCol w="263347">
                  <a:extLst>
                    <a:ext uri="{9D8B030D-6E8A-4147-A177-3AD203B41FA5}">
                      <a16:colId xmlns:a16="http://schemas.microsoft.com/office/drawing/2014/main" val="2116349018"/>
                    </a:ext>
                  </a:extLst>
                </a:gridCol>
                <a:gridCol w="263347">
                  <a:extLst>
                    <a:ext uri="{9D8B030D-6E8A-4147-A177-3AD203B41FA5}">
                      <a16:colId xmlns:a16="http://schemas.microsoft.com/office/drawing/2014/main" val="3029114714"/>
                    </a:ext>
                  </a:extLst>
                </a:gridCol>
                <a:gridCol w="263347">
                  <a:extLst>
                    <a:ext uri="{9D8B030D-6E8A-4147-A177-3AD203B41FA5}">
                      <a16:colId xmlns:a16="http://schemas.microsoft.com/office/drawing/2014/main" val="1516362777"/>
                    </a:ext>
                  </a:extLst>
                </a:gridCol>
                <a:gridCol w="263347">
                  <a:extLst>
                    <a:ext uri="{9D8B030D-6E8A-4147-A177-3AD203B41FA5}">
                      <a16:colId xmlns:a16="http://schemas.microsoft.com/office/drawing/2014/main" val="2170827850"/>
                    </a:ext>
                  </a:extLst>
                </a:gridCol>
                <a:gridCol w="263347">
                  <a:extLst>
                    <a:ext uri="{9D8B030D-6E8A-4147-A177-3AD203B41FA5}">
                      <a16:colId xmlns:a16="http://schemas.microsoft.com/office/drawing/2014/main" val="2470192268"/>
                    </a:ext>
                  </a:extLst>
                </a:gridCol>
                <a:gridCol w="263347">
                  <a:extLst>
                    <a:ext uri="{9D8B030D-6E8A-4147-A177-3AD203B41FA5}">
                      <a16:colId xmlns:a16="http://schemas.microsoft.com/office/drawing/2014/main" val="3198527796"/>
                    </a:ext>
                  </a:extLst>
                </a:gridCol>
                <a:gridCol w="263347">
                  <a:extLst>
                    <a:ext uri="{9D8B030D-6E8A-4147-A177-3AD203B41FA5}">
                      <a16:colId xmlns:a16="http://schemas.microsoft.com/office/drawing/2014/main" val="3791876533"/>
                    </a:ext>
                  </a:extLst>
                </a:gridCol>
                <a:gridCol w="263347">
                  <a:extLst>
                    <a:ext uri="{9D8B030D-6E8A-4147-A177-3AD203B41FA5}">
                      <a16:colId xmlns:a16="http://schemas.microsoft.com/office/drawing/2014/main" val="2343098357"/>
                    </a:ext>
                  </a:extLst>
                </a:gridCol>
                <a:gridCol w="263347">
                  <a:extLst>
                    <a:ext uri="{9D8B030D-6E8A-4147-A177-3AD203B41FA5}">
                      <a16:colId xmlns:a16="http://schemas.microsoft.com/office/drawing/2014/main" val="1894562764"/>
                    </a:ext>
                  </a:extLst>
                </a:gridCol>
                <a:gridCol w="263347">
                  <a:extLst>
                    <a:ext uri="{9D8B030D-6E8A-4147-A177-3AD203B41FA5}">
                      <a16:colId xmlns:a16="http://schemas.microsoft.com/office/drawing/2014/main" val="2839844281"/>
                    </a:ext>
                  </a:extLst>
                </a:gridCol>
                <a:gridCol w="263347">
                  <a:extLst>
                    <a:ext uri="{9D8B030D-6E8A-4147-A177-3AD203B41FA5}">
                      <a16:colId xmlns:a16="http://schemas.microsoft.com/office/drawing/2014/main" val="1882993529"/>
                    </a:ext>
                  </a:extLst>
                </a:gridCol>
                <a:gridCol w="263347">
                  <a:extLst>
                    <a:ext uri="{9D8B030D-6E8A-4147-A177-3AD203B41FA5}">
                      <a16:colId xmlns:a16="http://schemas.microsoft.com/office/drawing/2014/main" val="1211328774"/>
                    </a:ext>
                  </a:extLst>
                </a:gridCol>
                <a:gridCol w="263347">
                  <a:extLst>
                    <a:ext uri="{9D8B030D-6E8A-4147-A177-3AD203B41FA5}">
                      <a16:colId xmlns:a16="http://schemas.microsoft.com/office/drawing/2014/main" val="2215656168"/>
                    </a:ext>
                  </a:extLst>
                </a:gridCol>
                <a:gridCol w="263347">
                  <a:extLst>
                    <a:ext uri="{9D8B030D-6E8A-4147-A177-3AD203B41FA5}">
                      <a16:colId xmlns:a16="http://schemas.microsoft.com/office/drawing/2014/main" val="3486732442"/>
                    </a:ext>
                  </a:extLst>
                </a:gridCol>
                <a:gridCol w="263347">
                  <a:extLst>
                    <a:ext uri="{9D8B030D-6E8A-4147-A177-3AD203B41FA5}">
                      <a16:colId xmlns:a16="http://schemas.microsoft.com/office/drawing/2014/main" val="4150228882"/>
                    </a:ext>
                  </a:extLst>
                </a:gridCol>
                <a:gridCol w="263347">
                  <a:extLst>
                    <a:ext uri="{9D8B030D-6E8A-4147-A177-3AD203B41FA5}">
                      <a16:colId xmlns:a16="http://schemas.microsoft.com/office/drawing/2014/main" val="865381969"/>
                    </a:ext>
                  </a:extLst>
                </a:gridCol>
                <a:gridCol w="263347">
                  <a:extLst>
                    <a:ext uri="{9D8B030D-6E8A-4147-A177-3AD203B41FA5}">
                      <a16:colId xmlns:a16="http://schemas.microsoft.com/office/drawing/2014/main" val="1756495027"/>
                    </a:ext>
                  </a:extLst>
                </a:gridCol>
                <a:gridCol w="263347">
                  <a:extLst>
                    <a:ext uri="{9D8B030D-6E8A-4147-A177-3AD203B41FA5}">
                      <a16:colId xmlns:a16="http://schemas.microsoft.com/office/drawing/2014/main" val="940222748"/>
                    </a:ext>
                  </a:extLst>
                </a:gridCol>
                <a:gridCol w="263347">
                  <a:extLst>
                    <a:ext uri="{9D8B030D-6E8A-4147-A177-3AD203B41FA5}">
                      <a16:colId xmlns:a16="http://schemas.microsoft.com/office/drawing/2014/main" val="3737461895"/>
                    </a:ext>
                  </a:extLst>
                </a:gridCol>
                <a:gridCol w="263347">
                  <a:extLst>
                    <a:ext uri="{9D8B030D-6E8A-4147-A177-3AD203B41FA5}">
                      <a16:colId xmlns:a16="http://schemas.microsoft.com/office/drawing/2014/main" val="2984257973"/>
                    </a:ext>
                  </a:extLst>
                </a:gridCol>
                <a:gridCol w="263347">
                  <a:extLst>
                    <a:ext uri="{9D8B030D-6E8A-4147-A177-3AD203B41FA5}">
                      <a16:colId xmlns:a16="http://schemas.microsoft.com/office/drawing/2014/main" val="1381053978"/>
                    </a:ext>
                  </a:extLst>
                </a:gridCol>
                <a:gridCol w="263347">
                  <a:extLst>
                    <a:ext uri="{9D8B030D-6E8A-4147-A177-3AD203B41FA5}">
                      <a16:colId xmlns:a16="http://schemas.microsoft.com/office/drawing/2014/main" val="1490995863"/>
                    </a:ext>
                  </a:extLst>
                </a:gridCol>
                <a:gridCol w="263347">
                  <a:extLst>
                    <a:ext uri="{9D8B030D-6E8A-4147-A177-3AD203B41FA5}">
                      <a16:colId xmlns:a16="http://schemas.microsoft.com/office/drawing/2014/main" val="3636029403"/>
                    </a:ext>
                  </a:extLst>
                </a:gridCol>
                <a:gridCol w="263347">
                  <a:extLst>
                    <a:ext uri="{9D8B030D-6E8A-4147-A177-3AD203B41FA5}">
                      <a16:colId xmlns:a16="http://schemas.microsoft.com/office/drawing/2014/main" val="18277824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874230228"/>
                  </a:ext>
                </a:extLst>
              </a:tr>
              <a:tr h="370840">
                <a:tc>
                  <a:txBody>
                    <a:bodyPr/>
                    <a:lstStyle/>
                    <a:p>
                      <a:r>
                        <a:rPr lang="en-US" sz="1000"/>
                        <a:t>Bosch Profi-Elektrowerkzeuge und Zubehör</a:t>
                      </a:r>
                    </a:p>
                  </a:txBody>
                  <a:tcPr/>
                </a:tc>
                <a:tc>
                  <a:txBody>
                    <a:bodyPr/>
                    <a:lstStyle/>
                    <a:p>
                      <a:r>
                        <a:rPr lang="en-US" sz="1000"/>
                        <a:t>114370</a:t>
                      </a:r>
                    </a:p>
                  </a:txBody>
                  <a:tcPr/>
                </a:tc>
                <a:tc>
                  <a:txBody>
                    <a:bodyPr/>
                    <a:lstStyle/>
                    <a:p>
                      <a:r>
                        <a:rPr lang="en-US" sz="1000"/>
                        <a:t>6640</a:t>
                      </a:r>
                    </a:p>
                  </a:txBody>
                  <a:tcPr/>
                </a:tc>
                <a:tc>
                  <a:txBody>
                    <a:bodyPr/>
                    <a:lstStyle/>
                    <a:p>
                      <a:r>
                        <a:rPr lang="en-US" sz="1000"/>
                        <a:t>8377</a:t>
                      </a:r>
                    </a:p>
                  </a:txBody>
                  <a:tcPr/>
                </a:tc>
                <a:tc>
                  <a:txBody>
                    <a:bodyPr/>
                    <a:lstStyle/>
                    <a:p>
                      <a:r>
                        <a:rPr lang="en-US" sz="1000"/>
                        <a:t>1598</a:t>
                      </a:r>
                    </a:p>
                  </a:txBody>
                  <a:tcPr/>
                </a:tc>
                <a:tc>
                  <a:txBody>
                    <a:bodyPr/>
                    <a:lstStyle/>
                    <a:p>
                      <a:r>
                        <a:rPr lang="en-US" sz="1000"/>
                        <a:t>96134.951923077</a:t>
                      </a:r>
                    </a:p>
                  </a:txBody>
                  <a:tcPr/>
                </a:tc>
                <a:tc>
                  <a:txBody>
                    <a:bodyPr/>
                    <a:lstStyle/>
                    <a:p>
                      <a:r>
                        <a:rPr lang="en-US" sz="1000"/>
                        <a:t>8135700</a:t>
                      </a:r>
                    </a:p>
                  </a:txBody>
                  <a:tcPr/>
                </a:tc>
                <a:tc>
                  <a:txBody>
                    <a:bodyPr/>
                    <a:lstStyle/>
                    <a:p>
                      <a:r>
                        <a:rPr lang="en-US" sz="1000"/>
                        <a:t>5778559</a:t>
                      </a:r>
                    </a:p>
                  </a:txBody>
                  <a:tcPr/>
                </a:tc>
                <a:tc>
                  <a:txBody>
                    <a:bodyPr/>
                    <a:lstStyle/>
                    <a:p>
                      <a:r>
                        <a:rPr lang="en-US" sz="1000"/>
                        <a:t>2357141</a:t>
                      </a:r>
                    </a:p>
                  </a:txBody>
                  <a:tcPr/>
                </a:tc>
                <a:tc>
                  <a:txBody>
                    <a:bodyPr/>
                    <a:lstStyle/>
                    <a:p>
                      <a:r>
                        <a:rPr lang="en-US" sz="1000"/>
                        <a:t>14.75 %</a:t>
                      </a:r>
                    </a:p>
                  </a:txBody>
                  <a:tcPr/>
                </a:tc>
                <a:tc>
                  <a:txBody>
                    <a:bodyPr/>
                    <a:lstStyle/>
                    <a:p>
                      <a:r>
                        <a:rPr lang="en-US" sz="1000"/>
                        <a:t>1577736</a:t>
                      </a:r>
                    </a:p>
                  </a:txBody>
                  <a:tcPr/>
                </a:tc>
                <a:tc>
                  <a:txBody>
                    <a:bodyPr/>
                    <a:lstStyle/>
                    <a:p>
                      <a:r>
                        <a:rPr lang="en-US" sz="1000"/>
                        <a:t>428209</a:t>
                      </a:r>
                    </a:p>
                  </a:txBody>
                  <a:tcPr/>
                </a:tc>
                <a:tc>
                  <a:txBody>
                    <a:bodyPr/>
                    <a:lstStyle/>
                    <a:p>
                      <a:r>
                        <a:rPr lang="en-US" sz="1000"/>
                        <a:t>116</a:t>
                      </a:r>
                    </a:p>
                  </a:txBody>
                  <a:tcPr/>
                </a:tc>
                <a:tc>
                  <a:txBody>
                    <a:bodyPr/>
                    <a:lstStyle/>
                    <a:p>
                      <a:r>
                        <a:rPr lang="en-US" sz="1000"/>
                        <a:t>137</a:t>
                      </a:r>
                    </a:p>
                  </a:txBody>
                  <a:tcPr/>
                </a:tc>
                <a:tc>
                  <a:txBody>
                    <a:bodyPr/>
                    <a:lstStyle/>
                    <a:p>
                      <a:r>
                        <a:rPr lang="en-US" sz="1000"/>
                        <a:t>218553</a:t>
                      </a:r>
                    </a:p>
                  </a:txBody>
                  <a:tcPr/>
                </a:tc>
                <a:tc>
                  <a:txBody>
                    <a:bodyPr/>
                    <a:lstStyle/>
                    <a:p>
                      <a:r>
                        <a:rPr lang="en-US" sz="1000"/>
                        <a:t>15403</a:t>
                      </a:r>
                    </a:p>
                  </a:txBody>
                  <a:tcPr/>
                </a:tc>
                <a:tc>
                  <a:txBody>
                    <a:bodyPr/>
                    <a:lstStyle/>
                    <a:p>
                      <a:r>
                        <a:rPr lang="en-US" sz="1000"/>
                        <a:t>44417</a:t>
                      </a:r>
                    </a:p>
                  </a:txBody>
                  <a:tcPr/>
                </a:tc>
                <a:tc>
                  <a:txBody>
                    <a:bodyPr/>
                    <a:lstStyle/>
                    <a:p>
                      <a:r>
                        <a:rPr lang="en-US" sz="1000"/>
                        <a:t>77725</a:t>
                      </a:r>
                    </a:p>
                  </a:txBody>
                  <a:tcPr/>
                </a:tc>
                <a:tc>
                  <a:txBody>
                    <a:bodyPr/>
                    <a:lstStyle/>
                    <a:p>
                      <a:r>
                        <a:rPr lang="en-US" sz="1000"/>
                        <a:t>80933</a:t>
                      </a:r>
                    </a:p>
                  </a:txBody>
                  <a:tcPr/>
                </a:tc>
                <a:tc>
                  <a:txBody>
                    <a:bodyPr/>
                    <a:lstStyle/>
                    <a:p>
                      <a:r>
                        <a:rPr lang="en-US" sz="1000"/>
                        <a:t>0</a:t>
                      </a:r>
                    </a:p>
                  </a:txBody>
                  <a:tcPr/>
                </a:tc>
                <a:tc>
                  <a:txBody>
                    <a:bodyPr/>
                    <a:lstStyle/>
                    <a:p>
                      <a:r>
                        <a:rPr lang="en-US" sz="1000"/>
                        <a:t>39089</a:t>
                      </a:r>
                    </a:p>
                  </a:txBody>
                  <a:tcPr/>
                </a:tc>
                <a:tc>
                  <a:txBody>
                    <a:bodyPr/>
                    <a:lstStyle/>
                    <a:p>
                      <a:r>
                        <a:rPr lang="en-US" sz="1000"/>
                        <a:t>30182</a:t>
                      </a:r>
                    </a:p>
                  </a:txBody>
                  <a:tcPr/>
                </a:tc>
                <a:tc>
                  <a:txBody>
                    <a:bodyPr/>
                    <a:lstStyle/>
                    <a:p>
                      <a:r>
                        <a:rPr lang="en-US" sz="1000"/>
                        <a:t>4925</a:t>
                      </a:r>
                    </a:p>
                  </a:txBody>
                  <a:tcPr/>
                </a:tc>
                <a:tc>
                  <a:txBody>
                    <a:bodyPr/>
                    <a:lstStyle/>
                    <a:p>
                      <a:r>
                        <a:rPr lang="en-US" sz="1000"/>
                        <a:t>3982</a:t>
                      </a:r>
                    </a:p>
                  </a:txBody>
                  <a:tcPr/>
                </a:tc>
                <a:tc>
                  <a:txBody>
                    <a:bodyPr/>
                    <a:lstStyle/>
                    <a:p>
                      <a:r>
                        <a:rPr lang="en-US" sz="1000"/>
                        <a:t>0</a:t>
                      </a:r>
                    </a:p>
                  </a:txBody>
                  <a:tcPr/>
                </a:tc>
                <a:tc>
                  <a:txBody>
                    <a:bodyPr/>
                    <a:lstStyle/>
                    <a:p>
                      <a:r>
                        <a:rPr lang="en-US" sz="1000"/>
                        <a:t>0</a:t>
                      </a:r>
                    </a:p>
                  </a:txBody>
                  <a:tcPr/>
                </a:tc>
                <a:tc>
                  <a:txBody>
                    <a:bodyPr/>
                    <a:lstStyle/>
                    <a:p>
                      <a:r>
                        <a:rPr lang="en-US" sz="1000"/>
                        <a:t>198</a:t>
                      </a:r>
                    </a:p>
                  </a:txBody>
                  <a:tcPr/>
                </a:tc>
                <a:tc>
                  <a:txBody>
                    <a:bodyPr/>
                    <a:lstStyle/>
                    <a:p>
                      <a:r>
                        <a:rPr lang="en-US" sz="1000"/>
                        <a:t>118</a:t>
                      </a:r>
                    </a:p>
                  </a:txBody>
                  <a:tcPr/>
                </a:tc>
                <a:tc>
                  <a:txBody>
                    <a:bodyPr/>
                    <a:lstStyle/>
                    <a:p>
                      <a:r>
                        <a:rPr lang="en-US" sz="1000"/>
                        <a:t>75</a:t>
                      </a:r>
                    </a:p>
                  </a:txBody>
                  <a:tcPr/>
                </a:tc>
                <a:tc>
                  <a:txBody>
                    <a:bodyPr/>
                    <a:lstStyle/>
                    <a:p>
                      <a:r>
                        <a:rPr lang="en-US" sz="1000"/>
                        <a:t>1</a:t>
                      </a:r>
                    </a:p>
                  </a:txBody>
                  <a:tcPr/>
                </a:tc>
                <a:tc>
                  <a:txBody>
                    <a:bodyPr/>
                    <a:lstStyle/>
                    <a:p>
                      <a:r>
                        <a:rPr lang="en-US" sz="1000"/>
                        <a:t>4</a:t>
                      </a:r>
                    </a:p>
                  </a:txBody>
                  <a:tcPr/>
                </a:tc>
                <a:extLst>
                  <a:ext uri="{0D108BD9-81ED-4DB2-BD59-A6C34878D82A}">
                    <a16:rowId xmlns:a16="http://schemas.microsoft.com/office/drawing/2014/main" val="3597642218"/>
                  </a:ext>
                </a:extLst>
              </a:tr>
            </a:tbl>
          </a:graphicData>
        </a:graphic>
      </p:graphicFrame>
      <p:sp>
        <p:nvSpPr>
          <p:cNvPr id="4" name="Text Placeholder 3">
            <a:extLst>
              <a:ext uri="{FF2B5EF4-FFF2-40B4-BE49-F238E27FC236}">
                <a16:creationId xmlns:a16="http://schemas.microsoft.com/office/drawing/2014/main" id="{FEB7CD12-1C17-46D1-8DE8-A1B62EB7D70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50485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F82F-572B-43EF-9539-DC61BAA5F5C9}"/>
              </a:ext>
            </a:extLst>
          </p:cNvPr>
          <p:cNvSpPr>
            <a:spLocks noGrp="1"/>
          </p:cNvSpPr>
          <p:nvPr>
            <p:ph type="title"/>
          </p:nvPr>
        </p:nvSpPr>
        <p:spPr/>
        <p:txBody>
          <a:bodyPr/>
          <a:lstStyle/>
          <a:p>
            <a:r>
              <a:rPr lang="en-US"/>
              <a:t>Facebook Fans Change | Bosch Profi-Elektrowerkzeuge und Zubehör</a:t>
            </a:r>
          </a:p>
        </p:txBody>
      </p:sp>
      <p:graphicFrame>
        <p:nvGraphicFramePr>
          <p:cNvPr id="6" name="Chart Placeholder 5">
            <a:extLst>
              <a:ext uri="{FF2B5EF4-FFF2-40B4-BE49-F238E27FC236}">
                <a16:creationId xmlns:a16="http://schemas.microsoft.com/office/drawing/2014/main" id="{C695D10E-DAF6-44CB-8414-1EB7DB6D11EE}"/>
              </a:ext>
            </a:extLst>
          </p:cNvPr>
          <p:cNvGraphicFramePr>
            <a:graphicFrameLocks noGrp="1"/>
          </p:cNvGraphicFramePr>
          <p:nvPr>
            <p:ph type="chart" sz="quarter" idx="13"/>
            <p:extLst>
              <p:ext uri="{D42A27DB-BD31-4B8C-83A1-F6EECF244321}">
                <p14:modId xmlns:p14="http://schemas.microsoft.com/office/powerpoint/2010/main" val="3014936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94EFD-4CAA-4DA8-8E57-46479EB84721}"/>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0E81C9D-038D-43A0-A841-D5131A884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963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252DB-B0BC-4447-ACB5-34F1D880509E}"/>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0FBA35CE-D53A-44CD-91B1-4AB12FDADB45}"/>
              </a:ext>
            </a:extLst>
          </p:cNvPr>
          <p:cNvGraphicFramePr>
            <a:graphicFrameLocks noGrp="1"/>
          </p:cNvGraphicFramePr>
          <p:nvPr>
            <p:ph type="tbl" sz="quarter" idx="13"/>
            <p:extLst>
              <p:ext uri="{D42A27DB-BD31-4B8C-83A1-F6EECF244321}">
                <p14:modId xmlns:p14="http://schemas.microsoft.com/office/powerpoint/2010/main" val="42538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9238072"/>
                    </a:ext>
                  </a:extLst>
                </a:gridCol>
                <a:gridCol w="246888">
                  <a:extLst>
                    <a:ext uri="{9D8B030D-6E8A-4147-A177-3AD203B41FA5}">
                      <a16:colId xmlns:a16="http://schemas.microsoft.com/office/drawing/2014/main" val="3560673616"/>
                    </a:ext>
                  </a:extLst>
                </a:gridCol>
                <a:gridCol w="246888">
                  <a:extLst>
                    <a:ext uri="{9D8B030D-6E8A-4147-A177-3AD203B41FA5}">
                      <a16:colId xmlns:a16="http://schemas.microsoft.com/office/drawing/2014/main" val="2997219962"/>
                    </a:ext>
                  </a:extLst>
                </a:gridCol>
                <a:gridCol w="246888">
                  <a:extLst>
                    <a:ext uri="{9D8B030D-6E8A-4147-A177-3AD203B41FA5}">
                      <a16:colId xmlns:a16="http://schemas.microsoft.com/office/drawing/2014/main" val="2763092161"/>
                    </a:ext>
                  </a:extLst>
                </a:gridCol>
                <a:gridCol w="246888">
                  <a:extLst>
                    <a:ext uri="{9D8B030D-6E8A-4147-A177-3AD203B41FA5}">
                      <a16:colId xmlns:a16="http://schemas.microsoft.com/office/drawing/2014/main" val="4230161640"/>
                    </a:ext>
                  </a:extLst>
                </a:gridCol>
                <a:gridCol w="246888">
                  <a:extLst>
                    <a:ext uri="{9D8B030D-6E8A-4147-A177-3AD203B41FA5}">
                      <a16:colId xmlns:a16="http://schemas.microsoft.com/office/drawing/2014/main" val="268886703"/>
                    </a:ext>
                  </a:extLst>
                </a:gridCol>
                <a:gridCol w="246888">
                  <a:extLst>
                    <a:ext uri="{9D8B030D-6E8A-4147-A177-3AD203B41FA5}">
                      <a16:colId xmlns:a16="http://schemas.microsoft.com/office/drawing/2014/main" val="2221740824"/>
                    </a:ext>
                  </a:extLst>
                </a:gridCol>
                <a:gridCol w="246888">
                  <a:extLst>
                    <a:ext uri="{9D8B030D-6E8A-4147-A177-3AD203B41FA5}">
                      <a16:colId xmlns:a16="http://schemas.microsoft.com/office/drawing/2014/main" val="1832943637"/>
                    </a:ext>
                  </a:extLst>
                </a:gridCol>
                <a:gridCol w="246888">
                  <a:extLst>
                    <a:ext uri="{9D8B030D-6E8A-4147-A177-3AD203B41FA5}">
                      <a16:colId xmlns:a16="http://schemas.microsoft.com/office/drawing/2014/main" val="1315499477"/>
                    </a:ext>
                  </a:extLst>
                </a:gridCol>
                <a:gridCol w="246888">
                  <a:extLst>
                    <a:ext uri="{9D8B030D-6E8A-4147-A177-3AD203B41FA5}">
                      <a16:colId xmlns:a16="http://schemas.microsoft.com/office/drawing/2014/main" val="272704334"/>
                    </a:ext>
                  </a:extLst>
                </a:gridCol>
                <a:gridCol w="246888">
                  <a:extLst>
                    <a:ext uri="{9D8B030D-6E8A-4147-A177-3AD203B41FA5}">
                      <a16:colId xmlns:a16="http://schemas.microsoft.com/office/drawing/2014/main" val="2195848839"/>
                    </a:ext>
                  </a:extLst>
                </a:gridCol>
                <a:gridCol w="246888">
                  <a:extLst>
                    <a:ext uri="{9D8B030D-6E8A-4147-A177-3AD203B41FA5}">
                      <a16:colId xmlns:a16="http://schemas.microsoft.com/office/drawing/2014/main" val="978589894"/>
                    </a:ext>
                  </a:extLst>
                </a:gridCol>
                <a:gridCol w="246888">
                  <a:extLst>
                    <a:ext uri="{9D8B030D-6E8A-4147-A177-3AD203B41FA5}">
                      <a16:colId xmlns:a16="http://schemas.microsoft.com/office/drawing/2014/main" val="351401869"/>
                    </a:ext>
                  </a:extLst>
                </a:gridCol>
                <a:gridCol w="246888">
                  <a:extLst>
                    <a:ext uri="{9D8B030D-6E8A-4147-A177-3AD203B41FA5}">
                      <a16:colId xmlns:a16="http://schemas.microsoft.com/office/drawing/2014/main" val="471225011"/>
                    </a:ext>
                  </a:extLst>
                </a:gridCol>
                <a:gridCol w="246888">
                  <a:extLst>
                    <a:ext uri="{9D8B030D-6E8A-4147-A177-3AD203B41FA5}">
                      <a16:colId xmlns:a16="http://schemas.microsoft.com/office/drawing/2014/main" val="3998468462"/>
                    </a:ext>
                  </a:extLst>
                </a:gridCol>
                <a:gridCol w="246888">
                  <a:extLst>
                    <a:ext uri="{9D8B030D-6E8A-4147-A177-3AD203B41FA5}">
                      <a16:colId xmlns:a16="http://schemas.microsoft.com/office/drawing/2014/main" val="3870944382"/>
                    </a:ext>
                  </a:extLst>
                </a:gridCol>
                <a:gridCol w="246888">
                  <a:extLst>
                    <a:ext uri="{9D8B030D-6E8A-4147-A177-3AD203B41FA5}">
                      <a16:colId xmlns:a16="http://schemas.microsoft.com/office/drawing/2014/main" val="1777124223"/>
                    </a:ext>
                  </a:extLst>
                </a:gridCol>
                <a:gridCol w="246888">
                  <a:extLst>
                    <a:ext uri="{9D8B030D-6E8A-4147-A177-3AD203B41FA5}">
                      <a16:colId xmlns:a16="http://schemas.microsoft.com/office/drawing/2014/main" val="3321482028"/>
                    </a:ext>
                  </a:extLst>
                </a:gridCol>
                <a:gridCol w="246888">
                  <a:extLst>
                    <a:ext uri="{9D8B030D-6E8A-4147-A177-3AD203B41FA5}">
                      <a16:colId xmlns:a16="http://schemas.microsoft.com/office/drawing/2014/main" val="3401391150"/>
                    </a:ext>
                  </a:extLst>
                </a:gridCol>
                <a:gridCol w="246888">
                  <a:extLst>
                    <a:ext uri="{9D8B030D-6E8A-4147-A177-3AD203B41FA5}">
                      <a16:colId xmlns:a16="http://schemas.microsoft.com/office/drawing/2014/main" val="1835323090"/>
                    </a:ext>
                  </a:extLst>
                </a:gridCol>
                <a:gridCol w="246888">
                  <a:extLst>
                    <a:ext uri="{9D8B030D-6E8A-4147-A177-3AD203B41FA5}">
                      <a16:colId xmlns:a16="http://schemas.microsoft.com/office/drawing/2014/main" val="4208676400"/>
                    </a:ext>
                  </a:extLst>
                </a:gridCol>
                <a:gridCol w="246888">
                  <a:extLst>
                    <a:ext uri="{9D8B030D-6E8A-4147-A177-3AD203B41FA5}">
                      <a16:colId xmlns:a16="http://schemas.microsoft.com/office/drawing/2014/main" val="4053795410"/>
                    </a:ext>
                  </a:extLst>
                </a:gridCol>
                <a:gridCol w="246888">
                  <a:extLst>
                    <a:ext uri="{9D8B030D-6E8A-4147-A177-3AD203B41FA5}">
                      <a16:colId xmlns:a16="http://schemas.microsoft.com/office/drawing/2014/main" val="188699297"/>
                    </a:ext>
                  </a:extLst>
                </a:gridCol>
                <a:gridCol w="246888">
                  <a:extLst>
                    <a:ext uri="{9D8B030D-6E8A-4147-A177-3AD203B41FA5}">
                      <a16:colId xmlns:a16="http://schemas.microsoft.com/office/drawing/2014/main" val="3854328819"/>
                    </a:ext>
                  </a:extLst>
                </a:gridCol>
                <a:gridCol w="246888">
                  <a:extLst>
                    <a:ext uri="{9D8B030D-6E8A-4147-A177-3AD203B41FA5}">
                      <a16:colId xmlns:a16="http://schemas.microsoft.com/office/drawing/2014/main" val="555039101"/>
                    </a:ext>
                  </a:extLst>
                </a:gridCol>
                <a:gridCol w="246888">
                  <a:extLst>
                    <a:ext uri="{9D8B030D-6E8A-4147-A177-3AD203B41FA5}">
                      <a16:colId xmlns:a16="http://schemas.microsoft.com/office/drawing/2014/main" val="617315721"/>
                    </a:ext>
                  </a:extLst>
                </a:gridCol>
                <a:gridCol w="246888">
                  <a:extLst>
                    <a:ext uri="{9D8B030D-6E8A-4147-A177-3AD203B41FA5}">
                      <a16:colId xmlns:a16="http://schemas.microsoft.com/office/drawing/2014/main" val="2418738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1242807"/>
                  </a:ext>
                </a:extLst>
              </a:tr>
            </a:tbl>
          </a:graphicData>
        </a:graphic>
      </p:graphicFrame>
      <p:sp>
        <p:nvSpPr>
          <p:cNvPr id="4" name="Text Placeholder 3">
            <a:extLst>
              <a:ext uri="{FF2B5EF4-FFF2-40B4-BE49-F238E27FC236}">
                <a16:creationId xmlns:a16="http://schemas.microsoft.com/office/drawing/2014/main" id="{0882CB0E-4DF5-4B85-9113-6BFEBAEFF21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55910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F4B5-DDA6-4E83-A71F-0DAC78D4634B}"/>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7377D336-19FD-4A47-BF71-47FC7B9B711D}"/>
              </a:ext>
            </a:extLst>
          </p:cNvPr>
          <p:cNvGraphicFramePr>
            <a:graphicFrameLocks noGrp="1"/>
          </p:cNvGraphicFramePr>
          <p:nvPr>
            <p:ph type="tbl" sz="quarter" idx="13"/>
            <p:extLst>
              <p:ext uri="{D42A27DB-BD31-4B8C-83A1-F6EECF244321}">
                <p14:modId xmlns:p14="http://schemas.microsoft.com/office/powerpoint/2010/main" val="182174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3979973"/>
                    </a:ext>
                  </a:extLst>
                </a:gridCol>
                <a:gridCol w="246888">
                  <a:extLst>
                    <a:ext uri="{9D8B030D-6E8A-4147-A177-3AD203B41FA5}">
                      <a16:colId xmlns:a16="http://schemas.microsoft.com/office/drawing/2014/main" val="2545077971"/>
                    </a:ext>
                  </a:extLst>
                </a:gridCol>
                <a:gridCol w="246888">
                  <a:extLst>
                    <a:ext uri="{9D8B030D-6E8A-4147-A177-3AD203B41FA5}">
                      <a16:colId xmlns:a16="http://schemas.microsoft.com/office/drawing/2014/main" val="3035671933"/>
                    </a:ext>
                  </a:extLst>
                </a:gridCol>
                <a:gridCol w="246888">
                  <a:extLst>
                    <a:ext uri="{9D8B030D-6E8A-4147-A177-3AD203B41FA5}">
                      <a16:colId xmlns:a16="http://schemas.microsoft.com/office/drawing/2014/main" val="2170643341"/>
                    </a:ext>
                  </a:extLst>
                </a:gridCol>
                <a:gridCol w="246888">
                  <a:extLst>
                    <a:ext uri="{9D8B030D-6E8A-4147-A177-3AD203B41FA5}">
                      <a16:colId xmlns:a16="http://schemas.microsoft.com/office/drawing/2014/main" val="3945948831"/>
                    </a:ext>
                  </a:extLst>
                </a:gridCol>
                <a:gridCol w="246888">
                  <a:extLst>
                    <a:ext uri="{9D8B030D-6E8A-4147-A177-3AD203B41FA5}">
                      <a16:colId xmlns:a16="http://schemas.microsoft.com/office/drawing/2014/main" val="1394918951"/>
                    </a:ext>
                  </a:extLst>
                </a:gridCol>
                <a:gridCol w="246888">
                  <a:extLst>
                    <a:ext uri="{9D8B030D-6E8A-4147-A177-3AD203B41FA5}">
                      <a16:colId xmlns:a16="http://schemas.microsoft.com/office/drawing/2014/main" val="3295521077"/>
                    </a:ext>
                  </a:extLst>
                </a:gridCol>
                <a:gridCol w="246888">
                  <a:extLst>
                    <a:ext uri="{9D8B030D-6E8A-4147-A177-3AD203B41FA5}">
                      <a16:colId xmlns:a16="http://schemas.microsoft.com/office/drawing/2014/main" val="3216741081"/>
                    </a:ext>
                  </a:extLst>
                </a:gridCol>
                <a:gridCol w="246888">
                  <a:extLst>
                    <a:ext uri="{9D8B030D-6E8A-4147-A177-3AD203B41FA5}">
                      <a16:colId xmlns:a16="http://schemas.microsoft.com/office/drawing/2014/main" val="60300631"/>
                    </a:ext>
                  </a:extLst>
                </a:gridCol>
                <a:gridCol w="246888">
                  <a:extLst>
                    <a:ext uri="{9D8B030D-6E8A-4147-A177-3AD203B41FA5}">
                      <a16:colId xmlns:a16="http://schemas.microsoft.com/office/drawing/2014/main" val="510001687"/>
                    </a:ext>
                  </a:extLst>
                </a:gridCol>
                <a:gridCol w="246888">
                  <a:extLst>
                    <a:ext uri="{9D8B030D-6E8A-4147-A177-3AD203B41FA5}">
                      <a16:colId xmlns:a16="http://schemas.microsoft.com/office/drawing/2014/main" val="581317234"/>
                    </a:ext>
                  </a:extLst>
                </a:gridCol>
                <a:gridCol w="246888">
                  <a:extLst>
                    <a:ext uri="{9D8B030D-6E8A-4147-A177-3AD203B41FA5}">
                      <a16:colId xmlns:a16="http://schemas.microsoft.com/office/drawing/2014/main" val="64550468"/>
                    </a:ext>
                  </a:extLst>
                </a:gridCol>
                <a:gridCol w="246888">
                  <a:extLst>
                    <a:ext uri="{9D8B030D-6E8A-4147-A177-3AD203B41FA5}">
                      <a16:colId xmlns:a16="http://schemas.microsoft.com/office/drawing/2014/main" val="592830782"/>
                    </a:ext>
                  </a:extLst>
                </a:gridCol>
                <a:gridCol w="246888">
                  <a:extLst>
                    <a:ext uri="{9D8B030D-6E8A-4147-A177-3AD203B41FA5}">
                      <a16:colId xmlns:a16="http://schemas.microsoft.com/office/drawing/2014/main" val="2227560969"/>
                    </a:ext>
                  </a:extLst>
                </a:gridCol>
                <a:gridCol w="246888">
                  <a:extLst>
                    <a:ext uri="{9D8B030D-6E8A-4147-A177-3AD203B41FA5}">
                      <a16:colId xmlns:a16="http://schemas.microsoft.com/office/drawing/2014/main" val="3562985505"/>
                    </a:ext>
                  </a:extLst>
                </a:gridCol>
                <a:gridCol w="246888">
                  <a:extLst>
                    <a:ext uri="{9D8B030D-6E8A-4147-A177-3AD203B41FA5}">
                      <a16:colId xmlns:a16="http://schemas.microsoft.com/office/drawing/2014/main" val="18071739"/>
                    </a:ext>
                  </a:extLst>
                </a:gridCol>
                <a:gridCol w="246888">
                  <a:extLst>
                    <a:ext uri="{9D8B030D-6E8A-4147-A177-3AD203B41FA5}">
                      <a16:colId xmlns:a16="http://schemas.microsoft.com/office/drawing/2014/main" val="2748853155"/>
                    </a:ext>
                  </a:extLst>
                </a:gridCol>
                <a:gridCol w="246888">
                  <a:extLst>
                    <a:ext uri="{9D8B030D-6E8A-4147-A177-3AD203B41FA5}">
                      <a16:colId xmlns:a16="http://schemas.microsoft.com/office/drawing/2014/main" val="3195833397"/>
                    </a:ext>
                  </a:extLst>
                </a:gridCol>
                <a:gridCol w="246888">
                  <a:extLst>
                    <a:ext uri="{9D8B030D-6E8A-4147-A177-3AD203B41FA5}">
                      <a16:colId xmlns:a16="http://schemas.microsoft.com/office/drawing/2014/main" val="3314907887"/>
                    </a:ext>
                  </a:extLst>
                </a:gridCol>
                <a:gridCol w="246888">
                  <a:extLst>
                    <a:ext uri="{9D8B030D-6E8A-4147-A177-3AD203B41FA5}">
                      <a16:colId xmlns:a16="http://schemas.microsoft.com/office/drawing/2014/main" val="3274457570"/>
                    </a:ext>
                  </a:extLst>
                </a:gridCol>
                <a:gridCol w="246888">
                  <a:extLst>
                    <a:ext uri="{9D8B030D-6E8A-4147-A177-3AD203B41FA5}">
                      <a16:colId xmlns:a16="http://schemas.microsoft.com/office/drawing/2014/main" val="2008425200"/>
                    </a:ext>
                  </a:extLst>
                </a:gridCol>
                <a:gridCol w="246888">
                  <a:extLst>
                    <a:ext uri="{9D8B030D-6E8A-4147-A177-3AD203B41FA5}">
                      <a16:colId xmlns:a16="http://schemas.microsoft.com/office/drawing/2014/main" val="3921368121"/>
                    </a:ext>
                  </a:extLst>
                </a:gridCol>
                <a:gridCol w="246888">
                  <a:extLst>
                    <a:ext uri="{9D8B030D-6E8A-4147-A177-3AD203B41FA5}">
                      <a16:colId xmlns:a16="http://schemas.microsoft.com/office/drawing/2014/main" val="3646482099"/>
                    </a:ext>
                  </a:extLst>
                </a:gridCol>
                <a:gridCol w="246888">
                  <a:extLst>
                    <a:ext uri="{9D8B030D-6E8A-4147-A177-3AD203B41FA5}">
                      <a16:colId xmlns:a16="http://schemas.microsoft.com/office/drawing/2014/main" val="1782565527"/>
                    </a:ext>
                  </a:extLst>
                </a:gridCol>
                <a:gridCol w="246888">
                  <a:extLst>
                    <a:ext uri="{9D8B030D-6E8A-4147-A177-3AD203B41FA5}">
                      <a16:colId xmlns:a16="http://schemas.microsoft.com/office/drawing/2014/main" val="3001220266"/>
                    </a:ext>
                  </a:extLst>
                </a:gridCol>
                <a:gridCol w="246888">
                  <a:extLst>
                    <a:ext uri="{9D8B030D-6E8A-4147-A177-3AD203B41FA5}">
                      <a16:colId xmlns:a16="http://schemas.microsoft.com/office/drawing/2014/main" val="1239779140"/>
                    </a:ext>
                  </a:extLst>
                </a:gridCol>
                <a:gridCol w="246888">
                  <a:extLst>
                    <a:ext uri="{9D8B030D-6E8A-4147-A177-3AD203B41FA5}">
                      <a16:colId xmlns:a16="http://schemas.microsoft.com/office/drawing/2014/main" val="3555267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5441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55728614"/>
                  </a:ext>
                </a:extLst>
              </a:tr>
            </a:tbl>
          </a:graphicData>
        </a:graphic>
      </p:graphicFrame>
      <p:sp>
        <p:nvSpPr>
          <p:cNvPr id="4" name="Text Placeholder 3">
            <a:extLst>
              <a:ext uri="{FF2B5EF4-FFF2-40B4-BE49-F238E27FC236}">
                <a16:creationId xmlns:a16="http://schemas.microsoft.com/office/drawing/2014/main" id="{261C1F1C-2EB9-405C-9752-43DF61655A3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10775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F403-8ACC-4199-9F13-31363BA54DD7}"/>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D3E74E99-FB1D-4F41-B25A-9D390DCA6026}"/>
              </a:ext>
            </a:extLst>
          </p:cNvPr>
          <p:cNvGraphicFramePr>
            <a:graphicFrameLocks noGrp="1"/>
          </p:cNvGraphicFramePr>
          <p:nvPr>
            <p:ph type="tbl" sz="quarter" idx="13"/>
            <p:extLst>
              <p:ext uri="{D42A27DB-BD31-4B8C-83A1-F6EECF244321}">
                <p14:modId xmlns:p14="http://schemas.microsoft.com/office/powerpoint/2010/main" val="58060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3020677"/>
                    </a:ext>
                  </a:extLst>
                </a:gridCol>
                <a:gridCol w="246888">
                  <a:extLst>
                    <a:ext uri="{9D8B030D-6E8A-4147-A177-3AD203B41FA5}">
                      <a16:colId xmlns:a16="http://schemas.microsoft.com/office/drawing/2014/main" val="2056584713"/>
                    </a:ext>
                  </a:extLst>
                </a:gridCol>
                <a:gridCol w="246888">
                  <a:extLst>
                    <a:ext uri="{9D8B030D-6E8A-4147-A177-3AD203B41FA5}">
                      <a16:colId xmlns:a16="http://schemas.microsoft.com/office/drawing/2014/main" val="2661978513"/>
                    </a:ext>
                  </a:extLst>
                </a:gridCol>
                <a:gridCol w="246888">
                  <a:extLst>
                    <a:ext uri="{9D8B030D-6E8A-4147-A177-3AD203B41FA5}">
                      <a16:colId xmlns:a16="http://schemas.microsoft.com/office/drawing/2014/main" val="3140447945"/>
                    </a:ext>
                  </a:extLst>
                </a:gridCol>
                <a:gridCol w="246888">
                  <a:extLst>
                    <a:ext uri="{9D8B030D-6E8A-4147-A177-3AD203B41FA5}">
                      <a16:colId xmlns:a16="http://schemas.microsoft.com/office/drawing/2014/main" val="2539122509"/>
                    </a:ext>
                  </a:extLst>
                </a:gridCol>
                <a:gridCol w="246888">
                  <a:extLst>
                    <a:ext uri="{9D8B030D-6E8A-4147-A177-3AD203B41FA5}">
                      <a16:colId xmlns:a16="http://schemas.microsoft.com/office/drawing/2014/main" val="2237997301"/>
                    </a:ext>
                  </a:extLst>
                </a:gridCol>
                <a:gridCol w="246888">
                  <a:extLst>
                    <a:ext uri="{9D8B030D-6E8A-4147-A177-3AD203B41FA5}">
                      <a16:colId xmlns:a16="http://schemas.microsoft.com/office/drawing/2014/main" val="4157849053"/>
                    </a:ext>
                  </a:extLst>
                </a:gridCol>
                <a:gridCol w="246888">
                  <a:extLst>
                    <a:ext uri="{9D8B030D-6E8A-4147-A177-3AD203B41FA5}">
                      <a16:colId xmlns:a16="http://schemas.microsoft.com/office/drawing/2014/main" val="1473785977"/>
                    </a:ext>
                  </a:extLst>
                </a:gridCol>
                <a:gridCol w="246888">
                  <a:extLst>
                    <a:ext uri="{9D8B030D-6E8A-4147-A177-3AD203B41FA5}">
                      <a16:colId xmlns:a16="http://schemas.microsoft.com/office/drawing/2014/main" val="890993617"/>
                    </a:ext>
                  </a:extLst>
                </a:gridCol>
                <a:gridCol w="246888">
                  <a:extLst>
                    <a:ext uri="{9D8B030D-6E8A-4147-A177-3AD203B41FA5}">
                      <a16:colId xmlns:a16="http://schemas.microsoft.com/office/drawing/2014/main" val="2123689117"/>
                    </a:ext>
                  </a:extLst>
                </a:gridCol>
                <a:gridCol w="246888">
                  <a:extLst>
                    <a:ext uri="{9D8B030D-6E8A-4147-A177-3AD203B41FA5}">
                      <a16:colId xmlns:a16="http://schemas.microsoft.com/office/drawing/2014/main" val="1612804750"/>
                    </a:ext>
                  </a:extLst>
                </a:gridCol>
                <a:gridCol w="246888">
                  <a:extLst>
                    <a:ext uri="{9D8B030D-6E8A-4147-A177-3AD203B41FA5}">
                      <a16:colId xmlns:a16="http://schemas.microsoft.com/office/drawing/2014/main" val="569568940"/>
                    </a:ext>
                  </a:extLst>
                </a:gridCol>
                <a:gridCol w="246888">
                  <a:extLst>
                    <a:ext uri="{9D8B030D-6E8A-4147-A177-3AD203B41FA5}">
                      <a16:colId xmlns:a16="http://schemas.microsoft.com/office/drawing/2014/main" val="3797042258"/>
                    </a:ext>
                  </a:extLst>
                </a:gridCol>
                <a:gridCol w="246888">
                  <a:extLst>
                    <a:ext uri="{9D8B030D-6E8A-4147-A177-3AD203B41FA5}">
                      <a16:colId xmlns:a16="http://schemas.microsoft.com/office/drawing/2014/main" val="472690703"/>
                    </a:ext>
                  </a:extLst>
                </a:gridCol>
                <a:gridCol w="246888">
                  <a:extLst>
                    <a:ext uri="{9D8B030D-6E8A-4147-A177-3AD203B41FA5}">
                      <a16:colId xmlns:a16="http://schemas.microsoft.com/office/drawing/2014/main" val="1438284067"/>
                    </a:ext>
                  </a:extLst>
                </a:gridCol>
                <a:gridCol w="246888">
                  <a:extLst>
                    <a:ext uri="{9D8B030D-6E8A-4147-A177-3AD203B41FA5}">
                      <a16:colId xmlns:a16="http://schemas.microsoft.com/office/drawing/2014/main" val="3852612996"/>
                    </a:ext>
                  </a:extLst>
                </a:gridCol>
                <a:gridCol w="246888">
                  <a:extLst>
                    <a:ext uri="{9D8B030D-6E8A-4147-A177-3AD203B41FA5}">
                      <a16:colId xmlns:a16="http://schemas.microsoft.com/office/drawing/2014/main" val="489849978"/>
                    </a:ext>
                  </a:extLst>
                </a:gridCol>
                <a:gridCol w="246888">
                  <a:extLst>
                    <a:ext uri="{9D8B030D-6E8A-4147-A177-3AD203B41FA5}">
                      <a16:colId xmlns:a16="http://schemas.microsoft.com/office/drawing/2014/main" val="1956937988"/>
                    </a:ext>
                  </a:extLst>
                </a:gridCol>
                <a:gridCol w="246888">
                  <a:extLst>
                    <a:ext uri="{9D8B030D-6E8A-4147-A177-3AD203B41FA5}">
                      <a16:colId xmlns:a16="http://schemas.microsoft.com/office/drawing/2014/main" val="1179036914"/>
                    </a:ext>
                  </a:extLst>
                </a:gridCol>
                <a:gridCol w="246888">
                  <a:extLst>
                    <a:ext uri="{9D8B030D-6E8A-4147-A177-3AD203B41FA5}">
                      <a16:colId xmlns:a16="http://schemas.microsoft.com/office/drawing/2014/main" val="1368058193"/>
                    </a:ext>
                  </a:extLst>
                </a:gridCol>
                <a:gridCol w="246888">
                  <a:extLst>
                    <a:ext uri="{9D8B030D-6E8A-4147-A177-3AD203B41FA5}">
                      <a16:colId xmlns:a16="http://schemas.microsoft.com/office/drawing/2014/main" val="2081823649"/>
                    </a:ext>
                  </a:extLst>
                </a:gridCol>
                <a:gridCol w="246888">
                  <a:extLst>
                    <a:ext uri="{9D8B030D-6E8A-4147-A177-3AD203B41FA5}">
                      <a16:colId xmlns:a16="http://schemas.microsoft.com/office/drawing/2014/main" val="3661282308"/>
                    </a:ext>
                  </a:extLst>
                </a:gridCol>
                <a:gridCol w="246888">
                  <a:extLst>
                    <a:ext uri="{9D8B030D-6E8A-4147-A177-3AD203B41FA5}">
                      <a16:colId xmlns:a16="http://schemas.microsoft.com/office/drawing/2014/main" val="2572940386"/>
                    </a:ext>
                  </a:extLst>
                </a:gridCol>
                <a:gridCol w="246888">
                  <a:extLst>
                    <a:ext uri="{9D8B030D-6E8A-4147-A177-3AD203B41FA5}">
                      <a16:colId xmlns:a16="http://schemas.microsoft.com/office/drawing/2014/main" val="3661670217"/>
                    </a:ext>
                  </a:extLst>
                </a:gridCol>
                <a:gridCol w="246888">
                  <a:extLst>
                    <a:ext uri="{9D8B030D-6E8A-4147-A177-3AD203B41FA5}">
                      <a16:colId xmlns:a16="http://schemas.microsoft.com/office/drawing/2014/main" val="1247122158"/>
                    </a:ext>
                  </a:extLst>
                </a:gridCol>
                <a:gridCol w="246888">
                  <a:extLst>
                    <a:ext uri="{9D8B030D-6E8A-4147-A177-3AD203B41FA5}">
                      <a16:colId xmlns:a16="http://schemas.microsoft.com/office/drawing/2014/main" val="4213991574"/>
                    </a:ext>
                  </a:extLst>
                </a:gridCol>
                <a:gridCol w="246888">
                  <a:extLst>
                    <a:ext uri="{9D8B030D-6E8A-4147-A177-3AD203B41FA5}">
                      <a16:colId xmlns:a16="http://schemas.microsoft.com/office/drawing/2014/main" val="3760991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8217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61185113"/>
                  </a:ext>
                </a:extLst>
              </a:tr>
            </a:tbl>
          </a:graphicData>
        </a:graphic>
      </p:graphicFrame>
      <p:sp>
        <p:nvSpPr>
          <p:cNvPr id="4" name="Text Placeholder 3">
            <a:extLst>
              <a:ext uri="{FF2B5EF4-FFF2-40B4-BE49-F238E27FC236}">
                <a16:creationId xmlns:a16="http://schemas.microsoft.com/office/drawing/2014/main" id="{5969FC3F-ACB5-41D0-ABAF-6BBF08456F9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59536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5D5E-822C-4EDE-9788-97083E5EDDC6}"/>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3CCBD9A7-B174-4981-ABFD-2B46A45630CA}"/>
              </a:ext>
            </a:extLst>
          </p:cNvPr>
          <p:cNvGraphicFramePr>
            <a:graphicFrameLocks noGrp="1"/>
          </p:cNvGraphicFramePr>
          <p:nvPr>
            <p:ph type="tbl" sz="quarter" idx="13"/>
            <p:extLst>
              <p:ext uri="{D42A27DB-BD31-4B8C-83A1-F6EECF244321}">
                <p14:modId xmlns:p14="http://schemas.microsoft.com/office/powerpoint/2010/main" val="171773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912681"/>
                    </a:ext>
                  </a:extLst>
                </a:gridCol>
                <a:gridCol w="246888">
                  <a:extLst>
                    <a:ext uri="{9D8B030D-6E8A-4147-A177-3AD203B41FA5}">
                      <a16:colId xmlns:a16="http://schemas.microsoft.com/office/drawing/2014/main" val="822448203"/>
                    </a:ext>
                  </a:extLst>
                </a:gridCol>
                <a:gridCol w="246888">
                  <a:extLst>
                    <a:ext uri="{9D8B030D-6E8A-4147-A177-3AD203B41FA5}">
                      <a16:colId xmlns:a16="http://schemas.microsoft.com/office/drawing/2014/main" val="80307225"/>
                    </a:ext>
                  </a:extLst>
                </a:gridCol>
                <a:gridCol w="246888">
                  <a:extLst>
                    <a:ext uri="{9D8B030D-6E8A-4147-A177-3AD203B41FA5}">
                      <a16:colId xmlns:a16="http://schemas.microsoft.com/office/drawing/2014/main" val="3801582453"/>
                    </a:ext>
                  </a:extLst>
                </a:gridCol>
                <a:gridCol w="246888">
                  <a:extLst>
                    <a:ext uri="{9D8B030D-6E8A-4147-A177-3AD203B41FA5}">
                      <a16:colId xmlns:a16="http://schemas.microsoft.com/office/drawing/2014/main" val="4043711027"/>
                    </a:ext>
                  </a:extLst>
                </a:gridCol>
                <a:gridCol w="246888">
                  <a:extLst>
                    <a:ext uri="{9D8B030D-6E8A-4147-A177-3AD203B41FA5}">
                      <a16:colId xmlns:a16="http://schemas.microsoft.com/office/drawing/2014/main" val="3699772888"/>
                    </a:ext>
                  </a:extLst>
                </a:gridCol>
                <a:gridCol w="246888">
                  <a:extLst>
                    <a:ext uri="{9D8B030D-6E8A-4147-A177-3AD203B41FA5}">
                      <a16:colId xmlns:a16="http://schemas.microsoft.com/office/drawing/2014/main" val="3774967241"/>
                    </a:ext>
                  </a:extLst>
                </a:gridCol>
                <a:gridCol w="246888">
                  <a:extLst>
                    <a:ext uri="{9D8B030D-6E8A-4147-A177-3AD203B41FA5}">
                      <a16:colId xmlns:a16="http://schemas.microsoft.com/office/drawing/2014/main" val="1535000811"/>
                    </a:ext>
                  </a:extLst>
                </a:gridCol>
                <a:gridCol w="246888">
                  <a:extLst>
                    <a:ext uri="{9D8B030D-6E8A-4147-A177-3AD203B41FA5}">
                      <a16:colId xmlns:a16="http://schemas.microsoft.com/office/drawing/2014/main" val="2167748040"/>
                    </a:ext>
                  </a:extLst>
                </a:gridCol>
                <a:gridCol w="246888">
                  <a:extLst>
                    <a:ext uri="{9D8B030D-6E8A-4147-A177-3AD203B41FA5}">
                      <a16:colId xmlns:a16="http://schemas.microsoft.com/office/drawing/2014/main" val="2455155089"/>
                    </a:ext>
                  </a:extLst>
                </a:gridCol>
                <a:gridCol w="246888">
                  <a:extLst>
                    <a:ext uri="{9D8B030D-6E8A-4147-A177-3AD203B41FA5}">
                      <a16:colId xmlns:a16="http://schemas.microsoft.com/office/drawing/2014/main" val="982736181"/>
                    </a:ext>
                  </a:extLst>
                </a:gridCol>
                <a:gridCol w="246888">
                  <a:extLst>
                    <a:ext uri="{9D8B030D-6E8A-4147-A177-3AD203B41FA5}">
                      <a16:colId xmlns:a16="http://schemas.microsoft.com/office/drawing/2014/main" val="1745385628"/>
                    </a:ext>
                  </a:extLst>
                </a:gridCol>
                <a:gridCol w="246888">
                  <a:extLst>
                    <a:ext uri="{9D8B030D-6E8A-4147-A177-3AD203B41FA5}">
                      <a16:colId xmlns:a16="http://schemas.microsoft.com/office/drawing/2014/main" val="2053534430"/>
                    </a:ext>
                  </a:extLst>
                </a:gridCol>
                <a:gridCol w="246888">
                  <a:extLst>
                    <a:ext uri="{9D8B030D-6E8A-4147-A177-3AD203B41FA5}">
                      <a16:colId xmlns:a16="http://schemas.microsoft.com/office/drawing/2014/main" val="1993066227"/>
                    </a:ext>
                  </a:extLst>
                </a:gridCol>
                <a:gridCol w="246888">
                  <a:extLst>
                    <a:ext uri="{9D8B030D-6E8A-4147-A177-3AD203B41FA5}">
                      <a16:colId xmlns:a16="http://schemas.microsoft.com/office/drawing/2014/main" val="2518922131"/>
                    </a:ext>
                  </a:extLst>
                </a:gridCol>
                <a:gridCol w="246888">
                  <a:extLst>
                    <a:ext uri="{9D8B030D-6E8A-4147-A177-3AD203B41FA5}">
                      <a16:colId xmlns:a16="http://schemas.microsoft.com/office/drawing/2014/main" val="1513112584"/>
                    </a:ext>
                  </a:extLst>
                </a:gridCol>
                <a:gridCol w="246888">
                  <a:extLst>
                    <a:ext uri="{9D8B030D-6E8A-4147-A177-3AD203B41FA5}">
                      <a16:colId xmlns:a16="http://schemas.microsoft.com/office/drawing/2014/main" val="161037924"/>
                    </a:ext>
                  </a:extLst>
                </a:gridCol>
                <a:gridCol w="246888">
                  <a:extLst>
                    <a:ext uri="{9D8B030D-6E8A-4147-A177-3AD203B41FA5}">
                      <a16:colId xmlns:a16="http://schemas.microsoft.com/office/drawing/2014/main" val="695547406"/>
                    </a:ext>
                  </a:extLst>
                </a:gridCol>
                <a:gridCol w="246888">
                  <a:extLst>
                    <a:ext uri="{9D8B030D-6E8A-4147-A177-3AD203B41FA5}">
                      <a16:colId xmlns:a16="http://schemas.microsoft.com/office/drawing/2014/main" val="826715818"/>
                    </a:ext>
                  </a:extLst>
                </a:gridCol>
                <a:gridCol w="246888">
                  <a:extLst>
                    <a:ext uri="{9D8B030D-6E8A-4147-A177-3AD203B41FA5}">
                      <a16:colId xmlns:a16="http://schemas.microsoft.com/office/drawing/2014/main" val="3682835650"/>
                    </a:ext>
                  </a:extLst>
                </a:gridCol>
                <a:gridCol w="246888">
                  <a:extLst>
                    <a:ext uri="{9D8B030D-6E8A-4147-A177-3AD203B41FA5}">
                      <a16:colId xmlns:a16="http://schemas.microsoft.com/office/drawing/2014/main" val="4252405695"/>
                    </a:ext>
                  </a:extLst>
                </a:gridCol>
                <a:gridCol w="246888">
                  <a:extLst>
                    <a:ext uri="{9D8B030D-6E8A-4147-A177-3AD203B41FA5}">
                      <a16:colId xmlns:a16="http://schemas.microsoft.com/office/drawing/2014/main" val="4214431718"/>
                    </a:ext>
                  </a:extLst>
                </a:gridCol>
                <a:gridCol w="246888">
                  <a:extLst>
                    <a:ext uri="{9D8B030D-6E8A-4147-A177-3AD203B41FA5}">
                      <a16:colId xmlns:a16="http://schemas.microsoft.com/office/drawing/2014/main" val="4135808086"/>
                    </a:ext>
                  </a:extLst>
                </a:gridCol>
                <a:gridCol w="246888">
                  <a:extLst>
                    <a:ext uri="{9D8B030D-6E8A-4147-A177-3AD203B41FA5}">
                      <a16:colId xmlns:a16="http://schemas.microsoft.com/office/drawing/2014/main" val="223384259"/>
                    </a:ext>
                  </a:extLst>
                </a:gridCol>
                <a:gridCol w="246888">
                  <a:extLst>
                    <a:ext uri="{9D8B030D-6E8A-4147-A177-3AD203B41FA5}">
                      <a16:colId xmlns:a16="http://schemas.microsoft.com/office/drawing/2014/main" val="2678335766"/>
                    </a:ext>
                  </a:extLst>
                </a:gridCol>
                <a:gridCol w="246888">
                  <a:extLst>
                    <a:ext uri="{9D8B030D-6E8A-4147-A177-3AD203B41FA5}">
                      <a16:colId xmlns:a16="http://schemas.microsoft.com/office/drawing/2014/main" val="1217409702"/>
                    </a:ext>
                  </a:extLst>
                </a:gridCol>
                <a:gridCol w="246888">
                  <a:extLst>
                    <a:ext uri="{9D8B030D-6E8A-4147-A177-3AD203B41FA5}">
                      <a16:colId xmlns:a16="http://schemas.microsoft.com/office/drawing/2014/main" val="955466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9035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59580824"/>
                  </a:ext>
                </a:extLst>
              </a:tr>
            </a:tbl>
          </a:graphicData>
        </a:graphic>
      </p:graphicFrame>
      <p:sp>
        <p:nvSpPr>
          <p:cNvPr id="4" name="Text Placeholder 3">
            <a:extLst>
              <a:ext uri="{FF2B5EF4-FFF2-40B4-BE49-F238E27FC236}">
                <a16:creationId xmlns:a16="http://schemas.microsoft.com/office/drawing/2014/main" id="{F9887D55-ADD5-4C5A-8618-6C67E74CC19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3745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3EE5-2EFF-4470-A3BF-388AD609887D}"/>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A8EB8A95-838D-4274-B63B-662E80A15A8C}"/>
              </a:ext>
            </a:extLst>
          </p:cNvPr>
          <p:cNvGraphicFramePr>
            <a:graphicFrameLocks noGrp="1"/>
          </p:cNvGraphicFramePr>
          <p:nvPr>
            <p:ph type="tbl" sz="quarter" idx="13"/>
            <p:extLst>
              <p:ext uri="{D42A27DB-BD31-4B8C-83A1-F6EECF244321}">
                <p14:modId xmlns:p14="http://schemas.microsoft.com/office/powerpoint/2010/main" val="180112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2714560"/>
                    </a:ext>
                  </a:extLst>
                </a:gridCol>
                <a:gridCol w="246888">
                  <a:extLst>
                    <a:ext uri="{9D8B030D-6E8A-4147-A177-3AD203B41FA5}">
                      <a16:colId xmlns:a16="http://schemas.microsoft.com/office/drawing/2014/main" val="1712248783"/>
                    </a:ext>
                  </a:extLst>
                </a:gridCol>
                <a:gridCol w="246888">
                  <a:extLst>
                    <a:ext uri="{9D8B030D-6E8A-4147-A177-3AD203B41FA5}">
                      <a16:colId xmlns:a16="http://schemas.microsoft.com/office/drawing/2014/main" val="1425771680"/>
                    </a:ext>
                  </a:extLst>
                </a:gridCol>
                <a:gridCol w="246888">
                  <a:extLst>
                    <a:ext uri="{9D8B030D-6E8A-4147-A177-3AD203B41FA5}">
                      <a16:colId xmlns:a16="http://schemas.microsoft.com/office/drawing/2014/main" val="2672638359"/>
                    </a:ext>
                  </a:extLst>
                </a:gridCol>
                <a:gridCol w="246888">
                  <a:extLst>
                    <a:ext uri="{9D8B030D-6E8A-4147-A177-3AD203B41FA5}">
                      <a16:colId xmlns:a16="http://schemas.microsoft.com/office/drawing/2014/main" val="2989921945"/>
                    </a:ext>
                  </a:extLst>
                </a:gridCol>
                <a:gridCol w="246888">
                  <a:extLst>
                    <a:ext uri="{9D8B030D-6E8A-4147-A177-3AD203B41FA5}">
                      <a16:colId xmlns:a16="http://schemas.microsoft.com/office/drawing/2014/main" val="3274733573"/>
                    </a:ext>
                  </a:extLst>
                </a:gridCol>
                <a:gridCol w="246888">
                  <a:extLst>
                    <a:ext uri="{9D8B030D-6E8A-4147-A177-3AD203B41FA5}">
                      <a16:colId xmlns:a16="http://schemas.microsoft.com/office/drawing/2014/main" val="1379795604"/>
                    </a:ext>
                  </a:extLst>
                </a:gridCol>
                <a:gridCol w="246888">
                  <a:extLst>
                    <a:ext uri="{9D8B030D-6E8A-4147-A177-3AD203B41FA5}">
                      <a16:colId xmlns:a16="http://schemas.microsoft.com/office/drawing/2014/main" val="2693521051"/>
                    </a:ext>
                  </a:extLst>
                </a:gridCol>
                <a:gridCol w="246888">
                  <a:extLst>
                    <a:ext uri="{9D8B030D-6E8A-4147-A177-3AD203B41FA5}">
                      <a16:colId xmlns:a16="http://schemas.microsoft.com/office/drawing/2014/main" val="3862639909"/>
                    </a:ext>
                  </a:extLst>
                </a:gridCol>
                <a:gridCol w="246888">
                  <a:extLst>
                    <a:ext uri="{9D8B030D-6E8A-4147-A177-3AD203B41FA5}">
                      <a16:colId xmlns:a16="http://schemas.microsoft.com/office/drawing/2014/main" val="2438495704"/>
                    </a:ext>
                  </a:extLst>
                </a:gridCol>
                <a:gridCol w="246888">
                  <a:extLst>
                    <a:ext uri="{9D8B030D-6E8A-4147-A177-3AD203B41FA5}">
                      <a16:colId xmlns:a16="http://schemas.microsoft.com/office/drawing/2014/main" val="3430973245"/>
                    </a:ext>
                  </a:extLst>
                </a:gridCol>
                <a:gridCol w="246888">
                  <a:extLst>
                    <a:ext uri="{9D8B030D-6E8A-4147-A177-3AD203B41FA5}">
                      <a16:colId xmlns:a16="http://schemas.microsoft.com/office/drawing/2014/main" val="3051254331"/>
                    </a:ext>
                  </a:extLst>
                </a:gridCol>
                <a:gridCol w="246888">
                  <a:extLst>
                    <a:ext uri="{9D8B030D-6E8A-4147-A177-3AD203B41FA5}">
                      <a16:colId xmlns:a16="http://schemas.microsoft.com/office/drawing/2014/main" val="2936799763"/>
                    </a:ext>
                  </a:extLst>
                </a:gridCol>
                <a:gridCol w="246888">
                  <a:extLst>
                    <a:ext uri="{9D8B030D-6E8A-4147-A177-3AD203B41FA5}">
                      <a16:colId xmlns:a16="http://schemas.microsoft.com/office/drawing/2014/main" val="2519183377"/>
                    </a:ext>
                  </a:extLst>
                </a:gridCol>
                <a:gridCol w="246888">
                  <a:extLst>
                    <a:ext uri="{9D8B030D-6E8A-4147-A177-3AD203B41FA5}">
                      <a16:colId xmlns:a16="http://schemas.microsoft.com/office/drawing/2014/main" val="1237058679"/>
                    </a:ext>
                  </a:extLst>
                </a:gridCol>
                <a:gridCol w="246888">
                  <a:extLst>
                    <a:ext uri="{9D8B030D-6E8A-4147-A177-3AD203B41FA5}">
                      <a16:colId xmlns:a16="http://schemas.microsoft.com/office/drawing/2014/main" val="1815211749"/>
                    </a:ext>
                  </a:extLst>
                </a:gridCol>
                <a:gridCol w="246888">
                  <a:extLst>
                    <a:ext uri="{9D8B030D-6E8A-4147-A177-3AD203B41FA5}">
                      <a16:colId xmlns:a16="http://schemas.microsoft.com/office/drawing/2014/main" val="646597648"/>
                    </a:ext>
                  </a:extLst>
                </a:gridCol>
                <a:gridCol w="246888">
                  <a:extLst>
                    <a:ext uri="{9D8B030D-6E8A-4147-A177-3AD203B41FA5}">
                      <a16:colId xmlns:a16="http://schemas.microsoft.com/office/drawing/2014/main" val="2503506567"/>
                    </a:ext>
                  </a:extLst>
                </a:gridCol>
                <a:gridCol w="246888">
                  <a:extLst>
                    <a:ext uri="{9D8B030D-6E8A-4147-A177-3AD203B41FA5}">
                      <a16:colId xmlns:a16="http://schemas.microsoft.com/office/drawing/2014/main" val="3640902095"/>
                    </a:ext>
                  </a:extLst>
                </a:gridCol>
                <a:gridCol w="246888">
                  <a:extLst>
                    <a:ext uri="{9D8B030D-6E8A-4147-A177-3AD203B41FA5}">
                      <a16:colId xmlns:a16="http://schemas.microsoft.com/office/drawing/2014/main" val="569926806"/>
                    </a:ext>
                  </a:extLst>
                </a:gridCol>
                <a:gridCol w="246888">
                  <a:extLst>
                    <a:ext uri="{9D8B030D-6E8A-4147-A177-3AD203B41FA5}">
                      <a16:colId xmlns:a16="http://schemas.microsoft.com/office/drawing/2014/main" val="1850967678"/>
                    </a:ext>
                  </a:extLst>
                </a:gridCol>
                <a:gridCol w="246888">
                  <a:extLst>
                    <a:ext uri="{9D8B030D-6E8A-4147-A177-3AD203B41FA5}">
                      <a16:colId xmlns:a16="http://schemas.microsoft.com/office/drawing/2014/main" val="4201408042"/>
                    </a:ext>
                  </a:extLst>
                </a:gridCol>
                <a:gridCol w="246888">
                  <a:extLst>
                    <a:ext uri="{9D8B030D-6E8A-4147-A177-3AD203B41FA5}">
                      <a16:colId xmlns:a16="http://schemas.microsoft.com/office/drawing/2014/main" val="4151770747"/>
                    </a:ext>
                  </a:extLst>
                </a:gridCol>
                <a:gridCol w="246888">
                  <a:extLst>
                    <a:ext uri="{9D8B030D-6E8A-4147-A177-3AD203B41FA5}">
                      <a16:colId xmlns:a16="http://schemas.microsoft.com/office/drawing/2014/main" val="388013264"/>
                    </a:ext>
                  </a:extLst>
                </a:gridCol>
                <a:gridCol w="246888">
                  <a:extLst>
                    <a:ext uri="{9D8B030D-6E8A-4147-A177-3AD203B41FA5}">
                      <a16:colId xmlns:a16="http://schemas.microsoft.com/office/drawing/2014/main" val="3460162321"/>
                    </a:ext>
                  </a:extLst>
                </a:gridCol>
                <a:gridCol w="246888">
                  <a:extLst>
                    <a:ext uri="{9D8B030D-6E8A-4147-A177-3AD203B41FA5}">
                      <a16:colId xmlns:a16="http://schemas.microsoft.com/office/drawing/2014/main" val="4285164887"/>
                    </a:ext>
                  </a:extLst>
                </a:gridCol>
                <a:gridCol w="246888">
                  <a:extLst>
                    <a:ext uri="{9D8B030D-6E8A-4147-A177-3AD203B41FA5}">
                      <a16:colId xmlns:a16="http://schemas.microsoft.com/office/drawing/2014/main" val="355895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8183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27011419"/>
                  </a:ext>
                </a:extLst>
              </a:tr>
            </a:tbl>
          </a:graphicData>
        </a:graphic>
      </p:graphicFrame>
      <p:sp>
        <p:nvSpPr>
          <p:cNvPr id="4" name="Text Placeholder 3">
            <a:extLst>
              <a:ext uri="{FF2B5EF4-FFF2-40B4-BE49-F238E27FC236}">
                <a16:creationId xmlns:a16="http://schemas.microsoft.com/office/drawing/2014/main" id="{6680C63D-D0E8-4AA4-A4D2-23488C79D95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6654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48586-C19A-48D8-844F-418349EE5770}"/>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398DD02B-98A9-414E-94E5-F13270C247A1}"/>
              </a:ext>
            </a:extLst>
          </p:cNvPr>
          <p:cNvGraphicFramePr>
            <a:graphicFrameLocks noGrp="1"/>
          </p:cNvGraphicFramePr>
          <p:nvPr>
            <p:ph type="tbl" sz="quarter" idx="13"/>
            <p:extLst>
              <p:ext uri="{D42A27DB-BD31-4B8C-83A1-F6EECF244321}">
                <p14:modId xmlns:p14="http://schemas.microsoft.com/office/powerpoint/2010/main" val="353240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5228348"/>
                    </a:ext>
                  </a:extLst>
                </a:gridCol>
                <a:gridCol w="246888">
                  <a:extLst>
                    <a:ext uri="{9D8B030D-6E8A-4147-A177-3AD203B41FA5}">
                      <a16:colId xmlns:a16="http://schemas.microsoft.com/office/drawing/2014/main" val="3973607201"/>
                    </a:ext>
                  </a:extLst>
                </a:gridCol>
                <a:gridCol w="246888">
                  <a:extLst>
                    <a:ext uri="{9D8B030D-6E8A-4147-A177-3AD203B41FA5}">
                      <a16:colId xmlns:a16="http://schemas.microsoft.com/office/drawing/2014/main" val="1771978098"/>
                    </a:ext>
                  </a:extLst>
                </a:gridCol>
                <a:gridCol w="246888">
                  <a:extLst>
                    <a:ext uri="{9D8B030D-6E8A-4147-A177-3AD203B41FA5}">
                      <a16:colId xmlns:a16="http://schemas.microsoft.com/office/drawing/2014/main" val="275769932"/>
                    </a:ext>
                  </a:extLst>
                </a:gridCol>
                <a:gridCol w="246888">
                  <a:extLst>
                    <a:ext uri="{9D8B030D-6E8A-4147-A177-3AD203B41FA5}">
                      <a16:colId xmlns:a16="http://schemas.microsoft.com/office/drawing/2014/main" val="1859440769"/>
                    </a:ext>
                  </a:extLst>
                </a:gridCol>
                <a:gridCol w="246888">
                  <a:extLst>
                    <a:ext uri="{9D8B030D-6E8A-4147-A177-3AD203B41FA5}">
                      <a16:colId xmlns:a16="http://schemas.microsoft.com/office/drawing/2014/main" val="1243285434"/>
                    </a:ext>
                  </a:extLst>
                </a:gridCol>
                <a:gridCol w="246888">
                  <a:extLst>
                    <a:ext uri="{9D8B030D-6E8A-4147-A177-3AD203B41FA5}">
                      <a16:colId xmlns:a16="http://schemas.microsoft.com/office/drawing/2014/main" val="3810214663"/>
                    </a:ext>
                  </a:extLst>
                </a:gridCol>
                <a:gridCol w="246888">
                  <a:extLst>
                    <a:ext uri="{9D8B030D-6E8A-4147-A177-3AD203B41FA5}">
                      <a16:colId xmlns:a16="http://schemas.microsoft.com/office/drawing/2014/main" val="1534674020"/>
                    </a:ext>
                  </a:extLst>
                </a:gridCol>
                <a:gridCol w="246888">
                  <a:extLst>
                    <a:ext uri="{9D8B030D-6E8A-4147-A177-3AD203B41FA5}">
                      <a16:colId xmlns:a16="http://schemas.microsoft.com/office/drawing/2014/main" val="1464721"/>
                    </a:ext>
                  </a:extLst>
                </a:gridCol>
                <a:gridCol w="246888">
                  <a:extLst>
                    <a:ext uri="{9D8B030D-6E8A-4147-A177-3AD203B41FA5}">
                      <a16:colId xmlns:a16="http://schemas.microsoft.com/office/drawing/2014/main" val="388438284"/>
                    </a:ext>
                  </a:extLst>
                </a:gridCol>
                <a:gridCol w="246888">
                  <a:extLst>
                    <a:ext uri="{9D8B030D-6E8A-4147-A177-3AD203B41FA5}">
                      <a16:colId xmlns:a16="http://schemas.microsoft.com/office/drawing/2014/main" val="748875823"/>
                    </a:ext>
                  </a:extLst>
                </a:gridCol>
                <a:gridCol w="246888">
                  <a:extLst>
                    <a:ext uri="{9D8B030D-6E8A-4147-A177-3AD203B41FA5}">
                      <a16:colId xmlns:a16="http://schemas.microsoft.com/office/drawing/2014/main" val="1419918462"/>
                    </a:ext>
                  </a:extLst>
                </a:gridCol>
                <a:gridCol w="246888">
                  <a:extLst>
                    <a:ext uri="{9D8B030D-6E8A-4147-A177-3AD203B41FA5}">
                      <a16:colId xmlns:a16="http://schemas.microsoft.com/office/drawing/2014/main" val="3187690297"/>
                    </a:ext>
                  </a:extLst>
                </a:gridCol>
                <a:gridCol w="246888">
                  <a:extLst>
                    <a:ext uri="{9D8B030D-6E8A-4147-A177-3AD203B41FA5}">
                      <a16:colId xmlns:a16="http://schemas.microsoft.com/office/drawing/2014/main" val="3073668677"/>
                    </a:ext>
                  </a:extLst>
                </a:gridCol>
                <a:gridCol w="246888">
                  <a:extLst>
                    <a:ext uri="{9D8B030D-6E8A-4147-A177-3AD203B41FA5}">
                      <a16:colId xmlns:a16="http://schemas.microsoft.com/office/drawing/2014/main" val="292638403"/>
                    </a:ext>
                  </a:extLst>
                </a:gridCol>
                <a:gridCol w="246888">
                  <a:extLst>
                    <a:ext uri="{9D8B030D-6E8A-4147-A177-3AD203B41FA5}">
                      <a16:colId xmlns:a16="http://schemas.microsoft.com/office/drawing/2014/main" val="3460747182"/>
                    </a:ext>
                  </a:extLst>
                </a:gridCol>
                <a:gridCol w="246888">
                  <a:extLst>
                    <a:ext uri="{9D8B030D-6E8A-4147-A177-3AD203B41FA5}">
                      <a16:colId xmlns:a16="http://schemas.microsoft.com/office/drawing/2014/main" val="472945310"/>
                    </a:ext>
                  </a:extLst>
                </a:gridCol>
                <a:gridCol w="246888">
                  <a:extLst>
                    <a:ext uri="{9D8B030D-6E8A-4147-A177-3AD203B41FA5}">
                      <a16:colId xmlns:a16="http://schemas.microsoft.com/office/drawing/2014/main" val="3384117614"/>
                    </a:ext>
                  </a:extLst>
                </a:gridCol>
                <a:gridCol w="246888">
                  <a:extLst>
                    <a:ext uri="{9D8B030D-6E8A-4147-A177-3AD203B41FA5}">
                      <a16:colId xmlns:a16="http://schemas.microsoft.com/office/drawing/2014/main" val="3909492013"/>
                    </a:ext>
                  </a:extLst>
                </a:gridCol>
                <a:gridCol w="246888">
                  <a:extLst>
                    <a:ext uri="{9D8B030D-6E8A-4147-A177-3AD203B41FA5}">
                      <a16:colId xmlns:a16="http://schemas.microsoft.com/office/drawing/2014/main" val="1683880333"/>
                    </a:ext>
                  </a:extLst>
                </a:gridCol>
                <a:gridCol w="246888">
                  <a:extLst>
                    <a:ext uri="{9D8B030D-6E8A-4147-A177-3AD203B41FA5}">
                      <a16:colId xmlns:a16="http://schemas.microsoft.com/office/drawing/2014/main" val="2120179549"/>
                    </a:ext>
                  </a:extLst>
                </a:gridCol>
                <a:gridCol w="246888">
                  <a:extLst>
                    <a:ext uri="{9D8B030D-6E8A-4147-A177-3AD203B41FA5}">
                      <a16:colId xmlns:a16="http://schemas.microsoft.com/office/drawing/2014/main" val="4132050875"/>
                    </a:ext>
                  </a:extLst>
                </a:gridCol>
                <a:gridCol w="246888">
                  <a:extLst>
                    <a:ext uri="{9D8B030D-6E8A-4147-A177-3AD203B41FA5}">
                      <a16:colId xmlns:a16="http://schemas.microsoft.com/office/drawing/2014/main" val="773259875"/>
                    </a:ext>
                  </a:extLst>
                </a:gridCol>
                <a:gridCol w="246888">
                  <a:extLst>
                    <a:ext uri="{9D8B030D-6E8A-4147-A177-3AD203B41FA5}">
                      <a16:colId xmlns:a16="http://schemas.microsoft.com/office/drawing/2014/main" val="1901026821"/>
                    </a:ext>
                  </a:extLst>
                </a:gridCol>
                <a:gridCol w="246888">
                  <a:extLst>
                    <a:ext uri="{9D8B030D-6E8A-4147-A177-3AD203B41FA5}">
                      <a16:colId xmlns:a16="http://schemas.microsoft.com/office/drawing/2014/main" val="792611608"/>
                    </a:ext>
                  </a:extLst>
                </a:gridCol>
                <a:gridCol w="246888">
                  <a:extLst>
                    <a:ext uri="{9D8B030D-6E8A-4147-A177-3AD203B41FA5}">
                      <a16:colId xmlns:a16="http://schemas.microsoft.com/office/drawing/2014/main" val="1036963312"/>
                    </a:ext>
                  </a:extLst>
                </a:gridCol>
                <a:gridCol w="246888">
                  <a:extLst>
                    <a:ext uri="{9D8B030D-6E8A-4147-A177-3AD203B41FA5}">
                      <a16:colId xmlns:a16="http://schemas.microsoft.com/office/drawing/2014/main" val="2161491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074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4456501"/>
                  </a:ext>
                </a:extLst>
              </a:tr>
            </a:tbl>
          </a:graphicData>
        </a:graphic>
      </p:graphicFrame>
      <p:sp>
        <p:nvSpPr>
          <p:cNvPr id="4" name="Text Placeholder 3">
            <a:extLst>
              <a:ext uri="{FF2B5EF4-FFF2-40B4-BE49-F238E27FC236}">
                <a16:creationId xmlns:a16="http://schemas.microsoft.com/office/drawing/2014/main" id="{F83FCCCD-6893-4DF2-A33B-805692B03D7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76368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7AF0-D501-4C0D-ACB4-2CEAC9D805CE}"/>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0DA5ED08-E7F2-4EDD-83EC-6B9F4C9C09B7}"/>
              </a:ext>
            </a:extLst>
          </p:cNvPr>
          <p:cNvGraphicFramePr>
            <a:graphicFrameLocks noGrp="1"/>
          </p:cNvGraphicFramePr>
          <p:nvPr>
            <p:ph type="tbl" sz="quarter" idx="13"/>
            <p:extLst>
              <p:ext uri="{D42A27DB-BD31-4B8C-83A1-F6EECF244321}">
                <p14:modId xmlns:p14="http://schemas.microsoft.com/office/powerpoint/2010/main" val="51335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3773263"/>
                    </a:ext>
                  </a:extLst>
                </a:gridCol>
                <a:gridCol w="246888">
                  <a:extLst>
                    <a:ext uri="{9D8B030D-6E8A-4147-A177-3AD203B41FA5}">
                      <a16:colId xmlns:a16="http://schemas.microsoft.com/office/drawing/2014/main" val="1637946234"/>
                    </a:ext>
                  </a:extLst>
                </a:gridCol>
                <a:gridCol w="246888">
                  <a:extLst>
                    <a:ext uri="{9D8B030D-6E8A-4147-A177-3AD203B41FA5}">
                      <a16:colId xmlns:a16="http://schemas.microsoft.com/office/drawing/2014/main" val="3329700948"/>
                    </a:ext>
                  </a:extLst>
                </a:gridCol>
                <a:gridCol w="246888">
                  <a:extLst>
                    <a:ext uri="{9D8B030D-6E8A-4147-A177-3AD203B41FA5}">
                      <a16:colId xmlns:a16="http://schemas.microsoft.com/office/drawing/2014/main" val="1589259240"/>
                    </a:ext>
                  </a:extLst>
                </a:gridCol>
                <a:gridCol w="246888">
                  <a:extLst>
                    <a:ext uri="{9D8B030D-6E8A-4147-A177-3AD203B41FA5}">
                      <a16:colId xmlns:a16="http://schemas.microsoft.com/office/drawing/2014/main" val="2856662277"/>
                    </a:ext>
                  </a:extLst>
                </a:gridCol>
                <a:gridCol w="246888">
                  <a:extLst>
                    <a:ext uri="{9D8B030D-6E8A-4147-A177-3AD203B41FA5}">
                      <a16:colId xmlns:a16="http://schemas.microsoft.com/office/drawing/2014/main" val="3670987539"/>
                    </a:ext>
                  </a:extLst>
                </a:gridCol>
                <a:gridCol w="246888">
                  <a:extLst>
                    <a:ext uri="{9D8B030D-6E8A-4147-A177-3AD203B41FA5}">
                      <a16:colId xmlns:a16="http://schemas.microsoft.com/office/drawing/2014/main" val="2823563863"/>
                    </a:ext>
                  </a:extLst>
                </a:gridCol>
                <a:gridCol w="246888">
                  <a:extLst>
                    <a:ext uri="{9D8B030D-6E8A-4147-A177-3AD203B41FA5}">
                      <a16:colId xmlns:a16="http://schemas.microsoft.com/office/drawing/2014/main" val="633425580"/>
                    </a:ext>
                  </a:extLst>
                </a:gridCol>
                <a:gridCol w="246888">
                  <a:extLst>
                    <a:ext uri="{9D8B030D-6E8A-4147-A177-3AD203B41FA5}">
                      <a16:colId xmlns:a16="http://schemas.microsoft.com/office/drawing/2014/main" val="3785475899"/>
                    </a:ext>
                  </a:extLst>
                </a:gridCol>
                <a:gridCol w="246888">
                  <a:extLst>
                    <a:ext uri="{9D8B030D-6E8A-4147-A177-3AD203B41FA5}">
                      <a16:colId xmlns:a16="http://schemas.microsoft.com/office/drawing/2014/main" val="2321313654"/>
                    </a:ext>
                  </a:extLst>
                </a:gridCol>
                <a:gridCol w="246888">
                  <a:extLst>
                    <a:ext uri="{9D8B030D-6E8A-4147-A177-3AD203B41FA5}">
                      <a16:colId xmlns:a16="http://schemas.microsoft.com/office/drawing/2014/main" val="523763888"/>
                    </a:ext>
                  </a:extLst>
                </a:gridCol>
                <a:gridCol w="246888">
                  <a:extLst>
                    <a:ext uri="{9D8B030D-6E8A-4147-A177-3AD203B41FA5}">
                      <a16:colId xmlns:a16="http://schemas.microsoft.com/office/drawing/2014/main" val="1484476846"/>
                    </a:ext>
                  </a:extLst>
                </a:gridCol>
                <a:gridCol w="246888">
                  <a:extLst>
                    <a:ext uri="{9D8B030D-6E8A-4147-A177-3AD203B41FA5}">
                      <a16:colId xmlns:a16="http://schemas.microsoft.com/office/drawing/2014/main" val="1341167525"/>
                    </a:ext>
                  </a:extLst>
                </a:gridCol>
                <a:gridCol w="246888">
                  <a:extLst>
                    <a:ext uri="{9D8B030D-6E8A-4147-A177-3AD203B41FA5}">
                      <a16:colId xmlns:a16="http://schemas.microsoft.com/office/drawing/2014/main" val="3510406663"/>
                    </a:ext>
                  </a:extLst>
                </a:gridCol>
                <a:gridCol w="246888">
                  <a:extLst>
                    <a:ext uri="{9D8B030D-6E8A-4147-A177-3AD203B41FA5}">
                      <a16:colId xmlns:a16="http://schemas.microsoft.com/office/drawing/2014/main" val="1638647306"/>
                    </a:ext>
                  </a:extLst>
                </a:gridCol>
                <a:gridCol w="246888">
                  <a:extLst>
                    <a:ext uri="{9D8B030D-6E8A-4147-A177-3AD203B41FA5}">
                      <a16:colId xmlns:a16="http://schemas.microsoft.com/office/drawing/2014/main" val="3337388755"/>
                    </a:ext>
                  </a:extLst>
                </a:gridCol>
                <a:gridCol w="246888">
                  <a:extLst>
                    <a:ext uri="{9D8B030D-6E8A-4147-A177-3AD203B41FA5}">
                      <a16:colId xmlns:a16="http://schemas.microsoft.com/office/drawing/2014/main" val="3619546769"/>
                    </a:ext>
                  </a:extLst>
                </a:gridCol>
                <a:gridCol w="246888">
                  <a:extLst>
                    <a:ext uri="{9D8B030D-6E8A-4147-A177-3AD203B41FA5}">
                      <a16:colId xmlns:a16="http://schemas.microsoft.com/office/drawing/2014/main" val="2569108611"/>
                    </a:ext>
                  </a:extLst>
                </a:gridCol>
                <a:gridCol w="246888">
                  <a:extLst>
                    <a:ext uri="{9D8B030D-6E8A-4147-A177-3AD203B41FA5}">
                      <a16:colId xmlns:a16="http://schemas.microsoft.com/office/drawing/2014/main" val="3013338121"/>
                    </a:ext>
                  </a:extLst>
                </a:gridCol>
                <a:gridCol w="246888">
                  <a:extLst>
                    <a:ext uri="{9D8B030D-6E8A-4147-A177-3AD203B41FA5}">
                      <a16:colId xmlns:a16="http://schemas.microsoft.com/office/drawing/2014/main" val="204612113"/>
                    </a:ext>
                  </a:extLst>
                </a:gridCol>
                <a:gridCol w="246888">
                  <a:extLst>
                    <a:ext uri="{9D8B030D-6E8A-4147-A177-3AD203B41FA5}">
                      <a16:colId xmlns:a16="http://schemas.microsoft.com/office/drawing/2014/main" val="1423476839"/>
                    </a:ext>
                  </a:extLst>
                </a:gridCol>
                <a:gridCol w="246888">
                  <a:extLst>
                    <a:ext uri="{9D8B030D-6E8A-4147-A177-3AD203B41FA5}">
                      <a16:colId xmlns:a16="http://schemas.microsoft.com/office/drawing/2014/main" val="526089438"/>
                    </a:ext>
                  </a:extLst>
                </a:gridCol>
                <a:gridCol w="246888">
                  <a:extLst>
                    <a:ext uri="{9D8B030D-6E8A-4147-A177-3AD203B41FA5}">
                      <a16:colId xmlns:a16="http://schemas.microsoft.com/office/drawing/2014/main" val="2865077557"/>
                    </a:ext>
                  </a:extLst>
                </a:gridCol>
                <a:gridCol w="246888">
                  <a:extLst>
                    <a:ext uri="{9D8B030D-6E8A-4147-A177-3AD203B41FA5}">
                      <a16:colId xmlns:a16="http://schemas.microsoft.com/office/drawing/2014/main" val="2927243407"/>
                    </a:ext>
                  </a:extLst>
                </a:gridCol>
                <a:gridCol w="246888">
                  <a:extLst>
                    <a:ext uri="{9D8B030D-6E8A-4147-A177-3AD203B41FA5}">
                      <a16:colId xmlns:a16="http://schemas.microsoft.com/office/drawing/2014/main" val="793108155"/>
                    </a:ext>
                  </a:extLst>
                </a:gridCol>
                <a:gridCol w="246888">
                  <a:extLst>
                    <a:ext uri="{9D8B030D-6E8A-4147-A177-3AD203B41FA5}">
                      <a16:colId xmlns:a16="http://schemas.microsoft.com/office/drawing/2014/main" val="1489939463"/>
                    </a:ext>
                  </a:extLst>
                </a:gridCol>
                <a:gridCol w="246888">
                  <a:extLst>
                    <a:ext uri="{9D8B030D-6E8A-4147-A177-3AD203B41FA5}">
                      <a16:colId xmlns:a16="http://schemas.microsoft.com/office/drawing/2014/main" val="3215292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514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77414094"/>
                  </a:ext>
                </a:extLst>
              </a:tr>
            </a:tbl>
          </a:graphicData>
        </a:graphic>
      </p:graphicFrame>
      <p:sp>
        <p:nvSpPr>
          <p:cNvPr id="4" name="Text Placeholder 3">
            <a:extLst>
              <a:ext uri="{FF2B5EF4-FFF2-40B4-BE49-F238E27FC236}">
                <a16:creationId xmlns:a16="http://schemas.microsoft.com/office/drawing/2014/main" id="{C88DA8F9-9E53-4ADF-82B4-9377F3C4072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0980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636F-BC3A-4612-8A28-EE42CD9E1B43}"/>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97AFC6E8-B67C-431A-B310-08FD52E5D677}"/>
              </a:ext>
            </a:extLst>
          </p:cNvPr>
          <p:cNvGraphicFramePr>
            <a:graphicFrameLocks noGrp="1"/>
          </p:cNvGraphicFramePr>
          <p:nvPr>
            <p:ph type="tbl" sz="quarter" idx="13"/>
            <p:extLst>
              <p:ext uri="{D42A27DB-BD31-4B8C-83A1-F6EECF244321}">
                <p14:modId xmlns:p14="http://schemas.microsoft.com/office/powerpoint/2010/main" val="270970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86024812"/>
                    </a:ext>
                  </a:extLst>
                </a:gridCol>
                <a:gridCol w="246888">
                  <a:extLst>
                    <a:ext uri="{9D8B030D-6E8A-4147-A177-3AD203B41FA5}">
                      <a16:colId xmlns:a16="http://schemas.microsoft.com/office/drawing/2014/main" val="3131228703"/>
                    </a:ext>
                  </a:extLst>
                </a:gridCol>
                <a:gridCol w="246888">
                  <a:extLst>
                    <a:ext uri="{9D8B030D-6E8A-4147-A177-3AD203B41FA5}">
                      <a16:colId xmlns:a16="http://schemas.microsoft.com/office/drawing/2014/main" val="1999090424"/>
                    </a:ext>
                  </a:extLst>
                </a:gridCol>
                <a:gridCol w="246888">
                  <a:extLst>
                    <a:ext uri="{9D8B030D-6E8A-4147-A177-3AD203B41FA5}">
                      <a16:colId xmlns:a16="http://schemas.microsoft.com/office/drawing/2014/main" val="2318599962"/>
                    </a:ext>
                  </a:extLst>
                </a:gridCol>
                <a:gridCol w="246888">
                  <a:extLst>
                    <a:ext uri="{9D8B030D-6E8A-4147-A177-3AD203B41FA5}">
                      <a16:colId xmlns:a16="http://schemas.microsoft.com/office/drawing/2014/main" val="767725039"/>
                    </a:ext>
                  </a:extLst>
                </a:gridCol>
                <a:gridCol w="246888">
                  <a:extLst>
                    <a:ext uri="{9D8B030D-6E8A-4147-A177-3AD203B41FA5}">
                      <a16:colId xmlns:a16="http://schemas.microsoft.com/office/drawing/2014/main" val="1136023963"/>
                    </a:ext>
                  </a:extLst>
                </a:gridCol>
                <a:gridCol w="246888">
                  <a:extLst>
                    <a:ext uri="{9D8B030D-6E8A-4147-A177-3AD203B41FA5}">
                      <a16:colId xmlns:a16="http://schemas.microsoft.com/office/drawing/2014/main" val="829262343"/>
                    </a:ext>
                  </a:extLst>
                </a:gridCol>
                <a:gridCol w="246888">
                  <a:extLst>
                    <a:ext uri="{9D8B030D-6E8A-4147-A177-3AD203B41FA5}">
                      <a16:colId xmlns:a16="http://schemas.microsoft.com/office/drawing/2014/main" val="3974112835"/>
                    </a:ext>
                  </a:extLst>
                </a:gridCol>
                <a:gridCol w="246888">
                  <a:extLst>
                    <a:ext uri="{9D8B030D-6E8A-4147-A177-3AD203B41FA5}">
                      <a16:colId xmlns:a16="http://schemas.microsoft.com/office/drawing/2014/main" val="1616756685"/>
                    </a:ext>
                  </a:extLst>
                </a:gridCol>
                <a:gridCol w="246888">
                  <a:extLst>
                    <a:ext uri="{9D8B030D-6E8A-4147-A177-3AD203B41FA5}">
                      <a16:colId xmlns:a16="http://schemas.microsoft.com/office/drawing/2014/main" val="1216589874"/>
                    </a:ext>
                  </a:extLst>
                </a:gridCol>
                <a:gridCol w="246888">
                  <a:extLst>
                    <a:ext uri="{9D8B030D-6E8A-4147-A177-3AD203B41FA5}">
                      <a16:colId xmlns:a16="http://schemas.microsoft.com/office/drawing/2014/main" val="2820980891"/>
                    </a:ext>
                  </a:extLst>
                </a:gridCol>
                <a:gridCol w="246888">
                  <a:extLst>
                    <a:ext uri="{9D8B030D-6E8A-4147-A177-3AD203B41FA5}">
                      <a16:colId xmlns:a16="http://schemas.microsoft.com/office/drawing/2014/main" val="3204344299"/>
                    </a:ext>
                  </a:extLst>
                </a:gridCol>
                <a:gridCol w="246888">
                  <a:extLst>
                    <a:ext uri="{9D8B030D-6E8A-4147-A177-3AD203B41FA5}">
                      <a16:colId xmlns:a16="http://schemas.microsoft.com/office/drawing/2014/main" val="2679493358"/>
                    </a:ext>
                  </a:extLst>
                </a:gridCol>
                <a:gridCol w="246888">
                  <a:extLst>
                    <a:ext uri="{9D8B030D-6E8A-4147-A177-3AD203B41FA5}">
                      <a16:colId xmlns:a16="http://schemas.microsoft.com/office/drawing/2014/main" val="4098414120"/>
                    </a:ext>
                  </a:extLst>
                </a:gridCol>
                <a:gridCol w="246888">
                  <a:extLst>
                    <a:ext uri="{9D8B030D-6E8A-4147-A177-3AD203B41FA5}">
                      <a16:colId xmlns:a16="http://schemas.microsoft.com/office/drawing/2014/main" val="2221545928"/>
                    </a:ext>
                  </a:extLst>
                </a:gridCol>
                <a:gridCol w="246888">
                  <a:extLst>
                    <a:ext uri="{9D8B030D-6E8A-4147-A177-3AD203B41FA5}">
                      <a16:colId xmlns:a16="http://schemas.microsoft.com/office/drawing/2014/main" val="228355733"/>
                    </a:ext>
                  </a:extLst>
                </a:gridCol>
                <a:gridCol w="246888">
                  <a:extLst>
                    <a:ext uri="{9D8B030D-6E8A-4147-A177-3AD203B41FA5}">
                      <a16:colId xmlns:a16="http://schemas.microsoft.com/office/drawing/2014/main" val="4230901122"/>
                    </a:ext>
                  </a:extLst>
                </a:gridCol>
                <a:gridCol w="246888">
                  <a:extLst>
                    <a:ext uri="{9D8B030D-6E8A-4147-A177-3AD203B41FA5}">
                      <a16:colId xmlns:a16="http://schemas.microsoft.com/office/drawing/2014/main" val="3365673164"/>
                    </a:ext>
                  </a:extLst>
                </a:gridCol>
                <a:gridCol w="246888">
                  <a:extLst>
                    <a:ext uri="{9D8B030D-6E8A-4147-A177-3AD203B41FA5}">
                      <a16:colId xmlns:a16="http://schemas.microsoft.com/office/drawing/2014/main" val="2559224225"/>
                    </a:ext>
                  </a:extLst>
                </a:gridCol>
                <a:gridCol w="246888">
                  <a:extLst>
                    <a:ext uri="{9D8B030D-6E8A-4147-A177-3AD203B41FA5}">
                      <a16:colId xmlns:a16="http://schemas.microsoft.com/office/drawing/2014/main" val="1896259786"/>
                    </a:ext>
                  </a:extLst>
                </a:gridCol>
                <a:gridCol w="246888">
                  <a:extLst>
                    <a:ext uri="{9D8B030D-6E8A-4147-A177-3AD203B41FA5}">
                      <a16:colId xmlns:a16="http://schemas.microsoft.com/office/drawing/2014/main" val="2598550834"/>
                    </a:ext>
                  </a:extLst>
                </a:gridCol>
                <a:gridCol w="246888">
                  <a:extLst>
                    <a:ext uri="{9D8B030D-6E8A-4147-A177-3AD203B41FA5}">
                      <a16:colId xmlns:a16="http://schemas.microsoft.com/office/drawing/2014/main" val="3909469655"/>
                    </a:ext>
                  </a:extLst>
                </a:gridCol>
                <a:gridCol w="246888">
                  <a:extLst>
                    <a:ext uri="{9D8B030D-6E8A-4147-A177-3AD203B41FA5}">
                      <a16:colId xmlns:a16="http://schemas.microsoft.com/office/drawing/2014/main" val="4205983589"/>
                    </a:ext>
                  </a:extLst>
                </a:gridCol>
                <a:gridCol w="246888">
                  <a:extLst>
                    <a:ext uri="{9D8B030D-6E8A-4147-A177-3AD203B41FA5}">
                      <a16:colId xmlns:a16="http://schemas.microsoft.com/office/drawing/2014/main" val="553735364"/>
                    </a:ext>
                  </a:extLst>
                </a:gridCol>
                <a:gridCol w="246888">
                  <a:extLst>
                    <a:ext uri="{9D8B030D-6E8A-4147-A177-3AD203B41FA5}">
                      <a16:colId xmlns:a16="http://schemas.microsoft.com/office/drawing/2014/main" val="3584269131"/>
                    </a:ext>
                  </a:extLst>
                </a:gridCol>
                <a:gridCol w="246888">
                  <a:extLst>
                    <a:ext uri="{9D8B030D-6E8A-4147-A177-3AD203B41FA5}">
                      <a16:colId xmlns:a16="http://schemas.microsoft.com/office/drawing/2014/main" val="2634856909"/>
                    </a:ext>
                  </a:extLst>
                </a:gridCol>
                <a:gridCol w="246888">
                  <a:extLst>
                    <a:ext uri="{9D8B030D-6E8A-4147-A177-3AD203B41FA5}">
                      <a16:colId xmlns:a16="http://schemas.microsoft.com/office/drawing/2014/main" val="3928756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808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736580"/>
                  </a:ext>
                </a:extLst>
              </a:tr>
            </a:tbl>
          </a:graphicData>
        </a:graphic>
      </p:graphicFrame>
      <p:sp>
        <p:nvSpPr>
          <p:cNvPr id="4" name="Text Placeholder 3">
            <a:extLst>
              <a:ext uri="{FF2B5EF4-FFF2-40B4-BE49-F238E27FC236}">
                <a16:creationId xmlns:a16="http://schemas.microsoft.com/office/drawing/2014/main" id="{CA3C369F-848D-4DE4-9ED1-0CDDE79FE61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96012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12344-2474-4C80-9066-301DB3A3E077}"/>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9480B952-F825-4AE0-AA84-7F57054AB5DC}"/>
              </a:ext>
            </a:extLst>
          </p:cNvPr>
          <p:cNvGraphicFramePr>
            <a:graphicFrameLocks noGrp="1"/>
          </p:cNvGraphicFramePr>
          <p:nvPr>
            <p:ph type="tbl" sz="quarter" idx="13"/>
            <p:extLst>
              <p:ext uri="{D42A27DB-BD31-4B8C-83A1-F6EECF244321}">
                <p14:modId xmlns:p14="http://schemas.microsoft.com/office/powerpoint/2010/main" val="310023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9208078"/>
                    </a:ext>
                  </a:extLst>
                </a:gridCol>
                <a:gridCol w="246888">
                  <a:extLst>
                    <a:ext uri="{9D8B030D-6E8A-4147-A177-3AD203B41FA5}">
                      <a16:colId xmlns:a16="http://schemas.microsoft.com/office/drawing/2014/main" val="2152688913"/>
                    </a:ext>
                  </a:extLst>
                </a:gridCol>
                <a:gridCol w="246888">
                  <a:extLst>
                    <a:ext uri="{9D8B030D-6E8A-4147-A177-3AD203B41FA5}">
                      <a16:colId xmlns:a16="http://schemas.microsoft.com/office/drawing/2014/main" val="690852070"/>
                    </a:ext>
                  </a:extLst>
                </a:gridCol>
                <a:gridCol w="246888">
                  <a:extLst>
                    <a:ext uri="{9D8B030D-6E8A-4147-A177-3AD203B41FA5}">
                      <a16:colId xmlns:a16="http://schemas.microsoft.com/office/drawing/2014/main" val="742670445"/>
                    </a:ext>
                  </a:extLst>
                </a:gridCol>
                <a:gridCol w="246888">
                  <a:extLst>
                    <a:ext uri="{9D8B030D-6E8A-4147-A177-3AD203B41FA5}">
                      <a16:colId xmlns:a16="http://schemas.microsoft.com/office/drawing/2014/main" val="3390298881"/>
                    </a:ext>
                  </a:extLst>
                </a:gridCol>
                <a:gridCol w="246888">
                  <a:extLst>
                    <a:ext uri="{9D8B030D-6E8A-4147-A177-3AD203B41FA5}">
                      <a16:colId xmlns:a16="http://schemas.microsoft.com/office/drawing/2014/main" val="763506636"/>
                    </a:ext>
                  </a:extLst>
                </a:gridCol>
                <a:gridCol w="246888">
                  <a:extLst>
                    <a:ext uri="{9D8B030D-6E8A-4147-A177-3AD203B41FA5}">
                      <a16:colId xmlns:a16="http://schemas.microsoft.com/office/drawing/2014/main" val="689618931"/>
                    </a:ext>
                  </a:extLst>
                </a:gridCol>
                <a:gridCol w="246888">
                  <a:extLst>
                    <a:ext uri="{9D8B030D-6E8A-4147-A177-3AD203B41FA5}">
                      <a16:colId xmlns:a16="http://schemas.microsoft.com/office/drawing/2014/main" val="496384109"/>
                    </a:ext>
                  </a:extLst>
                </a:gridCol>
                <a:gridCol w="246888">
                  <a:extLst>
                    <a:ext uri="{9D8B030D-6E8A-4147-A177-3AD203B41FA5}">
                      <a16:colId xmlns:a16="http://schemas.microsoft.com/office/drawing/2014/main" val="3373118230"/>
                    </a:ext>
                  </a:extLst>
                </a:gridCol>
                <a:gridCol w="246888">
                  <a:extLst>
                    <a:ext uri="{9D8B030D-6E8A-4147-A177-3AD203B41FA5}">
                      <a16:colId xmlns:a16="http://schemas.microsoft.com/office/drawing/2014/main" val="1106918730"/>
                    </a:ext>
                  </a:extLst>
                </a:gridCol>
                <a:gridCol w="246888">
                  <a:extLst>
                    <a:ext uri="{9D8B030D-6E8A-4147-A177-3AD203B41FA5}">
                      <a16:colId xmlns:a16="http://schemas.microsoft.com/office/drawing/2014/main" val="3957895174"/>
                    </a:ext>
                  </a:extLst>
                </a:gridCol>
                <a:gridCol w="246888">
                  <a:extLst>
                    <a:ext uri="{9D8B030D-6E8A-4147-A177-3AD203B41FA5}">
                      <a16:colId xmlns:a16="http://schemas.microsoft.com/office/drawing/2014/main" val="3027980433"/>
                    </a:ext>
                  </a:extLst>
                </a:gridCol>
                <a:gridCol w="246888">
                  <a:extLst>
                    <a:ext uri="{9D8B030D-6E8A-4147-A177-3AD203B41FA5}">
                      <a16:colId xmlns:a16="http://schemas.microsoft.com/office/drawing/2014/main" val="2891364798"/>
                    </a:ext>
                  </a:extLst>
                </a:gridCol>
                <a:gridCol w="246888">
                  <a:extLst>
                    <a:ext uri="{9D8B030D-6E8A-4147-A177-3AD203B41FA5}">
                      <a16:colId xmlns:a16="http://schemas.microsoft.com/office/drawing/2014/main" val="1802921921"/>
                    </a:ext>
                  </a:extLst>
                </a:gridCol>
                <a:gridCol w="246888">
                  <a:extLst>
                    <a:ext uri="{9D8B030D-6E8A-4147-A177-3AD203B41FA5}">
                      <a16:colId xmlns:a16="http://schemas.microsoft.com/office/drawing/2014/main" val="1727580790"/>
                    </a:ext>
                  </a:extLst>
                </a:gridCol>
                <a:gridCol w="246888">
                  <a:extLst>
                    <a:ext uri="{9D8B030D-6E8A-4147-A177-3AD203B41FA5}">
                      <a16:colId xmlns:a16="http://schemas.microsoft.com/office/drawing/2014/main" val="408969361"/>
                    </a:ext>
                  </a:extLst>
                </a:gridCol>
                <a:gridCol w="246888">
                  <a:extLst>
                    <a:ext uri="{9D8B030D-6E8A-4147-A177-3AD203B41FA5}">
                      <a16:colId xmlns:a16="http://schemas.microsoft.com/office/drawing/2014/main" val="3396881695"/>
                    </a:ext>
                  </a:extLst>
                </a:gridCol>
                <a:gridCol w="246888">
                  <a:extLst>
                    <a:ext uri="{9D8B030D-6E8A-4147-A177-3AD203B41FA5}">
                      <a16:colId xmlns:a16="http://schemas.microsoft.com/office/drawing/2014/main" val="3072183329"/>
                    </a:ext>
                  </a:extLst>
                </a:gridCol>
                <a:gridCol w="246888">
                  <a:extLst>
                    <a:ext uri="{9D8B030D-6E8A-4147-A177-3AD203B41FA5}">
                      <a16:colId xmlns:a16="http://schemas.microsoft.com/office/drawing/2014/main" val="2762410629"/>
                    </a:ext>
                  </a:extLst>
                </a:gridCol>
                <a:gridCol w="246888">
                  <a:extLst>
                    <a:ext uri="{9D8B030D-6E8A-4147-A177-3AD203B41FA5}">
                      <a16:colId xmlns:a16="http://schemas.microsoft.com/office/drawing/2014/main" val="965826372"/>
                    </a:ext>
                  </a:extLst>
                </a:gridCol>
                <a:gridCol w="246888">
                  <a:extLst>
                    <a:ext uri="{9D8B030D-6E8A-4147-A177-3AD203B41FA5}">
                      <a16:colId xmlns:a16="http://schemas.microsoft.com/office/drawing/2014/main" val="4116410464"/>
                    </a:ext>
                  </a:extLst>
                </a:gridCol>
                <a:gridCol w="246888">
                  <a:extLst>
                    <a:ext uri="{9D8B030D-6E8A-4147-A177-3AD203B41FA5}">
                      <a16:colId xmlns:a16="http://schemas.microsoft.com/office/drawing/2014/main" val="2456403605"/>
                    </a:ext>
                  </a:extLst>
                </a:gridCol>
                <a:gridCol w="246888">
                  <a:extLst>
                    <a:ext uri="{9D8B030D-6E8A-4147-A177-3AD203B41FA5}">
                      <a16:colId xmlns:a16="http://schemas.microsoft.com/office/drawing/2014/main" val="3017463166"/>
                    </a:ext>
                  </a:extLst>
                </a:gridCol>
                <a:gridCol w="246888">
                  <a:extLst>
                    <a:ext uri="{9D8B030D-6E8A-4147-A177-3AD203B41FA5}">
                      <a16:colId xmlns:a16="http://schemas.microsoft.com/office/drawing/2014/main" val="3796068260"/>
                    </a:ext>
                  </a:extLst>
                </a:gridCol>
                <a:gridCol w="246888">
                  <a:extLst>
                    <a:ext uri="{9D8B030D-6E8A-4147-A177-3AD203B41FA5}">
                      <a16:colId xmlns:a16="http://schemas.microsoft.com/office/drawing/2014/main" val="4077106788"/>
                    </a:ext>
                  </a:extLst>
                </a:gridCol>
                <a:gridCol w="246888">
                  <a:extLst>
                    <a:ext uri="{9D8B030D-6E8A-4147-A177-3AD203B41FA5}">
                      <a16:colId xmlns:a16="http://schemas.microsoft.com/office/drawing/2014/main" val="108070758"/>
                    </a:ext>
                  </a:extLst>
                </a:gridCol>
                <a:gridCol w="246888">
                  <a:extLst>
                    <a:ext uri="{9D8B030D-6E8A-4147-A177-3AD203B41FA5}">
                      <a16:colId xmlns:a16="http://schemas.microsoft.com/office/drawing/2014/main" val="276098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783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9082764"/>
                  </a:ext>
                </a:extLst>
              </a:tr>
            </a:tbl>
          </a:graphicData>
        </a:graphic>
      </p:graphicFrame>
      <p:sp>
        <p:nvSpPr>
          <p:cNvPr id="4" name="Text Placeholder 3">
            <a:extLst>
              <a:ext uri="{FF2B5EF4-FFF2-40B4-BE49-F238E27FC236}">
                <a16:creationId xmlns:a16="http://schemas.microsoft.com/office/drawing/2014/main" id="{DC6DEC23-288A-4E4D-878B-2601CA7AF3D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4644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2B613-3034-467F-9508-0DCBF7B9594C}"/>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159D5BCD-2418-4167-971F-F3E4EA6F43FD}"/>
              </a:ext>
            </a:extLst>
          </p:cNvPr>
          <p:cNvGraphicFramePr>
            <a:graphicFrameLocks noGrp="1"/>
          </p:cNvGraphicFramePr>
          <p:nvPr>
            <p:ph type="tbl" sz="quarter" idx="13"/>
            <p:extLst>
              <p:ext uri="{D42A27DB-BD31-4B8C-83A1-F6EECF244321}">
                <p14:modId xmlns:p14="http://schemas.microsoft.com/office/powerpoint/2010/main" val="2322627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1520658"/>
                    </a:ext>
                  </a:extLst>
                </a:gridCol>
                <a:gridCol w="246888">
                  <a:extLst>
                    <a:ext uri="{9D8B030D-6E8A-4147-A177-3AD203B41FA5}">
                      <a16:colId xmlns:a16="http://schemas.microsoft.com/office/drawing/2014/main" val="1477745053"/>
                    </a:ext>
                  </a:extLst>
                </a:gridCol>
                <a:gridCol w="246888">
                  <a:extLst>
                    <a:ext uri="{9D8B030D-6E8A-4147-A177-3AD203B41FA5}">
                      <a16:colId xmlns:a16="http://schemas.microsoft.com/office/drawing/2014/main" val="4237681530"/>
                    </a:ext>
                  </a:extLst>
                </a:gridCol>
                <a:gridCol w="246888">
                  <a:extLst>
                    <a:ext uri="{9D8B030D-6E8A-4147-A177-3AD203B41FA5}">
                      <a16:colId xmlns:a16="http://schemas.microsoft.com/office/drawing/2014/main" val="99314485"/>
                    </a:ext>
                  </a:extLst>
                </a:gridCol>
                <a:gridCol w="246888">
                  <a:extLst>
                    <a:ext uri="{9D8B030D-6E8A-4147-A177-3AD203B41FA5}">
                      <a16:colId xmlns:a16="http://schemas.microsoft.com/office/drawing/2014/main" val="3735051532"/>
                    </a:ext>
                  </a:extLst>
                </a:gridCol>
                <a:gridCol w="246888">
                  <a:extLst>
                    <a:ext uri="{9D8B030D-6E8A-4147-A177-3AD203B41FA5}">
                      <a16:colId xmlns:a16="http://schemas.microsoft.com/office/drawing/2014/main" val="1525165146"/>
                    </a:ext>
                  </a:extLst>
                </a:gridCol>
                <a:gridCol w="246888">
                  <a:extLst>
                    <a:ext uri="{9D8B030D-6E8A-4147-A177-3AD203B41FA5}">
                      <a16:colId xmlns:a16="http://schemas.microsoft.com/office/drawing/2014/main" val="1925888743"/>
                    </a:ext>
                  </a:extLst>
                </a:gridCol>
                <a:gridCol w="246888">
                  <a:extLst>
                    <a:ext uri="{9D8B030D-6E8A-4147-A177-3AD203B41FA5}">
                      <a16:colId xmlns:a16="http://schemas.microsoft.com/office/drawing/2014/main" val="2041628498"/>
                    </a:ext>
                  </a:extLst>
                </a:gridCol>
                <a:gridCol w="246888">
                  <a:extLst>
                    <a:ext uri="{9D8B030D-6E8A-4147-A177-3AD203B41FA5}">
                      <a16:colId xmlns:a16="http://schemas.microsoft.com/office/drawing/2014/main" val="3909190228"/>
                    </a:ext>
                  </a:extLst>
                </a:gridCol>
                <a:gridCol w="246888">
                  <a:extLst>
                    <a:ext uri="{9D8B030D-6E8A-4147-A177-3AD203B41FA5}">
                      <a16:colId xmlns:a16="http://schemas.microsoft.com/office/drawing/2014/main" val="4053174237"/>
                    </a:ext>
                  </a:extLst>
                </a:gridCol>
                <a:gridCol w="246888">
                  <a:extLst>
                    <a:ext uri="{9D8B030D-6E8A-4147-A177-3AD203B41FA5}">
                      <a16:colId xmlns:a16="http://schemas.microsoft.com/office/drawing/2014/main" val="2970969735"/>
                    </a:ext>
                  </a:extLst>
                </a:gridCol>
                <a:gridCol w="246888">
                  <a:extLst>
                    <a:ext uri="{9D8B030D-6E8A-4147-A177-3AD203B41FA5}">
                      <a16:colId xmlns:a16="http://schemas.microsoft.com/office/drawing/2014/main" val="2306400655"/>
                    </a:ext>
                  </a:extLst>
                </a:gridCol>
                <a:gridCol w="246888">
                  <a:extLst>
                    <a:ext uri="{9D8B030D-6E8A-4147-A177-3AD203B41FA5}">
                      <a16:colId xmlns:a16="http://schemas.microsoft.com/office/drawing/2014/main" val="3405063150"/>
                    </a:ext>
                  </a:extLst>
                </a:gridCol>
                <a:gridCol w="246888">
                  <a:extLst>
                    <a:ext uri="{9D8B030D-6E8A-4147-A177-3AD203B41FA5}">
                      <a16:colId xmlns:a16="http://schemas.microsoft.com/office/drawing/2014/main" val="3811680954"/>
                    </a:ext>
                  </a:extLst>
                </a:gridCol>
                <a:gridCol w="246888">
                  <a:extLst>
                    <a:ext uri="{9D8B030D-6E8A-4147-A177-3AD203B41FA5}">
                      <a16:colId xmlns:a16="http://schemas.microsoft.com/office/drawing/2014/main" val="2730978254"/>
                    </a:ext>
                  </a:extLst>
                </a:gridCol>
                <a:gridCol w="246888">
                  <a:extLst>
                    <a:ext uri="{9D8B030D-6E8A-4147-A177-3AD203B41FA5}">
                      <a16:colId xmlns:a16="http://schemas.microsoft.com/office/drawing/2014/main" val="867020797"/>
                    </a:ext>
                  </a:extLst>
                </a:gridCol>
                <a:gridCol w="246888">
                  <a:extLst>
                    <a:ext uri="{9D8B030D-6E8A-4147-A177-3AD203B41FA5}">
                      <a16:colId xmlns:a16="http://schemas.microsoft.com/office/drawing/2014/main" val="754581197"/>
                    </a:ext>
                  </a:extLst>
                </a:gridCol>
                <a:gridCol w="246888">
                  <a:extLst>
                    <a:ext uri="{9D8B030D-6E8A-4147-A177-3AD203B41FA5}">
                      <a16:colId xmlns:a16="http://schemas.microsoft.com/office/drawing/2014/main" val="524651862"/>
                    </a:ext>
                  </a:extLst>
                </a:gridCol>
                <a:gridCol w="246888">
                  <a:extLst>
                    <a:ext uri="{9D8B030D-6E8A-4147-A177-3AD203B41FA5}">
                      <a16:colId xmlns:a16="http://schemas.microsoft.com/office/drawing/2014/main" val="3208070911"/>
                    </a:ext>
                  </a:extLst>
                </a:gridCol>
                <a:gridCol w="246888">
                  <a:extLst>
                    <a:ext uri="{9D8B030D-6E8A-4147-A177-3AD203B41FA5}">
                      <a16:colId xmlns:a16="http://schemas.microsoft.com/office/drawing/2014/main" val="630024265"/>
                    </a:ext>
                  </a:extLst>
                </a:gridCol>
                <a:gridCol w="246888">
                  <a:extLst>
                    <a:ext uri="{9D8B030D-6E8A-4147-A177-3AD203B41FA5}">
                      <a16:colId xmlns:a16="http://schemas.microsoft.com/office/drawing/2014/main" val="1864383346"/>
                    </a:ext>
                  </a:extLst>
                </a:gridCol>
                <a:gridCol w="246888">
                  <a:extLst>
                    <a:ext uri="{9D8B030D-6E8A-4147-A177-3AD203B41FA5}">
                      <a16:colId xmlns:a16="http://schemas.microsoft.com/office/drawing/2014/main" val="4215470005"/>
                    </a:ext>
                  </a:extLst>
                </a:gridCol>
                <a:gridCol w="246888">
                  <a:extLst>
                    <a:ext uri="{9D8B030D-6E8A-4147-A177-3AD203B41FA5}">
                      <a16:colId xmlns:a16="http://schemas.microsoft.com/office/drawing/2014/main" val="1913518162"/>
                    </a:ext>
                  </a:extLst>
                </a:gridCol>
                <a:gridCol w="246888">
                  <a:extLst>
                    <a:ext uri="{9D8B030D-6E8A-4147-A177-3AD203B41FA5}">
                      <a16:colId xmlns:a16="http://schemas.microsoft.com/office/drawing/2014/main" val="489917618"/>
                    </a:ext>
                  </a:extLst>
                </a:gridCol>
                <a:gridCol w="246888">
                  <a:extLst>
                    <a:ext uri="{9D8B030D-6E8A-4147-A177-3AD203B41FA5}">
                      <a16:colId xmlns:a16="http://schemas.microsoft.com/office/drawing/2014/main" val="3200117148"/>
                    </a:ext>
                  </a:extLst>
                </a:gridCol>
                <a:gridCol w="246888">
                  <a:extLst>
                    <a:ext uri="{9D8B030D-6E8A-4147-A177-3AD203B41FA5}">
                      <a16:colId xmlns:a16="http://schemas.microsoft.com/office/drawing/2014/main" val="206772735"/>
                    </a:ext>
                  </a:extLst>
                </a:gridCol>
                <a:gridCol w="246888">
                  <a:extLst>
                    <a:ext uri="{9D8B030D-6E8A-4147-A177-3AD203B41FA5}">
                      <a16:colId xmlns:a16="http://schemas.microsoft.com/office/drawing/2014/main" val="1662528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6621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8293120"/>
                  </a:ext>
                </a:extLst>
              </a:tr>
            </a:tbl>
          </a:graphicData>
        </a:graphic>
      </p:graphicFrame>
      <p:sp>
        <p:nvSpPr>
          <p:cNvPr id="4" name="Text Placeholder 3">
            <a:extLst>
              <a:ext uri="{FF2B5EF4-FFF2-40B4-BE49-F238E27FC236}">
                <a16:creationId xmlns:a16="http://schemas.microsoft.com/office/drawing/2014/main" id="{E7F43FED-909C-4E9C-99FC-85D5F89C46C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34137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99B8-99E2-402B-9EAD-9A805F0063F4}"/>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33FA31D0-EC60-4A62-8C29-7BA6A49CC03D}"/>
              </a:ext>
            </a:extLst>
          </p:cNvPr>
          <p:cNvGraphicFramePr>
            <a:graphicFrameLocks noGrp="1"/>
          </p:cNvGraphicFramePr>
          <p:nvPr>
            <p:ph type="tbl" sz="quarter" idx="13"/>
            <p:extLst>
              <p:ext uri="{D42A27DB-BD31-4B8C-83A1-F6EECF244321}">
                <p14:modId xmlns:p14="http://schemas.microsoft.com/office/powerpoint/2010/main" val="18195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5819575"/>
                    </a:ext>
                  </a:extLst>
                </a:gridCol>
                <a:gridCol w="246888">
                  <a:extLst>
                    <a:ext uri="{9D8B030D-6E8A-4147-A177-3AD203B41FA5}">
                      <a16:colId xmlns:a16="http://schemas.microsoft.com/office/drawing/2014/main" val="2424163058"/>
                    </a:ext>
                  </a:extLst>
                </a:gridCol>
                <a:gridCol w="246888">
                  <a:extLst>
                    <a:ext uri="{9D8B030D-6E8A-4147-A177-3AD203B41FA5}">
                      <a16:colId xmlns:a16="http://schemas.microsoft.com/office/drawing/2014/main" val="2374406305"/>
                    </a:ext>
                  </a:extLst>
                </a:gridCol>
                <a:gridCol w="246888">
                  <a:extLst>
                    <a:ext uri="{9D8B030D-6E8A-4147-A177-3AD203B41FA5}">
                      <a16:colId xmlns:a16="http://schemas.microsoft.com/office/drawing/2014/main" val="3878025298"/>
                    </a:ext>
                  </a:extLst>
                </a:gridCol>
                <a:gridCol w="246888">
                  <a:extLst>
                    <a:ext uri="{9D8B030D-6E8A-4147-A177-3AD203B41FA5}">
                      <a16:colId xmlns:a16="http://schemas.microsoft.com/office/drawing/2014/main" val="2022790751"/>
                    </a:ext>
                  </a:extLst>
                </a:gridCol>
                <a:gridCol w="246888">
                  <a:extLst>
                    <a:ext uri="{9D8B030D-6E8A-4147-A177-3AD203B41FA5}">
                      <a16:colId xmlns:a16="http://schemas.microsoft.com/office/drawing/2014/main" val="3641954954"/>
                    </a:ext>
                  </a:extLst>
                </a:gridCol>
                <a:gridCol w="246888">
                  <a:extLst>
                    <a:ext uri="{9D8B030D-6E8A-4147-A177-3AD203B41FA5}">
                      <a16:colId xmlns:a16="http://schemas.microsoft.com/office/drawing/2014/main" val="2402565683"/>
                    </a:ext>
                  </a:extLst>
                </a:gridCol>
                <a:gridCol w="246888">
                  <a:extLst>
                    <a:ext uri="{9D8B030D-6E8A-4147-A177-3AD203B41FA5}">
                      <a16:colId xmlns:a16="http://schemas.microsoft.com/office/drawing/2014/main" val="2570216902"/>
                    </a:ext>
                  </a:extLst>
                </a:gridCol>
                <a:gridCol w="246888">
                  <a:extLst>
                    <a:ext uri="{9D8B030D-6E8A-4147-A177-3AD203B41FA5}">
                      <a16:colId xmlns:a16="http://schemas.microsoft.com/office/drawing/2014/main" val="3687917796"/>
                    </a:ext>
                  </a:extLst>
                </a:gridCol>
                <a:gridCol w="246888">
                  <a:extLst>
                    <a:ext uri="{9D8B030D-6E8A-4147-A177-3AD203B41FA5}">
                      <a16:colId xmlns:a16="http://schemas.microsoft.com/office/drawing/2014/main" val="2214238362"/>
                    </a:ext>
                  </a:extLst>
                </a:gridCol>
                <a:gridCol w="246888">
                  <a:extLst>
                    <a:ext uri="{9D8B030D-6E8A-4147-A177-3AD203B41FA5}">
                      <a16:colId xmlns:a16="http://schemas.microsoft.com/office/drawing/2014/main" val="5689763"/>
                    </a:ext>
                  </a:extLst>
                </a:gridCol>
                <a:gridCol w="246888">
                  <a:extLst>
                    <a:ext uri="{9D8B030D-6E8A-4147-A177-3AD203B41FA5}">
                      <a16:colId xmlns:a16="http://schemas.microsoft.com/office/drawing/2014/main" val="3179184287"/>
                    </a:ext>
                  </a:extLst>
                </a:gridCol>
                <a:gridCol w="246888">
                  <a:extLst>
                    <a:ext uri="{9D8B030D-6E8A-4147-A177-3AD203B41FA5}">
                      <a16:colId xmlns:a16="http://schemas.microsoft.com/office/drawing/2014/main" val="3753876712"/>
                    </a:ext>
                  </a:extLst>
                </a:gridCol>
                <a:gridCol w="246888">
                  <a:extLst>
                    <a:ext uri="{9D8B030D-6E8A-4147-A177-3AD203B41FA5}">
                      <a16:colId xmlns:a16="http://schemas.microsoft.com/office/drawing/2014/main" val="2022231682"/>
                    </a:ext>
                  </a:extLst>
                </a:gridCol>
                <a:gridCol w="246888">
                  <a:extLst>
                    <a:ext uri="{9D8B030D-6E8A-4147-A177-3AD203B41FA5}">
                      <a16:colId xmlns:a16="http://schemas.microsoft.com/office/drawing/2014/main" val="2247890336"/>
                    </a:ext>
                  </a:extLst>
                </a:gridCol>
                <a:gridCol w="246888">
                  <a:extLst>
                    <a:ext uri="{9D8B030D-6E8A-4147-A177-3AD203B41FA5}">
                      <a16:colId xmlns:a16="http://schemas.microsoft.com/office/drawing/2014/main" val="3148390366"/>
                    </a:ext>
                  </a:extLst>
                </a:gridCol>
                <a:gridCol w="246888">
                  <a:extLst>
                    <a:ext uri="{9D8B030D-6E8A-4147-A177-3AD203B41FA5}">
                      <a16:colId xmlns:a16="http://schemas.microsoft.com/office/drawing/2014/main" val="1533166210"/>
                    </a:ext>
                  </a:extLst>
                </a:gridCol>
                <a:gridCol w="246888">
                  <a:extLst>
                    <a:ext uri="{9D8B030D-6E8A-4147-A177-3AD203B41FA5}">
                      <a16:colId xmlns:a16="http://schemas.microsoft.com/office/drawing/2014/main" val="2415594456"/>
                    </a:ext>
                  </a:extLst>
                </a:gridCol>
                <a:gridCol w="246888">
                  <a:extLst>
                    <a:ext uri="{9D8B030D-6E8A-4147-A177-3AD203B41FA5}">
                      <a16:colId xmlns:a16="http://schemas.microsoft.com/office/drawing/2014/main" val="2263801581"/>
                    </a:ext>
                  </a:extLst>
                </a:gridCol>
                <a:gridCol w="246888">
                  <a:extLst>
                    <a:ext uri="{9D8B030D-6E8A-4147-A177-3AD203B41FA5}">
                      <a16:colId xmlns:a16="http://schemas.microsoft.com/office/drawing/2014/main" val="1635006466"/>
                    </a:ext>
                  </a:extLst>
                </a:gridCol>
                <a:gridCol w="246888">
                  <a:extLst>
                    <a:ext uri="{9D8B030D-6E8A-4147-A177-3AD203B41FA5}">
                      <a16:colId xmlns:a16="http://schemas.microsoft.com/office/drawing/2014/main" val="799571538"/>
                    </a:ext>
                  </a:extLst>
                </a:gridCol>
                <a:gridCol w="246888">
                  <a:extLst>
                    <a:ext uri="{9D8B030D-6E8A-4147-A177-3AD203B41FA5}">
                      <a16:colId xmlns:a16="http://schemas.microsoft.com/office/drawing/2014/main" val="1568105569"/>
                    </a:ext>
                  </a:extLst>
                </a:gridCol>
                <a:gridCol w="246888">
                  <a:extLst>
                    <a:ext uri="{9D8B030D-6E8A-4147-A177-3AD203B41FA5}">
                      <a16:colId xmlns:a16="http://schemas.microsoft.com/office/drawing/2014/main" val="1702046102"/>
                    </a:ext>
                  </a:extLst>
                </a:gridCol>
                <a:gridCol w="246888">
                  <a:extLst>
                    <a:ext uri="{9D8B030D-6E8A-4147-A177-3AD203B41FA5}">
                      <a16:colId xmlns:a16="http://schemas.microsoft.com/office/drawing/2014/main" val="1045537032"/>
                    </a:ext>
                  </a:extLst>
                </a:gridCol>
                <a:gridCol w="246888">
                  <a:extLst>
                    <a:ext uri="{9D8B030D-6E8A-4147-A177-3AD203B41FA5}">
                      <a16:colId xmlns:a16="http://schemas.microsoft.com/office/drawing/2014/main" val="3353523836"/>
                    </a:ext>
                  </a:extLst>
                </a:gridCol>
                <a:gridCol w="246888">
                  <a:extLst>
                    <a:ext uri="{9D8B030D-6E8A-4147-A177-3AD203B41FA5}">
                      <a16:colId xmlns:a16="http://schemas.microsoft.com/office/drawing/2014/main" val="2362438617"/>
                    </a:ext>
                  </a:extLst>
                </a:gridCol>
                <a:gridCol w="246888">
                  <a:extLst>
                    <a:ext uri="{9D8B030D-6E8A-4147-A177-3AD203B41FA5}">
                      <a16:colId xmlns:a16="http://schemas.microsoft.com/office/drawing/2014/main" val="563962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693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8754218"/>
                  </a:ext>
                </a:extLst>
              </a:tr>
            </a:tbl>
          </a:graphicData>
        </a:graphic>
      </p:graphicFrame>
      <p:sp>
        <p:nvSpPr>
          <p:cNvPr id="4" name="Text Placeholder 3">
            <a:extLst>
              <a:ext uri="{FF2B5EF4-FFF2-40B4-BE49-F238E27FC236}">
                <a16:creationId xmlns:a16="http://schemas.microsoft.com/office/drawing/2014/main" id="{1679AD34-6D4C-4340-8269-B4ABBDB6701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07143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5D641-24F6-4C65-9DDC-3428FB4B0CF8}"/>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8AD3DA61-893D-49BB-BEA4-614AACE32DD2}"/>
              </a:ext>
            </a:extLst>
          </p:cNvPr>
          <p:cNvGraphicFramePr>
            <a:graphicFrameLocks noGrp="1"/>
          </p:cNvGraphicFramePr>
          <p:nvPr>
            <p:ph type="tbl" sz="quarter" idx="13"/>
            <p:extLst>
              <p:ext uri="{D42A27DB-BD31-4B8C-83A1-F6EECF244321}">
                <p14:modId xmlns:p14="http://schemas.microsoft.com/office/powerpoint/2010/main" val="2940823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04232481"/>
                    </a:ext>
                  </a:extLst>
                </a:gridCol>
                <a:gridCol w="246888">
                  <a:extLst>
                    <a:ext uri="{9D8B030D-6E8A-4147-A177-3AD203B41FA5}">
                      <a16:colId xmlns:a16="http://schemas.microsoft.com/office/drawing/2014/main" val="3290401623"/>
                    </a:ext>
                  </a:extLst>
                </a:gridCol>
                <a:gridCol w="246888">
                  <a:extLst>
                    <a:ext uri="{9D8B030D-6E8A-4147-A177-3AD203B41FA5}">
                      <a16:colId xmlns:a16="http://schemas.microsoft.com/office/drawing/2014/main" val="1180885928"/>
                    </a:ext>
                  </a:extLst>
                </a:gridCol>
                <a:gridCol w="246888">
                  <a:extLst>
                    <a:ext uri="{9D8B030D-6E8A-4147-A177-3AD203B41FA5}">
                      <a16:colId xmlns:a16="http://schemas.microsoft.com/office/drawing/2014/main" val="2171429791"/>
                    </a:ext>
                  </a:extLst>
                </a:gridCol>
                <a:gridCol w="246888">
                  <a:extLst>
                    <a:ext uri="{9D8B030D-6E8A-4147-A177-3AD203B41FA5}">
                      <a16:colId xmlns:a16="http://schemas.microsoft.com/office/drawing/2014/main" val="3623966734"/>
                    </a:ext>
                  </a:extLst>
                </a:gridCol>
                <a:gridCol w="246888">
                  <a:extLst>
                    <a:ext uri="{9D8B030D-6E8A-4147-A177-3AD203B41FA5}">
                      <a16:colId xmlns:a16="http://schemas.microsoft.com/office/drawing/2014/main" val="3223848356"/>
                    </a:ext>
                  </a:extLst>
                </a:gridCol>
                <a:gridCol w="246888">
                  <a:extLst>
                    <a:ext uri="{9D8B030D-6E8A-4147-A177-3AD203B41FA5}">
                      <a16:colId xmlns:a16="http://schemas.microsoft.com/office/drawing/2014/main" val="835789372"/>
                    </a:ext>
                  </a:extLst>
                </a:gridCol>
                <a:gridCol w="246888">
                  <a:extLst>
                    <a:ext uri="{9D8B030D-6E8A-4147-A177-3AD203B41FA5}">
                      <a16:colId xmlns:a16="http://schemas.microsoft.com/office/drawing/2014/main" val="2720364"/>
                    </a:ext>
                  </a:extLst>
                </a:gridCol>
                <a:gridCol w="246888">
                  <a:extLst>
                    <a:ext uri="{9D8B030D-6E8A-4147-A177-3AD203B41FA5}">
                      <a16:colId xmlns:a16="http://schemas.microsoft.com/office/drawing/2014/main" val="3817479277"/>
                    </a:ext>
                  </a:extLst>
                </a:gridCol>
                <a:gridCol w="246888">
                  <a:extLst>
                    <a:ext uri="{9D8B030D-6E8A-4147-A177-3AD203B41FA5}">
                      <a16:colId xmlns:a16="http://schemas.microsoft.com/office/drawing/2014/main" val="2807309270"/>
                    </a:ext>
                  </a:extLst>
                </a:gridCol>
                <a:gridCol w="246888">
                  <a:extLst>
                    <a:ext uri="{9D8B030D-6E8A-4147-A177-3AD203B41FA5}">
                      <a16:colId xmlns:a16="http://schemas.microsoft.com/office/drawing/2014/main" val="1194848310"/>
                    </a:ext>
                  </a:extLst>
                </a:gridCol>
                <a:gridCol w="246888">
                  <a:extLst>
                    <a:ext uri="{9D8B030D-6E8A-4147-A177-3AD203B41FA5}">
                      <a16:colId xmlns:a16="http://schemas.microsoft.com/office/drawing/2014/main" val="1951549772"/>
                    </a:ext>
                  </a:extLst>
                </a:gridCol>
                <a:gridCol w="246888">
                  <a:extLst>
                    <a:ext uri="{9D8B030D-6E8A-4147-A177-3AD203B41FA5}">
                      <a16:colId xmlns:a16="http://schemas.microsoft.com/office/drawing/2014/main" val="177130307"/>
                    </a:ext>
                  </a:extLst>
                </a:gridCol>
                <a:gridCol w="246888">
                  <a:extLst>
                    <a:ext uri="{9D8B030D-6E8A-4147-A177-3AD203B41FA5}">
                      <a16:colId xmlns:a16="http://schemas.microsoft.com/office/drawing/2014/main" val="246250889"/>
                    </a:ext>
                  </a:extLst>
                </a:gridCol>
                <a:gridCol w="246888">
                  <a:extLst>
                    <a:ext uri="{9D8B030D-6E8A-4147-A177-3AD203B41FA5}">
                      <a16:colId xmlns:a16="http://schemas.microsoft.com/office/drawing/2014/main" val="1194715065"/>
                    </a:ext>
                  </a:extLst>
                </a:gridCol>
                <a:gridCol w="246888">
                  <a:extLst>
                    <a:ext uri="{9D8B030D-6E8A-4147-A177-3AD203B41FA5}">
                      <a16:colId xmlns:a16="http://schemas.microsoft.com/office/drawing/2014/main" val="280691560"/>
                    </a:ext>
                  </a:extLst>
                </a:gridCol>
                <a:gridCol w="246888">
                  <a:extLst>
                    <a:ext uri="{9D8B030D-6E8A-4147-A177-3AD203B41FA5}">
                      <a16:colId xmlns:a16="http://schemas.microsoft.com/office/drawing/2014/main" val="1263944825"/>
                    </a:ext>
                  </a:extLst>
                </a:gridCol>
                <a:gridCol w="246888">
                  <a:extLst>
                    <a:ext uri="{9D8B030D-6E8A-4147-A177-3AD203B41FA5}">
                      <a16:colId xmlns:a16="http://schemas.microsoft.com/office/drawing/2014/main" val="498610283"/>
                    </a:ext>
                  </a:extLst>
                </a:gridCol>
                <a:gridCol w="246888">
                  <a:extLst>
                    <a:ext uri="{9D8B030D-6E8A-4147-A177-3AD203B41FA5}">
                      <a16:colId xmlns:a16="http://schemas.microsoft.com/office/drawing/2014/main" val="2833741813"/>
                    </a:ext>
                  </a:extLst>
                </a:gridCol>
                <a:gridCol w="246888">
                  <a:extLst>
                    <a:ext uri="{9D8B030D-6E8A-4147-A177-3AD203B41FA5}">
                      <a16:colId xmlns:a16="http://schemas.microsoft.com/office/drawing/2014/main" val="1190016779"/>
                    </a:ext>
                  </a:extLst>
                </a:gridCol>
                <a:gridCol w="246888">
                  <a:extLst>
                    <a:ext uri="{9D8B030D-6E8A-4147-A177-3AD203B41FA5}">
                      <a16:colId xmlns:a16="http://schemas.microsoft.com/office/drawing/2014/main" val="2475861439"/>
                    </a:ext>
                  </a:extLst>
                </a:gridCol>
                <a:gridCol w="246888">
                  <a:extLst>
                    <a:ext uri="{9D8B030D-6E8A-4147-A177-3AD203B41FA5}">
                      <a16:colId xmlns:a16="http://schemas.microsoft.com/office/drawing/2014/main" val="154833576"/>
                    </a:ext>
                  </a:extLst>
                </a:gridCol>
                <a:gridCol w="246888">
                  <a:extLst>
                    <a:ext uri="{9D8B030D-6E8A-4147-A177-3AD203B41FA5}">
                      <a16:colId xmlns:a16="http://schemas.microsoft.com/office/drawing/2014/main" val="4014747368"/>
                    </a:ext>
                  </a:extLst>
                </a:gridCol>
                <a:gridCol w="246888">
                  <a:extLst>
                    <a:ext uri="{9D8B030D-6E8A-4147-A177-3AD203B41FA5}">
                      <a16:colId xmlns:a16="http://schemas.microsoft.com/office/drawing/2014/main" val="3391911812"/>
                    </a:ext>
                  </a:extLst>
                </a:gridCol>
                <a:gridCol w="246888">
                  <a:extLst>
                    <a:ext uri="{9D8B030D-6E8A-4147-A177-3AD203B41FA5}">
                      <a16:colId xmlns:a16="http://schemas.microsoft.com/office/drawing/2014/main" val="2810153619"/>
                    </a:ext>
                  </a:extLst>
                </a:gridCol>
                <a:gridCol w="246888">
                  <a:extLst>
                    <a:ext uri="{9D8B030D-6E8A-4147-A177-3AD203B41FA5}">
                      <a16:colId xmlns:a16="http://schemas.microsoft.com/office/drawing/2014/main" val="1678263350"/>
                    </a:ext>
                  </a:extLst>
                </a:gridCol>
                <a:gridCol w="246888">
                  <a:extLst>
                    <a:ext uri="{9D8B030D-6E8A-4147-A177-3AD203B41FA5}">
                      <a16:colId xmlns:a16="http://schemas.microsoft.com/office/drawing/2014/main" val="2074011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113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6741295"/>
                  </a:ext>
                </a:extLst>
              </a:tr>
            </a:tbl>
          </a:graphicData>
        </a:graphic>
      </p:graphicFrame>
      <p:sp>
        <p:nvSpPr>
          <p:cNvPr id="4" name="Text Placeholder 3">
            <a:extLst>
              <a:ext uri="{FF2B5EF4-FFF2-40B4-BE49-F238E27FC236}">
                <a16:creationId xmlns:a16="http://schemas.microsoft.com/office/drawing/2014/main" id="{34658AB9-736A-4A1F-A8C8-7ECF93E13F9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5087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B5BAE-0B0E-4C0D-8124-ADFCD6A97F6E}"/>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4ABB069A-EC74-499F-8EFB-DD7EB06685A1}"/>
              </a:ext>
            </a:extLst>
          </p:cNvPr>
          <p:cNvGraphicFramePr>
            <a:graphicFrameLocks noGrp="1"/>
          </p:cNvGraphicFramePr>
          <p:nvPr>
            <p:ph type="tbl" sz="quarter" idx="13"/>
            <p:extLst>
              <p:ext uri="{D42A27DB-BD31-4B8C-83A1-F6EECF244321}">
                <p14:modId xmlns:p14="http://schemas.microsoft.com/office/powerpoint/2010/main" val="250705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6537948"/>
                    </a:ext>
                  </a:extLst>
                </a:gridCol>
                <a:gridCol w="246888">
                  <a:extLst>
                    <a:ext uri="{9D8B030D-6E8A-4147-A177-3AD203B41FA5}">
                      <a16:colId xmlns:a16="http://schemas.microsoft.com/office/drawing/2014/main" val="3755441014"/>
                    </a:ext>
                  </a:extLst>
                </a:gridCol>
                <a:gridCol w="246888">
                  <a:extLst>
                    <a:ext uri="{9D8B030D-6E8A-4147-A177-3AD203B41FA5}">
                      <a16:colId xmlns:a16="http://schemas.microsoft.com/office/drawing/2014/main" val="579506718"/>
                    </a:ext>
                  </a:extLst>
                </a:gridCol>
                <a:gridCol w="246888">
                  <a:extLst>
                    <a:ext uri="{9D8B030D-6E8A-4147-A177-3AD203B41FA5}">
                      <a16:colId xmlns:a16="http://schemas.microsoft.com/office/drawing/2014/main" val="1141215006"/>
                    </a:ext>
                  </a:extLst>
                </a:gridCol>
                <a:gridCol w="246888">
                  <a:extLst>
                    <a:ext uri="{9D8B030D-6E8A-4147-A177-3AD203B41FA5}">
                      <a16:colId xmlns:a16="http://schemas.microsoft.com/office/drawing/2014/main" val="310656853"/>
                    </a:ext>
                  </a:extLst>
                </a:gridCol>
                <a:gridCol w="246888">
                  <a:extLst>
                    <a:ext uri="{9D8B030D-6E8A-4147-A177-3AD203B41FA5}">
                      <a16:colId xmlns:a16="http://schemas.microsoft.com/office/drawing/2014/main" val="472674383"/>
                    </a:ext>
                  </a:extLst>
                </a:gridCol>
                <a:gridCol w="246888">
                  <a:extLst>
                    <a:ext uri="{9D8B030D-6E8A-4147-A177-3AD203B41FA5}">
                      <a16:colId xmlns:a16="http://schemas.microsoft.com/office/drawing/2014/main" val="2327882094"/>
                    </a:ext>
                  </a:extLst>
                </a:gridCol>
                <a:gridCol w="246888">
                  <a:extLst>
                    <a:ext uri="{9D8B030D-6E8A-4147-A177-3AD203B41FA5}">
                      <a16:colId xmlns:a16="http://schemas.microsoft.com/office/drawing/2014/main" val="863909114"/>
                    </a:ext>
                  </a:extLst>
                </a:gridCol>
                <a:gridCol w="246888">
                  <a:extLst>
                    <a:ext uri="{9D8B030D-6E8A-4147-A177-3AD203B41FA5}">
                      <a16:colId xmlns:a16="http://schemas.microsoft.com/office/drawing/2014/main" val="140419917"/>
                    </a:ext>
                  </a:extLst>
                </a:gridCol>
                <a:gridCol w="246888">
                  <a:extLst>
                    <a:ext uri="{9D8B030D-6E8A-4147-A177-3AD203B41FA5}">
                      <a16:colId xmlns:a16="http://schemas.microsoft.com/office/drawing/2014/main" val="3223257863"/>
                    </a:ext>
                  </a:extLst>
                </a:gridCol>
                <a:gridCol w="246888">
                  <a:extLst>
                    <a:ext uri="{9D8B030D-6E8A-4147-A177-3AD203B41FA5}">
                      <a16:colId xmlns:a16="http://schemas.microsoft.com/office/drawing/2014/main" val="1555152374"/>
                    </a:ext>
                  </a:extLst>
                </a:gridCol>
                <a:gridCol w="246888">
                  <a:extLst>
                    <a:ext uri="{9D8B030D-6E8A-4147-A177-3AD203B41FA5}">
                      <a16:colId xmlns:a16="http://schemas.microsoft.com/office/drawing/2014/main" val="3962551319"/>
                    </a:ext>
                  </a:extLst>
                </a:gridCol>
                <a:gridCol w="246888">
                  <a:extLst>
                    <a:ext uri="{9D8B030D-6E8A-4147-A177-3AD203B41FA5}">
                      <a16:colId xmlns:a16="http://schemas.microsoft.com/office/drawing/2014/main" val="78466725"/>
                    </a:ext>
                  </a:extLst>
                </a:gridCol>
                <a:gridCol w="246888">
                  <a:extLst>
                    <a:ext uri="{9D8B030D-6E8A-4147-A177-3AD203B41FA5}">
                      <a16:colId xmlns:a16="http://schemas.microsoft.com/office/drawing/2014/main" val="2535111399"/>
                    </a:ext>
                  </a:extLst>
                </a:gridCol>
                <a:gridCol w="246888">
                  <a:extLst>
                    <a:ext uri="{9D8B030D-6E8A-4147-A177-3AD203B41FA5}">
                      <a16:colId xmlns:a16="http://schemas.microsoft.com/office/drawing/2014/main" val="1600207470"/>
                    </a:ext>
                  </a:extLst>
                </a:gridCol>
                <a:gridCol w="246888">
                  <a:extLst>
                    <a:ext uri="{9D8B030D-6E8A-4147-A177-3AD203B41FA5}">
                      <a16:colId xmlns:a16="http://schemas.microsoft.com/office/drawing/2014/main" val="3950583674"/>
                    </a:ext>
                  </a:extLst>
                </a:gridCol>
                <a:gridCol w="246888">
                  <a:extLst>
                    <a:ext uri="{9D8B030D-6E8A-4147-A177-3AD203B41FA5}">
                      <a16:colId xmlns:a16="http://schemas.microsoft.com/office/drawing/2014/main" val="1668364595"/>
                    </a:ext>
                  </a:extLst>
                </a:gridCol>
                <a:gridCol w="246888">
                  <a:extLst>
                    <a:ext uri="{9D8B030D-6E8A-4147-A177-3AD203B41FA5}">
                      <a16:colId xmlns:a16="http://schemas.microsoft.com/office/drawing/2014/main" val="3545883073"/>
                    </a:ext>
                  </a:extLst>
                </a:gridCol>
                <a:gridCol w="246888">
                  <a:extLst>
                    <a:ext uri="{9D8B030D-6E8A-4147-A177-3AD203B41FA5}">
                      <a16:colId xmlns:a16="http://schemas.microsoft.com/office/drawing/2014/main" val="2702879755"/>
                    </a:ext>
                  </a:extLst>
                </a:gridCol>
                <a:gridCol w="246888">
                  <a:extLst>
                    <a:ext uri="{9D8B030D-6E8A-4147-A177-3AD203B41FA5}">
                      <a16:colId xmlns:a16="http://schemas.microsoft.com/office/drawing/2014/main" val="1794750998"/>
                    </a:ext>
                  </a:extLst>
                </a:gridCol>
                <a:gridCol w="246888">
                  <a:extLst>
                    <a:ext uri="{9D8B030D-6E8A-4147-A177-3AD203B41FA5}">
                      <a16:colId xmlns:a16="http://schemas.microsoft.com/office/drawing/2014/main" val="2037885767"/>
                    </a:ext>
                  </a:extLst>
                </a:gridCol>
                <a:gridCol w="246888">
                  <a:extLst>
                    <a:ext uri="{9D8B030D-6E8A-4147-A177-3AD203B41FA5}">
                      <a16:colId xmlns:a16="http://schemas.microsoft.com/office/drawing/2014/main" val="3763440385"/>
                    </a:ext>
                  </a:extLst>
                </a:gridCol>
                <a:gridCol w="246888">
                  <a:extLst>
                    <a:ext uri="{9D8B030D-6E8A-4147-A177-3AD203B41FA5}">
                      <a16:colId xmlns:a16="http://schemas.microsoft.com/office/drawing/2014/main" val="3707305247"/>
                    </a:ext>
                  </a:extLst>
                </a:gridCol>
                <a:gridCol w="246888">
                  <a:extLst>
                    <a:ext uri="{9D8B030D-6E8A-4147-A177-3AD203B41FA5}">
                      <a16:colId xmlns:a16="http://schemas.microsoft.com/office/drawing/2014/main" val="359695540"/>
                    </a:ext>
                  </a:extLst>
                </a:gridCol>
                <a:gridCol w="246888">
                  <a:extLst>
                    <a:ext uri="{9D8B030D-6E8A-4147-A177-3AD203B41FA5}">
                      <a16:colId xmlns:a16="http://schemas.microsoft.com/office/drawing/2014/main" val="2866270392"/>
                    </a:ext>
                  </a:extLst>
                </a:gridCol>
                <a:gridCol w="246888">
                  <a:extLst>
                    <a:ext uri="{9D8B030D-6E8A-4147-A177-3AD203B41FA5}">
                      <a16:colId xmlns:a16="http://schemas.microsoft.com/office/drawing/2014/main" val="1111914236"/>
                    </a:ext>
                  </a:extLst>
                </a:gridCol>
                <a:gridCol w="246888">
                  <a:extLst>
                    <a:ext uri="{9D8B030D-6E8A-4147-A177-3AD203B41FA5}">
                      <a16:colId xmlns:a16="http://schemas.microsoft.com/office/drawing/2014/main" val="19738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799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63441012"/>
                  </a:ext>
                </a:extLst>
              </a:tr>
            </a:tbl>
          </a:graphicData>
        </a:graphic>
      </p:graphicFrame>
      <p:sp>
        <p:nvSpPr>
          <p:cNvPr id="4" name="Text Placeholder 3">
            <a:extLst>
              <a:ext uri="{FF2B5EF4-FFF2-40B4-BE49-F238E27FC236}">
                <a16:creationId xmlns:a16="http://schemas.microsoft.com/office/drawing/2014/main" id="{46F08A37-95A7-4638-BA7F-C573306B09F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61126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EEF1-FF75-40A6-845A-8E65E613E71D}"/>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73581A8D-593E-42A5-8ADD-A9F38E46F18A}"/>
              </a:ext>
            </a:extLst>
          </p:cNvPr>
          <p:cNvGraphicFramePr>
            <a:graphicFrameLocks noGrp="1"/>
          </p:cNvGraphicFramePr>
          <p:nvPr>
            <p:ph type="tbl" sz="quarter" idx="13"/>
            <p:extLst>
              <p:ext uri="{D42A27DB-BD31-4B8C-83A1-F6EECF244321}">
                <p14:modId xmlns:p14="http://schemas.microsoft.com/office/powerpoint/2010/main" val="277573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94137337"/>
                    </a:ext>
                  </a:extLst>
                </a:gridCol>
                <a:gridCol w="246888">
                  <a:extLst>
                    <a:ext uri="{9D8B030D-6E8A-4147-A177-3AD203B41FA5}">
                      <a16:colId xmlns:a16="http://schemas.microsoft.com/office/drawing/2014/main" val="2388042824"/>
                    </a:ext>
                  </a:extLst>
                </a:gridCol>
                <a:gridCol w="246888">
                  <a:extLst>
                    <a:ext uri="{9D8B030D-6E8A-4147-A177-3AD203B41FA5}">
                      <a16:colId xmlns:a16="http://schemas.microsoft.com/office/drawing/2014/main" val="3516012476"/>
                    </a:ext>
                  </a:extLst>
                </a:gridCol>
                <a:gridCol w="246888">
                  <a:extLst>
                    <a:ext uri="{9D8B030D-6E8A-4147-A177-3AD203B41FA5}">
                      <a16:colId xmlns:a16="http://schemas.microsoft.com/office/drawing/2014/main" val="3160353874"/>
                    </a:ext>
                  </a:extLst>
                </a:gridCol>
                <a:gridCol w="246888">
                  <a:extLst>
                    <a:ext uri="{9D8B030D-6E8A-4147-A177-3AD203B41FA5}">
                      <a16:colId xmlns:a16="http://schemas.microsoft.com/office/drawing/2014/main" val="1099244145"/>
                    </a:ext>
                  </a:extLst>
                </a:gridCol>
                <a:gridCol w="246888">
                  <a:extLst>
                    <a:ext uri="{9D8B030D-6E8A-4147-A177-3AD203B41FA5}">
                      <a16:colId xmlns:a16="http://schemas.microsoft.com/office/drawing/2014/main" val="1788528914"/>
                    </a:ext>
                  </a:extLst>
                </a:gridCol>
                <a:gridCol w="246888">
                  <a:extLst>
                    <a:ext uri="{9D8B030D-6E8A-4147-A177-3AD203B41FA5}">
                      <a16:colId xmlns:a16="http://schemas.microsoft.com/office/drawing/2014/main" val="1430512654"/>
                    </a:ext>
                  </a:extLst>
                </a:gridCol>
                <a:gridCol w="246888">
                  <a:extLst>
                    <a:ext uri="{9D8B030D-6E8A-4147-A177-3AD203B41FA5}">
                      <a16:colId xmlns:a16="http://schemas.microsoft.com/office/drawing/2014/main" val="359356140"/>
                    </a:ext>
                  </a:extLst>
                </a:gridCol>
                <a:gridCol w="246888">
                  <a:extLst>
                    <a:ext uri="{9D8B030D-6E8A-4147-A177-3AD203B41FA5}">
                      <a16:colId xmlns:a16="http://schemas.microsoft.com/office/drawing/2014/main" val="1018888288"/>
                    </a:ext>
                  </a:extLst>
                </a:gridCol>
                <a:gridCol w="246888">
                  <a:extLst>
                    <a:ext uri="{9D8B030D-6E8A-4147-A177-3AD203B41FA5}">
                      <a16:colId xmlns:a16="http://schemas.microsoft.com/office/drawing/2014/main" val="3531300314"/>
                    </a:ext>
                  </a:extLst>
                </a:gridCol>
                <a:gridCol w="246888">
                  <a:extLst>
                    <a:ext uri="{9D8B030D-6E8A-4147-A177-3AD203B41FA5}">
                      <a16:colId xmlns:a16="http://schemas.microsoft.com/office/drawing/2014/main" val="920884859"/>
                    </a:ext>
                  </a:extLst>
                </a:gridCol>
                <a:gridCol w="246888">
                  <a:extLst>
                    <a:ext uri="{9D8B030D-6E8A-4147-A177-3AD203B41FA5}">
                      <a16:colId xmlns:a16="http://schemas.microsoft.com/office/drawing/2014/main" val="3529671959"/>
                    </a:ext>
                  </a:extLst>
                </a:gridCol>
                <a:gridCol w="246888">
                  <a:extLst>
                    <a:ext uri="{9D8B030D-6E8A-4147-A177-3AD203B41FA5}">
                      <a16:colId xmlns:a16="http://schemas.microsoft.com/office/drawing/2014/main" val="1817608980"/>
                    </a:ext>
                  </a:extLst>
                </a:gridCol>
                <a:gridCol w="246888">
                  <a:extLst>
                    <a:ext uri="{9D8B030D-6E8A-4147-A177-3AD203B41FA5}">
                      <a16:colId xmlns:a16="http://schemas.microsoft.com/office/drawing/2014/main" val="1952984769"/>
                    </a:ext>
                  </a:extLst>
                </a:gridCol>
                <a:gridCol w="246888">
                  <a:extLst>
                    <a:ext uri="{9D8B030D-6E8A-4147-A177-3AD203B41FA5}">
                      <a16:colId xmlns:a16="http://schemas.microsoft.com/office/drawing/2014/main" val="1616412004"/>
                    </a:ext>
                  </a:extLst>
                </a:gridCol>
                <a:gridCol w="246888">
                  <a:extLst>
                    <a:ext uri="{9D8B030D-6E8A-4147-A177-3AD203B41FA5}">
                      <a16:colId xmlns:a16="http://schemas.microsoft.com/office/drawing/2014/main" val="3924870119"/>
                    </a:ext>
                  </a:extLst>
                </a:gridCol>
                <a:gridCol w="246888">
                  <a:extLst>
                    <a:ext uri="{9D8B030D-6E8A-4147-A177-3AD203B41FA5}">
                      <a16:colId xmlns:a16="http://schemas.microsoft.com/office/drawing/2014/main" val="3977494432"/>
                    </a:ext>
                  </a:extLst>
                </a:gridCol>
                <a:gridCol w="246888">
                  <a:extLst>
                    <a:ext uri="{9D8B030D-6E8A-4147-A177-3AD203B41FA5}">
                      <a16:colId xmlns:a16="http://schemas.microsoft.com/office/drawing/2014/main" val="3327783776"/>
                    </a:ext>
                  </a:extLst>
                </a:gridCol>
                <a:gridCol w="246888">
                  <a:extLst>
                    <a:ext uri="{9D8B030D-6E8A-4147-A177-3AD203B41FA5}">
                      <a16:colId xmlns:a16="http://schemas.microsoft.com/office/drawing/2014/main" val="1114095915"/>
                    </a:ext>
                  </a:extLst>
                </a:gridCol>
                <a:gridCol w="246888">
                  <a:extLst>
                    <a:ext uri="{9D8B030D-6E8A-4147-A177-3AD203B41FA5}">
                      <a16:colId xmlns:a16="http://schemas.microsoft.com/office/drawing/2014/main" val="3465576215"/>
                    </a:ext>
                  </a:extLst>
                </a:gridCol>
                <a:gridCol w="246888">
                  <a:extLst>
                    <a:ext uri="{9D8B030D-6E8A-4147-A177-3AD203B41FA5}">
                      <a16:colId xmlns:a16="http://schemas.microsoft.com/office/drawing/2014/main" val="1645987389"/>
                    </a:ext>
                  </a:extLst>
                </a:gridCol>
                <a:gridCol w="246888">
                  <a:extLst>
                    <a:ext uri="{9D8B030D-6E8A-4147-A177-3AD203B41FA5}">
                      <a16:colId xmlns:a16="http://schemas.microsoft.com/office/drawing/2014/main" val="28856727"/>
                    </a:ext>
                  </a:extLst>
                </a:gridCol>
                <a:gridCol w="246888">
                  <a:extLst>
                    <a:ext uri="{9D8B030D-6E8A-4147-A177-3AD203B41FA5}">
                      <a16:colId xmlns:a16="http://schemas.microsoft.com/office/drawing/2014/main" val="683261654"/>
                    </a:ext>
                  </a:extLst>
                </a:gridCol>
                <a:gridCol w="246888">
                  <a:extLst>
                    <a:ext uri="{9D8B030D-6E8A-4147-A177-3AD203B41FA5}">
                      <a16:colId xmlns:a16="http://schemas.microsoft.com/office/drawing/2014/main" val="4034105225"/>
                    </a:ext>
                  </a:extLst>
                </a:gridCol>
                <a:gridCol w="246888">
                  <a:extLst>
                    <a:ext uri="{9D8B030D-6E8A-4147-A177-3AD203B41FA5}">
                      <a16:colId xmlns:a16="http://schemas.microsoft.com/office/drawing/2014/main" val="158207163"/>
                    </a:ext>
                  </a:extLst>
                </a:gridCol>
                <a:gridCol w="246888">
                  <a:extLst>
                    <a:ext uri="{9D8B030D-6E8A-4147-A177-3AD203B41FA5}">
                      <a16:colId xmlns:a16="http://schemas.microsoft.com/office/drawing/2014/main" val="2139037803"/>
                    </a:ext>
                  </a:extLst>
                </a:gridCol>
                <a:gridCol w="246888">
                  <a:extLst>
                    <a:ext uri="{9D8B030D-6E8A-4147-A177-3AD203B41FA5}">
                      <a16:colId xmlns:a16="http://schemas.microsoft.com/office/drawing/2014/main" val="41022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58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17772212"/>
                  </a:ext>
                </a:extLst>
              </a:tr>
            </a:tbl>
          </a:graphicData>
        </a:graphic>
      </p:graphicFrame>
      <p:sp>
        <p:nvSpPr>
          <p:cNvPr id="4" name="Text Placeholder 3">
            <a:extLst>
              <a:ext uri="{FF2B5EF4-FFF2-40B4-BE49-F238E27FC236}">
                <a16:creationId xmlns:a16="http://schemas.microsoft.com/office/drawing/2014/main" id="{8D229139-4CE1-473F-9A59-796815178B8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710682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1A941-84A7-4182-9933-DDCA427397E1}"/>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548C02BA-575F-44F8-88C1-5B18AC1E3F52}"/>
              </a:ext>
            </a:extLst>
          </p:cNvPr>
          <p:cNvGraphicFramePr>
            <a:graphicFrameLocks noGrp="1"/>
          </p:cNvGraphicFramePr>
          <p:nvPr>
            <p:ph type="tbl" sz="quarter" idx="13"/>
            <p:extLst>
              <p:ext uri="{D42A27DB-BD31-4B8C-83A1-F6EECF244321}">
                <p14:modId xmlns:p14="http://schemas.microsoft.com/office/powerpoint/2010/main" val="398056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5581487"/>
                    </a:ext>
                  </a:extLst>
                </a:gridCol>
                <a:gridCol w="246888">
                  <a:extLst>
                    <a:ext uri="{9D8B030D-6E8A-4147-A177-3AD203B41FA5}">
                      <a16:colId xmlns:a16="http://schemas.microsoft.com/office/drawing/2014/main" val="3893905257"/>
                    </a:ext>
                  </a:extLst>
                </a:gridCol>
                <a:gridCol w="246888">
                  <a:extLst>
                    <a:ext uri="{9D8B030D-6E8A-4147-A177-3AD203B41FA5}">
                      <a16:colId xmlns:a16="http://schemas.microsoft.com/office/drawing/2014/main" val="508166810"/>
                    </a:ext>
                  </a:extLst>
                </a:gridCol>
                <a:gridCol w="246888">
                  <a:extLst>
                    <a:ext uri="{9D8B030D-6E8A-4147-A177-3AD203B41FA5}">
                      <a16:colId xmlns:a16="http://schemas.microsoft.com/office/drawing/2014/main" val="929468959"/>
                    </a:ext>
                  </a:extLst>
                </a:gridCol>
                <a:gridCol w="246888">
                  <a:extLst>
                    <a:ext uri="{9D8B030D-6E8A-4147-A177-3AD203B41FA5}">
                      <a16:colId xmlns:a16="http://schemas.microsoft.com/office/drawing/2014/main" val="3975830750"/>
                    </a:ext>
                  </a:extLst>
                </a:gridCol>
                <a:gridCol w="246888">
                  <a:extLst>
                    <a:ext uri="{9D8B030D-6E8A-4147-A177-3AD203B41FA5}">
                      <a16:colId xmlns:a16="http://schemas.microsoft.com/office/drawing/2014/main" val="2598451203"/>
                    </a:ext>
                  </a:extLst>
                </a:gridCol>
                <a:gridCol w="246888">
                  <a:extLst>
                    <a:ext uri="{9D8B030D-6E8A-4147-A177-3AD203B41FA5}">
                      <a16:colId xmlns:a16="http://schemas.microsoft.com/office/drawing/2014/main" val="1880782405"/>
                    </a:ext>
                  </a:extLst>
                </a:gridCol>
                <a:gridCol w="246888">
                  <a:extLst>
                    <a:ext uri="{9D8B030D-6E8A-4147-A177-3AD203B41FA5}">
                      <a16:colId xmlns:a16="http://schemas.microsoft.com/office/drawing/2014/main" val="1278865592"/>
                    </a:ext>
                  </a:extLst>
                </a:gridCol>
                <a:gridCol w="246888">
                  <a:extLst>
                    <a:ext uri="{9D8B030D-6E8A-4147-A177-3AD203B41FA5}">
                      <a16:colId xmlns:a16="http://schemas.microsoft.com/office/drawing/2014/main" val="3754515180"/>
                    </a:ext>
                  </a:extLst>
                </a:gridCol>
                <a:gridCol w="246888">
                  <a:extLst>
                    <a:ext uri="{9D8B030D-6E8A-4147-A177-3AD203B41FA5}">
                      <a16:colId xmlns:a16="http://schemas.microsoft.com/office/drawing/2014/main" val="2052268943"/>
                    </a:ext>
                  </a:extLst>
                </a:gridCol>
                <a:gridCol w="246888">
                  <a:extLst>
                    <a:ext uri="{9D8B030D-6E8A-4147-A177-3AD203B41FA5}">
                      <a16:colId xmlns:a16="http://schemas.microsoft.com/office/drawing/2014/main" val="1295784508"/>
                    </a:ext>
                  </a:extLst>
                </a:gridCol>
                <a:gridCol w="246888">
                  <a:extLst>
                    <a:ext uri="{9D8B030D-6E8A-4147-A177-3AD203B41FA5}">
                      <a16:colId xmlns:a16="http://schemas.microsoft.com/office/drawing/2014/main" val="3470146568"/>
                    </a:ext>
                  </a:extLst>
                </a:gridCol>
                <a:gridCol w="246888">
                  <a:extLst>
                    <a:ext uri="{9D8B030D-6E8A-4147-A177-3AD203B41FA5}">
                      <a16:colId xmlns:a16="http://schemas.microsoft.com/office/drawing/2014/main" val="618400570"/>
                    </a:ext>
                  </a:extLst>
                </a:gridCol>
                <a:gridCol w="246888">
                  <a:extLst>
                    <a:ext uri="{9D8B030D-6E8A-4147-A177-3AD203B41FA5}">
                      <a16:colId xmlns:a16="http://schemas.microsoft.com/office/drawing/2014/main" val="2658931450"/>
                    </a:ext>
                  </a:extLst>
                </a:gridCol>
                <a:gridCol w="246888">
                  <a:extLst>
                    <a:ext uri="{9D8B030D-6E8A-4147-A177-3AD203B41FA5}">
                      <a16:colId xmlns:a16="http://schemas.microsoft.com/office/drawing/2014/main" val="19654884"/>
                    </a:ext>
                  </a:extLst>
                </a:gridCol>
                <a:gridCol w="246888">
                  <a:extLst>
                    <a:ext uri="{9D8B030D-6E8A-4147-A177-3AD203B41FA5}">
                      <a16:colId xmlns:a16="http://schemas.microsoft.com/office/drawing/2014/main" val="1410328761"/>
                    </a:ext>
                  </a:extLst>
                </a:gridCol>
                <a:gridCol w="246888">
                  <a:extLst>
                    <a:ext uri="{9D8B030D-6E8A-4147-A177-3AD203B41FA5}">
                      <a16:colId xmlns:a16="http://schemas.microsoft.com/office/drawing/2014/main" val="4156406508"/>
                    </a:ext>
                  </a:extLst>
                </a:gridCol>
                <a:gridCol w="246888">
                  <a:extLst>
                    <a:ext uri="{9D8B030D-6E8A-4147-A177-3AD203B41FA5}">
                      <a16:colId xmlns:a16="http://schemas.microsoft.com/office/drawing/2014/main" val="3209738871"/>
                    </a:ext>
                  </a:extLst>
                </a:gridCol>
                <a:gridCol w="246888">
                  <a:extLst>
                    <a:ext uri="{9D8B030D-6E8A-4147-A177-3AD203B41FA5}">
                      <a16:colId xmlns:a16="http://schemas.microsoft.com/office/drawing/2014/main" val="1071417529"/>
                    </a:ext>
                  </a:extLst>
                </a:gridCol>
                <a:gridCol w="246888">
                  <a:extLst>
                    <a:ext uri="{9D8B030D-6E8A-4147-A177-3AD203B41FA5}">
                      <a16:colId xmlns:a16="http://schemas.microsoft.com/office/drawing/2014/main" val="1573495723"/>
                    </a:ext>
                  </a:extLst>
                </a:gridCol>
                <a:gridCol w="246888">
                  <a:extLst>
                    <a:ext uri="{9D8B030D-6E8A-4147-A177-3AD203B41FA5}">
                      <a16:colId xmlns:a16="http://schemas.microsoft.com/office/drawing/2014/main" val="1438864835"/>
                    </a:ext>
                  </a:extLst>
                </a:gridCol>
                <a:gridCol w="246888">
                  <a:extLst>
                    <a:ext uri="{9D8B030D-6E8A-4147-A177-3AD203B41FA5}">
                      <a16:colId xmlns:a16="http://schemas.microsoft.com/office/drawing/2014/main" val="2799713581"/>
                    </a:ext>
                  </a:extLst>
                </a:gridCol>
                <a:gridCol w="246888">
                  <a:extLst>
                    <a:ext uri="{9D8B030D-6E8A-4147-A177-3AD203B41FA5}">
                      <a16:colId xmlns:a16="http://schemas.microsoft.com/office/drawing/2014/main" val="3429370408"/>
                    </a:ext>
                  </a:extLst>
                </a:gridCol>
                <a:gridCol w="246888">
                  <a:extLst>
                    <a:ext uri="{9D8B030D-6E8A-4147-A177-3AD203B41FA5}">
                      <a16:colId xmlns:a16="http://schemas.microsoft.com/office/drawing/2014/main" val="1263873583"/>
                    </a:ext>
                  </a:extLst>
                </a:gridCol>
                <a:gridCol w="246888">
                  <a:extLst>
                    <a:ext uri="{9D8B030D-6E8A-4147-A177-3AD203B41FA5}">
                      <a16:colId xmlns:a16="http://schemas.microsoft.com/office/drawing/2014/main" val="2276110729"/>
                    </a:ext>
                  </a:extLst>
                </a:gridCol>
                <a:gridCol w="246888">
                  <a:extLst>
                    <a:ext uri="{9D8B030D-6E8A-4147-A177-3AD203B41FA5}">
                      <a16:colId xmlns:a16="http://schemas.microsoft.com/office/drawing/2014/main" val="2137515018"/>
                    </a:ext>
                  </a:extLst>
                </a:gridCol>
                <a:gridCol w="246888">
                  <a:extLst>
                    <a:ext uri="{9D8B030D-6E8A-4147-A177-3AD203B41FA5}">
                      <a16:colId xmlns:a16="http://schemas.microsoft.com/office/drawing/2014/main" val="221347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356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9352796"/>
                  </a:ext>
                </a:extLst>
              </a:tr>
            </a:tbl>
          </a:graphicData>
        </a:graphic>
      </p:graphicFrame>
      <p:sp>
        <p:nvSpPr>
          <p:cNvPr id="4" name="Text Placeholder 3">
            <a:extLst>
              <a:ext uri="{FF2B5EF4-FFF2-40B4-BE49-F238E27FC236}">
                <a16:creationId xmlns:a16="http://schemas.microsoft.com/office/drawing/2014/main" id="{02B314EC-9B16-4C98-BFA9-2EDE8742AFE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89688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30B6E-58DE-43B5-95A9-CB5896F8E16D}"/>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2851EA1F-C197-40E7-A9EA-E537C204AE43}"/>
              </a:ext>
            </a:extLst>
          </p:cNvPr>
          <p:cNvGraphicFramePr>
            <a:graphicFrameLocks noGrp="1"/>
          </p:cNvGraphicFramePr>
          <p:nvPr>
            <p:ph type="tbl" sz="quarter" idx="13"/>
            <p:extLst>
              <p:ext uri="{D42A27DB-BD31-4B8C-83A1-F6EECF244321}">
                <p14:modId xmlns:p14="http://schemas.microsoft.com/office/powerpoint/2010/main" val="415201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7332983"/>
                    </a:ext>
                  </a:extLst>
                </a:gridCol>
                <a:gridCol w="246888">
                  <a:extLst>
                    <a:ext uri="{9D8B030D-6E8A-4147-A177-3AD203B41FA5}">
                      <a16:colId xmlns:a16="http://schemas.microsoft.com/office/drawing/2014/main" val="465491083"/>
                    </a:ext>
                  </a:extLst>
                </a:gridCol>
                <a:gridCol w="246888">
                  <a:extLst>
                    <a:ext uri="{9D8B030D-6E8A-4147-A177-3AD203B41FA5}">
                      <a16:colId xmlns:a16="http://schemas.microsoft.com/office/drawing/2014/main" val="160489394"/>
                    </a:ext>
                  </a:extLst>
                </a:gridCol>
                <a:gridCol w="246888">
                  <a:extLst>
                    <a:ext uri="{9D8B030D-6E8A-4147-A177-3AD203B41FA5}">
                      <a16:colId xmlns:a16="http://schemas.microsoft.com/office/drawing/2014/main" val="767490466"/>
                    </a:ext>
                  </a:extLst>
                </a:gridCol>
                <a:gridCol w="246888">
                  <a:extLst>
                    <a:ext uri="{9D8B030D-6E8A-4147-A177-3AD203B41FA5}">
                      <a16:colId xmlns:a16="http://schemas.microsoft.com/office/drawing/2014/main" val="1372045378"/>
                    </a:ext>
                  </a:extLst>
                </a:gridCol>
                <a:gridCol w="246888">
                  <a:extLst>
                    <a:ext uri="{9D8B030D-6E8A-4147-A177-3AD203B41FA5}">
                      <a16:colId xmlns:a16="http://schemas.microsoft.com/office/drawing/2014/main" val="2802722001"/>
                    </a:ext>
                  </a:extLst>
                </a:gridCol>
                <a:gridCol w="246888">
                  <a:extLst>
                    <a:ext uri="{9D8B030D-6E8A-4147-A177-3AD203B41FA5}">
                      <a16:colId xmlns:a16="http://schemas.microsoft.com/office/drawing/2014/main" val="3137489430"/>
                    </a:ext>
                  </a:extLst>
                </a:gridCol>
                <a:gridCol w="246888">
                  <a:extLst>
                    <a:ext uri="{9D8B030D-6E8A-4147-A177-3AD203B41FA5}">
                      <a16:colId xmlns:a16="http://schemas.microsoft.com/office/drawing/2014/main" val="2101750839"/>
                    </a:ext>
                  </a:extLst>
                </a:gridCol>
                <a:gridCol w="246888">
                  <a:extLst>
                    <a:ext uri="{9D8B030D-6E8A-4147-A177-3AD203B41FA5}">
                      <a16:colId xmlns:a16="http://schemas.microsoft.com/office/drawing/2014/main" val="1108294562"/>
                    </a:ext>
                  </a:extLst>
                </a:gridCol>
                <a:gridCol w="246888">
                  <a:extLst>
                    <a:ext uri="{9D8B030D-6E8A-4147-A177-3AD203B41FA5}">
                      <a16:colId xmlns:a16="http://schemas.microsoft.com/office/drawing/2014/main" val="2904376218"/>
                    </a:ext>
                  </a:extLst>
                </a:gridCol>
                <a:gridCol w="246888">
                  <a:extLst>
                    <a:ext uri="{9D8B030D-6E8A-4147-A177-3AD203B41FA5}">
                      <a16:colId xmlns:a16="http://schemas.microsoft.com/office/drawing/2014/main" val="746283475"/>
                    </a:ext>
                  </a:extLst>
                </a:gridCol>
                <a:gridCol w="246888">
                  <a:extLst>
                    <a:ext uri="{9D8B030D-6E8A-4147-A177-3AD203B41FA5}">
                      <a16:colId xmlns:a16="http://schemas.microsoft.com/office/drawing/2014/main" val="3042230812"/>
                    </a:ext>
                  </a:extLst>
                </a:gridCol>
                <a:gridCol w="246888">
                  <a:extLst>
                    <a:ext uri="{9D8B030D-6E8A-4147-A177-3AD203B41FA5}">
                      <a16:colId xmlns:a16="http://schemas.microsoft.com/office/drawing/2014/main" val="3788555040"/>
                    </a:ext>
                  </a:extLst>
                </a:gridCol>
                <a:gridCol w="246888">
                  <a:extLst>
                    <a:ext uri="{9D8B030D-6E8A-4147-A177-3AD203B41FA5}">
                      <a16:colId xmlns:a16="http://schemas.microsoft.com/office/drawing/2014/main" val="2314848774"/>
                    </a:ext>
                  </a:extLst>
                </a:gridCol>
                <a:gridCol w="246888">
                  <a:extLst>
                    <a:ext uri="{9D8B030D-6E8A-4147-A177-3AD203B41FA5}">
                      <a16:colId xmlns:a16="http://schemas.microsoft.com/office/drawing/2014/main" val="1528669110"/>
                    </a:ext>
                  </a:extLst>
                </a:gridCol>
                <a:gridCol w="246888">
                  <a:extLst>
                    <a:ext uri="{9D8B030D-6E8A-4147-A177-3AD203B41FA5}">
                      <a16:colId xmlns:a16="http://schemas.microsoft.com/office/drawing/2014/main" val="2649873860"/>
                    </a:ext>
                  </a:extLst>
                </a:gridCol>
                <a:gridCol w="246888">
                  <a:extLst>
                    <a:ext uri="{9D8B030D-6E8A-4147-A177-3AD203B41FA5}">
                      <a16:colId xmlns:a16="http://schemas.microsoft.com/office/drawing/2014/main" val="3836282547"/>
                    </a:ext>
                  </a:extLst>
                </a:gridCol>
                <a:gridCol w="246888">
                  <a:extLst>
                    <a:ext uri="{9D8B030D-6E8A-4147-A177-3AD203B41FA5}">
                      <a16:colId xmlns:a16="http://schemas.microsoft.com/office/drawing/2014/main" val="4225608537"/>
                    </a:ext>
                  </a:extLst>
                </a:gridCol>
                <a:gridCol w="246888">
                  <a:extLst>
                    <a:ext uri="{9D8B030D-6E8A-4147-A177-3AD203B41FA5}">
                      <a16:colId xmlns:a16="http://schemas.microsoft.com/office/drawing/2014/main" val="3377986842"/>
                    </a:ext>
                  </a:extLst>
                </a:gridCol>
                <a:gridCol w="246888">
                  <a:extLst>
                    <a:ext uri="{9D8B030D-6E8A-4147-A177-3AD203B41FA5}">
                      <a16:colId xmlns:a16="http://schemas.microsoft.com/office/drawing/2014/main" val="189672461"/>
                    </a:ext>
                  </a:extLst>
                </a:gridCol>
                <a:gridCol w="246888">
                  <a:extLst>
                    <a:ext uri="{9D8B030D-6E8A-4147-A177-3AD203B41FA5}">
                      <a16:colId xmlns:a16="http://schemas.microsoft.com/office/drawing/2014/main" val="1629551526"/>
                    </a:ext>
                  </a:extLst>
                </a:gridCol>
                <a:gridCol w="246888">
                  <a:extLst>
                    <a:ext uri="{9D8B030D-6E8A-4147-A177-3AD203B41FA5}">
                      <a16:colId xmlns:a16="http://schemas.microsoft.com/office/drawing/2014/main" val="1642949309"/>
                    </a:ext>
                  </a:extLst>
                </a:gridCol>
                <a:gridCol w="246888">
                  <a:extLst>
                    <a:ext uri="{9D8B030D-6E8A-4147-A177-3AD203B41FA5}">
                      <a16:colId xmlns:a16="http://schemas.microsoft.com/office/drawing/2014/main" val="2807760072"/>
                    </a:ext>
                  </a:extLst>
                </a:gridCol>
                <a:gridCol w="246888">
                  <a:extLst>
                    <a:ext uri="{9D8B030D-6E8A-4147-A177-3AD203B41FA5}">
                      <a16:colId xmlns:a16="http://schemas.microsoft.com/office/drawing/2014/main" val="3008433317"/>
                    </a:ext>
                  </a:extLst>
                </a:gridCol>
                <a:gridCol w="246888">
                  <a:extLst>
                    <a:ext uri="{9D8B030D-6E8A-4147-A177-3AD203B41FA5}">
                      <a16:colId xmlns:a16="http://schemas.microsoft.com/office/drawing/2014/main" val="1694042075"/>
                    </a:ext>
                  </a:extLst>
                </a:gridCol>
                <a:gridCol w="246888">
                  <a:extLst>
                    <a:ext uri="{9D8B030D-6E8A-4147-A177-3AD203B41FA5}">
                      <a16:colId xmlns:a16="http://schemas.microsoft.com/office/drawing/2014/main" val="3992088316"/>
                    </a:ext>
                  </a:extLst>
                </a:gridCol>
                <a:gridCol w="246888">
                  <a:extLst>
                    <a:ext uri="{9D8B030D-6E8A-4147-A177-3AD203B41FA5}">
                      <a16:colId xmlns:a16="http://schemas.microsoft.com/office/drawing/2014/main" val="397772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367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5242941"/>
                  </a:ext>
                </a:extLst>
              </a:tr>
            </a:tbl>
          </a:graphicData>
        </a:graphic>
      </p:graphicFrame>
      <p:sp>
        <p:nvSpPr>
          <p:cNvPr id="4" name="Text Placeholder 3">
            <a:extLst>
              <a:ext uri="{FF2B5EF4-FFF2-40B4-BE49-F238E27FC236}">
                <a16:creationId xmlns:a16="http://schemas.microsoft.com/office/drawing/2014/main" id="{0EA3F172-7874-4FAB-83AB-9E860C03425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03837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83E7B-AF5F-493B-A7A7-D52A30AA283F}"/>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E1F7BAB5-31EF-4FC9-88E9-0C3951660910}"/>
              </a:ext>
            </a:extLst>
          </p:cNvPr>
          <p:cNvGraphicFramePr>
            <a:graphicFrameLocks noGrp="1"/>
          </p:cNvGraphicFramePr>
          <p:nvPr>
            <p:ph type="tbl" sz="quarter" idx="13"/>
            <p:extLst>
              <p:ext uri="{D42A27DB-BD31-4B8C-83A1-F6EECF244321}">
                <p14:modId xmlns:p14="http://schemas.microsoft.com/office/powerpoint/2010/main" val="88800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7434327"/>
                    </a:ext>
                  </a:extLst>
                </a:gridCol>
                <a:gridCol w="246888">
                  <a:extLst>
                    <a:ext uri="{9D8B030D-6E8A-4147-A177-3AD203B41FA5}">
                      <a16:colId xmlns:a16="http://schemas.microsoft.com/office/drawing/2014/main" val="1960060470"/>
                    </a:ext>
                  </a:extLst>
                </a:gridCol>
                <a:gridCol w="246888">
                  <a:extLst>
                    <a:ext uri="{9D8B030D-6E8A-4147-A177-3AD203B41FA5}">
                      <a16:colId xmlns:a16="http://schemas.microsoft.com/office/drawing/2014/main" val="3518894748"/>
                    </a:ext>
                  </a:extLst>
                </a:gridCol>
                <a:gridCol w="246888">
                  <a:extLst>
                    <a:ext uri="{9D8B030D-6E8A-4147-A177-3AD203B41FA5}">
                      <a16:colId xmlns:a16="http://schemas.microsoft.com/office/drawing/2014/main" val="511226814"/>
                    </a:ext>
                  </a:extLst>
                </a:gridCol>
                <a:gridCol w="246888">
                  <a:extLst>
                    <a:ext uri="{9D8B030D-6E8A-4147-A177-3AD203B41FA5}">
                      <a16:colId xmlns:a16="http://schemas.microsoft.com/office/drawing/2014/main" val="2084189227"/>
                    </a:ext>
                  </a:extLst>
                </a:gridCol>
                <a:gridCol w="246888">
                  <a:extLst>
                    <a:ext uri="{9D8B030D-6E8A-4147-A177-3AD203B41FA5}">
                      <a16:colId xmlns:a16="http://schemas.microsoft.com/office/drawing/2014/main" val="2372330596"/>
                    </a:ext>
                  </a:extLst>
                </a:gridCol>
                <a:gridCol w="246888">
                  <a:extLst>
                    <a:ext uri="{9D8B030D-6E8A-4147-A177-3AD203B41FA5}">
                      <a16:colId xmlns:a16="http://schemas.microsoft.com/office/drawing/2014/main" val="3623082640"/>
                    </a:ext>
                  </a:extLst>
                </a:gridCol>
                <a:gridCol w="246888">
                  <a:extLst>
                    <a:ext uri="{9D8B030D-6E8A-4147-A177-3AD203B41FA5}">
                      <a16:colId xmlns:a16="http://schemas.microsoft.com/office/drawing/2014/main" val="2670264708"/>
                    </a:ext>
                  </a:extLst>
                </a:gridCol>
                <a:gridCol w="246888">
                  <a:extLst>
                    <a:ext uri="{9D8B030D-6E8A-4147-A177-3AD203B41FA5}">
                      <a16:colId xmlns:a16="http://schemas.microsoft.com/office/drawing/2014/main" val="3279806188"/>
                    </a:ext>
                  </a:extLst>
                </a:gridCol>
                <a:gridCol w="246888">
                  <a:extLst>
                    <a:ext uri="{9D8B030D-6E8A-4147-A177-3AD203B41FA5}">
                      <a16:colId xmlns:a16="http://schemas.microsoft.com/office/drawing/2014/main" val="2578503880"/>
                    </a:ext>
                  </a:extLst>
                </a:gridCol>
                <a:gridCol w="246888">
                  <a:extLst>
                    <a:ext uri="{9D8B030D-6E8A-4147-A177-3AD203B41FA5}">
                      <a16:colId xmlns:a16="http://schemas.microsoft.com/office/drawing/2014/main" val="3460744708"/>
                    </a:ext>
                  </a:extLst>
                </a:gridCol>
                <a:gridCol w="246888">
                  <a:extLst>
                    <a:ext uri="{9D8B030D-6E8A-4147-A177-3AD203B41FA5}">
                      <a16:colId xmlns:a16="http://schemas.microsoft.com/office/drawing/2014/main" val="2295647775"/>
                    </a:ext>
                  </a:extLst>
                </a:gridCol>
                <a:gridCol w="246888">
                  <a:extLst>
                    <a:ext uri="{9D8B030D-6E8A-4147-A177-3AD203B41FA5}">
                      <a16:colId xmlns:a16="http://schemas.microsoft.com/office/drawing/2014/main" val="1763577873"/>
                    </a:ext>
                  </a:extLst>
                </a:gridCol>
                <a:gridCol w="246888">
                  <a:extLst>
                    <a:ext uri="{9D8B030D-6E8A-4147-A177-3AD203B41FA5}">
                      <a16:colId xmlns:a16="http://schemas.microsoft.com/office/drawing/2014/main" val="2691121934"/>
                    </a:ext>
                  </a:extLst>
                </a:gridCol>
                <a:gridCol w="246888">
                  <a:extLst>
                    <a:ext uri="{9D8B030D-6E8A-4147-A177-3AD203B41FA5}">
                      <a16:colId xmlns:a16="http://schemas.microsoft.com/office/drawing/2014/main" val="653416298"/>
                    </a:ext>
                  </a:extLst>
                </a:gridCol>
                <a:gridCol w="246888">
                  <a:extLst>
                    <a:ext uri="{9D8B030D-6E8A-4147-A177-3AD203B41FA5}">
                      <a16:colId xmlns:a16="http://schemas.microsoft.com/office/drawing/2014/main" val="3087895439"/>
                    </a:ext>
                  </a:extLst>
                </a:gridCol>
                <a:gridCol w="246888">
                  <a:extLst>
                    <a:ext uri="{9D8B030D-6E8A-4147-A177-3AD203B41FA5}">
                      <a16:colId xmlns:a16="http://schemas.microsoft.com/office/drawing/2014/main" val="3115197018"/>
                    </a:ext>
                  </a:extLst>
                </a:gridCol>
                <a:gridCol w="246888">
                  <a:extLst>
                    <a:ext uri="{9D8B030D-6E8A-4147-A177-3AD203B41FA5}">
                      <a16:colId xmlns:a16="http://schemas.microsoft.com/office/drawing/2014/main" val="2103224551"/>
                    </a:ext>
                  </a:extLst>
                </a:gridCol>
                <a:gridCol w="246888">
                  <a:extLst>
                    <a:ext uri="{9D8B030D-6E8A-4147-A177-3AD203B41FA5}">
                      <a16:colId xmlns:a16="http://schemas.microsoft.com/office/drawing/2014/main" val="1542997130"/>
                    </a:ext>
                  </a:extLst>
                </a:gridCol>
                <a:gridCol w="246888">
                  <a:extLst>
                    <a:ext uri="{9D8B030D-6E8A-4147-A177-3AD203B41FA5}">
                      <a16:colId xmlns:a16="http://schemas.microsoft.com/office/drawing/2014/main" val="178114568"/>
                    </a:ext>
                  </a:extLst>
                </a:gridCol>
                <a:gridCol w="246888">
                  <a:extLst>
                    <a:ext uri="{9D8B030D-6E8A-4147-A177-3AD203B41FA5}">
                      <a16:colId xmlns:a16="http://schemas.microsoft.com/office/drawing/2014/main" val="628463847"/>
                    </a:ext>
                  </a:extLst>
                </a:gridCol>
                <a:gridCol w="246888">
                  <a:extLst>
                    <a:ext uri="{9D8B030D-6E8A-4147-A177-3AD203B41FA5}">
                      <a16:colId xmlns:a16="http://schemas.microsoft.com/office/drawing/2014/main" val="2575709360"/>
                    </a:ext>
                  </a:extLst>
                </a:gridCol>
                <a:gridCol w="246888">
                  <a:extLst>
                    <a:ext uri="{9D8B030D-6E8A-4147-A177-3AD203B41FA5}">
                      <a16:colId xmlns:a16="http://schemas.microsoft.com/office/drawing/2014/main" val="1647378551"/>
                    </a:ext>
                  </a:extLst>
                </a:gridCol>
                <a:gridCol w="246888">
                  <a:extLst>
                    <a:ext uri="{9D8B030D-6E8A-4147-A177-3AD203B41FA5}">
                      <a16:colId xmlns:a16="http://schemas.microsoft.com/office/drawing/2014/main" val="418818154"/>
                    </a:ext>
                  </a:extLst>
                </a:gridCol>
                <a:gridCol w="246888">
                  <a:extLst>
                    <a:ext uri="{9D8B030D-6E8A-4147-A177-3AD203B41FA5}">
                      <a16:colId xmlns:a16="http://schemas.microsoft.com/office/drawing/2014/main" val="2922360754"/>
                    </a:ext>
                  </a:extLst>
                </a:gridCol>
                <a:gridCol w="246888">
                  <a:extLst>
                    <a:ext uri="{9D8B030D-6E8A-4147-A177-3AD203B41FA5}">
                      <a16:colId xmlns:a16="http://schemas.microsoft.com/office/drawing/2014/main" val="3135992197"/>
                    </a:ext>
                  </a:extLst>
                </a:gridCol>
                <a:gridCol w="246888">
                  <a:extLst>
                    <a:ext uri="{9D8B030D-6E8A-4147-A177-3AD203B41FA5}">
                      <a16:colId xmlns:a16="http://schemas.microsoft.com/office/drawing/2014/main" val="5305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4864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21058907"/>
                  </a:ext>
                </a:extLst>
              </a:tr>
            </a:tbl>
          </a:graphicData>
        </a:graphic>
      </p:graphicFrame>
      <p:sp>
        <p:nvSpPr>
          <p:cNvPr id="4" name="Text Placeholder 3">
            <a:extLst>
              <a:ext uri="{FF2B5EF4-FFF2-40B4-BE49-F238E27FC236}">
                <a16:creationId xmlns:a16="http://schemas.microsoft.com/office/drawing/2014/main" id="{02441A0C-2A6D-4131-B887-DA6E1858154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447543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4CC6-6636-4BB2-B37A-003A3E78DBBB}"/>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4307773B-F40E-4935-9544-05B52974EC13}"/>
              </a:ext>
            </a:extLst>
          </p:cNvPr>
          <p:cNvGraphicFramePr>
            <a:graphicFrameLocks noGrp="1"/>
          </p:cNvGraphicFramePr>
          <p:nvPr>
            <p:ph type="tbl" sz="quarter" idx="13"/>
            <p:extLst>
              <p:ext uri="{D42A27DB-BD31-4B8C-83A1-F6EECF244321}">
                <p14:modId xmlns:p14="http://schemas.microsoft.com/office/powerpoint/2010/main" val="1497443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4238932"/>
                    </a:ext>
                  </a:extLst>
                </a:gridCol>
                <a:gridCol w="246888">
                  <a:extLst>
                    <a:ext uri="{9D8B030D-6E8A-4147-A177-3AD203B41FA5}">
                      <a16:colId xmlns:a16="http://schemas.microsoft.com/office/drawing/2014/main" val="1192036814"/>
                    </a:ext>
                  </a:extLst>
                </a:gridCol>
                <a:gridCol w="246888">
                  <a:extLst>
                    <a:ext uri="{9D8B030D-6E8A-4147-A177-3AD203B41FA5}">
                      <a16:colId xmlns:a16="http://schemas.microsoft.com/office/drawing/2014/main" val="797664553"/>
                    </a:ext>
                  </a:extLst>
                </a:gridCol>
                <a:gridCol w="246888">
                  <a:extLst>
                    <a:ext uri="{9D8B030D-6E8A-4147-A177-3AD203B41FA5}">
                      <a16:colId xmlns:a16="http://schemas.microsoft.com/office/drawing/2014/main" val="3503671398"/>
                    </a:ext>
                  </a:extLst>
                </a:gridCol>
                <a:gridCol w="246888">
                  <a:extLst>
                    <a:ext uri="{9D8B030D-6E8A-4147-A177-3AD203B41FA5}">
                      <a16:colId xmlns:a16="http://schemas.microsoft.com/office/drawing/2014/main" val="1578862476"/>
                    </a:ext>
                  </a:extLst>
                </a:gridCol>
                <a:gridCol w="246888">
                  <a:extLst>
                    <a:ext uri="{9D8B030D-6E8A-4147-A177-3AD203B41FA5}">
                      <a16:colId xmlns:a16="http://schemas.microsoft.com/office/drawing/2014/main" val="129520579"/>
                    </a:ext>
                  </a:extLst>
                </a:gridCol>
                <a:gridCol w="246888">
                  <a:extLst>
                    <a:ext uri="{9D8B030D-6E8A-4147-A177-3AD203B41FA5}">
                      <a16:colId xmlns:a16="http://schemas.microsoft.com/office/drawing/2014/main" val="2044114931"/>
                    </a:ext>
                  </a:extLst>
                </a:gridCol>
                <a:gridCol w="246888">
                  <a:extLst>
                    <a:ext uri="{9D8B030D-6E8A-4147-A177-3AD203B41FA5}">
                      <a16:colId xmlns:a16="http://schemas.microsoft.com/office/drawing/2014/main" val="4246413350"/>
                    </a:ext>
                  </a:extLst>
                </a:gridCol>
                <a:gridCol w="246888">
                  <a:extLst>
                    <a:ext uri="{9D8B030D-6E8A-4147-A177-3AD203B41FA5}">
                      <a16:colId xmlns:a16="http://schemas.microsoft.com/office/drawing/2014/main" val="902562634"/>
                    </a:ext>
                  </a:extLst>
                </a:gridCol>
                <a:gridCol w="246888">
                  <a:extLst>
                    <a:ext uri="{9D8B030D-6E8A-4147-A177-3AD203B41FA5}">
                      <a16:colId xmlns:a16="http://schemas.microsoft.com/office/drawing/2014/main" val="3515798450"/>
                    </a:ext>
                  </a:extLst>
                </a:gridCol>
                <a:gridCol w="246888">
                  <a:extLst>
                    <a:ext uri="{9D8B030D-6E8A-4147-A177-3AD203B41FA5}">
                      <a16:colId xmlns:a16="http://schemas.microsoft.com/office/drawing/2014/main" val="2663048514"/>
                    </a:ext>
                  </a:extLst>
                </a:gridCol>
                <a:gridCol w="246888">
                  <a:extLst>
                    <a:ext uri="{9D8B030D-6E8A-4147-A177-3AD203B41FA5}">
                      <a16:colId xmlns:a16="http://schemas.microsoft.com/office/drawing/2014/main" val="4035190856"/>
                    </a:ext>
                  </a:extLst>
                </a:gridCol>
                <a:gridCol w="246888">
                  <a:extLst>
                    <a:ext uri="{9D8B030D-6E8A-4147-A177-3AD203B41FA5}">
                      <a16:colId xmlns:a16="http://schemas.microsoft.com/office/drawing/2014/main" val="1398599633"/>
                    </a:ext>
                  </a:extLst>
                </a:gridCol>
                <a:gridCol w="246888">
                  <a:extLst>
                    <a:ext uri="{9D8B030D-6E8A-4147-A177-3AD203B41FA5}">
                      <a16:colId xmlns:a16="http://schemas.microsoft.com/office/drawing/2014/main" val="3449283381"/>
                    </a:ext>
                  </a:extLst>
                </a:gridCol>
                <a:gridCol w="246888">
                  <a:extLst>
                    <a:ext uri="{9D8B030D-6E8A-4147-A177-3AD203B41FA5}">
                      <a16:colId xmlns:a16="http://schemas.microsoft.com/office/drawing/2014/main" val="410213615"/>
                    </a:ext>
                  </a:extLst>
                </a:gridCol>
                <a:gridCol w="246888">
                  <a:extLst>
                    <a:ext uri="{9D8B030D-6E8A-4147-A177-3AD203B41FA5}">
                      <a16:colId xmlns:a16="http://schemas.microsoft.com/office/drawing/2014/main" val="2898152166"/>
                    </a:ext>
                  </a:extLst>
                </a:gridCol>
                <a:gridCol w="246888">
                  <a:extLst>
                    <a:ext uri="{9D8B030D-6E8A-4147-A177-3AD203B41FA5}">
                      <a16:colId xmlns:a16="http://schemas.microsoft.com/office/drawing/2014/main" val="2221745683"/>
                    </a:ext>
                  </a:extLst>
                </a:gridCol>
                <a:gridCol w="246888">
                  <a:extLst>
                    <a:ext uri="{9D8B030D-6E8A-4147-A177-3AD203B41FA5}">
                      <a16:colId xmlns:a16="http://schemas.microsoft.com/office/drawing/2014/main" val="833620945"/>
                    </a:ext>
                  </a:extLst>
                </a:gridCol>
                <a:gridCol w="246888">
                  <a:extLst>
                    <a:ext uri="{9D8B030D-6E8A-4147-A177-3AD203B41FA5}">
                      <a16:colId xmlns:a16="http://schemas.microsoft.com/office/drawing/2014/main" val="759212010"/>
                    </a:ext>
                  </a:extLst>
                </a:gridCol>
                <a:gridCol w="246888">
                  <a:extLst>
                    <a:ext uri="{9D8B030D-6E8A-4147-A177-3AD203B41FA5}">
                      <a16:colId xmlns:a16="http://schemas.microsoft.com/office/drawing/2014/main" val="573913103"/>
                    </a:ext>
                  </a:extLst>
                </a:gridCol>
                <a:gridCol w="246888">
                  <a:extLst>
                    <a:ext uri="{9D8B030D-6E8A-4147-A177-3AD203B41FA5}">
                      <a16:colId xmlns:a16="http://schemas.microsoft.com/office/drawing/2014/main" val="2082181803"/>
                    </a:ext>
                  </a:extLst>
                </a:gridCol>
                <a:gridCol w="246888">
                  <a:extLst>
                    <a:ext uri="{9D8B030D-6E8A-4147-A177-3AD203B41FA5}">
                      <a16:colId xmlns:a16="http://schemas.microsoft.com/office/drawing/2014/main" val="3514437484"/>
                    </a:ext>
                  </a:extLst>
                </a:gridCol>
                <a:gridCol w="246888">
                  <a:extLst>
                    <a:ext uri="{9D8B030D-6E8A-4147-A177-3AD203B41FA5}">
                      <a16:colId xmlns:a16="http://schemas.microsoft.com/office/drawing/2014/main" val="701726667"/>
                    </a:ext>
                  </a:extLst>
                </a:gridCol>
                <a:gridCol w="246888">
                  <a:extLst>
                    <a:ext uri="{9D8B030D-6E8A-4147-A177-3AD203B41FA5}">
                      <a16:colId xmlns:a16="http://schemas.microsoft.com/office/drawing/2014/main" val="193615990"/>
                    </a:ext>
                  </a:extLst>
                </a:gridCol>
                <a:gridCol w="246888">
                  <a:extLst>
                    <a:ext uri="{9D8B030D-6E8A-4147-A177-3AD203B41FA5}">
                      <a16:colId xmlns:a16="http://schemas.microsoft.com/office/drawing/2014/main" val="1940029500"/>
                    </a:ext>
                  </a:extLst>
                </a:gridCol>
                <a:gridCol w="246888">
                  <a:extLst>
                    <a:ext uri="{9D8B030D-6E8A-4147-A177-3AD203B41FA5}">
                      <a16:colId xmlns:a16="http://schemas.microsoft.com/office/drawing/2014/main" val="3200900409"/>
                    </a:ext>
                  </a:extLst>
                </a:gridCol>
                <a:gridCol w="246888">
                  <a:extLst>
                    <a:ext uri="{9D8B030D-6E8A-4147-A177-3AD203B41FA5}">
                      <a16:colId xmlns:a16="http://schemas.microsoft.com/office/drawing/2014/main" val="1071945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246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64016131"/>
                  </a:ext>
                </a:extLst>
              </a:tr>
            </a:tbl>
          </a:graphicData>
        </a:graphic>
      </p:graphicFrame>
      <p:sp>
        <p:nvSpPr>
          <p:cNvPr id="4" name="Text Placeholder 3">
            <a:extLst>
              <a:ext uri="{FF2B5EF4-FFF2-40B4-BE49-F238E27FC236}">
                <a16:creationId xmlns:a16="http://schemas.microsoft.com/office/drawing/2014/main" id="{97C752F9-8D06-4A29-B28E-91D046FADAB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76039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2DFFC-5038-4783-A415-431C12D2CA9D}"/>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FE237264-13BF-45E2-A332-F555EBE24A1A}"/>
              </a:ext>
            </a:extLst>
          </p:cNvPr>
          <p:cNvGraphicFramePr>
            <a:graphicFrameLocks noGrp="1"/>
          </p:cNvGraphicFramePr>
          <p:nvPr>
            <p:ph type="tbl" sz="quarter" idx="13"/>
            <p:extLst>
              <p:ext uri="{D42A27DB-BD31-4B8C-83A1-F6EECF244321}">
                <p14:modId xmlns:p14="http://schemas.microsoft.com/office/powerpoint/2010/main" val="4093537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2427796"/>
                    </a:ext>
                  </a:extLst>
                </a:gridCol>
                <a:gridCol w="246888">
                  <a:extLst>
                    <a:ext uri="{9D8B030D-6E8A-4147-A177-3AD203B41FA5}">
                      <a16:colId xmlns:a16="http://schemas.microsoft.com/office/drawing/2014/main" val="2554711247"/>
                    </a:ext>
                  </a:extLst>
                </a:gridCol>
                <a:gridCol w="246888">
                  <a:extLst>
                    <a:ext uri="{9D8B030D-6E8A-4147-A177-3AD203B41FA5}">
                      <a16:colId xmlns:a16="http://schemas.microsoft.com/office/drawing/2014/main" val="1460360179"/>
                    </a:ext>
                  </a:extLst>
                </a:gridCol>
                <a:gridCol w="246888">
                  <a:extLst>
                    <a:ext uri="{9D8B030D-6E8A-4147-A177-3AD203B41FA5}">
                      <a16:colId xmlns:a16="http://schemas.microsoft.com/office/drawing/2014/main" val="1394949667"/>
                    </a:ext>
                  </a:extLst>
                </a:gridCol>
                <a:gridCol w="246888">
                  <a:extLst>
                    <a:ext uri="{9D8B030D-6E8A-4147-A177-3AD203B41FA5}">
                      <a16:colId xmlns:a16="http://schemas.microsoft.com/office/drawing/2014/main" val="3879840818"/>
                    </a:ext>
                  </a:extLst>
                </a:gridCol>
                <a:gridCol w="246888">
                  <a:extLst>
                    <a:ext uri="{9D8B030D-6E8A-4147-A177-3AD203B41FA5}">
                      <a16:colId xmlns:a16="http://schemas.microsoft.com/office/drawing/2014/main" val="1400942440"/>
                    </a:ext>
                  </a:extLst>
                </a:gridCol>
                <a:gridCol w="246888">
                  <a:extLst>
                    <a:ext uri="{9D8B030D-6E8A-4147-A177-3AD203B41FA5}">
                      <a16:colId xmlns:a16="http://schemas.microsoft.com/office/drawing/2014/main" val="3890964892"/>
                    </a:ext>
                  </a:extLst>
                </a:gridCol>
                <a:gridCol w="246888">
                  <a:extLst>
                    <a:ext uri="{9D8B030D-6E8A-4147-A177-3AD203B41FA5}">
                      <a16:colId xmlns:a16="http://schemas.microsoft.com/office/drawing/2014/main" val="1839582697"/>
                    </a:ext>
                  </a:extLst>
                </a:gridCol>
                <a:gridCol w="246888">
                  <a:extLst>
                    <a:ext uri="{9D8B030D-6E8A-4147-A177-3AD203B41FA5}">
                      <a16:colId xmlns:a16="http://schemas.microsoft.com/office/drawing/2014/main" val="438424482"/>
                    </a:ext>
                  </a:extLst>
                </a:gridCol>
                <a:gridCol w="246888">
                  <a:extLst>
                    <a:ext uri="{9D8B030D-6E8A-4147-A177-3AD203B41FA5}">
                      <a16:colId xmlns:a16="http://schemas.microsoft.com/office/drawing/2014/main" val="854648209"/>
                    </a:ext>
                  </a:extLst>
                </a:gridCol>
                <a:gridCol w="246888">
                  <a:extLst>
                    <a:ext uri="{9D8B030D-6E8A-4147-A177-3AD203B41FA5}">
                      <a16:colId xmlns:a16="http://schemas.microsoft.com/office/drawing/2014/main" val="137079745"/>
                    </a:ext>
                  </a:extLst>
                </a:gridCol>
                <a:gridCol w="246888">
                  <a:extLst>
                    <a:ext uri="{9D8B030D-6E8A-4147-A177-3AD203B41FA5}">
                      <a16:colId xmlns:a16="http://schemas.microsoft.com/office/drawing/2014/main" val="3973807384"/>
                    </a:ext>
                  </a:extLst>
                </a:gridCol>
                <a:gridCol w="246888">
                  <a:extLst>
                    <a:ext uri="{9D8B030D-6E8A-4147-A177-3AD203B41FA5}">
                      <a16:colId xmlns:a16="http://schemas.microsoft.com/office/drawing/2014/main" val="2683754091"/>
                    </a:ext>
                  </a:extLst>
                </a:gridCol>
                <a:gridCol w="246888">
                  <a:extLst>
                    <a:ext uri="{9D8B030D-6E8A-4147-A177-3AD203B41FA5}">
                      <a16:colId xmlns:a16="http://schemas.microsoft.com/office/drawing/2014/main" val="3353747650"/>
                    </a:ext>
                  </a:extLst>
                </a:gridCol>
                <a:gridCol w="246888">
                  <a:extLst>
                    <a:ext uri="{9D8B030D-6E8A-4147-A177-3AD203B41FA5}">
                      <a16:colId xmlns:a16="http://schemas.microsoft.com/office/drawing/2014/main" val="3645424057"/>
                    </a:ext>
                  </a:extLst>
                </a:gridCol>
                <a:gridCol w="246888">
                  <a:extLst>
                    <a:ext uri="{9D8B030D-6E8A-4147-A177-3AD203B41FA5}">
                      <a16:colId xmlns:a16="http://schemas.microsoft.com/office/drawing/2014/main" val="1803452637"/>
                    </a:ext>
                  </a:extLst>
                </a:gridCol>
                <a:gridCol w="246888">
                  <a:extLst>
                    <a:ext uri="{9D8B030D-6E8A-4147-A177-3AD203B41FA5}">
                      <a16:colId xmlns:a16="http://schemas.microsoft.com/office/drawing/2014/main" val="4206085384"/>
                    </a:ext>
                  </a:extLst>
                </a:gridCol>
                <a:gridCol w="246888">
                  <a:extLst>
                    <a:ext uri="{9D8B030D-6E8A-4147-A177-3AD203B41FA5}">
                      <a16:colId xmlns:a16="http://schemas.microsoft.com/office/drawing/2014/main" val="3911725903"/>
                    </a:ext>
                  </a:extLst>
                </a:gridCol>
                <a:gridCol w="246888">
                  <a:extLst>
                    <a:ext uri="{9D8B030D-6E8A-4147-A177-3AD203B41FA5}">
                      <a16:colId xmlns:a16="http://schemas.microsoft.com/office/drawing/2014/main" val="3231037858"/>
                    </a:ext>
                  </a:extLst>
                </a:gridCol>
                <a:gridCol w="246888">
                  <a:extLst>
                    <a:ext uri="{9D8B030D-6E8A-4147-A177-3AD203B41FA5}">
                      <a16:colId xmlns:a16="http://schemas.microsoft.com/office/drawing/2014/main" val="273420925"/>
                    </a:ext>
                  </a:extLst>
                </a:gridCol>
                <a:gridCol w="246888">
                  <a:extLst>
                    <a:ext uri="{9D8B030D-6E8A-4147-A177-3AD203B41FA5}">
                      <a16:colId xmlns:a16="http://schemas.microsoft.com/office/drawing/2014/main" val="2615882472"/>
                    </a:ext>
                  </a:extLst>
                </a:gridCol>
                <a:gridCol w="246888">
                  <a:extLst>
                    <a:ext uri="{9D8B030D-6E8A-4147-A177-3AD203B41FA5}">
                      <a16:colId xmlns:a16="http://schemas.microsoft.com/office/drawing/2014/main" val="648395023"/>
                    </a:ext>
                  </a:extLst>
                </a:gridCol>
                <a:gridCol w="246888">
                  <a:extLst>
                    <a:ext uri="{9D8B030D-6E8A-4147-A177-3AD203B41FA5}">
                      <a16:colId xmlns:a16="http://schemas.microsoft.com/office/drawing/2014/main" val="4095678372"/>
                    </a:ext>
                  </a:extLst>
                </a:gridCol>
                <a:gridCol w="246888">
                  <a:extLst>
                    <a:ext uri="{9D8B030D-6E8A-4147-A177-3AD203B41FA5}">
                      <a16:colId xmlns:a16="http://schemas.microsoft.com/office/drawing/2014/main" val="3346174151"/>
                    </a:ext>
                  </a:extLst>
                </a:gridCol>
                <a:gridCol w="246888">
                  <a:extLst>
                    <a:ext uri="{9D8B030D-6E8A-4147-A177-3AD203B41FA5}">
                      <a16:colId xmlns:a16="http://schemas.microsoft.com/office/drawing/2014/main" val="4249764114"/>
                    </a:ext>
                  </a:extLst>
                </a:gridCol>
                <a:gridCol w="246888">
                  <a:extLst>
                    <a:ext uri="{9D8B030D-6E8A-4147-A177-3AD203B41FA5}">
                      <a16:colId xmlns:a16="http://schemas.microsoft.com/office/drawing/2014/main" val="3577508381"/>
                    </a:ext>
                  </a:extLst>
                </a:gridCol>
                <a:gridCol w="246888">
                  <a:extLst>
                    <a:ext uri="{9D8B030D-6E8A-4147-A177-3AD203B41FA5}">
                      <a16:colId xmlns:a16="http://schemas.microsoft.com/office/drawing/2014/main" val="358389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0013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12166904"/>
                  </a:ext>
                </a:extLst>
              </a:tr>
            </a:tbl>
          </a:graphicData>
        </a:graphic>
      </p:graphicFrame>
      <p:sp>
        <p:nvSpPr>
          <p:cNvPr id="4" name="Text Placeholder 3">
            <a:extLst>
              <a:ext uri="{FF2B5EF4-FFF2-40B4-BE49-F238E27FC236}">
                <a16:creationId xmlns:a16="http://schemas.microsoft.com/office/drawing/2014/main" id="{01139D20-9AE2-4150-A339-ED586EAD986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17753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2B8B-C652-429B-92E2-C3511A0C4CA6}"/>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9337EC02-DEFC-4F40-847F-4CE4E4243A3C}"/>
              </a:ext>
            </a:extLst>
          </p:cNvPr>
          <p:cNvGraphicFramePr>
            <a:graphicFrameLocks noGrp="1"/>
          </p:cNvGraphicFramePr>
          <p:nvPr>
            <p:ph type="tbl" sz="quarter" idx="13"/>
            <p:extLst>
              <p:ext uri="{D42A27DB-BD31-4B8C-83A1-F6EECF244321}">
                <p14:modId xmlns:p14="http://schemas.microsoft.com/office/powerpoint/2010/main" val="304908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8881408"/>
                    </a:ext>
                  </a:extLst>
                </a:gridCol>
                <a:gridCol w="246888">
                  <a:extLst>
                    <a:ext uri="{9D8B030D-6E8A-4147-A177-3AD203B41FA5}">
                      <a16:colId xmlns:a16="http://schemas.microsoft.com/office/drawing/2014/main" val="857297692"/>
                    </a:ext>
                  </a:extLst>
                </a:gridCol>
                <a:gridCol w="246888">
                  <a:extLst>
                    <a:ext uri="{9D8B030D-6E8A-4147-A177-3AD203B41FA5}">
                      <a16:colId xmlns:a16="http://schemas.microsoft.com/office/drawing/2014/main" val="660239021"/>
                    </a:ext>
                  </a:extLst>
                </a:gridCol>
                <a:gridCol w="246888">
                  <a:extLst>
                    <a:ext uri="{9D8B030D-6E8A-4147-A177-3AD203B41FA5}">
                      <a16:colId xmlns:a16="http://schemas.microsoft.com/office/drawing/2014/main" val="4116127819"/>
                    </a:ext>
                  </a:extLst>
                </a:gridCol>
                <a:gridCol w="246888">
                  <a:extLst>
                    <a:ext uri="{9D8B030D-6E8A-4147-A177-3AD203B41FA5}">
                      <a16:colId xmlns:a16="http://schemas.microsoft.com/office/drawing/2014/main" val="3796059792"/>
                    </a:ext>
                  </a:extLst>
                </a:gridCol>
                <a:gridCol w="246888">
                  <a:extLst>
                    <a:ext uri="{9D8B030D-6E8A-4147-A177-3AD203B41FA5}">
                      <a16:colId xmlns:a16="http://schemas.microsoft.com/office/drawing/2014/main" val="1368662346"/>
                    </a:ext>
                  </a:extLst>
                </a:gridCol>
                <a:gridCol w="246888">
                  <a:extLst>
                    <a:ext uri="{9D8B030D-6E8A-4147-A177-3AD203B41FA5}">
                      <a16:colId xmlns:a16="http://schemas.microsoft.com/office/drawing/2014/main" val="520410703"/>
                    </a:ext>
                  </a:extLst>
                </a:gridCol>
                <a:gridCol w="246888">
                  <a:extLst>
                    <a:ext uri="{9D8B030D-6E8A-4147-A177-3AD203B41FA5}">
                      <a16:colId xmlns:a16="http://schemas.microsoft.com/office/drawing/2014/main" val="176539966"/>
                    </a:ext>
                  </a:extLst>
                </a:gridCol>
                <a:gridCol w="246888">
                  <a:extLst>
                    <a:ext uri="{9D8B030D-6E8A-4147-A177-3AD203B41FA5}">
                      <a16:colId xmlns:a16="http://schemas.microsoft.com/office/drawing/2014/main" val="4262209069"/>
                    </a:ext>
                  </a:extLst>
                </a:gridCol>
                <a:gridCol w="246888">
                  <a:extLst>
                    <a:ext uri="{9D8B030D-6E8A-4147-A177-3AD203B41FA5}">
                      <a16:colId xmlns:a16="http://schemas.microsoft.com/office/drawing/2014/main" val="3006616379"/>
                    </a:ext>
                  </a:extLst>
                </a:gridCol>
                <a:gridCol w="246888">
                  <a:extLst>
                    <a:ext uri="{9D8B030D-6E8A-4147-A177-3AD203B41FA5}">
                      <a16:colId xmlns:a16="http://schemas.microsoft.com/office/drawing/2014/main" val="1161523605"/>
                    </a:ext>
                  </a:extLst>
                </a:gridCol>
                <a:gridCol w="246888">
                  <a:extLst>
                    <a:ext uri="{9D8B030D-6E8A-4147-A177-3AD203B41FA5}">
                      <a16:colId xmlns:a16="http://schemas.microsoft.com/office/drawing/2014/main" val="1745447905"/>
                    </a:ext>
                  </a:extLst>
                </a:gridCol>
                <a:gridCol w="246888">
                  <a:extLst>
                    <a:ext uri="{9D8B030D-6E8A-4147-A177-3AD203B41FA5}">
                      <a16:colId xmlns:a16="http://schemas.microsoft.com/office/drawing/2014/main" val="2060209247"/>
                    </a:ext>
                  </a:extLst>
                </a:gridCol>
                <a:gridCol w="246888">
                  <a:extLst>
                    <a:ext uri="{9D8B030D-6E8A-4147-A177-3AD203B41FA5}">
                      <a16:colId xmlns:a16="http://schemas.microsoft.com/office/drawing/2014/main" val="822912944"/>
                    </a:ext>
                  </a:extLst>
                </a:gridCol>
                <a:gridCol w="246888">
                  <a:extLst>
                    <a:ext uri="{9D8B030D-6E8A-4147-A177-3AD203B41FA5}">
                      <a16:colId xmlns:a16="http://schemas.microsoft.com/office/drawing/2014/main" val="1067580229"/>
                    </a:ext>
                  </a:extLst>
                </a:gridCol>
                <a:gridCol w="246888">
                  <a:extLst>
                    <a:ext uri="{9D8B030D-6E8A-4147-A177-3AD203B41FA5}">
                      <a16:colId xmlns:a16="http://schemas.microsoft.com/office/drawing/2014/main" val="2873114652"/>
                    </a:ext>
                  </a:extLst>
                </a:gridCol>
                <a:gridCol w="246888">
                  <a:extLst>
                    <a:ext uri="{9D8B030D-6E8A-4147-A177-3AD203B41FA5}">
                      <a16:colId xmlns:a16="http://schemas.microsoft.com/office/drawing/2014/main" val="208226937"/>
                    </a:ext>
                  </a:extLst>
                </a:gridCol>
                <a:gridCol w="246888">
                  <a:extLst>
                    <a:ext uri="{9D8B030D-6E8A-4147-A177-3AD203B41FA5}">
                      <a16:colId xmlns:a16="http://schemas.microsoft.com/office/drawing/2014/main" val="909126656"/>
                    </a:ext>
                  </a:extLst>
                </a:gridCol>
                <a:gridCol w="246888">
                  <a:extLst>
                    <a:ext uri="{9D8B030D-6E8A-4147-A177-3AD203B41FA5}">
                      <a16:colId xmlns:a16="http://schemas.microsoft.com/office/drawing/2014/main" val="3223092818"/>
                    </a:ext>
                  </a:extLst>
                </a:gridCol>
                <a:gridCol w="246888">
                  <a:extLst>
                    <a:ext uri="{9D8B030D-6E8A-4147-A177-3AD203B41FA5}">
                      <a16:colId xmlns:a16="http://schemas.microsoft.com/office/drawing/2014/main" val="1942722689"/>
                    </a:ext>
                  </a:extLst>
                </a:gridCol>
                <a:gridCol w="246888">
                  <a:extLst>
                    <a:ext uri="{9D8B030D-6E8A-4147-A177-3AD203B41FA5}">
                      <a16:colId xmlns:a16="http://schemas.microsoft.com/office/drawing/2014/main" val="3032251097"/>
                    </a:ext>
                  </a:extLst>
                </a:gridCol>
                <a:gridCol w="246888">
                  <a:extLst>
                    <a:ext uri="{9D8B030D-6E8A-4147-A177-3AD203B41FA5}">
                      <a16:colId xmlns:a16="http://schemas.microsoft.com/office/drawing/2014/main" val="1446767952"/>
                    </a:ext>
                  </a:extLst>
                </a:gridCol>
                <a:gridCol w="246888">
                  <a:extLst>
                    <a:ext uri="{9D8B030D-6E8A-4147-A177-3AD203B41FA5}">
                      <a16:colId xmlns:a16="http://schemas.microsoft.com/office/drawing/2014/main" val="797263630"/>
                    </a:ext>
                  </a:extLst>
                </a:gridCol>
                <a:gridCol w="246888">
                  <a:extLst>
                    <a:ext uri="{9D8B030D-6E8A-4147-A177-3AD203B41FA5}">
                      <a16:colId xmlns:a16="http://schemas.microsoft.com/office/drawing/2014/main" val="3441548850"/>
                    </a:ext>
                  </a:extLst>
                </a:gridCol>
                <a:gridCol w="246888">
                  <a:extLst>
                    <a:ext uri="{9D8B030D-6E8A-4147-A177-3AD203B41FA5}">
                      <a16:colId xmlns:a16="http://schemas.microsoft.com/office/drawing/2014/main" val="3948994727"/>
                    </a:ext>
                  </a:extLst>
                </a:gridCol>
                <a:gridCol w="246888">
                  <a:extLst>
                    <a:ext uri="{9D8B030D-6E8A-4147-A177-3AD203B41FA5}">
                      <a16:colId xmlns:a16="http://schemas.microsoft.com/office/drawing/2014/main" val="1733860387"/>
                    </a:ext>
                  </a:extLst>
                </a:gridCol>
                <a:gridCol w="246888">
                  <a:extLst>
                    <a:ext uri="{9D8B030D-6E8A-4147-A177-3AD203B41FA5}">
                      <a16:colId xmlns:a16="http://schemas.microsoft.com/office/drawing/2014/main" val="3735855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867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05716560"/>
                  </a:ext>
                </a:extLst>
              </a:tr>
            </a:tbl>
          </a:graphicData>
        </a:graphic>
      </p:graphicFrame>
      <p:sp>
        <p:nvSpPr>
          <p:cNvPr id="4" name="Text Placeholder 3">
            <a:extLst>
              <a:ext uri="{FF2B5EF4-FFF2-40B4-BE49-F238E27FC236}">
                <a16:creationId xmlns:a16="http://schemas.microsoft.com/office/drawing/2014/main" id="{D09C4202-FCDE-41C7-876D-5109E9CEF62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848835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D636-3039-4D77-B4E1-1BFC325D506B}"/>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D378F412-13CF-4D53-BB93-F72F56E752E9}"/>
              </a:ext>
            </a:extLst>
          </p:cNvPr>
          <p:cNvGraphicFramePr>
            <a:graphicFrameLocks noGrp="1"/>
          </p:cNvGraphicFramePr>
          <p:nvPr>
            <p:ph type="tbl" sz="quarter" idx="13"/>
            <p:extLst>
              <p:ext uri="{D42A27DB-BD31-4B8C-83A1-F6EECF244321}">
                <p14:modId xmlns:p14="http://schemas.microsoft.com/office/powerpoint/2010/main" val="298488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2764279"/>
                    </a:ext>
                  </a:extLst>
                </a:gridCol>
                <a:gridCol w="246888">
                  <a:extLst>
                    <a:ext uri="{9D8B030D-6E8A-4147-A177-3AD203B41FA5}">
                      <a16:colId xmlns:a16="http://schemas.microsoft.com/office/drawing/2014/main" val="1179332029"/>
                    </a:ext>
                  </a:extLst>
                </a:gridCol>
                <a:gridCol w="246888">
                  <a:extLst>
                    <a:ext uri="{9D8B030D-6E8A-4147-A177-3AD203B41FA5}">
                      <a16:colId xmlns:a16="http://schemas.microsoft.com/office/drawing/2014/main" val="349611677"/>
                    </a:ext>
                  </a:extLst>
                </a:gridCol>
                <a:gridCol w="246888">
                  <a:extLst>
                    <a:ext uri="{9D8B030D-6E8A-4147-A177-3AD203B41FA5}">
                      <a16:colId xmlns:a16="http://schemas.microsoft.com/office/drawing/2014/main" val="2508815396"/>
                    </a:ext>
                  </a:extLst>
                </a:gridCol>
                <a:gridCol w="246888">
                  <a:extLst>
                    <a:ext uri="{9D8B030D-6E8A-4147-A177-3AD203B41FA5}">
                      <a16:colId xmlns:a16="http://schemas.microsoft.com/office/drawing/2014/main" val="4294093694"/>
                    </a:ext>
                  </a:extLst>
                </a:gridCol>
                <a:gridCol w="246888">
                  <a:extLst>
                    <a:ext uri="{9D8B030D-6E8A-4147-A177-3AD203B41FA5}">
                      <a16:colId xmlns:a16="http://schemas.microsoft.com/office/drawing/2014/main" val="921085830"/>
                    </a:ext>
                  </a:extLst>
                </a:gridCol>
                <a:gridCol w="246888">
                  <a:extLst>
                    <a:ext uri="{9D8B030D-6E8A-4147-A177-3AD203B41FA5}">
                      <a16:colId xmlns:a16="http://schemas.microsoft.com/office/drawing/2014/main" val="2321448205"/>
                    </a:ext>
                  </a:extLst>
                </a:gridCol>
                <a:gridCol w="246888">
                  <a:extLst>
                    <a:ext uri="{9D8B030D-6E8A-4147-A177-3AD203B41FA5}">
                      <a16:colId xmlns:a16="http://schemas.microsoft.com/office/drawing/2014/main" val="2249835407"/>
                    </a:ext>
                  </a:extLst>
                </a:gridCol>
                <a:gridCol w="246888">
                  <a:extLst>
                    <a:ext uri="{9D8B030D-6E8A-4147-A177-3AD203B41FA5}">
                      <a16:colId xmlns:a16="http://schemas.microsoft.com/office/drawing/2014/main" val="2730546324"/>
                    </a:ext>
                  </a:extLst>
                </a:gridCol>
                <a:gridCol w="246888">
                  <a:extLst>
                    <a:ext uri="{9D8B030D-6E8A-4147-A177-3AD203B41FA5}">
                      <a16:colId xmlns:a16="http://schemas.microsoft.com/office/drawing/2014/main" val="1004871845"/>
                    </a:ext>
                  </a:extLst>
                </a:gridCol>
                <a:gridCol w="246888">
                  <a:extLst>
                    <a:ext uri="{9D8B030D-6E8A-4147-A177-3AD203B41FA5}">
                      <a16:colId xmlns:a16="http://schemas.microsoft.com/office/drawing/2014/main" val="728646668"/>
                    </a:ext>
                  </a:extLst>
                </a:gridCol>
                <a:gridCol w="246888">
                  <a:extLst>
                    <a:ext uri="{9D8B030D-6E8A-4147-A177-3AD203B41FA5}">
                      <a16:colId xmlns:a16="http://schemas.microsoft.com/office/drawing/2014/main" val="4127501441"/>
                    </a:ext>
                  </a:extLst>
                </a:gridCol>
                <a:gridCol w="246888">
                  <a:extLst>
                    <a:ext uri="{9D8B030D-6E8A-4147-A177-3AD203B41FA5}">
                      <a16:colId xmlns:a16="http://schemas.microsoft.com/office/drawing/2014/main" val="1902759428"/>
                    </a:ext>
                  </a:extLst>
                </a:gridCol>
                <a:gridCol w="246888">
                  <a:extLst>
                    <a:ext uri="{9D8B030D-6E8A-4147-A177-3AD203B41FA5}">
                      <a16:colId xmlns:a16="http://schemas.microsoft.com/office/drawing/2014/main" val="450727010"/>
                    </a:ext>
                  </a:extLst>
                </a:gridCol>
                <a:gridCol w="246888">
                  <a:extLst>
                    <a:ext uri="{9D8B030D-6E8A-4147-A177-3AD203B41FA5}">
                      <a16:colId xmlns:a16="http://schemas.microsoft.com/office/drawing/2014/main" val="2120173598"/>
                    </a:ext>
                  </a:extLst>
                </a:gridCol>
                <a:gridCol w="246888">
                  <a:extLst>
                    <a:ext uri="{9D8B030D-6E8A-4147-A177-3AD203B41FA5}">
                      <a16:colId xmlns:a16="http://schemas.microsoft.com/office/drawing/2014/main" val="224723333"/>
                    </a:ext>
                  </a:extLst>
                </a:gridCol>
                <a:gridCol w="246888">
                  <a:extLst>
                    <a:ext uri="{9D8B030D-6E8A-4147-A177-3AD203B41FA5}">
                      <a16:colId xmlns:a16="http://schemas.microsoft.com/office/drawing/2014/main" val="3479054422"/>
                    </a:ext>
                  </a:extLst>
                </a:gridCol>
                <a:gridCol w="246888">
                  <a:extLst>
                    <a:ext uri="{9D8B030D-6E8A-4147-A177-3AD203B41FA5}">
                      <a16:colId xmlns:a16="http://schemas.microsoft.com/office/drawing/2014/main" val="1693524272"/>
                    </a:ext>
                  </a:extLst>
                </a:gridCol>
                <a:gridCol w="246888">
                  <a:extLst>
                    <a:ext uri="{9D8B030D-6E8A-4147-A177-3AD203B41FA5}">
                      <a16:colId xmlns:a16="http://schemas.microsoft.com/office/drawing/2014/main" val="3817472904"/>
                    </a:ext>
                  </a:extLst>
                </a:gridCol>
                <a:gridCol w="246888">
                  <a:extLst>
                    <a:ext uri="{9D8B030D-6E8A-4147-A177-3AD203B41FA5}">
                      <a16:colId xmlns:a16="http://schemas.microsoft.com/office/drawing/2014/main" val="2824101171"/>
                    </a:ext>
                  </a:extLst>
                </a:gridCol>
                <a:gridCol w="246888">
                  <a:extLst>
                    <a:ext uri="{9D8B030D-6E8A-4147-A177-3AD203B41FA5}">
                      <a16:colId xmlns:a16="http://schemas.microsoft.com/office/drawing/2014/main" val="3865144633"/>
                    </a:ext>
                  </a:extLst>
                </a:gridCol>
                <a:gridCol w="246888">
                  <a:extLst>
                    <a:ext uri="{9D8B030D-6E8A-4147-A177-3AD203B41FA5}">
                      <a16:colId xmlns:a16="http://schemas.microsoft.com/office/drawing/2014/main" val="2544002619"/>
                    </a:ext>
                  </a:extLst>
                </a:gridCol>
                <a:gridCol w="246888">
                  <a:extLst>
                    <a:ext uri="{9D8B030D-6E8A-4147-A177-3AD203B41FA5}">
                      <a16:colId xmlns:a16="http://schemas.microsoft.com/office/drawing/2014/main" val="2274125410"/>
                    </a:ext>
                  </a:extLst>
                </a:gridCol>
                <a:gridCol w="246888">
                  <a:extLst>
                    <a:ext uri="{9D8B030D-6E8A-4147-A177-3AD203B41FA5}">
                      <a16:colId xmlns:a16="http://schemas.microsoft.com/office/drawing/2014/main" val="758045405"/>
                    </a:ext>
                  </a:extLst>
                </a:gridCol>
                <a:gridCol w="246888">
                  <a:extLst>
                    <a:ext uri="{9D8B030D-6E8A-4147-A177-3AD203B41FA5}">
                      <a16:colId xmlns:a16="http://schemas.microsoft.com/office/drawing/2014/main" val="554155822"/>
                    </a:ext>
                  </a:extLst>
                </a:gridCol>
                <a:gridCol w="246888">
                  <a:extLst>
                    <a:ext uri="{9D8B030D-6E8A-4147-A177-3AD203B41FA5}">
                      <a16:colId xmlns:a16="http://schemas.microsoft.com/office/drawing/2014/main" val="3361615678"/>
                    </a:ext>
                  </a:extLst>
                </a:gridCol>
                <a:gridCol w="246888">
                  <a:extLst>
                    <a:ext uri="{9D8B030D-6E8A-4147-A177-3AD203B41FA5}">
                      <a16:colId xmlns:a16="http://schemas.microsoft.com/office/drawing/2014/main" val="4169619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948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65919696"/>
                  </a:ext>
                </a:extLst>
              </a:tr>
            </a:tbl>
          </a:graphicData>
        </a:graphic>
      </p:graphicFrame>
      <p:sp>
        <p:nvSpPr>
          <p:cNvPr id="4" name="Text Placeholder 3">
            <a:extLst>
              <a:ext uri="{FF2B5EF4-FFF2-40B4-BE49-F238E27FC236}">
                <a16:creationId xmlns:a16="http://schemas.microsoft.com/office/drawing/2014/main" id="{CC2BCD0E-187C-4EF7-9F72-B07EC61BAA4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03080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158DF-FD35-48B3-995E-2231CCC25BBD}"/>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292C8CC9-C870-463D-B6E2-9DBD0B62E20C}"/>
              </a:ext>
            </a:extLst>
          </p:cNvPr>
          <p:cNvGraphicFramePr>
            <a:graphicFrameLocks noGrp="1"/>
          </p:cNvGraphicFramePr>
          <p:nvPr>
            <p:ph type="tbl" sz="quarter" idx="13"/>
            <p:extLst>
              <p:ext uri="{D42A27DB-BD31-4B8C-83A1-F6EECF244321}">
                <p14:modId xmlns:p14="http://schemas.microsoft.com/office/powerpoint/2010/main" val="268019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86565543"/>
                    </a:ext>
                  </a:extLst>
                </a:gridCol>
                <a:gridCol w="246888">
                  <a:extLst>
                    <a:ext uri="{9D8B030D-6E8A-4147-A177-3AD203B41FA5}">
                      <a16:colId xmlns:a16="http://schemas.microsoft.com/office/drawing/2014/main" val="2890939778"/>
                    </a:ext>
                  </a:extLst>
                </a:gridCol>
                <a:gridCol w="246888">
                  <a:extLst>
                    <a:ext uri="{9D8B030D-6E8A-4147-A177-3AD203B41FA5}">
                      <a16:colId xmlns:a16="http://schemas.microsoft.com/office/drawing/2014/main" val="2415328554"/>
                    </a:ext>
                  </a:extLst>
                </a:gridCol>
                <a:gridCol w="246888">
                  <a:extLst>
                    <a:ext uri="{9D8B030D-6E8A-4147-A177-3AD203B41FA5}">
                      <a16:colId xmlns:a16="http://schemas.microsoft.com/office/drawing/2014/main" val="2507950612"/>
                    </a:ext>
                  </a:extLst>
                </a:gridCol>
                <a:gridCol w="246888">
                  <a:extLst>
                    <a:ext uri="{9D8B030D-6E8A-4147-A177-3AD203B41FA5}">
                      <a16:colId xmlns:a16="http://schemas.microsoft.com/office/drawing/2014/main" val="3884016474"/>
                    </a:ext>
                  </a:extLst>
                </a:gridCol>
                <a:gridCol w="246888">
                  <a:extLst>
                    <a:ext uri="{9D8B030D-6E8A-4147-A177-3AD203B41FA5}">
                      <a16:colId xmlns:a16="http://schemas.microsoft.com/office/drawing/2014/main" val="1007725580"/>
                    </a:ext>
                  </a:extLst>
                </a:gridCol>
                <a:gridCol w="246888">
                  <a:extLst>
                    <a:ext uri="{9D8B030D-6E8A-4147-A177-3AD203B41FA5}">
                      <a16:colId xmlns:a16="http://schemas.microsoft.com/office/drawing/2014/main" val="2849754493"/>
                    </a:ext>
                  </a:extLst>
                </a:gridCol>
                <a:gridCol w="246888">
                  <a:extLst>
                    <a:ext uri="{9D8B030D-6E8A-4147-A177-3AD203B41FA5}">
                      <a16:colId xmlns:a16="http://schemas.microsoft.com/office/drawing/2014/main" val="3529606850"/>
                    </a:ext>
                  </a:extLst>
                </a:gridCol>
                <a:gridCol w="246888">
                  <a:extLst>
                    <a:ext uri="{9D8B030D-6E8A-4147-A177-3AD203B41FA5}">
                      <a16:colId xmlns:a16="http://schemas.microsoft.com/office/drawing/2014/main" val="4229425375"/>
                    </a:ext>
                  </a:extLst>
                </a:gridCol>
                <a:gridCol w="246888">
                  <a:extLst>
                    <a:ext uri="{9D8B030D-6E8A-4147-A177-3AD203B41FA5}">
                      <a16:colId xmlns:a16="http://schemas.microsoft.com/office/drawing/2014/main" val="825776295"/>
                    </a:ext>
                  </a:extLst>
                </a:gridCol>
                <a:gridCol w="246888">
                  <a:extLst>
                    <a:ext uri="{9D8B030D-6E8A-4147-A177-3AD203B41FA5}">
                      <a16:colId xmlns:a16="http://schemas.microsoft.com/office/drawing/2014/main" val="4144037214"/>
                    </a:ext>
                  </a:extLst>
                </a:gridCol>
                <a:gridCol w="246888">
                  <a:extLst>
                    <a:ext uri="{9D8B030D-6E8A-4147-A177-3AD203B41FA5}">
                      <a16:colId xmlns:a16="http://schemas.microsoft.com/office/drawing/2014/main" val="2967894730"/>
                    </a:ext>
                  </a:extLst>
                </a:gridCol>
                <a:gridCol w="246888">
                  <a:extLst>
                    <a:ext uri="{9D8B030D-6E8A-4147-A177-3AD203B41FA5}">
                      <a16:colId xmlns:a16="http://schemas.microsoft.com/office/drawing/2014/main" val="4184603571"/>
                    </a:ext>
                  </a:extLst>
                </a:gridCol>
                <a:gridCol w="246888">
                  <a:extLst>
                    <a:ext uri="{9D8B030D-6E8A-4147-A177-3AD203B41FA5}">
                      <a16:colId xmlns:a16="http://schemas.microsoft.com/office/drawing/2014/main" val="1305179613"/>
                    </a:ext>
                  </a:extLst>
                </a:gridCol>
                <a:gridCol w="246888">
                  <a:extLst>
                    <a:ext uri="{9D8B030D-6E8A-4147-A177-3AD203B41FA5}">
                      <a16:colId xmlns:a16="http://schemas.microsoft.com/office/drawing/2014/main" val="3156094420"/>
                    </a:ext>
                  </a:extLst>
                </a:gridCol>
                <a:gridCol w="246888">
                  <a:extLst>
                    <a:ext uri="{9D8B030D-6E8A-4147-A177-3AD203B41FA5}">
                      <a16:colId xmlns:a16="http://schemas.microsoft.com/office/drawing/2014/main" val="1955298347"/>
                    </a:ext>
                  </a:extLst>
                </a:gridCol>
                <a:gridCol w="246888">
                  <a:extLst>
                    <a:ext uri="{9D8B030D-6E8A-4147-A177-3AD203B41FA5}">
                      <a16:colId xmlns:a16="http://schemas.microsoft.com/office/drawing/2014/main" val="243940248"/>
                    </a:ext>
                  </a:extLst>
                </a:gridCol>
                <a:gridCol w="246888">
                  <a:extLst>
                    <a:ext uri="{9D8B030D-6E8A-4147-A177-3AD203B41FA5}">
                      <a16:colId xmlns:a16="http://schemas.microsoft.com/office/drawing/2014/main" val="1870969372"/>
                    </a:ext>
                  </a:extLst>
                </a:gridCol>
                <a:gridCol w="246888">
                  <a:extLst>
                    <a:ext uri="{9D8B030D-6E8A-4147-A177-3AD203B41FA5}">
                      <a16:colId xmlns:a16="http://schemas.microsoft.com/office/drawing/2014/main" val="3132258390"/>
                    </a:ext>
                  </a:extLst>
                </a:gridCol>
                <a:gridCol w="246888">
                  <a:extLst>
                    <a:ext uri="{9D8B030D-6E8A-4147-A177-3AD203B41FA5}">
                      <a16:colId xmlns:a16="http://schemas.microsoft.com/office/drawing/2014/main" val="3306589349"/>
                    </a:ext>
                  </a:extLst>
                </a:gridCol>
                <a:gridCol w="246888">
                  <a:extLst>
                    <a:ext uri="{9D8B030D-6E8A-4147-A177-3AD203B41FA5}">
                      <a16:colId xmlns:a16="http://schemas.microsoft.com/office/drawing/2014/main" val="853031370"/>
                    </a:ext>
                  </a:extLst>
                </a:gridCol>
                <a:gridCol w="246888">
                  <a:extLst>
                    <a:ext uri="{9D8B030D-6E8A-4147-A177-3AD203B41FA5}">
                      <a16:colId xmlns:a16="http://schemas.microsoft.com/office/drawing/2014/main" val="2624340750"/>
                    </a:ext>
                  </a:extLst>
                </a:gridCol>
                <a:gridCol w="246888">
                  <a:extLst>
                    <a:ext uri="{9D8B030D-6E8A-4147-A177-3AD203B41FA5}">
                      <a16:colId xmlns:a16="http://schemas.microsoft.com/office/drawing/2014/main" val="2597990490"/>
                    </a:ext>
                  </a:extLst>
                </a:gridCol>
                <a:gridCol w="246888">
                  <a:extLst>
                    <a:ext uri="{9D8B030D-6E8A-4147-A177-3AD203B41FA5}">
                      <a16:colId xmlns:a16="http://schemas.microsoft.com/office/drawing/2014/main" val="4211622167"/>
                    </a:ext>
                  </a:extLst>
                </a:gridCol>
                <a:gridCol w="246888">
                  <a:extLst>
                    <a:ext uri="{9D8B030D-6E8A-4147-A177-3AD203B41FA5}">
                      <a16:colId xmlns:a16="http://schemas.microsoft.com/office/drawing/2014/main" val="59219197"/>
                    </a:ext>
                  </a:extLst>
                </a:gridCol>
                <a:gridCol w="246888">
                  <a:extLst>
                    <a:ext uri="{9D8B030D-6E8A-4147-A177-3AD203B41FA5}">
                      <a16:colId xmlns:a16="http://schemas.microsoft.com/office/drawing/2014/main" val="2932384308"/>
                    </a:ext>
                  </a:extLst>
                </a:gridCol>
                <a:gridCol w="246888">
                  <a:extLst>
                    <a:ext uri="{9D8B030D-6E8A-4147-A177-3AD203B41FA5}">
                      <a16:colId xmlns:a16="http://schemas.microsoft.com/office/drawing/2014/main" val="221519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224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8147514"/>
                  </a:ext>
                </a:extLst>
              </a:tr>
            </a:tbl>
          </a:graphicData>
        </a:graphic>
      </p:graphicFrame>
      <p:sp>
        <p:nvSpPr>
          <p:cNvPr id="4" name="Text Placeholder 3">
            <a:extLst>
              <a:ext uri="{FF2B5EF4-FFF2-40B4-BE49-F238E27FC236}">
                <a16:creationId xmlns:a16="http://schemas.microsoft.com/office/drawing/2014/main" id="{CBB5E63F-D397-48D6-B50F-6BF35BA7969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281912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486E8-0122-422B-BABA-A959296329E7}"/>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0AA6CED8-37D9-463F-A865-113489E9136A}"/>
              </a:ext>
            </a:extLst>
          </p:cNvPr>
          <p:cNvGraphicFramePr>
            <a:graphicFrameLocks noGrp="1"/>
          </p:cNvGraphicFramePr>
          <p:nvPr>
            <p:ph type="tbl" sz="quarter" idx="13"/>
            <p:extLst>
              <p:ext uri="{D42A27DB-BD31-4B8C-83A1-F6EECF244321}">
                <p14:modId xmlns:p14="http://schemas.microsoft.com/office/powerpoint/2010/main" val="3159386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2045838"/>
                    </a:ext>
                  </a:extLst>
                </a:gridCol>
                <a:gridCol w="246888">
                  <a:extLst>
                    <a:ext uri="{9D8B030D-6E8A-4147-A177-3AD203B41FA5}">
                      <a16:colId xmlns:a16="http://schemas.microsoft.com/office/drawing/2014/main" val="872496616"/>
                    </a:ext>
                  </a:extLst>
                </a:gridCol>
                <a:gridCol w="246888">
                  <a:extLst>
                    <a:ext uri="{9D8B030D-6E8A-4147-A177-3AD203B41FA5}">
                      <a16:colId xmlns:a16="http://schemas.microsoft.com/office/drawing/2014/main" val="4278126873"/>
                    </a:ext>
                  </a:extLst>
                </a:gridCol>
                <a:gridCol w="246888">
                  <a:extLst>
                    <a:ext uri="{9D8B030D-6E8A-4147-A177-3AD203B41FA5}">
                      <a16:colId xmlns:a16="http://schemas.microsoft.com/office/drawing/2014/main" val="2817168256"/>
                    </a:ext>
                  </a:extLst>
                </a:gridCol>
                <a:gridCol w="246888">
                  <a:extLst>
                    <a:ext uri="{9D8B030D-6E8A-4147-A177-3AD203B41FA5}">
                      <a16:colId xmlns:a16="http://schemas.microsoft.com/office/drawing/2014/main" val="1653896607"/>
                    </a:ext>
                  </a:extLst>
                </a:gridCol>
                <a:gridCol w="246888">
                  <a:extLst>
                    <a:ext uri="{9D8B030D-6E8A-4147-A177-3AD203B41FA5}">
                      <a16:colId xmlns:a16="http://schemas.microsoft.com/office/drawing/2014/main" val="660533680"/>
                    </a:ext>
                  </a:extLst>
                </a:gridCol>
                <a:gridCol w="246888">
                  <a:extLst>
                    <a:ext uri="{9D8B030D-6E8A-4147-A177-3AD203B41FA5}">
                      <a16:colId xmlns:a16="http://schemas.microsoft.com/office/drawing/2014/main" val="3411234852"/>
                    </a:ext>
                  </a:extLst>
                </a:gridCol>
                <a:gridCol w="246888">
                  <a:extLst>
                    <a:ext uri="{9D8B030D-6E8A-4147-A177-3AD203B41FA5}">
                      <a16:colId xmlns:a16="http://schemas.microsoft.com/office/drawing/2014/main" val="2906350241"/>
                    </a:ext>
                  </a:extLst>
                </a:gridCol>
                <a:gridCol w="246888">
                  <a:extLst>
                    <a:ext uri="{9D8B030D-6E8A-4147-A177-3AD203B41FA5}">
                      <a16:colId xmlns:a16="http://schemas.microsoft.com/office/drawing/2014/main" val="593253266"/>
                    </a:ext>
                  </a:extLst>
                </a:gridCol>
                <a:gridCol w="246888">
                  <a:extLst>
                    <a:ext uri="{9D8B030D-6E8A-4147-A177-3AD203B41FA5}">
                      <a16:colId xmlns:a16="http://schemas.microsoft.com/office/drawing/2014/main" val="1710922728"/>
                    </a:ext>
                  </a:extLst>
                </a:gridCol>
                <a:gridCol w="246888">
                  <a:extLst>
                    <a:ext uri="{9D8B030D-6E8A-4147-A177-3AD203B41FA5}">
                      <a16:colId xmlns:a16="http://schemas.microsoft.com/office/drawing/2014/main" val="3204179672"/>
                    </a:ext>
                  </a:extLst>
                </a:gridCol>
                <a:gridCol w="246888">
                  <a:extLst>
                    <a:ext uri="{9D8B030D-6E8A-4147-A177-3AD203B41FA5}">
                      <a16:colId xmlns:a16="http://schemas.microsoft.com/office/drawing/2014/main" val="2642915796"/>
                    </a:ext>
                  </a:extLst>
                </a:gridCol>
                <a:gridCol w="246888">
                  <a:extLst>
                    <a:ext uri="{9D8B030D-6E8A-4147-A177-3AD203B41FA5}">
                      <a16:colId xmlns:a16="http://schemas.microsoft.com/office/drawing/2014/main" val="4042655054"/>
                    </a:ext>
                  </a:extLst>
                </a:gridCol>
                <a:gridCol w="246888">
                  <a:extLst>
                    <a:ext uri="{9D8B030D-6E8A-4147-A177-3AD203B41FA5}">
                      <a16:colId xmlns:a16="http://schemas.microsoft.com/office/drawing/2014/main" val="9906051"/>
                    </a:ext>
                  </a:extLst>
                </a:gridCol>
                <a:gridCol w="246888">
                  <a:extLst>
                    <a:ext uri="{9D8B030D-6E8A-4147-A177-3AD203B41FA5}">
                      <a16:colId xmlns:a16="http://schemas.microsoft.com/office/drawing/2014/main" val="901194787"/>
                    </a:ext>
                  </a:extLst>
                </a:gridCol>
                <a:gridCol w="246888">
                  <a:extLst>
                    <a:ext uri="{9D8B030D-6E8A-4147-A177-3AD203B41FA5}">
                      <a16:colId xmlns:a16="http://schemas.microsoft.com/office/drawing/2014/main" val="2532526576"/>
                    </a:ext>
                  </a:extLst>
                </a:gridCol>
                <a:gridCol w="246888">
                  <a:extLst>
                    <a:ext uri="{9D8B030D-6E8A-4147-A177-3AD203B41FA5}">
                      <a16:colId xmlns:a16="http://schemas.microsoft.com/office/drawing/2014/main" val="2791220879"/>
                    </a:ext>
                  </a:extLst>
                </a:gridCol>
                <a:gridCol w="246888">
                  <a:extLst>
                    <a:ext uri="{9D8B030D-6E8A-4147-A177-3AD203B41FA5}">
                      <a16:colId xmlns:a16="http://schemas.microsoft.com/office/drawing/2014/main" val="982218872"/>
                    </a:ext>
                  </a:extLst>
                </a:gridCol>
                <a:gridCol w="246888">
                  <a:extLst>
                    <a:ext uri="{9D8B030D-6E8A-4147-A177-3AD203B41FA5}">
                      <a16:colId xmlns:a16="http://schemas.microsoft.com/office/drawing/2014/main" val="2108180784"/>
                    </a:ext>
                  </a:extLst>
                </a:gridCol>
                <a:gridCol w="246888">
                  <a:extLst>
                    <a:ext uri="{9D8B030D-6E8A-4147-A177-3AD203B41FA5}">
                      <a16:colId xmlns:a16="http://schemas.microsoft.com/office/drawing/2014/main" val="1836837482"/>
                    </a:ext>
                  </a:extLst>
                </a:gridCol>
                <a:gridCol w="246888">
                  <a:extLst>
                    <a:ext uri="{9D8B030D-6E8A-4147-A177-3AD203B41FA5}">
                      <a16:colId xmlns:a16="http://schemas.microsoft.com/office/drawing/2014/main" val="3907706949"/>
                    </a:ext>
                  </a:extLst>
                </a:gridCol>
                <a:gridCol w="246888">
                  <a:extLst>
                    <a:ext uri="{9D8B030D-6E8A-4147-A177-3AD203B41FA5}">
                      <a16:colId xmlns:a16="http://schemas.microsoft.com/office/drawing/2014/main" val="2303210513"/>
                    </a:ext>
                  </a:extLst>
                </a:gridCol>
                <a:gridCol w="246888">
                  <a:extLst>
                    <a:ext uri="{9D8B030D-6E8A-4147-A177-3AD203B41FA5}">
                      <a16:colId xmlns:a16="http://schemas.microsoft.com/office/drawing/2014/main" val="215805847"/>
                    </a:ext>
                  </a:extLst>
                </a:gridCol>
                <a:gridCol w="246888">
                  <a:extLst>
                    <a:ext uri="{9D8B030D-6E8A-4147-A177-3AD203B41FA5}">
                      <a16:colId xmlns:a16="http://schemas.microsoft.com/office/drawing/2014/main" val="2208452123"/>
                    </a:ext>
                  </a:extLst>
                </a:gridCol>
                <a:gridCol w="246888">
                  <a:extLst>
                    <a:ext uri="{9D8B030D-6E8A-4147-A177-3AD203B41FA5}">
                      <a16:colId xmlns:a16="http://schemas.microsoft.com/office/drawing/2014/main" val="1631287041"/>
                    </a:ext>
                  </a:extLst>
                </a:gridCol>
                <a:gridCol w="246888">
                  <a:extLst>
                    <a:ext uri="{9D8B030D-6E8A-4147-A177-3AD203B41FA5}">
                      <a16:colId xmlns:a16="http://schemas.microsoft.com/office/drawing/2014/main" val="2317292320"/>
                    </a:ext>
                  </a:extLst>
                </a:gridCol>
                <a:gridCol w="246888">
                  <a:extLst>
                    <a:ext uri="{9D8B030D-6E8A-4147-A177-3AD203B41FA5}">
                      <a16:colId xmlns:a16="http://schemas.microsoft.com/office/drawing/2014/main" val="94858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507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8966389"/>
                  </a:ext>
                </a:extLst>
              </a:tr>
            </a:tbl>
          </a:graphicData>
        </a:graphic>
      </p:graphicFrame>
      <p:sp>
        <p:nvSpPr>
          <p:cNvPr id="4" name="Text Placeholder 3">
            <a:extLst>
              <a:ext uri="{FF2B5EF4-FFF2-40B4-BE49-F238E27FC236}">
                <a16:creationId xmlns:a16="http://schemas.microsoft.com/office/drawing/2014/main" id="{4D8BE13E-47E8-437C-BF65-890CA845ECC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60022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F9C5-7859-4B98-B505-B1D10DA1622B}"/>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147B5538-C409-445A-B379-0B55E157BD91}"/>
              </a:ext>
            </a:extLst>
          </p:cNvPr>
          <p:cNvGraphicFramePr>
            <a:graphicFrameLocks noGrp="1"/>
          </p:cNvGraphicFramePr>
          <p:nvPr>
            <p:ph type="tbl" sz="quarter" idx="13"/>
            <p:extLst>
              <p:ext uri="{D42A27DB-BD31-4B8C-83A1-F6EECF244321}">
                <p14:modId xmlns:p14="http://schemas.microsoft.com/office/powerpoint/2010/main" val="351640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789912"/>
                    </a:ext>
                  </a:extLst>
                </a:gridCol>
                <a:gridCol w="246888">
                  <a:extLst>
                    <a:ext uri="{9D8B030D-6E8A-4147-A177-3AD203B41FA5}">
                      <a16:colId xmlns:a16="http://schemas.microsoft.com/office/drawing/2014/main" val="2217502269"/>
                    </a:ext>
                  </a:extLst>
                </a:gridCol>
                <a:gridCol w="246888">
                  <a:extLst>
                    <a:ext uri="{9D8B030D-6E8A-4147-A177-3AD203B41FA5}">
                      <a16:colId xmlns:a16="http://schemas.microsoft.com/office/drawing/2014/main" val="214182257"/>
                    </a:ext>
                  </a:extLst>
                </a:gridCol>
                <a:gridCol w="246888">
                  <a:extLst>
                    <a:ext uri="{9D8B030D-6E8A-4147-A177-3AD203B41FA5}">
                      <a16:colId xmlns:a16="http://schemas.microsoft.com/office/drawing/2014/main" val="4252662662"/>
                    </a:ext>
                  </a:extLst>
                </a:gridCol>
                <a:gridCol w="246888">
                  <a:extLst>
                    <a:ext uri="{9D8B030D-6E8A-4147-A177-3AD203B41FA5}">
                      <a16:colId xmlns:a16="http://schemas.microsoft.com/office/drawing/2014/main" val="893727415"/>
                    </a:ext>
                  </a:extLst>
                </a:gridCol>
                <a:gridCol w="246888">
                  <a:extLst>
                    <a:ext uri="{9D8B030D-6E8A-4147-A177-3AD203B41FA5}">
                      <a16:colId xmlns:a16="http://schemas.microsoft.com/office/drawing/2014/main" val="3581825388"/>
                    </a:ext>
                  </a:extLst>
                </a:gridCol>
                <a:gridCol w="246888">
                  <a:extLst>
                    <a:ext uri="{9D8B030D-6E8A-4147-A177-3AD203B41FA5}">
                      <a16:colId xmlns:a16="http://schemas.microsoft.com/office/drawing/2014/main" val="3018558721"/>
                    </a:ext>
                  </a:extLst>
                </a:gridCol>
                <a:gridCol w="246888">
                  <a:extLst>
                    <a:ext uri="{9D8B030D-6E8A-4147-A177-3AD203B41FA5}">
                      <a16:colId xmlns:a16="http://schemas.microsoft.com/office/drawing/2014/main" val="2537468990"/>
                    </a:ext>
                  </a:extLst>
                </a:gridCol>
                <a:gridCol w="246888">
                  <a:extLst>
                    <a:ext uri="{9D8B030D-6E8A-4147-A177-3AD203B41FA5}">
                      <a16:colId xmlns:a16="http://schemas.microsoft.com/office/drawing/2014/main" val="1000722763"/>
                    </a:ext>
                  </a:extLst>
                </a:gridCol>
                <a:gridCol w="246888">
                  <a:extLst>
                    <a:ext uri="{9D8B030D-6E8A-4147-A177-3AD203B41FA5}">
                      <a16:colId xmlns:a16="http://schemas.microsoft.com/office/drawing/2014/main" val="282756014"/>
                    </a:ext>
                  </a:extLst>
                </a:gridCol>
                <a:gridCol w="246888">
                  <a:extLst>
                    <a:ext uri="{9D8B030D-6E8A-4147-A177-3AD203B41FA5}">
                      <a16:colId xmlns:a16="http://schemas.microsoft.com/office/drawing/2014/main" val="1716129517"/>
                    </a:ext>
                  </a:extLst>
                </a:gridCol>
                <a:gridCol w="246888">
                  <a:extLst>
                    <a:ext uri="{9D8B030D-6E8A-4147-A177-3AD203B41FA5}">
                      <a16:colId xmlns:a16="http://schemas.microsoft.com/office/drawing/2014/main" val="3686082781"/>
                    </a:ext>
                  </a:extLst>
                </a:gridCol>
                <a:gridCol w="246888">
                  <a:extLst>
                    <a:ext uri="{9D8B030D-6E8A-4147-A177-3AD203B41FA5}">
                      <a16:colId xmlns:a16="http://schemas.microsoft.com/office/drawing/2014/main" val="1604559202"/>
                    </a:ext>
                  </a:extLst>
                </a:gridCol>
                <a:gridCol w="246888">
                  <a:extLst>
                    <a:ext uri="{9D8B030D-6E8A-4147-A177-3AD203B41FA5}">
                      <a16:colId xmlns:a16="http://schemas.microsoft.com/office/drawing/2014/main" val="3660764189"/>
                    </a:ext>
                  </a:extLst>
                </a:gridCol>
                <a:gridCol w="246888">
                  <a:extLst>
                    <a:ext uri="{9D8B030D-6E8A-4147-A177-3AD203B41FA5}">
                      <a16:colId xmlns:a16="http://schemas.microsoft.com/office/drawing/2014/main" val="2438793436"/>
                    </a:ext>
                  </a:extLst>
                </a:gridCol>
                <a:gridCol w="246888">
                  <a:extLst>
                    <a:ext uri="{9D8B030D-6E8A-4147-A177-3AD203B41FA5}">
                      <a16:colId xmlns:a16="http://schemas.microsoft.com/office/drawing/2014/main" val="977370766"/>
                    </a:ext>
                  </a:extLst>
                </a:gridCol>
                <a:gridCol w="246888">
                  <a:extLst>
                    <a:ext uri="{9D8B030D-6E8A-4147-A177-3AD203B41FA5}">
                      <a16:colId xmlns:a16="http://schemas.microsoft.com/office/drawing/2014/main" val="645919475"/>
                    </a:ext>
                  </a:extLst>
                </a:gridCol>
                <a:gridCol w="246888">
                  <a:extLst>
                    <a:ext uri="{9D8B030D-6E8A-4147-A177-3AD203B41FA5}">
                      <a16:colId xmlns:a16="http://schemas.microsoft.com/office/drawing/2014/main" val="2989353630"/>
                    </a:ext>
                  </a:extLst>
                </a:gridCol>
                <a:gridCol w="246888">
                  <a:extLst>
                    <a:ext uri="{9D8B030D-6E8A-4147-A177-3AD203B41FA5}">
                      <a16:colId xmlns:a16="http://schemas.microsoft.com/office/drawing/2014/main" val="3949101483"/>
                    </a:ext>
                  </a:extLst>
                </a:gridCol>
                <a:gridCol w="246888">
                  <a:extLst>
                    <a:ext uri="{9D8B030D-6E8A-4147-A177-3AD203B41FA5}">
                      <a16:colId xmlns:a16="http://schemas.microsoft.com/office/drawing/2014/main" val="1212492848"/>
                    </a:ext>
                  </a:extLst>
                </a:gridCol>
                <a:gridCol w="246888">
                  <a:extLst>
                    <a:ext uri="{9D8B030D-6E8A-4147-A177-3AD203B41FA5}">
                      <a16:colId xmlns:a16="http://schemas.microsoft.com/office/drawing/2014/main" val="3352406736"/>
                    </a:ext>
                  </a:extLst>
                </a:gridCol>
                <a:gridCol w="246888">
                  <a:extLst>
                    <a:ext uri="{9D8B030D-6E8A-4147-A177-3AD203B41FA5}">
                      <a16:colId xmlns:a16="http://schemas.microsoft.com/office/drawing/2014/main" val="3563670350"/>
                    </a:ext>
                  </a:extLst>
                </a:gridCol>
                <a:gridCol w="246888">
                  <a:extLst>
                    <a:ext uri="{9D8B030D-6E8A-4147-A177-3AD203B41FA5}">
                      <a16:colId xmlns:a16="http://schemas.microsoft.com/office/drawing/2014/main" val="1877229362"/>
                    </a:ext>
                  </a:extLst>
                </a:gridCol>
                <a:gridCol w="246888">
                  <a:extLst>
                    <a:ext uri="{9D8B030D-6E8A-4147-A177-3AD203B41FA5}">
                      <a16:colId xmlns:a16="http://schemas.microsoft.com/office/drawing/2014/main" val="4105234457"/>
                    </a:ext>
                  </a:extLst>
                </a:gridCol>
                <a:gridCol w="246888">
                  <a:extLst>
                    <a:ext uri="{9D8B030D-6E8A-4147-A177-3AD203B41FA5}">
                      <a16:colId xmlns:a16="http://schemas.microsoft.com/office/drawing/2014/main" val="780907560"/>
                    </a:ext>
                  </a:extLst>
                </a:gridCol>
                <a:gridCol w="246888">
                  <a:extLst>
                    <a:ext uri="{9D8B030D-6E8A-4147-A177-3AD203B41FA5}">
                      <a16:colId xmlns:a16="http://schemas.microsoft.com/office/drawing/2014/main" val="628890528"/>
                    </a:ext>
                  </a:extLst>
                </a:gridCol>
                <a:gridCol w="246888">
                  <a:extLst>
                    <a:ext uri="{9D8B030D-6E8A-4147-A177-3AD203B41FA5}">
                      <a16:colId xmlns:a16="http://schemas.microsoft.com/office/drawing/2014/main" val="77194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698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9754009"/>
                  </a:ext>
                </a:extLst>
              </a:tr>
            </a:tbl>
          </a:graphicData>
        </a:graphic>
      </p:graphicFrame>
      <p:sp>
        <p:nvSpPr>
          <p:cNvPr id="4" name="Text Placeholder 3">
            <a:extLst>
              <a:ext uri="{FF2B5EF4-FFF2-40B4-BE49-F238E27FC236}">
                <a16:creationId xmlns:a16="http://schemas.microsoft.com/office/drawing/2014/main" id="{CC1FBE11-4FD2-4001-9EE3-82C0832F7BB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33437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D91AF-1D67-4D97-ACA3-59AE9D94C1EB}"/>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DC99FCB0-347F-478C-A284-473B8A2753BC}"/>
              </a:ext>
            </a:extLst>
          </p:cNvPr>
          <p:cNvGraphicFramePr>
            <a:graphicFrameLocks noGrp="1"/>
          </p:cNvGraphicFramePr>
          <p:nvPr>
            <p:ph type="tbl" sz="quarter" idx="13"/>
            <p:extLst>
              <p:ext uri="{D42A27DB-BD31-4B8C-83A1-F6EECF244321}">
                <p14:modId xmlns:p14="http://schemas.microsoft.com/office/powerpoint/2010/main" val="82134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16604479"/>
                    </a:ext>
                  </a:extLst>
                </a:gridCol>
                <a:gridCol w="246888">
                  <a:extLst>
                    <a:ext uri="{9D8B030D-6E8A-4147-A177-3AD203B41FA5}">
                      <a16:colId xmlns:a16="http://schemas.microsoft.com/office/drawing/2014/main" val="835669509"/>
                    </a:ext>
                  </a:extLst>
                </a:gridCol>
                <a:gridCol w="246888">
                  <a:extLst>
                    <a:ext uri="{9D8B030D-6E8A-4147-A177-3AD203B41FA5}">
                      <a16:colId xmlns:a16="http://schemas.microsoft.com/office/drawing/2014/main" val="264119586"/>
                    </a:ext>
                  </a:extLst>
                </a:gridCol>
                <a:gridCol w="246888">
                  <a:extLst>
                    <a:ext uri="{9D8B030D-6E8A-4147-A177-3AD203B41FA5}">
                      <a16:colId xmlns:a16="http://schemas.microsoft.com/office/drawing/2014/main" val="3048685900"/>
                    </a:ext>
                  </a:extLst>
                </a:gridCol>
                <a:gridCol w="246888">
                  <a:extLst>
                    <a:ext uri="{9D8B030D-6E8A-4147-A177-3AD203B41FA5}">
                      <a16:colId xmlns:a16="http://schemas.microsoft.com/office/drawing/2014/main" val="2027502460"/>
                    </a:ext>
                  </a:extLst>
                </a:gridCol>
                <a:gridCol w="246888">
                  <a:extLst>
                    <a:ext uri="{9D8B030D-6E8A-4147-A177-3AD203B41FA5}">
                      <a16:colId xmlns:a16="http://schemas.microsoft.com/office/drawing/2014/main" val="2972650457"/>
                    </a:ext>
                  </a:extLst>
                </a:gridCol>
                <a:gridCol w="246888">
                  <a:extLst>
                    <a:ext uri="{9D8B030D-6E8A-4147-A177-3AD203B41FA5}">
                      <a16:colId xmlns:a16="http://schemas.microsoft.com/office/drawing/2014/main" val="3485158526"/>
                    </a:ext>
                  </a:extLst>
                </a:gridCol>
                <a:gridCol w="246888">
                  <a:extLst>
                    <a:ext uri="{9D8B030D-6E8A-4147-A177-3AD203B41FA5}">
                      <a16:colId xmlns:a16="http://schemas.microsoft.com/office/drawing/2014/main" val="2540625606"/>
                    </a:ext>
                  </a:extLst>
                </a:gridCol>
                <a:gridCol w="246888">
                  <a:extLst>
                    <a:ext uri="{9D8B030D-6E8A-4147-A177-3AD203B41FA5}">
                      <a16:colId xmlns:a16="http://schemas.microsoft.com/office/drawing/2014/main" val="4231589833"/>
                    </a:ext>
                  </a:extLst>
                </a:gridCol>
                <a:gridCol w="246888">
                  <a:extLst>
                    <a:ext uri="{9D8B030D-6E8A-4147-A177-3AD203B41FA5}">
                      <a16:colId xmlns:a16="http://schemas.microsoft.com/office/drawing/2014/main" val="1225888881"/>
                    </a:ext>
                  </a:extLst>
                </a:gridCol>
                <a:gridCol w="246888">
                  <a:extLst>
                    <a:ext uri="{9D8B030D-6E8A-4147-A177-3AD203B41FA5}">
                      <a16:colId xmlns:a16="http://schemas.microsoft.com/office/drawing/2014/main" val="4161375513"/>
                    </a:ext>
                  </a:extLst>
                </a:gridCol>
                <a:gridCol w="246888">
                  <a:extLst>
                    <a:ext uri="{9D8B030D-6E8A-4147-A177-3AD203B41FA5}">
                      <a16:colId xmlns:a16="http://schemas.microsoft.com/office/drawing/2014/main" val="1678560582"/>
                    </a:ext>
                  </a:extLst>
                </a:gridCol>
                <a:gridCol w="246888">
                  <a:extLst>
                    <a:ext uri="{9D8B030D-6E8A-4147-A177-3AD203B41FA5}">
                      <a16:colId xmlns:a16="http://schemas.microsoft.com/office/drawing/2014/main" val="2832075942"/>
                    </a:ext>
                  </a:extLst>
                </a:gridCol>
                <a:gridCol w="246888">
                  <a:extLst>
                    <a:ext uri="{9D8B030D-6E8A-4147-A177-3AD203B41FA5}">
                      <a16:colId xmlns:a16="http://schemas.microsoft.com/office/drawing/2014/main" val="4025289491"/>
                    </a:ext>
                  </a:extLst>
                </a:gridCol>
                <a:gridCol w="246888">
                  <a:extLst>
                    <a:ext uri="{9D8B030D-6E8A-4147-A177-3AD203B41FA5}">
                      <a16:colId xmlns:a16="http://schemas.microsoft.com/office/drawing/2014/main" val="3309586832"/>
                    </a:ext>
                  </a:extLst>
                </a:gridCol>
                <a:gridCol w="246888">
                  <a:extLst>
                    <a:ext uri="{9D8B030D-6E8A-4147-A177-3AD203B41FA5}">
                      <a16:colId xmlns:a16="http://schemas.microsoft.com/office/drawing/2014/main" val="3387819623"/>
                    </a:ext>
                  </a:extLst>
                </a:gridCol>
                <a:gridCol w="246888">
                  <a:extLst>
                    <a:ext uri="{9D8B030D-6E8A-4147-A177-3AD203B41FA5}">
                      <a16:colId xmlns:a16="http://schemas.microsoft.com/office/drawing/2014/main" val="2068376000"/>
                    </a:ext>
                  </a:extLst>
                </a:gridCol>
                <a:gridCol w="246888">
                  <a:extLst>
                    <a:ext uri="{9D8B030D-6E8A-4147-A177-3AD203B41FA5}">
                      <a16:colId xmlns:a16="http://schemas.microsoft.com/office/drawing/2014/main" val="3436245785"/>
                    </a:ext>
                  </a:extLst>
                </a:gridCol>
                <a:gridCol w="246888">
                  <a:extLst>
                    <a:ext uri="{9D8B030D-6E8A-4147-A177-3AD203B41FA5}">
                      <a16:colId xmlns:a16="http://schemas.microsoft.com/office/drawing/2014/main" val="2460727071"/>
                    </a:ext>
                  </a:extLst>
                </a:gridCol>
                <a:gridCol w="246888">
                  <a:extLst>
                    <a:ext uri="{9D8B030D-6E8A-4147-A177-3AD203B41FA5}">
                      <a16:colId xmlns:a16="http://schemas.microsoft.com/office/drawing/2014/main" val="681711159"/>
                    </a:ext>
                  </a:extLst>
                </a:gridCol>
                <a:gridCol w="246888">
                  <a:extLst>
                    <a:ext uri="{9D8B030D-6E8A-4147-A177-3AD203B41FA5}">
                      <a16:colId xmlns:a16="http://schemas.microsoft.com/office/drawing/2014/main" val="451797633"/>
                    </a:ext>
                  </a:extLst>
                </a:gridCol>
                <a:gridCol w="246888">
                  <a:extLst>
                    <a:ext uri="{9D8B030D-6E8A-4147-A177-3AD203B41FA5}">
                      <a16:colId xmlns:a16="http://schemas.microsoft.com/office/drawing/2014/main" val="2085421179"/>
                    </a:ext>
                  </a:extLst>
                </a:gridCol>
                <a:gridCol w="246888">
                  <a:extLst>
                    <a:ext uri="{9D8B030D-6E8A-4147-A177-3AD203B41FA5}">
                      <a16:colId xmlns:a16="http://schemas.microsoft.com/office/drawing/2014/main" val="172566686"/>
                    </a:ext>
                  </a:extLst>
                </a:gridCol>
                <a:gridCol w="246888">
                  <a:extLst>
                    <a:ext uri="{9D8B030D-6E8A-4147-A177-3AD203B41FA5}">
                      <a16:colId xmlns:a16="http://schemas.microsoft.com/office/drawing/2014/main" val="1214894031"/>
                    </a:ext>
                  </a:extLst>
                </a:gridCol>
                <a:gridCol w="246888">
                  <a:extLst>
                    <a:ext uri="{9D8B030D-6E8A-4147-A177-3AD203B41FA5}">
                      <a16:colId xmlns:a16="http://schemas.microsoft.com/office/drawing/2014/main" val="4162696321"/>
                    </a:ext>
                  </a:extLst>
                </a:gridCol>
                <a:gridCol w="246888">
                  <a:extLst>
                    <a:ext uri="{9D8B030D-6E8A-4147-A177-3AD203B41FA5}">
                      <a16:colId xmlns:a16="http://schemas.microsoft.com/office/drawing/2014/main" val="789596678"/>
                    </a:ext>
                  </a:extLst>
                </a:gridCol>
                <a:gridCol w="246888">
                  <a:extLst>
                    <a:ext uri="{9D8B030D-6E8A-4147-A177-3AD203B41FA5}">
                      <a16:colId xmlns:a16="http://schemas.microsoft.com/office/drawing/2014/main" val="239134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782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72851364"/>
                  </a:ext>
                </a:extLst>
              </a:tr>
            </a:tbl>
          </a:graphicData>
        </a:graphic>
      </p:graphicFrame>
      <p:sp>
        <p:nvSpPr>
          <p:cNvPr id="4" name="Text Placeholder 3">
            <a:extLst>
              <a:ext uri="{FF2B5EF4-FFF2-40B4-BE49-F238E27FC236}">
                <a16:creationId xmlns:a16="http://schemas.microsoft.com/office/drawing/2014/main" id="{C98E2E9E-C469-4F8E-B7F6-325DC845447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99690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C5B61-FA98-4199-8F32-F3D34B28F869}"/>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07D5B335-169C-4FBA-BDA5-40D3AE06515E}"/>
              </a:ext>
            </a:extLst>
          </p:cNvPr>
          <p:cNvGraphicFramePr>
            <a:graphicFrameLocks noGrp="1"/>
          </p:cNvGraphicFramePr>
          <p:nvPr>
            <p:ph type="tbl" sz="quarter" idx="13"/>
            <p:extLst>
              <p:ext uri="{D42A27DB-BD31-4B8C-83A1-F6EECF244321}">
                <p14:modId xmlns:p14="http://schemas.microsoft.com/office/powerpoint/2010/main" val="77625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9538223"/>
                    </a:ext>
                  </a:extLst>
                </a:gridCol>
                <a:gridCol w="246888">
                  <a:extLst>
                    <a:ext uri="{9D8B030D-6E8A-4147-A177-3AD203B41FA5}">
                      <a16:colId xmlns:a16="http://schemas.microsoft.com/office/drawing/2014/main" val="1558786052"/>
                    </a:ext>
                  </a:extLst>
                </a:gridCol>
                <a:gridCol w="246888">
                  <a:extLst>
                    <a:ext uri="{9D8B030D-6E8A-4147-A177-3AD203B41FA5}">
                      <a16:colId xmlns:a16="http://schemas.microsoft.com/office/drawing/2014/main" val="1160237939"/>
                    </a:ext>
                  </a:extLst>
                </a:gridCol>
                <a:gridCol w="246888">
                  <a:extLst>
                    <a:ext uri="{9D8B030D-6E8A-4147-A177-3AD203B41FA5}">
                      <a16:colId xmlns:a16="http://schemas.microsoft.com/office/drawing/2014/main" val="500463615"/>
                    </a:ext>
                  </a:extLst>
                </a:gridCol>
                <a:gridCol w="246888">
                  <a:extLst>
                    <a:ext uri="{9D8B030D-6E8A-4147-A177-3AD203B41FA5}">
                      <a16:colId xmlns:a16="http://schemas.microsoft.com/office/drawing/2014/main" val="2943240267"/>
                    </a:ext>
                  </a:extLst>
                </a:gridCol>
                <a:gridCol w="246888">
                  <a:extLst>
                    <a:ext uri="{9D8B030D-6E8A-4147-A177-3AD203B41FA5}">
                      <a16:colId xmlns:a16="http://schemas.microsoft.com/office/drawing/2014/main" val="951821225"/>
                    </a:ext>
                  </a:extLst>
                </a:gridCol>
                <a:gridCol w="246888">
                  <a:extLst>
                    <a:ext uri="{9D8B030D-6E8A-4147-A177-3AD203B41FA5}">
                      <a16:colId xmlns:a16="http://schemas.microsoft.com/office/drawing/2014/main" val="1492752082"/>
                    </a:ext>
                  </a:extLst>
                </a:gridCol>
                <a:gridCol w="246888">
                  <a:extLst>
                    <a:ext uri="{9D8B030D-6E8A-4147-A177-3AD203B41FA5}">
                      <a16:colId xmlns:a16="http://schemas.microsoft.com/office/drawing/2014/main" val="3177775885"/>
                    </a:ext>
                  </a:extLst>
                </a:gridCol>
                <a:gridCol w="246888">
                  <a:extLst>
                    <a:ext uri="{9D8B030D-6E8A-4147-A177-3AD203B41FA5}">
                      <a16:colId xmlns:a16="http://schemas.microsoft.com/office/drawing/2014/main" val="3900915832"/>
                    </a:ext>
                  </a:extLst>
                </a:gridCol>
                <a:gridCol w="246888">
                  <a:extLst>
                    <a:ext uri="{9D8B030D-6E8A-4147-A177-3AD203B41FA5}">
                      <a16:colId xmlns:a16="http://schemas.microsoft.com/office/drawing/2014/main" val="2865033975"/>
                    </a:ext>
                  </a:extLst>
                </a:gridCol>
                <a:gridCol w="246888">
                  <a:extLst>
                    <a:ext uri="{9D8B030D-6E8A-4147-A177-3AD203B41FA5}">
                      <a16:colId xmlns:a16="http://schemas.microsoft.com/office/drawing/2014/main" val="3558414828"/>
                    </a:ext>
                  </a:extLst>
                </a:gridCol>
                <a:gridCol w="246888">
                  <a:extLst>
                    <a:ext uri="{9D8B030D-6E8A-4147-A177-3AD203B41FA5}">
                      <a16:colId xmlns:a16="http://schemas.microsoft.com/office/drawing/2014/main" val="3477084446"/>
                    </a:ext>
                  </a:extLst>
                </a:gridCol>
                <a:gridCol w="246888">
                  <a:extLst>
                    <a:ext uri="{9D8B030D-6E8A-4147-A177-3AD203B41FA5}">
                      <a16:colId xmlns:a16="http://schemas.microsoft.com/office/drawing/2014/main" val="46549134"/>
                    </a:ext>
                  </a:extLst>
                </a:gridCol>
                <a:gridCol w="246888">
                  <a:extLst>
                    <a:ext uri="{9D8B030D-6E8A-4147-A177-3AD203B41FA5}">
                      <a16:colId xmlns:a16="http://schemas.microsoft.com/office/drawing/2014/main" val="2812333810"/>
                    </a:ext>
                  </a:extLst>
                </a:gridCol>
                <a:gridCol w="246888">
                  <a:extLst>
                    <a:ext uri="{9D8B030D-6E8A-4147-A177-3AD203B41FA5}">
                      <a16:colId xmlns:a16="http://schemas.microsoft.com/office/drawing/2014/main" val="353387268"/>
                    </a:ext>
                  </a:extLst>
                </a:gridCol>
                <a:gridCol w="246888">
                  <a:extLst>
                    <a:ext uri="{9D8B030D-6E8A-4147-A177-3AD203B41FA5}">
                      <a16:colId xmlns:a16="http://schemas.microsoft.com/office/drawing/2014/main" val="2628939476"/>
                    </a:ext>
                  </a:extLst>
                </a:gridCol>
                <a:gridCol w="246888">
                  <a:extLst>
                    <a:ext uri="{9D8B030D-6E8A-4147-A177-3AD203B41FA5}">
                      <a16:colId xmlns:a16="http://schemas.microsoft.com/office/drawing/2014/main" val="2842515181"/>
                    </a:ext>
                  </a:extLst>
                </a:gridCol>
                <a:gridCol w="246888">
                  <a:extLst>
                    <a:ext uri="{9D8B030D-6E8A-4147-A177-3AD203B41FA5}">
                      <a16:colId xmlns:a16="http://schemas.microsoft.com/office/drawing/2014/main" val="697450390"/>
                    </a:ext>
                  </a:extLst>
                </a:gridCol>
                <a:gridCol w="246888">
                  <a:extLst>
                    <a:ext uri="{9D8B030D-6E8A-4147-A177-3AD203B41FA5}">
                      <a16:colId xmlns:a16="http://schemas.microsoft.com/office/drawing/2014/main" val="1476677721"/>
                    </a:ext>
                  </a:extLst>
                </a:gridCol>
                <a:gridCol w="246888">
                  <a:extLst>
                    <a:ext uri="{9D8B030D-6E8A-4147-A177-3AD203B41FA5}">
                      <a16:colId xmlns:a16="http://schemas.microsoft.com/office/drawing/2014/main" val="3700055105"/>
                    </a:ext>
                  </a:extLst>
                </a:gridCol>
                <a:gridCol w="246888">
                  <a:extLst>
                    <a:ext uri="{9D8B030D-6E8A-4147-A177-3AD203B41FA5}">
                      <a16:colId xmlns:a16="http://schemas.microsoft.com/office/drawing/2014/main" val="3628122390"/>
                    </a:ext>
                  </a:extLst>
                </a:gridCol>
                <a:gridCol w="246888">
                  <a:extLst>
                    <a:ext uri="{9D8B030D-6E8A-4147-A177-3AD203B41FA5}">
                      <a16:colId xmlns:a16="http://schemas.microsoft.com/office/drawing/2014/main" val="4268447331"/>
                    </a:ext>
                  </a:extLst>
                </a:gridCol>
                <a:gridCol w="246888">
                  <a:extLst>
                    <a:ext uri="{9D8B030D-6E8A-4147-A177-3AD203B41FA5}">
                      <a16:colId xmlns:a16="http://schemas.microsoft.com/office/drawing/2014/main" val="2812867500"/>
                    </a:ext>
                  </a:extLst>
                </a:gridCol>
                <a:gridCol w="246888">
                  <a:extLst>
                    <a:ext uri="{9D8B030D-6E8A-4147-A177-3AD203B41FA5}">
                      <a16:colId xmlns:a16="http://schemas.microsoft.com/office/drawing/2014/main" val="2743833461"/>
                    </a:ext>
                  </a:extLst>
                </a:gridCol>
                <a:gridCol w="246888">
                  <a:extLst>
                    <a:ext uri="{9D8B030D-6E8A-4147-A177-3AD203B41FA5}">
                      <a16:colId xmlns:a16="http://schemas.microsoft.com/office/drawing/2014/main" val="487044278"/>
                    </a:ext>
                  </a:extLst>
                </a:gridCol>
                <a:gridCol w="246888">
                  <a:extLst>
                    <a:ext uri="{9D8B030D-6E8A-4147-A177-3AD203B41FA5}">
                      <a16:colId xmlns:a16="http://schemas.microsoft.com/office/drawing/2014/main" val="4161546089"/>
                    </a:ext>
                  </a:extLst>
                </a:gridCol>
                <a:gridCol w="246888">
                  <a:extLst>
                    <a:ext uri="{9D8B030D-6E8A-4147-A177-3AD203B41FA5}">
                      <a16:colId xmlns:a16="http://schemas.microsoft.com/office/drawing/2014/main" val="411778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282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21607570"/>
                  </a:ext>
                </a:extLst>
              </a:tr>
            </a:tbl>
          </a:graphicData>
        </a:graphic>
      </p:graphicFrame>
      <p:sp>
        <p:nvSpPr>
          <p:cNvPr id="4" name="Text Placeholder 3">
            <a:extLst>
              <a:ext uri="{FF2B5EF4-FFF2-40B4-BE49-F238E27FC236}">
                <a16:creationId xmlns:a16="http://schemas.microsoft.com/office/drawing/2014/main" id="{0161F202-F94C-4F92-8531-511E098107E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03181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C498-BBEC-4021-8B71-DB6F311048B7}"/>
              </a:ext>
            </a:extLst>
          </p:cNvPr>
          <p:cNvSpPr>
            <a:spLocks noGrp="1"/>
          </p:cNvSpPr>
          <p:nvPr>
            <p:ph type="title"/>
          </p:nvPr>
        </p:nvSpPr>
        <p:spPr/>
        <p:txBody>
          <a:bodyPr/>
          <a:lstStyle/>
          <a:p>
            <a:r>
              <a:rPr lang="en-US"/>
              <a:t>Facebook Reach | All PT Channels</a:t>
            </a:r>
          </a:p>
        </p:txBody>
      </p:sp>
      <p:graphicFrame>
        <p:nvGraphicFramePr>
          <p:cNvPr id="6" name="Chart Placeholder 5">
            <a:extLst>
              <a:ext uri="{FF2B5EF4-FFF2-40B4-BE49-F238E27FC236}">
                <a16:creationId xmlns:a16="http://schemas.microsoft.com/office/drawing/2014/main" id="{AEAA49C8-045C-40F5-BC2F-3D8978CB4AB6}"/>
              </a:ext>
            </a:extLst>
          </p:cNvPr>
          <p:cNvGraphicFramePr>
            <a:graphicFrameLocks noGrp="1"/>
          </p:cNvGraphicFramePr>
          <p:nvPr>
            <p:ph type="chart" sz="quarter" idx="13"/>
            <p:extLst>
              <p:ext uri="{D42A27DB-BD31-4B8C-83A1-F6EECF244321}">
                <p14:modId xmlns:p14="http://schemas.microsoft.com/office/powerpoint/2010/main" val="3483411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CCB181-8E8D-41AD-9BBE-15580CFE741B}"/>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3A09181F-98B7-4EA1-A95A-C2B4EAAA8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9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E63F-C2B9-41F1-A9B6-366E85D542CE}"/>
              </a:ext>
            </a:extLst>
          </p:cNvPr>
          <p:cNvSpPr>
            <a:spLocks noGrp="1"/>
          </p:cNvSpPr>
          <p:nvPr>
            <p:ph type="title"/>
          </p:nvPr>
        </p:nvSpPr>
        <p:spPr/>
        <p:txBody>
          <a:bodyPr/>
          <a:lstStyle/>
          <a:p>
            <a:r>
              <a:rPr lang="en-US"/>
              <a:t>Facebook Page Post Reach Table | Bosch Profi-Elektrowerkzeuge und Zubehör</a:t>
            </a:r>
          </a:p>
        </p:txBody>
      </p:sp>
      <p:graphicFrame>
        <p:nvGraphicFramePr>
          <p:cNvPr id="5" name="Table Placeholder 4">
            <a:extLst>
              <a:ext uri="{FF2B5EF4-FFF2-40B4-BE49-F238E27FC236}">
                <a16:creationId xmlns:a16="http://schemas.microsoft.com/office/drawing/2014/main" id="{2DDC541E-8951-4AAB-80EA-57AAA82D32B0}"/>
              </a:ext>
            </a:extLst>
          </p:cNvPr>
          <p:cNvGraphicFramePr>
            <a:graphicFrameLocks noGrp="1"/>
          </p:cNvGraphicFramePr>
          <p:nvPr>
            <p:ph type="tbl" sz="quarter" idx="13"/>
            <p:extLst>
              <p:ext uri="{D42A27DB-BD31-4B8C-83A1-F6EECF244321}">
                <p14:modId xmlns:p14="http://schemas.microsoft.com/office/powerpoint/2010/main" val="2204972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3146143"/>
                    </a:ext>
                  </a:extLst>
                </a:gridCol>
                <a:gridCol w="1645920">
                  <a:extLst>
                    <a:ext uri="{9D8B030D-6E8A-4147-A177-3AD203B41FA5}">
                      <a16:colId xmlns:a16="http://schemas.microsoft.com/office/drawing/2014/main" val="1274423381"/>
                    </a:ext>
                  </a:extLst>
                </a:gridCol>
                <a:gridCol w="1645920">
                  <a:extLst>
                    <a:ext uri="{9D8B030D-6E8A-4147-A177-3AD203B41FA5}">
                      <a16:colId xmlns:a16="http://schemas.microsoft.com/office/drawing/2014/main" val="1794251109"/>
                    </a:ext>
                  </a:extLst>
                </a:gridCol>
                <a:gridCol w="1645920">
                  <a:extLst>
                    <a:ext uri="{9D8B030D-6E8A-4147-A177-3AD203B41FA5}">
                      <a16:colId xmlns:a16="http://schemas.microsoft.com/office/drawing/2014/main" val="277360526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122160261"/>
                  </a:ext>
                </a:extLst>
              </a:tr>
              <a:tr h="370840">
                <a:tc>
                  <a:txBody>
                    <a:bodyPr/>
                    <a:lstStyle/>
                    <a:p>
                      <a:r>
                        <a:rPr lang="en-US" sz="1000"/>
                        <a:t>Bosch Profi-Elektrowerkzeuge und Zubehör</a:t>
                      </a:r>
                    </a:p>
                  </a:txBody>
                  <a:tcPr/>
                </a:tc>
                <a:tc>
                  <a:txBody>
                    <a:bodyPr/>
                    <a:lstStyle/>
                    <a:p>
                      <a:r>
                        <a:rPr lang="en-US" sz="1000"/>
                        <a:t>0</a:t>
                      </a:r>
                    </a:p>
                  </a:txBody>
                  <a:tcPr/>
                </a:tc>
                <a:tc>
                  <a:txBody>
                    <a:bodyPr/>
                    <a:lstStyle/>
                    <a:p>
                      <a:r>
                        <a:rPr lang="en-US" sz="1000"/>
                        <a:t>131351</a:t>
                      </a:r>
                    </a:p>
                  </a:txBody>
                  <a:tcPr/>
                </a:tc>
                <a:tc>
                  <a:txBody>
                    <a:bodyPr/>
                    <a:lstStyle/>
                    <a:p>
                      <a:r>
                        <a:rPr lang="en-US" sz="1000"/>
                        <a:t>773466</a:t>
                      </a:r>
                    </a:p>
                  </a:txBody>
                  <a:tcPr/>
                </a:tc>
                <a:extLst>
                  <a:ext uri="{0D108BD9-81ED-4DB2-BD59-A6C34878D82A}">
                    <a16:rowId xmlns:a16="http://schemas.microsoft.com/office/drawing/2014/main" val="999077338"/>
                  </a:ext>
                </a:extLst>
              </a:tr>
            </a:tbl>
          </a:graphicData>
        </a:graphic>
      </p:graphicFrame>
      <p:sp>
        <p:nvSpPr>
          <p:cNvPr id="4" name="Text Placeholder 3">
            <a:extLst>
              <a:ext uri="{FF2B5EF4-FFF2-40B4-BE49-F238E27FC236}">
                <a16:creationId xmlns:a16="http://schemas.microsoft.com/office/drawing/2014/main" id="{90C1ABA7-47A7-43DD-AE49-D91A1447EEF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974947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A8EA-8DD4-46A8-9748-D96AC2102021}"/>
              </a:ext>
            </a:extLst>
          </p:cNvPr>
          <p:cNvSpPr>
            <a:spLocks noGrp="1"/>
          </p:cNvSpPr>
          <p:nvPr>
            <p:ph type="title"/>
          </p:nvPr>
        </p:nvSpPr>
        <p:spPr/>
        <p:txBody>
          <a:bodyPr/>
          <a:lstStyle/>
          <a:p>
            <a:r>
              <a:rPr lang="en-US"/>
              <a:t>Facebook Impressions | Bosch Profi-Elektrowerkzeuge und Zubehör</a:t>
            </a:r>
          </a:p>
        </p:txBody>
      </p:sp>
      <p:graphicFrame>
        <p:nvGraphicFramePr>
          <p:cNvPr id="6" name="Chart Placeholder 5">
            <a:extLst>
              <a:ext uri="{FF2B5EF4-FFF2-40B4-BE49-F238E27FC236}">
                <a16:creationId xmlns:a16="http://schemas.microsoft.com/office/drawing/2014/main" id="{51D31444-F553-44CF-BBF7-EB1DE2484671}"/>
              </a:ext>
            </a:extLst>
          </p:cNvPr>
          <p:cNvGraphicFramePr>
            <a:graphicFrameLocks noGrp="1"/>
          </p:cNvGraphicFramePr>
          <p:nvPr>
            <p:ph type="chart" sz="quarter" idx="13"/>
            <p:extLst>
              <p:ext uri="{D42A27DB-BD31-4B8C-83A1-F6EECF244321}">
                <p14:modId xmlns:p14="http://schemas.microsoft.com/office/powerpoint/2010/main" val="1230257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01559-2890-4FFB-83DE-D103408EF019}"/>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FC436349-E474-47B2-BD14-A8D77F3AC8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663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0BDD1-6F35-47CC-A563-9213EE2407C4}"/>
              </a:ext>
            </a:extLst>
          </p:cNvPr>
          <p:cNvSpPr>
            <a:spLocks noGrp="1"/>
          </p:cNvSpPr>
          <p:nvPr>
            <p:ph type="title"/>
          </p:nvPr>
        </p:nvSpPr>
        <p:spPr/>
        <p:txBody>
          <a:bodyPr/>
          <a:lstStyle/>
          <a:p>
            <a:r>
              <a:rPr lang="en-US"/>
              <a:t>Facebook User Posts | Bosch Profi-Elektrowerkzeuge und Zubehör</a:t>
            </a:r>
          </a:p>
        </p:txBody>
      </p:sp>
      <p:graphicFrame>
        <p:nvGraphicFramePr>
          <p:cNvPr id="6" name="Chart Placeholder 5">
            <a:extLst>
              <a:ext uri="{FF2B5EF4-FFF2-40B4-BE49-F238E27FC236}">
                <a16:creationId xmlns:a16="http://schemas.microsoft.com/office/drawing/2014/main" id="{0D898ED6-294F-4B83-B90E-294E4CADDF83}"/>
              </a:ext>
            </a:extLst>
          </p:cNvPr>
          <p:cNvGraphicFramePr>
            <a:graphicFrameLocks noGrp="1"/>
          </p:cNvGraphicFramePr>
          <p:nvPr>
            <p:ph type="chart" sz="quarter" idx="13"/>
            <p:extLst>
              <p:ext uri="{D42A27DB-BD31-4B8C-83A1-F6EECF244321}">
                <p14:modId xmlns:p14="http://schemas.microsoft.com/office/powerpoint/2010/main" val="2816164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0C3393-930F-4C63-9431-448B0532148C}"/>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D3846485-343A-4F94-9543-16FDF8CF8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7054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A327-21B8-4011-B943-12BF9EA9A574}"/>
              </a:ext>
            </a:extLst>
          </p:cNvPr>
          <p:cNvSpPr>
            <a:spLocks noGrp="1"/>
          </p:cNvSpPr>
          <p:nvPr>
            <p:ph type="title"/>
          </p:nvPr>
        </p:nvSpPr>
        <p:spPr/>
        <p:txBody>
          <a:bodyPr/>
          <a:lstStyle/>
          <a:p>
            <a:r>
              <a:rPr lang="en-US"/>
              <a:t>Facebook Response Times | Bosch Profi-Elektrowerkzeuge und Zubehör</a:t>
            </a:r>
          </a:p>
        </p:txBody>
      </p:sp>
      <p:graphicFrame>
        <p:nvGraphicFramePr>
          <p:cNvPr id="6" name="Chart Placeholder 5">
            <a:extLst>
              <a:ext uri="{FF2B5EF4-FFF2-40B4-BE49-F238E27FC236}">
                <a16:creationId xmlns:a16="http://schemas.microsoft.com/office/drawing/2014/main" id="{AEE0103A-67E0-4001-A02B-D89D849C8DB3}"/>
              </a:ext>
            </a:extLst>
          </p:cNvPr>
          <p:cNvGraphicFramePr>
            <a:graphicFrameLocks noGrp="1"/>
          </p:cNvGraphicFramePr>
          <p:nvPr>
            <p:ph type="chart" sz="quarter" idx="13"/>
            <p:extLst>
              <p:ext uri="{D42A27DB-BD31-4B8C-83A1-F6EECF244321}">
                <p14:modId xmlns:p14="http://schemas.microsoft.com/office/powerpoint/2010/main" val="3310562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80D0B-3C15-4A9D-AEDB-EB46B30D5EF5}"/>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CD59B045-FF27-4447-A61E-3EA418087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1775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D200-C0FD-400F-A4BF-A8DE5BF37D01}"/>
              </a:ext>
            </a:extLst>
          </p:cNvPr>
          <p:cNvSpPr>
            <a:spLocks noGrp="1"/>
          </p:cNvSpPr>
          <p:nvPr>
            <p:ph type="title"/>
          </p:nvPr>
        </p:nvSpPr>
        <p:spPr/>
        <p:txBody>
          <a:bodyPr/>
          <a:lstStyle/>
          <a:p>
            <a:r>
              <a:rPr lang="en-US"/>
              <a:t>Facebook User Posts Table | Bosch Profi-Elektrowerkzeuge und Zubehör - 1 of 7</a:t>
            </a:r>
          </a:p>
        </p:txBody>
      </p:sp>
      <p:graphicFrame>
        <p:nvGraphicFramePr>
          <p:cNvPr id="5" name="Table Placeholder 4">
            <a:extLst>
              <a:ext uri="{FF2B5EF4-FFF2-40B4-BE49-F238E27FC236}">
                <a16:creationId xmlns:a16="http://schemas.microsoft.com/office/drawing/2014/main" id="{B1E1EDE3-BF4F-4B24-B3F1-2A44170CCD6C}"/>
              </a:ext>
            </a:extLst>
          </p:cNvPr>
          <p:cNvGraphicFramePr>
            <a:graphicFrameLocks noGrp="1"/>
          </p:cNvGraphicFramePr>
          <p:nvPr>
            <p:ph type="tbl" sz="quarter" idx="13"/>
            <p:extLst>
              <p:ext uri="{D42A27DB-BD31-4B8C-83A1-F6EECF244321}">
                <p14:modId xmlns:p14="http://schemas.microsoft.com/office/powerpoint/2010/main" val="353457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49954311"/>
                    </a:ext>
                  </a:extLst>
                </a:gridCol>
                <a:gridCol w="822960">
                  <a:extLst>
                    <a:ext uri="{9D8B030D-6E8A-4147-A177-3AD203B41FA5}">
                      <a16:colId xmlns:a16="http://schemas.microsoft.com/office/drawing/2014/main" val="4024471884"/>
                    </a:ext>
                  </a:extLst>
                </a:gridCol>
                <a:gridCol w="822960">
                  <a:extLst>
                    <a:ext uri="{9D8B030D-6E8A-4147-A177-3AD203B41FA5}">
                      <a16:colId xmlns:a16="http://schemas.microsoft.com/office/drawing/2014/main" val="734707049"/>
                    </a:ext>
                  </a:extLst>
                </a:gridCol>
                <a:gridCol w="822960">
                  <a:extLst>
                    <a:ext uri="{9D8B030D-6E8A-4147-A177-3AD203B41FA5}">
                      <a16:colId xmlns:a16="http://schemas.microsoft.com/office/drawing/2014/main" val="2398418795"/>
                    </a:ext>
                  </a:extLst>
                </a:gridCol>
                <a:gridCol w="822960">
                  <a:extLst>
                    <a:ext uri="{9D8B030D-6E8A-4147-A177-3AD203B41FA5}">
                      <a16:colId xmlns:a16="http://schemas.microsoft.com/office/drawing/2014/main" val="848607964"/>
                    </a:ext>
                  </a:extLst>
                </a:gridCol>
                <a:gridCol w="822960">
                  <a:extLst>
                    <a:ext uri="{9D8B030D-6E8A-4147-A177-3AD203B41FA5}">
                      <a16:colId xmlns:a16="http://schemas.microsoft.com/office/drawing/2014/main" val="281551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5179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653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315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029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4487953"/>
                  </a:ext>
                </a:extLst>
              </a:tr>
            </a:tbl>
          </a:graphicData>
        </a:graphic>
      </p:graphicFrame>
      <p:sp>
        <p:nvSpPr>
          <p:cNvPr id="4" name="Text Placeholder 3">
            <a:extLst>
              <a:ext uri="{FF2B5EF4-FFF2-40B4-BE49-F238E27FC236}">
                <a16:creationId xmlns:a16="http://schemas.microsoft.com/office/drawing/2014/main" id="{586E2A36-CB4D-400D-8637-6EAE44D0C4A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69055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19064-E32A-4EF8-BF54-E82F118D78E0}"/>
              </a:ext>
            </a:extLst>
          </p:cNvPr>
          <p:cNvSpPr>
            <a:spLocks noGrp="1"/>
          </p:cNvSpPr>
          <p:nvPr>
            <p:ph type="title"/>
          </p:nvPr>
        </p:nvSpPr>
        <p:spPr/>
        <p:txBody>
          <a:bodyPr/>
          <a:lstStyle/>
          <a:p>
            <a:r>
              <a:rPr lang="en-US"/>
              <a:t>Facebook User Posts Table | Bosch Profi-Elektrowerkzeuge und Zubehör - 2 of 7</a:t>
            </a:r>
          </a:p>
        </p:txBody>
      </p:sp>
      <p:graphicFrame>
        <p:nvGraphicFramePr>
          <p:cNvPr id="5" name="Table Placeholder 4">
            <a:extLst>
              <a:ext uri="{FF2B5EF4-FFF2-40B4-BE49-F238E27FC236}">
                <a16:creationId xmlns:a16="http://schemas.microsoft.com/office/drawing/2014/main" id="{B2A149A0-10A0-47DE-AD62-4F844684F0B0}"/>
              </a:ext>
            </a:extLst>
          </p:cNvPr>
          <p:cNvGraphicFramePr>
            <a:graphicFrameLocks noGrp="1"/>
          </p:cNvGraphicFramePr>
          <p:nvPr>
            <p:ph type="tbl" sz="quarter" idx="13"/>
            <p:extLst>
              <p:ext uri="{D42A27DB-BD31-4B8C-83A1-F6EECF244321}">
                <p14:modId xmlns:p14="http://schemas.microsoft.com/office/powerpoint/2010/main" val="142738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05960442"/>
                    </a:ext>
                  </a:extLst>
                </a:gridCol>
                <a:gridCol w="822960">
                  <a:extLst>
                    <a:ext uri="{9D8B030D-6E8A-4147-A177-3AD203B41FA5}">
                      <a16:colId xmlns:a16="http://schemas.microsoft.com/office/drawing/2014/main" val="1007987154"/>
                    </a:ext>
                  </a:extLst>
                </a:gridCol>
                <a:gridCol w="822960">
                  <a:extLst>
                    <a:ext uri="{9D8B030D-6E8A-4147-A177-3AD203B41FA5}">
                      <a16:colId xmlns:a16="http://schemas.microsoft.com/office/drawing/2014/main" val="1754665112"/>
                    </a:ext>
                  </a:extLst>
                </a:gridCol>
                <a:gridCol w="822960">
                  <a:extLst>
                    <a:ext uri="{9D8B030D-6E8A-4147-A177-3AD203B41FA5}">
                      <a16:colId xmlns:a16="http://schemas.microsoft.com/office/drawing/2014/main" val="3665939669"/>
                    </a:ext>
                  </a:extLst>
                </a:gridCol>
                <a:gridCol w="822960">
                  <a:extLst>
                    <a:ext uri="{9D8B030D-6E8A-4147-A177-3AD203B41FA5}">
                      <a16:colId xmlns:a16="http://schemas.microsoft.com/office/drawing/2014/main" val="2199109614"/>
                    </a:ext>
                  </a:extLst>
                </a:gridCol>
                <a:gridCol w="822960">
                  <a:extLst>
                    <a:ext uri="{9D8B030D-6E8A-4147-A177-3AD203B41FA5}">
                      <a16:colId xmlns:a16="http://schemas.microsoft.com/office/drawing/2014/main" val="50554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6090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82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778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7761704"/>
                  </a:ext>
                </a:extLst>
              </a:tr>
            </a:tbl>
          </a:graphicData>
        </a:graphic>
      </p:graphicFrame>
      <p:sp>
        <p:nvSpPr>
          <p:cNvPr id="4" name="Text Placeholder 3">
            <a:extLst>
              <a:ext uri="{FF2B5EF4-FFF2-40B4-BE49-F238E27FC236}">
                <a16:creationId xmlns:a16="http://schemas.microsoft.com/office/drawing/2014/main" id="{B30EF118-0E34-4C06-9BC4-06A7EBEA91A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49638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441C-9ED5-41FE-B70D-7D4D6EB33DBF}"/>
              </a:ext>
            </a:extLst>
          </p:cNvPr>
          <p:cNvSpPr>
            <a:spLocks noGrp="1"/>
          </p:cNvSpPr>
          <p:nvPr>
            <p:ph type="title"/>
          </p:nvPr>
        </p:nvSpPr>
        <p:spPr/>
        <p:txBody>
          <a:bodyPr/>
          <a:lstStyle/>
          <a:p>
            <a:r>
              <a:rPr lang="en-US"/>
              <a:t>Facebook User Posts Table | Bosch Profi-Elektrowerkzeuge und Zubehör - 3 of 7</a:t>
            </a:r>
          </a:p>
        </p:txBody>
      </p:sp>
      <p:graphicFrame>
        <p:nvGraphicFramePr>
          <p:cNvPr id="5" name="Table Placeholder 4">
            <a:extLst>
              <a:ext uri="{FF2B5EF4-FFF2-40B4-BE49-F238E27FC236}">
                <a16:creationId xmlns:a16="http://schemas.microsoft.com/office/drawing/2014/main" id="{935AFFBD-C0A5-48EE-A7A3-5C650AA89A56}"/>
              </a:ext>
            </a:extLst>
          </p:cNvPr>
          <p:cNvGraphicFramePr>
            <a:graphicFrameLocks noGrp="1"/>
          </p:cNvGraphicFramePr>
          <p:nvPr>
            <p:ph type="tbl" sz="quarter" idx="13"/>
            <p:extLst>
              <p:ext uri="{D42A27DB-BD31-4B8C-83A1-F6EECF244321}">
                <p14:modId xmlns:p14="http://schemas.microsoft.com/office/powerpoint/2010/main" val="3667676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86402835"/>
                    </a:ext>
                  </a:extLst>
                </a:gridCol>
                <a:gridCol w="822960">
                  <a:extLst>
                    <a:ext uri="{9D8B030D-6E8A-4147-A177-3AD203B41FA5}">
                      <a16:colId xmlns:a16="http://schemas.microsoft.com/office/drawing/2014/main" val="145187507"/>
                    </a:ext>
                  </a:extLst>
                </a:gridCol>
                <a:gridCol w="822960">
                  <a:extLst>
                    <a:ext uri="{9D8B030D-6E8A-4147-A177-3AD203B41FA5}">
                      <a16:colId xmlns:a16="http://schemas.microsoft.com/office/drawing/2014/main" val="736168517"/>
                    </a:ext>
                  </a:extLst>
                </a:gridCol>
                <a:gridCol w="822960">
                  <a:extLst>
                    <a:ext uri="{9D8B030D-6E8A-4147-A177-3AD203B41FA5}">
                      <a16:colId xmlns:a16="http://schemas.microsoft.com/office/drawing/2014/main" val="3506510525"/>
                    </a:ext>
                  </a:extLst>
                </a:gridCol>
                <a:gridCol w="822960">
                  <a:extLst>
                    <a:ext uri="{9D8B030D-6E8A-4147-A177-3AD203B41FA5}">
                      <a16:colId xmlns:a16="http://schemas.microsoft.com/office/drawing/2014/main" val="2743421298"/>
                    </a:ext>
                  </a:extLst>
                </a:gridCol>
                <a:gridCol w="822960">
                  <a:extLst>
                    <a:ext uri="{9D8B030D-6E8A-4147-A177-3AD203B41FA5}">
                      <a16:colId xmlns:a16="http://schemas.microsoft.com/office/drawing/2014/main" val="280146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7154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22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159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095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2025538051"/>
                  </a:ext>
                </a:extLst>
              </a:tr>
            </a:tbl>
          </a:graphicData>
        </a:graphic>
      </p:graphicFrame>
      <p:sp>
        <p:nvSpPr>
          <p:cNvPr id="4" name="Text Placeholder 3">
            <a:extLst>
              <a:ext uri="{FF2B5EF4-FFF2-40B4-BE49-F238E27FC236}">
                <a16:creationId xmlns:a16="http://schemas.microsoft.com/office/drawing/2014/main" id="{488CBD39-6A50-462A-9923-5BD176246AC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85699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2126-FBA9-4B0E-8798-F5571F141DAD}"/>
              </a:ext>
            </a:extLst>
          </p:cNvPr>
          <p:cNvSpPr>
            <a:spLocks noGrp="1"/>
          </p:cNvSpPr>
          <p:nvPr>
            <p:ph type="title"/>
          </p:nvPr>
        </p:nvSpPr>
        <p:spPr/>
        <p:txBody>
          <a:bodyPr/>
          <a:lstStyle/>
          <a:p>
            <a:r>
              <a:rPr lang="en-US"/>
              <a:t>Facebook User Posts Table | Bosch Profi-Elektrowerkzeuge und Zubehör - 4 of 7</a:t>
            </a:r>
          </a:p>
        </p:txBody>
      </p:sp>
      <p:graphicFrame>
        <p:nvGraphicFramePr>
          <p:cNvPr id="5" name="Table Placeholder 4">
            <a:extLst>
              <a:ext uri="{FF2B5EF4-FFF2-40B4-BE49-F238E27FC236}">
                <a16:creationId xmlns:a16="http://schemas.microsoft.com/office/drawing/2014/main" id="{050FD4BD-75C0-4EB1-8EC8-99BA3F2A3A12}"/>
              </a:ext>
            </a:extLst>
          </p:cNvPr>
          <p:cNvGraphicFramePr>
            <a:graphicFrameLocks noGrp="1"/>
          </p:cNvGraphicFramePr>
          <p:nvPr>
            <p:ph type="tbl" sz="quarter" idx="13"/>
            <p:extLst>
              <p:ext uri="{D42A27DB-BD31-4B8C-83A1-F6EECF244321}">
                <p14:modId xmlns:p14="http://schemas.microsoft.com/office/powerpoint/2010/main" val="53838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5840086"/>
                    </a:ext>
                  </a:extLst>
                </a:gridCol>
                <a:gridCol w="822960">
                  <a:extLst>
                    <a:ext uri="{9D8B030D-6E8A-4147-A177-3AD203B41FA5}">
                      <a16:colId xmlns:a16="http://schemas.microsoft.com/office/drawing/2014/main" val="3211384390"/>
                    </a:ext>
                  </a:extLst>
                </a:gridCol>
                <a:gridCol w="822960">
                  <a:extLst>
                    <a:ext uri="{9D8B030D-6E8A-4147-A177-3AD203B41FA5}">
                      <a16:colId xmlns:a16="http://schemas.microsoft.com/office/drawing/2014/main" val="3056199360"/>
                    </a:ext>
                  </a:extLst>
                </a:gridCol>
                <a:gridCol w="822960">
                  <a:extLst>
                    <a:ext uri="{9D8B030D-6E8A-4147-A177-3AD203B41FA5}">
                      <a16:colId xmlns:a16="http://schemas.microsoft.com/office/drawing/2014/main" val="544796430"/>
                    </a:ext>
                  </a:extLst>
                </a:gridCol>
                <a:gridCol w="822960">
                  <a:extLst>
                    <a:ext uri="{9D8B030D-6E8A-4147-A177-3AD203B41FA5}">
                      <a16:colId xmlns:a16="http://schemas.microsoft.com/office/drawing/2014/main" val="100460910"/>
                    </a:ext>
                  </a:extLst>
                </a:gridCol>
                <a:gridCol w="822960">
                  <a:extLst>
                    <a:ext uri="{9D8B030D-6E8A-4147-A177-3AD203B41FA5}">
                      <a16:colId xmlns:a16="http://schemas.microsoft.com/office/drawing/2014/main" val="399442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8548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362624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83970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17:51:30 </a:t>
                      </a:r>
                      <a:r>
                        <a:rPr kumimoji="0" lang="de-DE" sz="1000" b="0" i="0" u="none" strike="noStrike" kern="1200" cap="none" spc="0" normalizeH="0" baseline="0" noProof="0">
                          <a:ln>
                            <a:noFill/>
                          </a:ln>
                          <a:solidFill>
                            <a:prstClr val="black"/>
                          </a:solidFill>
                          <a:effectLst/>
                          <a:uLnTx/>
                          <a:uFillTx/>
                          <a:latin typeface="+mn-lt"/>
                          <a:ea typeface="+mn-ea"/>
                          <a:cs typeface="+mn-cs"/>
                        </a:rPr>
                        <a:t>
 Moin, ich habe bei mir zuhause gerade ein Raum eingerichtet mit meinem ganzen Werkzeug welches nur von Bosch ist und wollte an eine Wand wo jetzt ne große kahle Stelle ist eine BOSCH Fahne hin hängen in ca. 2m X 1,5m z.b. Nur finde nirgends eine zu kaufen. Hat vielleicht einer eine liegen oder das Team von Bosch. 
Frühe mich über jede hilfreiche Nachricht.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10:31:56</a:t>
                      </a:r>
                    </a:p>
                  </a:txBody>
                  <a:tcPr/>
                </a:tc>
                <a:extLst>
                  <a:ext uri="{0D108BD9-81ED-4DB2-BD59-A6C34878D82A}">
                    <a16:rowId xmlns:a16="http://schemas.microsoft.com/office/drawing/2014/main" val="360425468"/>
                  </a:ext>
                </a:extLst>
              </a:tr>
            </a:tbl>
          </a:graphicData>
        </a:graphic>
      </p:graphicFrame>
      <p:sp>
        <p:nvSpPr>
          <p:cNvPr id="4" name="Text Placeholder 3">
            <a:extLst>
              <a:ext uri="{FF2B5EF4-FFF2-40B4-BE49-F238E27FC236}">
                <a16:creationId xmlns:a16="http://schemas.microsoft.com/office/drawing/2014/main" id="{40ADD297-A39F-4A6B-B263-3E9F9D24761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83439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497B3-D611-46AE-882A-C656B2680DBA}"/>
              </a:ext>
            </a:extLst>
          </p:cNvPr>
          <p:cNvSpPr>
            <a:spLocks noGrp="1"/>
          </p:cNvSpPr>
          <p:nvPr>
            <p:ph type="title"/>
          </p:nvPr>
        </p:nvSpPr>
        <p:spPr/>
        <p:txBody>
          <a:bodyPr/>
          <a:lstStyle/>
          <a:p>
            <a:r>
              <a:rPr lang="en-US"/>
              <a:t>Facebook User Posts Table | Bosch Profi-Elektrowerkzeuge und Zubehör - 5 of 7</a:t>
            </a:r>
          </a:p>
        </p:txBody>
      </p:sp>
      <p:graphicFrame>
        <p:nvGraphicFramePr>
          <p:cNvPr id="5" name="Table Placeholder 4">
            <a:extLst>
              <a:ext uri="{FF2B5EF4-FFF2-40B4-BE49-F238E27FC236}">
                <a16:creationId xmlns:a16="http://schemas.microsoft.com/office/drawing/2014/main" id="{DBC5463A-E421-4885-B437-54325F4A2142}"/>
              </a:ext>
            </a:extLst>
          </p:cNvPr>
          <p:cNvGraphicFramePr>
            <a:graphicFrameLocks noGrp="1"/>
          </p:cNvGraphicFramePr>
          <p:nvPr>
            <p:ph type="tbl" sz="quarter" idx="13"/>
            <p:extLst>
              <p:ext uri="{D42A27DB-BD31-4B8C-83A1-F6EECF244321}">
                <p14:modId xmlns:p14="http://schemas.microsoft.com/office/powerpoint/2010/main" val="2622106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6771727"/>
                    </a:ext>
                  </a:extLst>
                </a:gridCol>
                <a:gridCol w="822960">
                  <a:extLst>
                    <a:ext uri="{9D8B030D-6E8A-4147-A177-3AD203B41FA5}">
                      <a16:colId xmlns:a16="http://schemas.microsoft.com/office/drawing/2014/main" val="3265386509"/>
                    </a:ext>
                  </a:extLst>
                </a:gridCol>
                <a:gridCol w="822960">
                  <a:extLst>
                    <a:ext uri="{9D8B030D-6E8A-4147-A177-3AD203B41FA5}">
                      <a16:colId xmlns:a16="http://schemas.microsoft.com/office/drawing/2014/main" val="2991330030"/>
                    </a:ext>
                  </a:extLst>
                </a:gridCol>
                <a:gridCol w="822960">
                  <a:extLst>
                    <a:ext uri="{9D8B030D-6E8A-4147-A177-3AD203B41FA5}">
                      <a16:colId xmlns:a16="http://schemas.microsoft.com/office/drawing/2014/main" val="3948262160"/>
                    </a:ext>
                  </a:extLst>
                </a:gridCol>
                <a:gridCol w="822960">
                  <a:extLst>
                    <a:ext uri="{9D8B030D-6E8A-4147-A177-3AD203B41FA5}">
                      <a16:colId xmlns:a16="http://schemas.microsoft.com/office/drawing/2014/main" val="4237460032"/>
                    </a:ext>
                  </a:extLst>
                </a:gridCol>
                <a:gridCol w="822960">
                  <a:extLst>
                    <a:ext uri="{9D8B030D-6E8A-4147-A177-3AD203B41FA5}">
                      <a16:colId xmlns:a16="http://schemas.microsoft.com/office/drawing/2014/main" val="3724470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694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- 2018-05-03 21:28:14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Bosch-Team,
Welches ist die aktuelle 18V Kreissäge und welches die 18V Stichsäge?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13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- 2018-04-29 14:43:13 </a:t>
                      </a:r>
                      <a:r>
                        <a:rPr kumimoji="0" lang="de-DE" sz="1000" b="0" i="0" u="none" strike="noStrike" kern="1200" cap="none" spc="0" normalizeH="0" baseline="0" noProof="0">
                          <a:ln>
                            <a:noFill/>
                          </a:ln>
                          <a:solidFill>
                            <a:prstClr val="black"/>
                          </a:solidFill>
                          <a:effectLst/>
                          <a:uLnTx/>
                          <a:uFillTx/>
                          <a:latin typeface="+mn-lt"/>
                          <a:ea typeface="+mn-ea"/>
                          <a:cs typeface="+mn-cs"/>
                        </a:rPr>
                        <a:t>
 Ist bei euch eigentlich Radio technisch noch was geplant so im GML 50 style bloß mit Dab+ und vielleicht noch Bluetooth? Wäre mal interessant zu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10:33:52</a:t>
                      </a:r>
                    </a:p>
                  </a:txBody>
                  <a:tcPr/>
                </a:tc>
                <a:extLst>
                  <a:ext uri="{0D108BD9-81ED-4DB2-BD59-A6C34878D82A}">
                    <a16:rowId xmlns:a16="http://schemas.microsoft.com/office/drawing/2014/main" val="293152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Jonas Winkler Design - 2018-04-29 08:40:39 </a:t>
                      </a:r>
                      <a:r>
                        <a:rPr kumimoji="0" lang="en-US" sz="1000" b="0" i="0" u="none" strike="noStrike" kern="1200" cap="none" spc="0" normalizeH="0" baseline="0" noProof="0">
                          <a:ln>
                            <a:noFill/>
                          </a:ln>
                          <a:solidFill>
                            <a:prstClr val="black"/>
                          </a:solidFill>
                          <a:effectLst/>
                          <a:uLnTx/>
                          <a:uFillTx/>
                          <a:latin typeface="+mn-lt"/>
                          <a:ea typeface="+mn-ea"/>
                          <a:cs typeface="+mn-cs"/>
                        </a:rPr>
                        <a:t>
 Der erste Praxistest ist bestanden! ⚒️💪
Bosch Profi-Elektrowerkzeuge und Zubehör hat mir ja vor Kurzem den GHO 12V-20 Akku-Hobel zur Verfügung gestellt. Und wie sich der Hobel so schlägt, erfahrt ihr in meinem Video.
Vielen Dank liebes Bosch-Team!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181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- 2018-04-29 00:00:21 </a:t>
                      </a:r>
                      <a:r>
                        <a:rPr kumimoji="0" lang="de-DE" sz="1000" b="0" i="0" u="none" strike="noStrike" kern="1200" cap="none" spc="0" normalizeH="0" baseline="0" noProof="0">
                          <a:ln>
                            <a:noFill/>
                          </a:ln>
                          <a:solidFill>
                            <a:prstClr val="black"/>
                          </a:solidFill>
                          <a:effectLst/>
                          <a:uLnTx/>
                          <a:uFillTx/>
                          <a:latin typeface="+mn-lt"/>
                          <a:ea typeface="+mn-ea"/>
                          <a:cs typeface="+mn-cs"/>
                        </a:rPr>
                        <a:t>
 Meine neuer kleiner Helfer !......Ich bin ja gespannt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10:36:33</a:t>
                      </a:r>
                    </a:p>
                  </a:txBody>
                  <a:tcPr/>
                </a:tc>
                <a:extLst>
                  <a:ext uri="{0D108BD9-81ED-4DB2-BD59-A6C34878D82A}">
                    <a16:rowId xmlns:a16="http://schemas.microsoft.com/office/drawing/2014/main" val="433080252"/>
                  </a:ext>
                </a:extLst>
              </a:tr>
            </a:tbl>
          </a:graphicData>
        </a:graphic>
      </p:graphicFrame>
      <p:sp>
        <p:nvSpPr>
          <p:cNvPr id="4" name="Text Placeholder 3">
            <a:extLst>
              <a:ext uri="{FF2B5EF4-FFF2-40B4-BE49-F238E27FC236}">
                <a16:creationId xmlns:a16="http://schemas.microsoft.com/office/drawing/2014/main" id="{A9F341CD-4237-46AC-B3C0-C7F07485434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89448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BB71-E3D1-49DD-A092-0A8E603DB5AE}"/>
              </a:ext>
            </a:extLst>
          </p:cNvPr>
          <p:cNvSpPr>
            <a:spLocks noGrp="1"/>
          </p:cNvSpPr>
          <p:nvPr>
            <p:ph type="title"/>
          </p:nvPr>
        </p:nvSpPr>
        <p:spPr/>
        <p:txBody>
          <a:bodyPr/>
          <a:lstStyle/>
          <a:p>
            <a:r>
              <a:rPr lang="en-US"/>
              <a:t>Facebook User Posts Table | Bosch Profi-Elektrowerkzeuge und Zubehör - 6 of 7</a:t>
            </a:r>
          </a:p>
        </p:txBody>
      </p:sp>
      <p:graphicFrame>
        <p:nvGraphicFramePr>
          <p:cNvPr id="5" name="Table Placeholder 4">
            <a:extLst>
              <a:ext uri="{FF2B5EF4-FFF2-40B4-BE49-F238E27FC236}">
                <a16:creationId xmlns:a16="http://schemas.microsoft.com/office/drawing/2014/main" id="{36BF53E1-DEDC-46BE-92E4-DB300763CB2B}"/>
              </a:ext>
            </a:extLst>
          </p:cNvPr>
          <p:cNvGraphicFramePr>
            <a:graphicFrameLocks noGrp="1"/>
          </p:cNvGraphicFramePr>
          <p:nvPr>
            <p:ph type="tbl" sz="quarter" idx="13"/>
            <p:extLst>
              <p:ext uri="{D42A27DB-BD31-4B8C-83A1-F6EECF244321}">
                <p14:modId xmlns:p14="http://schemas.microsoft.com/office/powerpoint/2010/main" val="1392737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53641173"/>
                    </a:ext>
                  </a:extLst>
                </a:gridCol>
                <a:gridCol w="822960">
                  <a:extLst>
                    <a:ext uri="{9D8B030D-6E8A-4147-A177-3AD203B41FA5}">
                      <a16:colId xmlns:a16="http://schemas.microsoft.com/office/drawing/2014/main" val="1728464631"/>
                    </a:ext>
                  </a:extLst>
                </a:gridCol>
                <a:gridCol w="822960">
                  <a:extLst>
                    <a:ext uri="{9D8B030D-6E8A-4147-A177-3AD203B41FA5}">
                      <a16:colId xmlns:a16="http://schemas.microsoft.com/office/drawing/2014/main" val="2080720934"/>
                    </a:ext>
                  </a:extLst>
                </a:gridCol>
                <a:gridCol w="822960">
                  <a:extLst>
                    <a:ext uri="{9D8B030D-6E8A-4147-A177-3AD203B41FA5}">
                      <a16:colId xmlns:a16="http://schemas.microsoft.com/office/drawing/2014/main" val="9857554"/>
                    </a:ext>
                  </a:extLst>
                </a:gridCol>
                <a:gridCol w="822960">
                  <a:extLst>
                    <a:ext uri="{9D8B030D-6E8A-4147-A177-3AD203B41FA5}">
                      <a16:colId xmlns:a16="http://schemas.microsoft.com/office/drawing/2014/main" val="3310163324"/>
                    </a:ext>
                  </a:extLst>
                </a:gridCol>
                <a:gridCol w="822960">
                  <a:extLst>
                    <a:ext uri="{9D8B030D-6E8A-4147-A177-3AD203B41FA5}">
                      <a16:colId xmlns:a16="http://schemas.microsoft.com/office/drawing/2014/main" val="127115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592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- 2018-04-24 10:08:54 </a:t>
                      </a:r>
                      <a:r>
                        <a:rPr kumimoji="0" lang="en-US" sz="1000" b="0" i="0" u="none" strike="noStrike" kern="1200" cap="none" spc="0" normalizeH="0" baseline="0" noProof="0">
                          <a:ln>
                            <a:noFill/>
                          </a:ln>
                          <a:solidFill>
                            <a:prstClr val="black"/>
                          </a:solidFill>
                          <a:effectLst/>
                          <a:uLnTx/>
                          <a:uFillTx/>
                          <a:latin typeface="+mn-lt"/>
                          <a:ea typeface="+mn-ea"/>
                          <a:cs typeface="+mn-cs"/>
                        </a:rPr>
                        <a:t>
 Liebes Bosch Profi-Elektrowerkzeuge und Zubehör Team, habt ihr meine Bewerbung für den Test der Wärmebildkamera erhalten? Ich hatte Euch ein kleines Video per Link mitgeschickt. LG Gerd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10:39:07</a:t>
                      </a:r>
                    </a:p>
                  </a:txBody>
                  <a:tcPr/>
                </a:tc>
                <a:extLst>
                  <a:ext uri="{0D108BD9-81ED-4DB2-BD59-A6C34878D82A}">
                    <a16:rowId xmlns:a16="http://schemas.microsoft.com/office/drawing/2014/main" val="363936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- 2018-04-22 14:27:49 </a:t>
                      </a:r>
                      <a:r>
                        <a:rPr kumimoji="0" lang="de-DE" sz="1000" b="0" i="0" u="none" strike="noStrike" kern="1200" cap="none" spc="0" normalizeH="0" baseline="0" noProof="0">
                          <a:ln>
                            <a:noFill/>
                          </a:ln>
                          <a:solidFill>
                            <a:prstClr val="black"/>
                          </a:solidFill>
                          <a:effectLst/>
                          <a:uLnTx/>
                          <a:uFillTx/>
                          <a:latin typeface="+mn-lt"/>
                          <a:ea typeface="+mn-ea"/>
                          <a:cs typeface="+mn-cs"/>
                        </a:rPr>
                        <a:t>
 Luca, 8 Jahre:
„Schau mal, Papa! Hab ich gebaut. Mit dem richtigen Akku-Schrauber eigentlich ganz einfach...“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3343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- 2018-04-18 22:21:54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Ich habe mir heute einen Multi Cutter aus der Professional Serie gekauft. Nach nur einer halben Stunde ist das erste Messer gebrochen. Das Gerät ist echt der Hammer, aber in dem Moment war ich schon echt enttäuscht. 
Vielleicht hilft mein Feedback den Cutter noch perfekter zu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4388822"/>
                  </a:ext>
                </a:extLst>
              </a:tr>
            </a:tbl>
          </a:graphicData>
        </a:graphic>
      </p:graphicFrame>
      <p:sp>
        <p:nvSpPr>
          <p:cNvPr id="4" name="Text Placeholder 3">
            <a:extLst>
              <a:ext uri="{FF2B5EF4-FFF2-40B4-BE49-F238E27FC236}">
                <a16:creationId xmlns:a16="http://schemas.microsoft.com/office/drawing/2014/main" id="{B691E7CC-86F2-4A9C-9515-2A4ABEE152E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01947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419AA-1901-4993-839E-CA427226F922}"/>
              </a:ext>
            </a:extLst>
          </p:cNvPr>
          <p:cNvSpPr>
            <a:spLocks noGrp="1"/>
          </p:cNvSpPr>
          <p:nvPr>
            <p:ph type="title"/>
          </p:nvPr>
        </p:nvSpPr>
        <p:spPr/>
        <p:txBody>
          <a:bodyPr/>
          <a:lstStyle/>
          <a:p>
            <a:r>
              <a:rPr lang="en-US"/>
              <a:t>Facebook User Posts Table | Bosch Profi-Elektrowerkzeuge und Zubehör - 7 of 7</a:t>
            </a:r>
          </a:p>
        </p:txBody>
      </p:sp>
      <p:graphicFrame>
        <p:nvGraphicFramePr>
          <p:cNvPr id="5" name="Table Placeholder 4">
            <a:extLst>
              <a:ext uri="{FF2B5EF4-FFF2-40B4-BE49-F238E27FC236}">
                <a16:creationId xmlns:a16="http://schemas.microsoft.com/office/drawing/2014/main" id="{4BDD8F9A-D14D-4853-93B5-D38282E8B7FE}"/>
              </a:ext>
            </a:extLst>
          </p:cNvPr>
          <p:cNvGraphicFramePr>
            <a:graphicFrameLocks noGrp="1"/>
          </p:cNvGraphicFramePr>
          <p:nvPr>
            <p:ph type="tbl" sz="quarter" idx="13"/>
            <p:extLst>
              <p:ext uri="{D42A27DB-BD31-4B8C-83A1-F6EECF244321}">
                <p14:modId xmlns:p14="http://schemas.microsoft.com/office/powerpoint/2010/main" val="313803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66866260"/>
                    </a:ext>
                  </a:extLst>
                </a:gridCol>
                <a:gridCol w="822960">
                  <a:extLst>
                    <a:ext uri="{9D8B030D-6E8A-4147-A177-3AD203B41FA5}">
                      <a16:colId xmlns:a16="http://schemas.microsoft.com/office/drawing/2014/main" val="3782141702"/>
                    </a:ext>
                  </a:extLst>
                </a:gridCol>
                <a:gridCol w="822960">
                  <a:extLst>
                    <a:ext uri="{9D8B030D-6E8A-4147-A177-3AD203B41FA5}">
                      <a16:colId xmlns:a16="http://schemas.microsoft.com/office/drawing/2014/main" val="315898549"/>
                    </a:ext>
                  </a:extLst>
                </a:gridCol>
                <a:gridCol w="822960">
                  <a:extLst>
                    <a:ext uri="{9D8B030D-6E8A-4147-A177-3AD203B41FA5}">
                      <a16:colId xmlns:a16="http://schemas.microsoft.com/office/drawing/2014/main" val="3024424662"/>
                    </a:ext>
                  </a:extLst>
                </a:gridCol>
                <a:gridCol w="822960">
                  <a:extLst>
                    <a:ext uri="{9D8B030D-6E8A-4147-A177-3AD203B41FA5}">
                      <a16:colId xmlns:a16="http://schemas.microsoft.com/office/drawing/2014/main" val="3191445149"/>
                    </a:ext>
                  </a:extLst>
                </a:gridCol>
                <a:gridCol w="822960">
                  <a:extLst>
                    <a:ext uri="{9D8B030D-6E8A-4147-A177-3AD203B41FA5}">
                      <a16:colId xmlns:a16="http://schemas.microsoft.com/office/drawing/2014/main" val="90590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0070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- 2018-04-18 14:36:28 </a:t>
                      </a:r>
                      <a:r>
                        <a:rPr kumimoji="0" lang="de-DE" sz="1000" b="0" i="0" u="none" strike="noStrike" kern="1200" cap="none" spc="0" normalizeH="0" baseline="0" noProof="0">
                          <a:ln>
                            <a:noFill/>
                          </a:ln>
                          <a:solidFill>
                            <a:prstClr val="black"/>
                          </a:solidFill>
                          <a:effectLst/>
                          <a:uLnTx/>
                          <a:uFillTx/>
                          <a:latin typeface="+mn-lt"/>
                          <a:ea typeface="+mn-ea"/>
                          <a:cs typeface="+mn-cs"/>
                        </a:rPr>
                        <a:t>
 !!! Dringend !!!
   Bitte ich um 
HILFE ODER TIPPS
https://m.facebook.com/story.php?story_fbid=2037545509606125&amp;id=118864761474219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530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- 2018-04-18 14:18:15 </a:t>
                      </a:r>
                      <a:r>
                        <a:rPr kumimoji="0" lang="de-DE" sz="1000" b="0" i="0" u="none" strike="noStrike" kern="1200" cap="none" spc="0" normalizeH="0" baseline="0" noProof="0">
                          <a:ln>
                            <a:noFill/>
                          </a:ln>
                          <a:solidFill>
                            <a:prstClr val="black"/>
                          </a:solidFill>
                          <a:effectLst/>
                          <a:uLnTx/>
                          <a:uFillTx/>
                          <a:latin typeface="+mn-lt"/>
                          <a:ea typeface="+mn-ea"/>
                          <a:cs typeface="+mn-cs"/>
                        </a:rPr>
                        <a:t>
 Guten Tag habe mir ein Gop 12V - 28 gekauft. 
Vorne im Kopf klappt etwas (schraube?) 
Ist das normal bei dem Gerät. Laufen tut es aber will es ja nicht kaputt machen. Mfg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338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- 2018-04-16 14:14:44 </a:t>
                      </a:r>
                      <a:r>
                        <a:rPr kumimoji="0" lang="de-DE" sz="1000" b="0" i="0" u="none" strike="noStrike" kern="1200" cap="none" spc="0" normalizeH="0" baseline="0" noProof="0">
                          <a:ln>
                            <a:noFill/>
                          </a:ln>
                          <a:solidFill>
                            <a:prstClr val="black"/>
                          </a:solidFill>
                          <a:effectLst/>
                          <a:uLnTx/>
                          <a:uFillTx/>
                          <a:latin typeface="+mn-lt"/>
                          <a:ea typeface="+mn-ea"/>
                          <a:cs typeface="+mn-cs"/>
                        </a:rPr>
                        <a:t>
 Hallo, gibt es von Bosch denn keine Profi-Akku-Kettensägen? (also blaue Geräte) Ich kann die auf der Homepage leider nicht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20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- 2018-04-16 11:16:06 </a:t>
                      </a:r>
                      <a:r>
                        <a:rPr kumimoji="0" lang="en-US" sz="1000" b="0" i="0" u="none" strike="noStrike" kern="1200" cap="none" spc="0" normalizeH="0" baseline="0" noProof="0">
                          <a:ln>
                            <a:noFill/>
                          </a:ln>
                          <a:solidFill>
                            <a:prstClr val="black"/>
                          </a:solidFill>
                          <a:effectLst/>
                          <a:uLnTx/>
                          <a:uFillTx/>
                          <a:latin typeface="+mn-lt"/>
                          <a:ea typeface="+mn-ea"/>
                          <a:cs typeface="+mn-cs"/>
                        </a:rPr>
                        <a:t>
 #builtwithBosch ausführlicher Test zum GHO12V 20
https://www.facebook.com/alpenholz/posts/2023611941001224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039438"/>
                  </a:ext>
                </a:extLst>
              </a:tr>
            </a:tbl>
          </a:graphicData>
        </a:graphic>
      </p:graphicFrame>
      <p:sp>
        <p:nvSpPr>
          <p:cNvPr id="4" name="Text Placeholder 3">
            <a:extLst>
              <a:ext uri="{FF2B5EF4-FFF2-40B4-BE49-F238E27FC236}">
                <a16:creationId xmlns:a16="http://schemas.microsoft.com/office/drawing/2014/main" id="{1B8CEF45-0A0E-430A-B757-F3B447F9663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53333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1EE1-3DF2-40DA-BC37-165EA067D7E9}"/>
              </a:ext>
            </a:extLst>
          </p:cNvPr>
          <p:cNvSpPr>
            <a:spLocks noGrp="1"/>
          </p:cNvSpPr>
          <p:nvPr>
            <p:ph type="title"/>
          </p:nvPr>
        </p:nvSpPr>
        <p:spPr/>
        <p:txBody>
          <a:bodyPr/>
          <a:lstStyle/>
          <a:p>
            <a:r>
              <a:rPr lang="en-US"/>
              <a:t>Key Metrics Table (Internal Benchmark) | All PT Channels - 1 of 4</a:t>
            </a:r>
          </a:p>
        </p:txBody>
      </p:sp>
      <p:graphicFrame>
        <p:nvGraphicFramePr>
          <p:cNvPr id="5" name="Table Placeholder 4">
            <a:extLst>
              <a:ext uri="{FF2B5EF4-FFF2-40B4-BE49-F238E27FC236}">
                <a16:creationId xmlns:a16="http://schemas.microsoft.com/office/drawing/2014/main" id="{4EC94817-0D85-4E89-A7AD-38FBC572B634}"/>
              </a:ext>
            </a:extLst>
          </p:cNvPr>
          <p:cNvGraphicFramePr>
            <a:graphicFrameLocks noGrp="1"/>
          </p:cNvGraphicFramePr>
          <p:nvPr>
            <p:ph type="tbl" sz="quarter" idx="13"/>
            <p:extLst>
              <p:ext uri="{D42A27DB-BD31-4B8C-83A1-F6EECF244321}">
                <p14:modId xmlns:p14="http://schemas.microsoft.com/office/powerpoint/2010/main" val="174715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185832061"/>
                    </a:ext>
                  </a:extLst>
                </a:gridCol>
                <a:gridCol w="304495">
                  <a:extLst>
                    <a:ext uri="{9D8B030D-6E8A-4147-A177-3AD203B41FA5}">
                      <a16:colId xmlns:a16="http://schemas.microsoft.com/office/drawing/2014/main" val="927346854"/>
                    </a:ext>
                  </a:extLst>
                </a:gridCol>
                <a:gridCol w="304495">
                  <a:extLst>
                    <a:ext uri="{9D8B030D-6E8A-4147-A177-3AD203B41FA5}">
                      <a16:colId xmlns:a16="http://schemas.microsoft.com/office/drawing/2014/main" val="238291078"/>
                    </a:ext>
                  </a:extLst>
                </a:gridCol>
                <a:gridCol w="304495">
                  <a:extLst>
                    <a:ext uri="{9D8B030D-6E8A-4147-A177-3AD203B41FA5}">
                      <a16:colId xmlns:a16="http://schemas.microsoft.com/office/drawing/2014/main" val="3597470547"/>
                    </a:ext>
                  </a:extLst>
                </a:gridCol>
                <a:gridCol w="304495">
                  <a:extLst>
                    <a:ext uri="{9D8B030D-6E8A-4147-A177-3AD203B41FA5}">
                      <a16:colId xmlns:a16="http://schemas.microsoft.com/office/drawing/2014/main" val="3486404673"/>
                    </a:ext>
                  </a:extLst>
                </a:gridCol>
                <a:gridCol w="304495">
                  <a:extLst>
                    <a:ext uri="{9D8B030D-6E8A-4147-A177-3AD203B41FA5}">
                      <a16:colId xmlns:a16="http://schemas.microsoft.com/office/drawing/2014/main" val="1798269382"/>
                    </a:ext>
                  </a:extLst>
                </a:gridCol>
                <a:gridCol w="304495">
                  <a:extLst>
                    <a:ext uri="{9D8B030D-6E8A-4147-A177-3AD203B41FA5}">
                      <a16:colId xmlns:a16="http://schemas.microsoft.com/office/drawing/2014/main" val="3467467562"/>
                    </a:ext>
                  </a:extLst>
                </a:gridCol>
                <a:gridCol w="304495">
                  <a:extLst>
                    <a:ext uri="{9D8B030D-6E8A-4147-A177-3AD203B41FA5}">
                      <a16:colId xmlns:a16="http://schemas.microsoft.com/office/drawing/2014/main" val="3910752833"/>
                    </a:ext>
                  </a:extLst>
                </a:gridCol>
                <a:gridCol w="304495">
                  <a:extLst>
                    <a:ext uri="{9D8B030D-6E8A-4147-A177-3AD203B41FA5}">
                      <a16:colId xmlns:a16="http://schemas.microsoft.com/office/drawing/2014/main" val="3147123447"/>
                    </a:ext>
                  </a:extLst>
                </a:gridCol>
                <a:gridCol w="304495">
                  <a:extLst>
                    <a:ext uri="{9D8B030D-6E8A-4147-A177-3AD203B41FA5}">
                      <a16:colId xmlns:a16="http://schemas.microsoft.com/office/drawing/2014/main" val="112017613"/>
                    </a:ext>
                  </a:extLst>
                </a:gridCol>
                <a:gridCol w="304495">
                  <a:extLst>
                    <a:ext uri="{9D8B030D-6E8A-4147-A177-3AD203B41FA5}">
                      <a16:colId xmlns:a16="http://schemas.microsoft.com/office/drawing/2014/main" val="4079638693"/>
                    </a:ext>
                  </a:extLst>
                </a:gridCol>
                <a:gridCol w="304495">
                  <a:extLst>
                    <a:ext uri="{9D8B030D-6E8A-4147-A177-3AD203B41FA5}">
                      <a16:colId xmlns:a16="http://schemas.microsoft.com/office/drawing/2014/main" val="3597906409"/>
                    </a:ext>
                  </a:extLst>
                </a:gridCol>
                <a:gridCol w="304495">
                  <a:extLst>
                    <a:ext uri="{9D8B030D-6E8A-4147-A177-3AD203B41FA5}">
                      <a16:colId xmlns:a16="http://schemas.microsoft.com/office/drawing/2014/main" val="4132701439"/>
                    </a:ext>
                  </a:extLst>
                </a:gridCol>
                <a:gridCol w="304495">
                  <a:extLst>
                    <a:ext uri="{9D8B030D-6E8A-4147-A177-3AD203B41FA5}">
                      <a16:colId xmlns:a16="http://schemas.microsoft.com/office/drawing/2014/main" val="2422508747"/>
                    </a:ext>
                  </a:extLst>
                </a:gridCol>
                <a:gridCol w="304495">
                  <a:extLst>
                    <a:ext uri="{9D8B030D-6E8A-4147-A177-3AD203B41FA5}">
                      <a16:colId xmlns:a16="http://schemas.microsoft.com/office/drawing/2014/main" val="265293561"/>
                    </a:ext>
                  </a:extLst>
                </a:gridCol>
                <a:gridCol w="304495">
                  <a:extLst>
                    <a:ext uri="{9D8B030D-6E8A-4147-A177-3AD203B41FA5}">
                      <a16:colId xmlns:a16="http://schemas.microsoft.com/office/drawing/2014/main" val="2859481926"/>
                    </a:ext>
                  </a:extLst>
                </a:gridCol>
                <a:gridCol w="304495">
                  <a:extLst>
                    <a:ext uri="{9D8B030D-6E8A-4147-A177-3AD203B41FA5}">
                      <a16:colId xmlns:a16="http://schemas.microsoft.com/office/drawing/2014/main" val="2582599027"/>
                    </a:ext>
                  </a:extLst>
                </a:gridCol>
                <a:gridCol w="304495">
                  <a:extLst>
                    <a:ext uri="{9D8B030D-6E8A-4147-A177-3AD203B41FA5}">
                      <a16:colId xmlns:a16="http://schemas.microsoft.com/office/drawing/2014/main" val="3456987510"/>
                    </a:ext>
                  </a:extLst>
                </a:gridCol>
                <a:gridCol w="304495">
                  <a:extLst>
                    <a:ext uri="{9D8B030D-6E8A-4147-A177-3AD203B41FA5}">
                      <a16:colId xmlns:a16="http://schemas.microsoft.com/office/drawing/2014/main" val="3269829347"/>
                    </a:ext>
                  </a:extLst>
                </a:gridCol>
                <a:gridCol w="304495">
                  <a:extLst>
                    <a:ext uri="{9D8B030D-6E8A-4147-A177-3AD203B41FA5}">
                      <a16:colId xmlns:a16="http://schemas.microsoft.com/office/drawing/2014/main" val="1039846443"/>
                    </a:ext>
                  </a:extLst>
                </a:gridCol>
                <a:gridCol w="304495">
                  <a:extLst>
                    <a:ext uri="{9D8B030D-6E8A-4147-A177-3AD203B41FA5}">
                      <a16:colId xmlns:a16="http://schemas.microsoft.com/office/drawing/2014/main" val="42152443"/>
                    </a:ext>
                  </a:extLst>
                </a:gridCol>
                <a:gridCol w="304495">
                  <a:extLst>
                    <a:ext uri="{9D8B030D-6E8A-4147-A177-3AD203B41FA5}">
                      <a16:colId xmlns:a16="http://schemas.microsoft.com/office/drawing/2014/main" val="509405632"/>
                    </a:ext>
                  </a:extLst>
                </a:gridCol>
                <a:gridCol w="304495">
                  <a:extLst>
                    <a:ext uri="{9D8B030D-6E8A-4147-A177-3AD203B41FA5}">
                      <a16:colId xmlns:a16="http://schemas.microsoft.com/office/drawing/2014/main" val="2399734066"/>
                    </a:ext>
                  </a:extLst>
                </a:gridCol>
                <a:gridCol w="304495">
                  <a:extLst>
                    <a:ext uri="{9D8B030D-6E8A-4147-A177-3AD203B41FA5}">
                      <a16:colId xmlns:a16="http://schemas.microsoft.com/office/drawing/2014/main" val="1200451962"/>
                    </a:ext>
                  </a:extLst>
                </a:gridCol>
                <a:gridCol w="304495">
                  <a:extLst>
                    <a:ext uri="{9D8B030D-6E8A-4147-A177-3AD203B41FA5}">
                      <a16:colId xmlns:a16="http://schemas.microsoft.com/office/drawing/2014/main" val="204463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8663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extLst>
                  <a:ext uri="{0D108BD9-81ED-4DB2-BD59-A6C34878D82A}">
                    <a16:rowId xmlns:a16="http://schemas.microsoft.com/office/drawing/2014/main" val="412575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154428232"/>
                  </a:ext>
                </a:extLst>
              </a:tr>
            </a:tbl>
          </a:graphicData>
        </a:graphic>
      </p:graphicFrame>
      <p:sp>
        <p:nvSpPr>
          <p:cNvPr id="4" name="Text Placeholder 3">
            <a:extLst>
              <a:ext uri="{FF2B5EF4-FFF2-40B4-BE49-F238E27FC236}">
                <a16:creationId xmlns:a16="http://schemas.microsoft.com/office/drawing/2014/main" id="{77F43671-913F-4670-872F-6B4BC766957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56258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12CA-E122-44DA-B888-CB95C917E8F2}"/>
              </a:ext>
            </a:extLst>
          </p:cNvPr>
          <p:cNvSpPr>
            <a:spLocks noGrp="1"/>
          </p:cNvSpPr>
          <p:nvPr>
            <p:ph type="title"/>
          </p:nvPr>
        </p:nvSpPr>
        <p:spPr/>
        <p:txBody>
          <a:bodyPr/>
          <a:lstStyle/>
          <a:p>
            <a:r>
              <a:rPr lang="en-US"/>
              <a:t>Key Metrics Table (Internal Benchmark) | All PT Channels - 2 of 4</a:t>
            </a:r>
          </a:p>
        </p:txBody>
      </p:sp>
      <p:graphicFrame>
        <p:nvGraphicFramePr>
          <p:cNvPr id="5" name="Table Placeholder 4">
            <a:extLst>
              <a:ext uri="{FF2B5EF4-FFF2-40B4-BE49-F238E27FC236}">
                <a16:creationId xmlns:a16="http://schemas.microsoft.com/office/drawing/2014/main" id="{A5AF43E7-22ED-4F4E-BC72-BC8624D6C823}"/>
              </a:ext>
            </a:extLst>
          </p:cNvPr>
          <p:cNvGraphicFramePr>
            <a:graphicFrameLocks noGrp="1"/>
          </p:cNvGraphicFramePr>
          <p:nvPr>
            <p:ph type="tbl" sz="quarter" idx="13"/>
            <p:extLst>
              <p:ext uri="{D42A27DB-BD31-4B8C-83A1-F6EECF244321}">
                <p14:modId xmlns:p14="http://schemas.microsoft.com/office/powerpoint/2010/main" val="90133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13205580"/>
                    </a:ext>
                  </a:extLst>
                </a:gridCol>
                <a:gridCol w="304495">
                  <a:extLst>
                    <a:ext uri="{9D8B030D-6E8A-4147-A177-3AD203B41FA5}">
                      <a16:colId xmlns:a16="http://schemas.microsoft.com/office/drawing/2014/main" val="1162330530"/>
                    </a:ext>
                  </a:extLst>
                </a:gridCol>
                <a:gridCol w="304495">
                  <a:extLst>
                    <a:ext uri="{9D8B030D-6E8A-4147-A177-3AD203B41FA5}">
                      <a16:colId xmlns:a16="http://schemas.microsoft.com/office/drawing/2014/main" val="2532153957"/>
                    </a:ext>
                  </a:extLst>
                </a:gridCol>
                <a:gridCol w="304495">
                  <a:extLst>
                    <a:ext uri="{9D8B030D-6E8A-4147-A177-3AD203B41FA5}">
                      <a16:colId xmlns:a16="http://schemas.microsoft.com/office/drawing/2014/main" val="1079497058"/>
                    </a:ext>
                  </a:extLst>
                </a:gridCol>
                <a:gridCol w="304495">
                  <a:extLst>
                    <a:ext uri="{9D8B030D-6E8A-4147-A177-3AD203B41FA5}">
                      <a16:colId xmlns:a16="http://schemas.microsoft.com/office/drawing/2014/main" val="1392575572"/>
                    </a:ext>
                  </a:extLst>
                </a:gridCol>
                <a:gridCol w="304495">
                  <a:extLst>
                    <a:ext uri="{9D8B030D-6E8A-4147-A177-3AD203B41FA5}">
                      <a16:colId xmlns:a16="http://schemas.microsoft.com/office/drawing/2014/main" val="3191448055"/>
                    </a:ext>
                  </a:extLst>
                </a:gridCol>
                <a:gridCol w="304495">
                  <a:extLst>
                    <a:ext uri="{9D8B030D-6E8A-4147-A177-3AD203B41FA5}">
                      <a16:colId xmlns:a16="http://schemas.microsoft.com/office/drawing/2014/main" val="122779361"/>
                    </a:ext>
                  </a:extLst>
                </a:gridCol>
                <a:gridCol w="304495">
                  <a:extLst>
                    <a:ext uri="{9D8B030D-6E8A-4147-A177-3AD203B41FA5}">
                      <a16:colId xmlns:a16="http://schemas.microsoft.com/office/drawing/2014/main" val="2618325230"/>
                    </a:ext>
                  </a:extLst>
                </a:gridCol>
                <a:gridCol w="304495">
                  <a:extLst>
                    <a:ext uri="{9D8B030D-6E8A-4147-A177-3AD203B41FA5}">
                      <a16:colId xmlns:a16="http://schemas.microsoft.com/office/drawing/2014/main" val="869440983"/>
                    </a:ext>
                  </a:extLst>
                </a:gridCol>
                <a:gridCol w="304495">
                  <a:extLst>
                    <a:ext uri="{9D8B030D-6E8A-4147-A177-3AD203B41FA5}">
                      <a16:colId xmlns:a16="http://schemas.microsoft.com/office/drawing/2014/main" val="1236910079"/>
                    </a:ext>
                  </a:extLst>
                </a:gridCol>
                <a:gridCol w="304495">
                  <a:extLst>
                    <a:ext uri="{9D8B030D-6E8A-4147-A177-3AD203B41FA5}">
                      <a16:colId xmlns:a16="http://schemas.microsoft.com/office/drawing/2014/main" val="3379987146"/>
                    </a:ext>
                  </a:extLst>
                </a:gridCol>
                <a:gridCol w="304495">
                  <a:extLst>
                    <a:ext uri="{9D8B030D-6E8A-4147-A177-3AD203B41FA5}">
                      <a16:colId xmlns:a16="http://schemas.microsoft.com/office/drawing/2014/main" val="2767091980"/>
                    </a:ext>
                  </a:extLst>
                </a:gridCol>
                <a:gridCol w="304495">
                  <a:extLst>
                    <a:ext uri="{9D8B030D-6E8A-4147-A177-3AD203B41FA5}">
                      <a16:colId xmlns:a16="http://schemas.microsoft.com/office/drawing/2014/main" val="2164315296"/>
                    </a:ext>
                  </a:extLst>
                </a:gridCol>
                <a:gridCol w="304495">
                  <a:extLst>
                    <a:ext uri="{9D8B030D-6E8A-4147-A177-3AD203B41FA5}">
                      <a16:colId xmlns:a16="http://schemas.microsoft.com/office/drawing/2014/main" val="2782119689"/>
                    </a:ext>
                  </a:extLst>
                </a:gridCol>
                <a:gridCol w="304495">
                  <a:extLst>
                    <a:ext uri="{9D8B030D-6E8A-4147-A177-3AD203B41FA5}">
                      <a16:colId xmlns:a16="http://schemas.microsoft.com/office/drawing/2014/main" val="3868995527"/>
                    </a:ext>
                  </a:extLst>
                </a:gridCol>
                <a:gridCol w="304495">
                  <a:extLst>
                    <a:ext uri="{9D8B030D-6E8A-4147-A177-3AD203B41FA5}">
                      <a16:colId xmlns:a16="http://schemas.microsoft.com/office/drawing/2014/main" val="2484211325"/>
                    </a:ext>
                  </a:extLst>
                </a:gridCol>
                <a:gridCol w="304495">
                  <a:extLst>
                    <a:ext uri="{9D8B030D-6E8A-4147-A177-3AD203B41FA5}">
                      <a16:colId xmlns:a16="http://schemas.microsoft.com/office/drawing/2014/main" val="2876729689"/>
                    </a:ext>
                  </a:extLst>
                </a:gridCol>
                <a:gridCol w="304495">
                  <a:extLst>
                    <a:ext uri="{9D8B030D-6E8A-4147-A177-3AD203B41FA5}">
                      <a16:colId xmlns:a16="http://schemas.microsoft.com/office/drawing/2014/main" val="779574546"/>
                    </a:ext>
                  </a:extLst>
                </a:gridCol>
                <a:gridCol w="304495">
                  <a:extLst>
                    <a:ext uri="{9D8B030D-6E8A-4147-A177-3AD203B41FA5}">
                      <a16:colId xmlns:a16="http://schemas.microsoft.com/office/drawing/2014/main" val="3040704949"/>
                    </a:ext>
                  </a:extLst>
                </a:gridCol>
                <a:gridCol w="304495">
                  <a:extLst>
                    <a:ext uri="{9D8B030D-6E8A-4147-A177-3AD203B41FA5}">
                      <a16:colId xmlns:a16="http://schemas.microsoft.com/office/drawing/2014/main" val="2058600654"/>
                    </a:ext>
                  </a:extLst>
                </a:gridCol>
                <a:gridCol w="304495">
                  <a:extLst>
                    <a:ext uri="{9D8B030D-6E8A-4147-A177-3AD203B41FA5}">
                      <a16:colId xmlns:a16="http://schemas.microsoft.com/office/drawing/2014/main" val="1259813308"/>
                    </a:ext>
                  </a:extLst>
                </a:gridCol>
                <a:gridCol w="304495">
                  <a:extLst>
                    <a:ext uri="{9D8B030D-6E8A-4147-A177-3AD203B41FA5}">
                      <a16:colId xmlns:a16="http://schemas.microsoft.com/office/drawing/2014/main" val="1365248815"/>
                    </a:ext>
                  </a:extLst>
                </a:gridCol>
                <a:gridCol w="304495">
                  <a:extLst>
                    <a:ext uri="{9D8B030D-6E8A-4147-A177-3AD203B41FA5}">
                      <a16:colId xmlns:a16="http://schemas.microsoft.com/office/drawing/2014/main" val="3472998404"/>
                    </a:ext>
                  </a:extLst>
                </a:gridCol>
                <a:gridCol w="304495">
                  <a:extLst>
                    <a:ext uri="{9D8B030D-6E8A-4147-A177-3AD203B41FA5}">
                      <a16:colId xmlns:a16="http://schemas.microsoft.com/office/drawing/2014/main" val="1188226876"/>
                    </a:ext>
                  </a:extLst>
                </a:gridCol>
                <a:gridCol w="304495">
                  <a:extLst>
                    <a:ext uri="{9D8B030D-6E8A-4147-A177-3AD203B41FA5}">
                      <a16:colId xmlns:a16="http://schemas.microsoft.com/office/drawing/2014/main" val="321965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79524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09562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28198484"/>
                  </a:ext>
                </a:extLst>
              </a:tr>
            </a:tbl>
          </a:graphicData>
        </a:graphic>
      </p:graphicFrame>
      <p:sp>
        <p:nvSpPr>
          <p:cNvPr id="4" name="Text Placeholder 3">
            <a:extLst>
              <a:ext uri="{FF2B5EF4-FFF2-40B4-BE49-F238E27FC236}">
                <a16:creationId xmlns:a16="http://schemas.microsoft.com/office/drawing/2014/main" id="{63D630CF-B9FA-41A9-AE0E-29110377E17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303770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4EFD-C453-4F50-990B-3DB35EE87DE8}"/>
              </a:ext>
            </a:extLst>
          </p:cNvPr>
          <p:cNvSpPr>
            <a:spLocks noGrp="1"/>
          </p:cNvSpPr>
          <p:nvPr>
            <p:ph type="title"/>
          </p:nvPr>
        </p:nvSpPr>
        <p:spPr/>
        <p:txBody>
          <a:bodyPr/>
          <a:lstStyle/>
          <a:p>
            <a:r>
              <a:rPr lang="en-US"/>
              <a:t>Key Metrics Table (Internal Benchmark) | All PT Channels - 3 of 4</a:t>
            </a:r>
          </a:p>
        </p:txBody>
      </p:sp>
      <p:graphicFrame>
        <p:nvGraphicFramePr>
          <p:cNvPr id="5" name="Table Placeholder 4">
            <a:extLst>
              <a:ext uri="{FF2B5EF4-FFF2-40B4-BE49-F238E27FC236}">
                <a16:creationId xmlns:a16="http://schemas.microsoft.com/office/drawing/2014/main" id="{6F0A4E85-D45E-4EA3-82A6-9F556C823DD9}"/>
              </a:ext>
            </a:extLst>
          </p:cNvPr>
          <p:cNvGraphicFramePr>
            <a:graphicFrameLocks noGrp="1"/>
          </p:cNvGraphicFramePr>
          <p:nvPr>
            <p:ph type="tbl" sz="quarter" idx="13"/>
            <p:extLst>
              <p:ext uri="{D42A27DB-BD31-4B8C-83A1-F6EECF244321}">
                <p14:modId xmlns:p14="http://schemas.microsoft.com/office/powerpoint/2010/main" val="321412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16180742"/>
                    </a:ext>
                  </a:extLst>
                </a:gridCol>
                <a:gridCol w="304495">
                  <a:extLst>
                    <a:ext uri="{9D8B030D-6E8A-4147-A177-3AD203B41FA5}">
                      <a16:colId xmlns:a16="http://schemas.microsoft.com/office/drawing/2014/main" val="3476179356"/>
                    </a:ext>
                  </a:extLst>
                </a:gridCol>
                <a:gridCol w="304495">
                  <a:extLst>
                    <a:ext uri="{9D8B030D-6E8A-4147-A177-3AD203B41FA5}">
                      <a16:colId xmlns:a16="http://schemas.microsoft.com/office/drawing/2014/main" val="2125840126"/>
                    </a:ext>
                  </a:extLst>
                </a:gridCol>
                <a:gridCol w="304495">
                  <a:extLst>
                    <a:ext uri="{9D8B030D-6E8A-4147-A177-3AD203B41FA5}">
                      <a16:colId xmlns:a16="http://schemas.microsoft.com/office/drawing/2014/main" val="967037950"/>
                    </a:ext>
                  </a:extLst>
                </a:gridCol>
                <a:gridCol w="304495">
                  <a:extLst>
                    <a:ext uri="{9D8B030D-6E8A-4147-A177-3AD203B41FA5}">
                      <a16:colId xmlns:a16="http://schemas.microsoft.com/office/drawing/2014/main" val="1127968723"/>
                    </a:ext>
                  </a:extLst>
                </a:gridCol>
                <a:gridCol w="304495">
                  <a:extLst>
                    <a:ext uri="{9D8B030D-6E8A-4147-A177-3AD203B41FA5}">
                      <a16:colId xmlns:a16="http://schemas.microsoft.com/office/drawing/2014/main" val="2269688164"/>
                    </a:ext>
                  </a:extLst>
                </a:gridCol>
                <a:gridCol w="304495">
                  <a:extLst>
                    <a:ext uri="{9D8B030D-6E8A-4147-A177-3AD203B41FA5}">
                      <a16:colId xmlns:a16="http://schemas.microsoft.com/office/drawing/2014/main" val="1675599495"/>
                    </a:ext>
                  </a:extLst>
                </a:gridCol>
                <a:gridCol w="304495">
                  <a:extLst>
                    <a:ext uri="{9D8B030D-6E8A-4147-A177-3AD203B41FA5}">
                      <a16:colId xmlns:a16="http://schemas.microsoft.com/office/drawing/2014/main" val="828338600"/>
                    </a:ext>
                  </a:extLst>
                </a:gridCol>
                <a:gridCol w="304495">
                  <a:extLst>
                    <a:ext uri="{9D8B030D-6E8A-4147-A177-3AD203B41FA5}">
                      <a16:colId xmlns:a16="http://schemas.microsoft.com/office/drawing/2014/main" val="4042796009"/>
                    </a:ext>
                  </a:extLst>
                </a:gridCol>
                <a:gridCol w="304495">
                  <a:extLst>
                    <a:ext uri="{9D8B030D-6E8A-4147-A177-3AD203B41FA5}">
                      <a16:colId xmlns:a16="http://schemas.microsoft.com/office/drawing/2014/main" val="3632205274"/>
                    </a:ext>
                  </a:extLst>
                </a:gridCol>
                <a:gridCol w="304495">
                  <a:extLst>
                    <a:ext uri="{9D8B030D-6E8A-4147-A177-3AD203B41FA5}">
                      <a16:colId xmlns:a16="http://schemas.microsoft.com/office/drawing/2014/main" val="2181564695"/>
                    </a:ext>
                  </a:extLst>
                </a:gridCol>
                <a:gridCol w="304495">
                  <a:extLst>
                    <a:ext uri="{9D8B030D-6E8A-4147-A177-3AD203B41FA5}">
                      <a16:colId xmlns:a16="http://schemas.microsoft.com/office/drawing/2014/main" val="2856519253"/>
                    </a:ext>
                  </a:extLst>
                </a:gridCol>
                <a:gridCol w="304495">
                  <a:extLst>
                    <a:ext uri="{9D8B030D-6E8A-4147-A177-3AD203B41FA5}">
                      <a16:colId xmlns:a16="http://schemas.microsoft.com/office/drawing/2014/main" val="3244713834"/>
                    </a:ext>
                  </a:extLst>
                </a:gridCol>
                <a:gridCol w="304495">
                  <a:extLst>
                    <a:ext uri="{9D8B030D-6E8A-4147-A177-3AD203B41FA5}">
                      <a16:colId xmlns:a16="http://schemas.microsoft.com/office/drawing/2014/main" val="3948086591"/>
                    </a:ext>
                  </a:extLst>
                </a:gridCol>
                <a:gridCol w="304495">
                  <a:extLst>
                    <a:ext uri="{9D8B030D-6E8A-4147-A177-3AD203B41FA5}">
                      <a16:colId xmlns:a16="http://schemas.microsoft.com/office/drawing/2014/main" val="164309086"/>
                    </a:ext>
                  </a:extLst>
                </a:gridCol>
                <a:gridCol w="304495">
                  <a:extLst>
                    <a:ext uri="{9D8B030D-6E8A-4147-A177-3AD203B41FA5}">
                      <a16:colId xmlns:a16="http://schemas.microsoft.com/office/drawing/2014/main" val="3550305657"/>
                    </a:ext>
                  </a:extLst>
                </a:gridCol>
                <a:gridCol w="304495">
                  <a:extLst>
                    <a:ext uri="{9D8B030D-6E8A-4147-A177-3AD203B41FA5}">
                      <a16:colId xmlns:a16="http://schemas.microsoft.com/office/drawing/2014/main" val="1585499590"/>
                    </a:ext>
                  </a:extLst>
                </a:gridCol>
                <a:gridCol w="304495">
                  <a:extLst>
                    <a:ext uri="{9D8B030D-6E8A-4147-A177-3AD203B41FA5}">
                      <a16:colId xmlns:a16="http://schemas.microsoft.com/office/drawing/2014/main" val="3259848613"/>
                    </a:ext>
                  </a:extLst>
                </a:gridCol>
                <a:gridCol w="304495">
                  <a:extLst>
                    <a:ext uri="{9D8B030D-6E8A-4147-A177-3AD203B41FA5}">
                      <a16:colId xmlns:a16="http://schemas.microsoft.com/office/drawing/2014/main" val="1767499841"/>
                    </a:ext>
                  </a:extLst>
                </a:gridCol>
                <a:gridCol w="304495">
                  <a:extLst>
                    <a:ext uri="{9D8B030D-6E8A-4147-A177-3AD203B41FA5}">
                      <a16:colId xmlns:a16="http://schemas.microsoft.com/office/drawing/2014/main" val="1648186892"/>
                    </a:ext>
                  </a:extLst>
                </a:gridCol>
                <a:gridCol w="304495">
                  <a:extLst>
                    <a:ext uri="{9D8B030D-6E8A-4147-A177-3AD203B41FA5}">
                      <a16:colId xmlns:a16="http://schemas.microsoft.com/office/drawing/2014/main" val="3993902903"/>
                    </a:ext>
                  </a:extLst>
                </a:gridCol>
                <a:gridCol w="304495">
                  <a:extLst>
                    <a:ext uri="{9D8B030D-6E8A-4147-A177-3AD203B41FA5}">
                      <a16:colId xmlns:a16="http://schemas.microsoft.com/office/drawing/2014/main" val="641334677"/>
                    </a:ext>
                  </a:extLst>
                </a:gridCol>
                <a:gridCol w="304495">
                  <a:extLst>
                    <a:ext uri="{9D8B030D-6E8A-4147-A177-3AD203B41FA5}">
                      <a16:colId xmlns:a16="http://schemas.microsoft.com/office/drawing/2014/main" val="1640401971"/>
                    </a:ext>
                  </a:extLst>
                </a:gridCol>
                <a:gridCol w="304495">
                  <a:extLst>
                    <a:ext uri="{9D8B030D-6E8A-4147-A177-3AD203B41FA5}">
                      <a16:colId xmlns:a16="http://schemas.microsoft.com/office/drawing/2014/main" val="2059328669"/>
                    </a:ext>
                  </a:extLst>
                </a:gridCol>
                <a:gridCol w="304495">
                  <a:extLst>
                    <a:ext uri="{9D8B030D-6E8A-4147-A177-3AD203B41FA5}">
                      <a16:colId xmlns:a16="http://schemas.microsoft.com/office/drawing/2014/main" val="2785760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15789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20635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9346141"/>
                  </a:ext>
                </a:extLst>
              </a:tr>
            </a:tbl>
          </a:graphicData>
        </a:graphic>
      </p:graphicFrame>
      <p:sp>
        <p:nvSpPr>
          <p:cNvPr id="4" name="Text Placeholder 3">
            <a:extLst>
              <a:ext uri="{FF2B5EF4-FFF2-40B4-BE49-F238E27FC236}">
                <a16:creationId xmlns:a16="http://schemas.microsoft.com/office/drawing/2014/main" id="{1DCF0386-140B-4815-A8CF-A2EB979FF9C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89051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5193E-3078-468B-A02D-0FA1348659BE}"/>
              </a:ext>
            </a:extLst>
          </p:cNvPr>
          <p:cNvSpPr>
            <a:spLocks noGrp="1"/>
          </p:cNvSpPr>
          <p:nvPr>
            <p:ph type="title"/>
          </p:nvPr>
        </p:nvSpPr>
        <p:spPr/>
        <p:txBody>
          <a:bodyPr/>
          <a:lstStyle/>
          <a:p>
            <a:r>
              <a:rPr lang="en-US"/>
              <a:t>Key Metrics Table (Internal Benchmark) | All PT Channels - 4 of 4</a:t>
            </a:r>
          </a:p>
        </p:txBody>
      </p:sp>
      <p:graphicFrame>
        <p:nvGraphicFramePr>
          <p:cNvPr id="5" name="Table Placeholder 4">
            <a:extLst>
              <a:ext uri="{FF2B5EF4-FFF2-40B4-BE49-F238E27FC236}">
                <a16:creationId xmlns:a16="http://schemas.microsoft.com/office/drawing/2014/main" id="{B8BDE4A5-FC6B-4774-96C7-052E906FBAAF}"/>
              </a:ext>
            </a:extLst>
          </p:cNvPr>
          <p:cNvGraphicFramePr>
            <a:graphicFrameLocks noGrp="1"/>
          </p:cNvGraphicFramePr>
          <p:nvPr>
            <p:ph type="tbl" sz="quarter" idx="13"/>
            <p:extLst>
              <p:ext uri="{D42A27DB-BD31-4B8C-83A1-F6EECF244321}">
                <p14:modId xmlns:p14="http://schemas.microsoft.com/office/powerpoint/2010/main" val="1821924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60174713"/>
                    </a:ext>
                  </a:extLst>
                </a:gridCol>
                <a:gridCol w="304495">
                  <a:extLst>
                    <a:ext uri="{9D8B030D-6E8A-4147-A177-3AD203B41FA5}">
                      <a16:colId xmlns:a16="http://schemas.microsoft.com/office/drawing/2014/main" val="1658127661"/>
                    </a:ext>
                  </a:extLst>
                </a:gridCol>
                <a:gridCol w="304495">
                  <a:extLst>
                    <a:ext uri="{9D8B030D-6E8A-4147-A177-3AD203B41FA5}">
                      <a16:colId xmlns:a16="http://schemas.microsoft.com/office/drawing/2014/main" val="1857144224"/>
                    </a:ext>
                  </a:extLst>
                </a:gridCol>
                <a:gridCol w="304495">
                  <a:extLst>
                    <a:ext uri="{9D8B030D-6E8A-4147-A177-3AD203B41FA5}">
                      <a16:colId xmlns:a16="http://schemas.microsoft.com/office/drawing/2014/main" val="3157358545"/>
                    </a:ext>
                  </a:extLst>
                </a:gridCol>
                <a:gridCol w="304495">
                  <a:extLst>
                    <a:ext uri="{9D8B030D-6E8A-4147-A177-3AD203B41FA5}">
                      <a16:colId xmlns:a16="http://schemas.microsoft.com/office/drawing/2014/main" val="3782010405"/>
                    </a:ext>
                  </a:extLst>
                </a:gridCol>
                <a:gridCol w="304495">
                  <a:extLst>
                    <a:ext uri="{9D8B030D-6E8A-4147-A177-3AD203B41FA5}">
                      <a16:colId xmlns:a16="http://schemas.microsoft.com/office/drawing/2014/main" val="528880461"/>
                    </a:ext>
                  </a:extLst>
                </a:gridCol>
                <a:gridCol w="304495">
                  <a:extLst>
                    <a:ext uri="{9D8B030D-6E8A-4147-A177-3AD203B41FA5}">
                      <a16:colId xmlns:a16="http://schemas.microsoft.com/office/drawing/2014/main" val="395307727"/>
                    </a:ext>
                  </a:extLst>
                </a:gridCol>
                <a:gridCol w="304495">
                  <a:extLst>
                    <a:ext uri="{9D8B030D-6E8A-4147-A177-3AD203B41FA5}">
                      <a16:colId xmlns:a16="http://schemas.microsoft.com/office/drawing/2014/main" val="2876529878"/>
                    </a:ext>
                  </a:extLst>
                </a:gridCol>
                <a:gridCol w="304495">
                  <a:extLst>
                    <a:ext uri="{9D8B030D-6E8A-4147-A177-3AD203B41FA5}">
                      <a16:colId xmlns:a16="http://schemas.microsoft.com/office/drawing/2014/main" val="1673286781"/>
                    </a:ext>
                  </a:extLst>
                </a:gridCol>
                <a:gridCol w="304495">
                  <a:extLst>
                    <a:ext uri="{9D8B030D-6E8A-4147-A177-3AD203B41FA5}">
                      <a16:colId xmlns:a16="http://schemas.microsoft.com/office/drawing/2014/main" val="348414892"/>
                    </a:ext>
                  </a:extLst>
                </a:gridCol>
                <a:gridCol w="304495">
                  <a:extLst>
                    <a:ext uri="{9D8B030D-6E8A-4147-A177-3AD203B41FA5}">
                      <a16:colId xmlns:a16="http://schemas.microsoft.com/office/drawing/2014/main" val="940824717"/>
                    </a:ext>
                  </a:extLst>
                </a:gridCol>
                <a:gridCol w="304495">
                  <a:extLst>
                    <a:ext uri="{9D8B030D-6E8A-4147-A177-3AD203B41FA5}">
                      <a16:colId xmlns:a16="http://schemas.microsoft.com/office/drawing/2014/main" val="2341221378"/>
                    </a:ext>
                  </a:extLst>
                </a:gridCol>
                <a:gridCol w="304495">
                  <a:extLst>
                    <a:ext uri="{9D8B030D-6E8A-4147-A177-3AD203B41FA5}">
                      <a16:colId xmlns:a16="http://schemas.microsoft.com/office/drawing/2014/main" val="3477273579"/>
                    </a:ext>
                  </a:extLst>
                </a:gridCol>
                <a:gridCol w="304495">
                  <a:extLst>
                    <a:ext uri="{9D8B030D-6E8A-4147-A177-3AD203B41FA5}">
                      <a16:colId xmlns:a16="http://schemas.microsoft.com/office/drawing/2014/main" val="548440604"/>
                    </a:ext>
                  </a:extLst>
                </a:gridCol>
                <a:gridCol w="304495">
                  <a:extLst>
                    <a:ext uri="{9D8B030D-6E8A-4147-A177-3AD203B41FA5}">
                      <a16:colId xmlns:a16="http://schemas.microsoft.com/office/drawing/2014/main" val="965335845"/>
                    </a:ext>
                  </a:extLst>
                </a:gridCol>
                <a:gridCol w="304495">
                  <a:extLst>
                    <a:ext uri="{9D8B030D-6E8A-4147-A177-3AD203B41FA5}">
                      <a16:colId xmlns:a16="http://schemas.microsoft.com/office/drawing/2014/main" val="3258565962"/>
                    </a:ext>
                  </a:extLst>
                </a:gridCol>
                <a:gridCol w="304495">
                  <a:extLst>
                    <a:ext uri="{9D8B030D-6E8A-4147-A177-3AD203B41FA5}">
                      <a16:colId xmlns:a16="http://schemas.microsoft.com/office/drawing/2014/main" val="3262981917"/>
                    </a:ext>
                  </a:extLst>
                </a:gridCol>
                <a:gridCol w="304495">
                  <a:extLst>
                    <a:ext uri="{9D8B030D-6E8A-4147-A177-3AD203B41FA5}">
                      <a16:colId xmlns:a16="http://schemas.microsoft.com/office/drawing/2014/main" val="3116052493"/>
                    </a:ext>
                  </a:extLst>
                </a:gridCol>
                <a:gridCol w="304495">
                  <a:extLst>
                    <a:ext uri="{9D8B030D-6E8A-4147-A177-3AD203B41FA5}">
                      <a16:colId xmlns:a16="http://schemas.microsoft.com/office/drawing/2014/main" val="2308260830"/>
                    </a:ext>
                  </a:extLst>
                </a:gridCol>
                <a:gridCol w="304495">
                  <a:extLst>
                    <a:ext uri="{9D8B030D-6E8A-4147-A177-3AD203B41FA5}">
                      <a16:colId xmlns:a16="http://schemas.microsoft.com/office/drawing/2014/main" val="2564753460"/>
                    </a:ext>
                  </a:extLst>
                </a:gridCol>
                <a:gridCol w="304495">
                  <a:extLst>
                    <a:ext uri="{9D8B030D-6E8A-4147-A177-3AD203B41FA5}">
                      <a16:colId xmlns:a16="http://schemas.microsoft.com/office/drawing/2014/main" val="1848447274"/>
                    </a:ext>
                  </a:extLst>
                </a:gridCol>
                <a:gridCol w="304495">
                  <a:extLst>
                    <a:ext uri="{9D8B030D-6E8A-4147-A177-3AD203B41FA5}">
                      <a16:colId xmlns:a16="http://schemas.microsoft.com/office/drawing/2014/main" val="3237387722"/>
                    </a:ext>
                  </a:extLst>
                </a:gridCol>
                <a:gridCol w="304495">
                  <a:extLst>
                    <a:ext uri="{9D8B030D-6E8A-4147-A177-3AD203B41FA5}">
                      <a16:colId xmlns:a16="http://schemas.microsoft.com/office/drawing/2014/main" val="2999857908"/>
                    </a:ext>
                  </a:extLst>
                </a:gridCol>
                <a:gridCol w="304495">
                  <a:extLst>
                    <a:ext uri="{9D8B030D-6E8A-4147-A177-3AD203B41FA5}">
                      <a16:colId xmlns:a16="http://schemas.microsoft.com/office/drawing/2014/main" val="2233239648"/>
                    </a:ext>
                  </a:extLst>
                </a:gridCol>
                <a:gridCol w="304495">
                  <a:extLst>
                    <a:ext uri="{9D8B030D-6E8A-4147-A177-3AD203B41FA5}">
                      <a16:colId xmlns:a16="http://schemas.microsoft.com/office/drawing/2014/main" val="304140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9682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0172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59877223"/>
                  </a:ext>
                </a:extLst>
              </a:tr>
            </a:tbl>
          </a:graphicData>
        </a:graphic>
      </p:graphicFrame>
      <p:sp>
        <p:nvSpPr>
          <p:cNvPr id="4" name="Text Placeholder 3">
            <a:extLst>
              <a:ext uri="{FF2B5EF4-FFF2-40B4-BE49-F238E27FC236}">
                <a16:creationId xmlns:a16="http://schemas.microsoft.com/office/drawing/2014/main" id="{57E9E28E-3594-4201-A3B7-C294DA12754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9736666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846E-FC5F-4390-9896-C6688C420C8B}"/>
              </a:ext>
            </a:extLst>
          </p:cNvPr>
          <p:cNvSpPr>
            <a:spLocks noGrp="1"/>
          </p:cNvSpPr>
          <p:nvPr>
            <p:ph type="title"/>
          </p:nvPr>
        </p:nvSpPr>
        <p:spPr/>
        <p:txBody>
          <a:bodyPr/>
          <a:lstStyle/>
          <a:p>
            <a:r>
              <a:rPr lang="en-US"/>
              <a:t>Interactions Distribution (Internal Benchmark) | All PT Channels</a:t>
            </a:r>
          </a:p>
        </p:txBody>
      </p:sp>
      <p:graphicFrame>
        <p:nvGraphicFramePr>
          <p:cNvPr id="6" name="Chart Placeholder 5">
            <a:extLst>
              <a:ext uri="{FF2B5EF4-FFF2-40B4-BE49-F238E27FC236}">
                <a16:creationId xmlns:a16="http://schemas.microsoft.com/office/drawing/2014/main" id="{0A6E438E-CF47-4A33-82D9-052411A49753}"/>
              </a:ext>
            </a:extLst>
          </p:cNvPr>
          <p:cNvGraphicFramePr>
            <a:graphicFrameLocks noGrp="1"/>
          </p:cNvGraphicFramePr>
          <p:nvPr>
            <p:ph type="chart" sz="quarter" idx="13"/>
            <p:extLst>
              <p:ext uri="{D42A27DB-BD31-4B8C-83A1-F6EECF244321}">
                <p14:modId xmlns:p14="http://schemas.microsoft.com/office/powerpoint/2010/main" val="782173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E50809-3C46-472B-8D46-953C63A077CB}"/>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675B86D9-A8C2-4FB2-B369-9255CCF2EB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7841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FB9E1-468D-4650-AE9C-D77A54ACE2B7}"/>
              </a:ext>
            </a:extLst>
          </p:cNvPr>
          <p:cNvSpPr>
            <a:spLocks noGrp="1"/>
          </p:cNvSpPr>
          <p:nvPr>
            <p:ph type="title"/>
          </p:nvPr>
        </p:nvSpPr>
        <p:spPr/>
        <p:txBody>
          <a:bodyPr/>
          <a:lstStyle/>
          <a:p>
            <a:r>
              <a:rPr lang="en-US"/>
              <a:t>Post Type Distribution Per Profile (Internal Benchmark)  | All PT Channels</a:t>
            </a:r>
          </a:p>
        </p:txBody>
      </p:sp>
      <p:graphicFrame>
        <p:nvGraphicFramePr>
          <p:cNvPr id="6" name="Chart Placeholder 5">
            <a:extLst>
              <a:ext uri="{FF2B5EF4-FFF2-40B4-BE49-F238E27FC236}">
                <a16:creationId xmlns:a16="http://schemas.microsoft.com/office/drawing/2014/main" id="{43D4D60D-BBAA-4C3B-8FD8-6E9203436896}"/>
              </a:ext>
            </a:extLst>
          </p:cNvPr>
          <p:cNvGraphicFramePr>
            <a:graphicFrameLocks noGrp="1"/>
          </p:cNvGraphicFramePr>
          <p:nvPr>
            <p:ph type="chart" sz="quarter" idx="13"/>
            <p:extLst>
              <p:ext uri="{D42A27DB-BD31-4B8C-83A1-F6EECF244321}">
                <p14:modId xmlns:p14="http://schemas.microsoft.com/office/powerpoint/2010/main" val="199008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8D582E-03FC-4FC7-91B8-2C45BE256C40}"/>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EF3A789B-0380-4456-94D0-BFBD700A0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2759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A8E9B-D480-437B-B4D7-5B0C633619E6}"/>
              </a:ext>
            </a:extLst>
          </p:cNvPr>
          <p:cNvSpPr>
            <a:spLocks noGrp="1"/>
          </p:cNvSpPr>
          <p:nvPr>
            <p:ph type="title"/>
          </p:nvPr>
        </p:nvSpPr>
        <p:spPr/>
        <p:txBody>
          <a:bodyPr/>
          <a:lstStyle/>
          <a:p>
            <a:r>
              <a:rPr lang="en-US"/>
              <a:t>User Posts Table (Internal Benchmark) | All PT Channels - 1 of 7</a:t>
            </a:r>
          </a:p>
        </p:txBody>
      </p:sp>
      <p:graphicFrame>
        <p:nvGraphicFramePr>
          <p:cNvPr id="5" name="Table Placeholder 4">
            <a:extLst>
              <a:ext uri="{FF2B5EF4-FFF2-40B4-BE49-F238E27FC236}">
                <a16:creationId xmlns:a16="http://schemas.microsoft.com/office/drawing/2014/main" id="{B0418040-6448-4EC5-8E69-4F8298A15856}"/>
              </a:ext>
            </a:extLst>
          </p:cNvPr>
          <p:cNvGraphicFramePr>
            <a:graphicFrameLocks noGrp="1"/>
          </p:cNvGraphicFramePr>
          <p:nvPr>
            <p:ph type="tbl" sz="quarter" idx="13"/>
            <p:extLst>
              <p:ext uri="{D42A27DB-BD31-4B8C-83A1-F6EECF244321}">
                <p14:modId xmlns:p14="http://schemas.microsoft.com/office/powerpoint/2010/main" val="234179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88021226"/>
                    </a:ext>
                  </a:extLst>
                </a:gridCol>
                <a:gridCol w="822960">
                  <a:extLst>
                    <a:ext uri="{9D8B030D-6E8A-4147-A177-3AD203B41FA5}">
                      <a16:colId xmlns:a16="http://schemas.microsoft.com/office/drawing/2014/main" val="11322523"/>
                    </a:ext>
                  </a:extLst>
                </a:gridCol>
                <a:gridCol w="822960">
                  <a:extLst>
                    <a:ext uri="{9D8B030D-6E8A-4147-A177-3AD203B41FA5}">
                      <a16:colId xmlns:a16="http://schemas.microsoft.com/office/drawing/2014/main" val="130764005"/>
                    </a:ext>
                  </a:extLst>
                </a:gridCol>
                <a:gridCol w="822960">
                  <a:extLst>
                    <a:ext uri="{9D8B030D-6E8A-4147-A177-3AD203B41FA5}">
                      <a16:colId xmlns:a16="http://schemas.microsoft.com/office/drawing/2014/main" val="2772653179"/>
                    </a:ext>
                  </a:extLst>
                </a:gridCol>
                <a:gridCol w="822960">
                  <a:extLst>
                    <a:ext uri="{9D8B030D-6E8A-4147-A177-3AD203B41FA5}">
                      <a16:colId xmlns:a16="http://schemas.microsoft.com/office/drawing/2014/main" val="2878521549"/>
                    </a:ext>
                  </a:extLst>
                </a:gridCol>
                <a:gridCol w="822960">
                  <a:extLst>
                    <a:ext uri="{9D8B030D-6E8A-4147-A177-3AD203B41FA5}">
                      <a16:colId xmlns:a16="http://schemas.microsoft.com/office/drawing/2014/main" val="539649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5539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207781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229534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3363023431"/>
                  </a:ext>
                </a:extLst>
              </a:tr>
            </a:tbl>
          </a:graphicData>
        </a:graphic>
      </p:graphicFrame>
      <p:sp>
        <p:nvSpPr>
          <p:cNvPr id="4" name="Text Placeholder 3">
            <a:extLst>
              <a:ext uri="{FF2B5EF4-FFF2-40B4-BE49-F238E27FC236}">
                <a16:creationId xmlns:a16="http://schemas.microsoft.com/office/drawing/2014/main" id="{58755AD4-132E-4536-8F96-B7677119133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28319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6918-4448-4C49-AB48-32BE5B7C48E7}"/>
              </a:ext>
            </a:extLst>
          </p:cNvPr>
          <p:cNvSpPr>
            <a:spLocks noGrp="1"/>
          </p:cNvSpPr>
          <p:nvPr>
            <p:ph type="title"/>
          </p:nvPr>
        </p:nvSpPr>
        <p:spPr/>
        <p:txBody>
          <a:bodyPr/>
          <a:lstStyle/>
          <a:p>
            <a:r>
              <a:rPr lang="en-US"/>
              <a:t>User Posts Table (Internal Benchmark) | All PT Channels - 2 of 7</a:t>
            </a:r>
          </a:p>
        </p:txBody>
      </p:sp>
      <p:graphicFrame>
        <p:nvGraphicFramePr>
          <p:cNvPr id="5" name="Table Placeholder 4">
            <a:extLst>
              <a:ext uri="{FF2B5EF4-FFF2-40B4-BE49-F238E27FC236}">
                <a16:creationId xmlns:a16="http://schemas.microsoft.com/office/drawing/2014/main" id="{1679E4EA-0D9D-402A-AA95-238D7FF56EDF}"/>
              </a:ext>
            </a:extLst>
          </p:cNvPr>
          <p:cNvGraphicFramePr>
            <a:graphicFrameLocks noGrp="1"/>
          </p:cNvGraphicFramePr>
          <p:nvPr>
            <p:ph type="tbl" sz="quarter" idx="13"/>
            <p:extLst>
              <p:ext uri="{D42A27DB-BD31-4B8C-83A1-F6EECF244321}">
                <p14:modId xmlns:p14="http://schemas.microsoft.com/office/powerpoint/2010/main" val="111348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3726594"/>
                    </a:ext>
                  </a:extLst>
                </a:gridCol>
                <a:gridCol w="822960">
                  <a:extLst>
                    <a:ext uri="{9D8B030D-6E8A-4147-A177-3AD203B41FA5}">
                      <a16:colId xmlns:a16="http://schemas.microsoft.com/office/drawing/2014/main" val="1775252219"/>
                    </a:ext>
                  </a:extLst>
                </a:gridCol>
                <a:gridCol w="822960">
                  <a:extLst>
                    <a:ext uri="{9D8B030D-6E8A-4147-A177-3AD203B41FA5}">
                      <a16:colId xmlns:a16="http://schemas.microsoft.com/office/drawing/2014/main" val="3651061271"/>
                    </a:ext>
                  </a:extLst>
                </a:gridCol>
                <a:gridCol w="822960">
                  <a:extLst>
                    <a:ext uri="{9D8B030D-6E8A-4147-A177-3AD203B41FA5}">
                      <a16:colId xmlns:a16="http://schemas.microsoft.com/office/drawing/2014/main" val="3714157166"/>
                    </a:ext>
                  </a:extLst>
                </a:gridCol>
                <a:gridCol w="822960">
                  <a:extLst>
                    <a:ext uri="{9D8B030D-6E8A-4147-A177-3AD203B41FA5}">
                      <a16:colId xmlns:a16="http://schemas.microsoft.com/office/drawing/2014/main" val="3133158787"/>
                    </a:ext>
                  </a:extLst>
                </a:gridCol>
                <a:gridCol w="822960">
                  <a:extLst>
                    <a:ext uri="{9D8B030D-6E8A-4147-A177-3AD203B41FA5}">
                      <a16:colId xmlns:a16="http://schemas.microsoft.com/office/drawing/2014/main" val="218391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9605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396133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114326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727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6451111"/>
                  </a:ext>
                </a:extLst>
              </a:tr>
            </a:tbl>
          </a:graphicData>
        </a:graphic>
      </p:graphicFrame>
      <p:sp>
        <p:nvSpPr>
          <p:cNvPr id="4" name="Text Placeholder 3">
            <a:extLst>
              <a:ext uri="{FF2B5EF4-FFF2-40B4-BE49-F238E27FC236}">
                <a16:creationId xmlns:a16="http://schemas.microsoft.com/office/drawing/2014/main" id="{F5B96C1A-0878-442C-A306-4B41B0DBB41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228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D5BE-CF7B-4468-8F0C-FACFD6BBB585}"/>
              </a:ext>
            </a:extLst>
          </p:cNvPr>
          <p:cNvSpPr>
            <a:spLocks noGrp="1"/>
          </p:cNvSpPr>
          <p:nvPr>
            <p:ph type="title"/>
          </p:nvPr>
        </p:nvSpPr>
        <p:spPr/>
        <p:txBody>
          <a:bodyPr/>
          <a:lstStyle/>
          <a:p>
            <a:r>
              <a:rPr lang="en-US"/>
              <a:t>User Posts Table (Internal Benchmark) | All PT Channels - 3 of 7</a:t>
            </a:r>
          </a:p>
        </p:txBody>
      </p:sp>
      <p:graphicFrame>
        <p:nvGraphicFramePr>
          <p:cNvPr id="5" name="Table Placeholder 4">
            <a:extLst>
              <a:ext uri="{FF2B5EF4-FFF2-40B4-BE49-F238E27FC236}">
                <a16:creationId xmlns:a16="http://schemas.microsoft.com/office/drawing/2014/main" id="{1DAAAABA-BBE2-4477-A01F-3963F460478D}"/>
              </a:ext>
            </a:extLst>
          </p:cNvPr>
          <p:cNvGraphicFramePr>
            <a:graphicFrameLocks noGrp="1"/>
          </p:cNvGraphicFramePr>
          <p:nvPr>
            <p:ph type="tbl" sz="quarter" idx="13"/>
            <p:extLst>
              <p:ext uri="{D42A27DB-BD31-4B8C-83A1-F6EECF244321}">
                <p14:modId xmlns:p14="http://schemas.microsoft.com/office/powerpoint/2010/main" val="1927361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57029555"/>
                    </a:ext>
                  </a:extLst>
                </a:gridCol>
                <a:gridCol w="822960">
                  <a:extLst>
                    <a:ext uri="{9D8B030D-6E8A-4147-A177-3AD203B41FA5}">
                      <a16:colId xmlns:a16="http://schemas.microsoft.com/office/drawing/2014/main" val="3069625913"/>
                    </a:ext>
                  </a:extLst>
                </a:gridCol>
                <a:gridCol w="822960">
                  <a:extLst>
                    <a:ext uri="{9D8B030D-6E8A-4147-A177-3AD203B41FA5}">
                      <a16:colId xmlns:a16="http://schemas.microsoft.com/office/drawing/2014/main" val="2572510981"/>
                    </a:ext>
                  </a:extLst>
                </a:gridCol>
                <a:gridCol w="822960">
                  <a:extLst>
                    <a:ext uri="{9D8B030D-6E8A-4147-A177-3AD203B41FA5}">
                      <a16:colId xmlns:a16="http://schemas.microsoft.com/office/drawing/2014/main" val="901416501"/>
                    </a:ext>
                  </a:extLst>
                </a:gridCol>
                <a:gridCol w="822960">
                  <a:extLst>
                    <a:ext uri="{9D8B030D-6E8A-4147-A177-3AD203B41FA5}">
                      <a16:colId xmlns:a16="http://schemas.microsoft.com/office/drawing/2014/main" val="2967836030"/>
                    </a:ext>
                  </a:extLst>
                </a:gridCol>
                <a:gridCol w="822960">
                  <a:extLst>
                    <a:ext uri="{9D8B030D-6E8A-4147-A177-3AD203B41FA5}">
                      <a16:colId xmlns:a16="http://schemas.microsoft.com/office/drawing/2014/main" val="214418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7490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316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418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176529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7166576"/>
                  </a:ext>
                </a:extLst>
              </a:tr>
            </a:tbl>
          </a:graphicData>
        </a:graphic>
      </p:graphicFrame>
      <p:sp>
        <p:nvSpPr>
          <p:cNvPr id="4" name="Text Placeholder 3">
            <a:extLst>
              <a:ext uri="{FF2B5EF4-FFF2-40B4-BE49-F238E27FC236}">
                <a16:creationId xmlns:a16="http://schemas.microsoft.com/office/drawing/2014/main" id="{FE227BBB-B50D-4190-BA2F-D1D8C5BDC39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57861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2CD23-CC88-44E6-B44A-6E7531ECF244}"/>
              </a:ext>
            </a:extLst>
          </p:cNvPr>
          <p:cNvSpPr>
            <a:spLocks noGrp="1"/>
          </p:cNvSpPr>
          <p:nvPr>
            <p:ph type="title"/>
          </p:nvPr>
        </p:nvSpPr>
        <p:spPr/>
        <p:txBody>
          <a:bodyPr/>
          <a:lstStyle/>
          <a:p>
            <a:r>
              <a:rPr lang="en-US"/>
              <a:t>User Posts Table (Internal Benchmark) | All PT Channels - 4 of 7</a:t>
            </a:r>
          </a:p>
        </p:txBody>
      </p:sp>
      <p:graphicFrame>
        <p:nvGraphicFramePr>
          <p:cNvPr id="5" name="Table Placeholder 4">
            <a:extLst>
              <a:ext uri="{FF2B5EF4-FFF2-40B4-BE49-F238E27FC236}">
                <a16:creationId xmlns:a16="http://schemas.microsoft.com/office/drawing/2014/main" id="{311166A2-481E-4380-A8DF-489C6CB0BC70}"/>
              </a:ext>
            </a:extLst>
          </p:cNvPr>
          <p:cNvGraphicFramePr>
            <a:graphicFrameLocks noGrp="1"/>
          </p:cNvGraphicFramePr>
          <p:nvPr>
            <p:ph type="tbl" sz="quarter" idx="13"/>
            <p:extLst>
              <p:ext uri="{D42A27DB-BD31-4B8C-83A1-F6EECF244321}">
                <p14:modId xmlns:p14="http://schemas.microsoft.com/office/powerpoint/2010/main" val="12332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0568225"/>
                    </a:ext>
                  </a:extLst>
                </a:gridCol>
                <a:gridCol w="822960">
                  <a:extLst>
                    <a:ext uri="{9D8B030D-6E8A-4147-A177-3AD203B41FA5}">
                      <a16:colId xmlns:a16="http://schemas.microsoft.com/office/drawing/2014/main" val="1429151300"/>
                    </a:ext>
                  </a:extLst>
                </a:gridCol>
                <a:gridCol w="822960">
                  <a:extLst>
                    <a:ext uri="{9D8B030D-6E8A-4147-A177-3AD203B41FA5}">
                      <a16:colId xmlns:a16="http://schemas.microsoft.com/office/drawing/2014/main" val="1256480496"/>
                    </a:ext>
                  </a:extLst>
                </a:gridCol>
                <a:gridCol w="822960">
                  <a:extLst>
                    <a:ext uri="{9D8B030D-6E8A-4147-A177-3AD203B41FA5}">
                      <a16:colId xmlns:a16="http://schemas.microsoft.com/office/drawing/2014/main" val="2898698611"/>
                    </a:ext>
                  </a:extLst>
                </a:gridCol>
                <a:gridCol w="822960">
                  <a:extLst>
                    <a:ext uri="{9D8B030D-6E8A-4147-A177-3AD203B41FA5}">
                      <a16:colId xmlns:a16="http://schemas.microsoft.com/office/drawing/2014/main" val="3954525656"/>
                    </a:ext>
                  </a:extLst>
                </a:gridCol>
                <a:gridCol w="822960">
                  <a:extLst>
                    <a:ext uri="{9D8B030D-6E8A-4147-A177-3AD203B41FA5}">
                      <a16:colId xmlns:a16="http://schemas.microsoft.com/office/drawing/2014/main" val="1340544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0395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42915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334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234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5384080"/>
                  </a:ext>
                </a:extLst>
              </a:tr>
            </a:tbl>
          </a:graphicData>
        </a:graphic>
      </p:graphicFrame>
      <p:sp>
        <p:nvSpPr>
          <p:cNvPr id="4" name="Text Placeholder 3">
            <a:extLst>
              <a:ext uri="{FF2B5EF4-FFF2-40B4-BE49-F238E27FC236}">
                <a16:creationId xmlns:a16="http://schemas.microsoft.com/office/drawing/2014/main" id="{6232B9E7-1319-4251-AD90-3DC631587E4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35429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0D126-04D4-4087-8B9A-A8EF65E44629}"/>
              </a:ext>
            </a:extLst>
          </p:cNvPr>
          <p:cNvSpPr>
            <a:spLocks noGrp="1"/>
          </p:cNvSpPr>
          <p:nvPr>
            <p:ph type="title"/>
          </p:nvPr>
        </p:nvSpPr>
        <p:spPr/>
        <p:txBody>
          <a:bodyPr/>
          <a:lstStyle/>
          <a:p>
            <a:r>
              <a:rPr lang="en-US"/>
              <a:t>User Posts Table (Internal Benchmark) | All PT Channels - 5 of 7</a:t>
            </a:r>
          </a:p>
        </p:txBody>
      </p:sp>
      <p:graphicFrame>
        <p:nvGraphicFramePr>
          <p:cNvPr id="5" name="Table Placeholder 4">
            <a:extLst>
              <a:ext uri="{FF2B5EF4-FFF2-40B4-BE49-F238E27FC236}">
                <a16:creationId xmlns:a16="http://schemas.microsoft.com/office/drawing/2014/main" id="{6976D8C5-9F19-4831-9DA2-4BFB6FCF2536}"/>
              </a:ext>
            </a:extLst>
          </p:cNvPr>
          <p:cNvGraphicFramePr>
            <a:graphicFrameLocks noGrp="1"/>
          </p:cNvGraphicFramePr>
          <p:nvPr>
            <p:ph type="tbl" sz="quarter" idx="13"/>
            <p:extLst>
              <p:ext uri="{D42A27DB-BD31-4B8C-83A1-F6EECF244321}">
                <p14:modId xmlns:p14="http://schemas.microsoft.com/office/powerpoint/2010/main" val="35073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0256334"/>
                    </a:ext>
                  </a:extLst>
                </a:gridCol>
                <a:gridCol w="822960">
                  <a:extLst>
                    <a:ext uri="{9D8B030D-6E8A-4147-A177-3AD203B41FA5}">
                      <a16:colId xmlns:a16="http://schemas.microsoft.com/office/drawing/2014/main" val="2254472474"/>
                    </a:ext>
                  </a:extLst>
                </a:gridCol>
                <a:gridCol w="822960">
                  <a:extLst>
                    <a:ext uri="{9D8B030D-6E8A-4147-A177-3AD203B41FA5}">
                      <a16:colId xmlns:a16="http://schemas.microsoft.com/office/drawing/2014/main" val="174010078"/>
                    </a:ext>
                  </a:extLst>
                </a:gridCol>
                <a:gridCol w="822960">
                  <a:extLst>
                    <a:ext uri="{9D8B030D-6E8A-4147-A177-3AD203B41FA5}">
                      <a16:colId xmlns:a16="http://schemas.microsoft.com/office/drawing/2014/main" val="2162628455"/>
                    </a:ext>
                  </a:extLst>
                </a:gridCol>
                <a:gridCol w="822960">
                  <a:extLst>
                    <a:ext uri="{9D8B030D-6E8A-4147-A177-3AD203B41FA5}">
                      <a16:colId xmlns:a16="http://schemas.microsoft.com/office/drawing/2014/main" val="4166458677"/>
                    </a:ext>
                  </a:extLst>
                </a:gridCol>
                <a:gridCol w="822960">
                  <a:extLst>
                    <a:ext uri="{9D8B030D-6E8A-4147-A177-3AD203B41FA5}">
                      <a16:colId xmlns:a16="http://schemas.microsoft.com/office/drawing/2014/main" val="2015051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3632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241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661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417889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419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8132476"/>
                  </a:ext>
                </a:extLst>
              </a:tr>
            </a:tbl>
          </a:graphicData>
        </a:graphic>
      </p:graphicFrame>
      <p:sp>
        <p:nvSpPr>
          <p:cNvPr id="4" name="Text Placeholder 3">
            <a:extLst>
              <a:ext uri="{FF2B5EF4-FFF2-40B4-BE49-F238E27FC236}">
                <a16:creationId xmlns:a16="http://schemas.microsoft.com/office/drawing/2014/main" id="{1EA30FB3-D2C0-44E9-B8B6-C89D1A529E9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765744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DFB25-A433-45EC-829F-4543FF5DCE02}"/>
              </a:ext>
            </a:extLst>
          </p:cNvPr>
          <p:cNvSpPr>
            <a:spLocks noGrp="1"/>
          </p:cNvSpPr>
          <p:nvPr>
            <p:ph type="title"/>
          </p:nvPr>
        </p:nvSpPr>
        <p:spPr/>
        <p:txBody>
          <a:bodyPr/>
          <a:lstStyle/>
          <a:p>
            <a:r>
              <a:rPr lang="en-US"/>
              <a:t>User Posts Table (Internal Benchmark) | All PT Channels - 6 of 7</a:t>
            </a:r>
          </a:p>
        </p:txBody>
      </p:sp>
      <p:graphicFrame>
        <p:nvGraphicFramePr>
          <p:cNvPr id="5" name="Table Placeholder 4">
            <a:extLst>
              <a:ext uri="{FF2B5EF4-FFF2-40B4-BE49-F238E27FC236}">
                <a16:creationId xmlns:a16="http://schemas.microsoft.com/office/drawing/2014/main" id="{A13B03AA-E7FE-4373-AC88-FED9DE963D4D}"/>
              </a:ext>
            </a:extLst>
          </p:cNvPr>
          <p:cNvGraphicFramePr>
            <a:graphicFrameLocks noGrp="1"/>
          </p:cNvGraphicFramePr>
          <p:nvPr>
            <p:ph type="tbl" sz="quarter" idx="13"/>
            <p:extLst>
              <p:ext uri="{D42A27DB-BD31-4B8C-83A1-F6EECF244321}">
                <p14:modId xmlns:p14="http://schemas.microsoft.com/office/powerpoint/2010/main" val="177576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5203271"/>
                    </a:ext>
                  </a:extLst>
                </a:gridCol>
                <a:gridCol w="822960">
                  <a:extLst>
                    <a:ext uri="{9D8B030D-6E8A-4147-A177-3AD203B41FA5}">
                      <a16:colId xmlns:a16="http://schemas.microsoft.com/office/drawing/2014/main" val="938393759"/>
                    </a:ext>
                  </a:extLst>
                </a:gridCol>
                <a:gridCol w="822960">
                  <a:extLst>
                    <a:ext uri="{9D8B030D-6E8A-4147-A177-3AD203B41FA5}">
                      <a16:colId xmlns:a16="http://schemas.microsoft.com/office/drawing/2014/main" val="1257972997"/>
                    </a:ext>
                  </a:extLst>
                </a:gridCol>
                <a:gridCol w="822960">
                  <a:extLst>
                    <a:ext uri="{9D8B030D-6E8A-4147-A177-3AD203B41FA5}">
                      <a16:colId xmlns:a16="http://schemas.microsoft.com/office/drawing/2014/main" val="3876777498"/>
                    </a:ext>
                  </a:extLst>
                </a:gridCol>
                <a:gridCol w="822960">
                  <a:extLst>
                    <a:ext uri="{9D8B030D-6E8A-4147-A177-3AD203B41FA5}">
                      <a16:colId xmlns:a16="http://schemas.microsoft.com/office/drawing/2014/main" val="4272390955"/>
                    </a:ext>
                  </a:extLst>
                </a:gridCol>
                <a:gridCol w="822960">
                  <a:extLst>
                    <a:ext uri="{9D8B030D-6E8A-4147-A177-3AD203B41FA5}">
                      <a16:colId xmlns:a16="http://schemas.microsoft.com/office/drawing/2014/main" val="1335347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8691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688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234518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13565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190392764"/>
                  </a:ext>
                </a:extLst>
              </a:tr>
            </a:tbl>
          </a:graphicData>
        </a:graphic>
      </p:graphicFrame>
      <p:sp>
        <p:nvSpPr>
          <p:cNvPr id="4" name="Text Placeholder 3">
            <a:extLst>
              <a:ext uri="{FF2B5EF4-FFF2-40B4-BE49-F238E27FC236}">
                <a16:creationId xmlns:a16="http://schemas.microsoft.com/office/drawing/2014/main" id="{FA93EE92-FA7C-4ABE-A74F-EA2A6C4CE0C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7438657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49609-24D0-459C-9027-89314D952C0E}"/>
              </a:ext>
            </a:extLst>
          </p:cNvPr>
          <p:cNvSpPr>
            <a:spLocks noGrp="1"/>
          </p:cNvSpPr>
          <p:nvPr>
            <p:ph type="title"/>
          </p:nvPr>
        </p:nvSpPr>
        <p:spPr/>
        <p:txBody>
          <a:bodyPr/>
          <a:lstStyle/>
          <a:p>
            <a:r>
              <a:rPr lang="en-US"/>
              <a:t>User Posts Table (Internal Benchmark) | All PT Channels - 7 of 7</a:t>
            </a:r>
          </a:p>
        </p:txBody>
      </p:sp>
      <p:graphicFrame>
        <p:nvGraphicFramePr>
          <p:cNvPr id="5" name="Table Placeholder 4">
            <a:extLst>
              <a:ext uri="{FF2B5EF4-FFF2-40B4-BE49-F238E27FC236}">
                <a16:creationId xmlns:a16="http://schemas.microsoft.com/office/drawing/2014/main" id="{FB2249D3-E3FF-484D-8CE9-12A97326DE5C}"/>
              </a:ext>
            </a:extLst>
          </p:cNvPr>
          <p:cNvGraphicFramePr>
            <a:graphicFrameLocks noGrp="1"/>
          </p:cNvGraphicFramePr>
          <p:nvPr>
            <p:ph type="tbl" sz="quarter" idx="13"/>
            <p:extLst>
              <p:ext uri="{D42A27DB-BD31-4B8C-83A1-F6EECF244321}">
                <p14:modId xmlns:p14="http://schemas.microsoft.com/office/powerpoint/2010/main" val="227668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86101713"/>
                    </a:ext>
                  </a:extLst>
                </a:gridCol>
                <a:gridCol w="822960">
                  <a:extLst>
                    <a:ext uri="{9D8B030D-6E8A-4147-A177-3AD203B41FA5}">
                      <a16:colId xmlns:a16="http://schemas.microsoft.com/office/drawing/2014/main" val="217691951"/>
                    </a:ext>
                  </a:extLst>
                </a:gridCol>
                <a:gridCol w="822960">
                  <a:extLst>
                    <a:ext uri="{9D8B030D-6E8A-4147-A177-3AD203B41FA5}">
                      <a16:colId xmlns:a16="http://schemas.microsoft.com/office/drawing/2014/main" val="3113539710"/>
                    </a:ext>
                  </a:extLst>
                </a:gridCol>
                <a:gridCol w="822960">
                  <a:extLst>
                    <a:ext uri="{9D8B030D-6E8A-4147-A177-3AD203B41FA5}">
                      <a16:colId xmlns:a16="http://schemas.microsoft.com/office/drawing/2014/main" val="2685838517"/>
                    </a:ext>
                  </a:extLst>
                </a:gridCol>
                <a:gridCol w="822960">
                  <a:extLst>
                    <a:ext uri="{9D8B030D-6E8A-4147-A177-3AD203B41FA5}">
                      <a16:colId xmlns:a16="http://schemas.microsoft.com/office/drawing/2014/main" val="2097212179"/>
                    </a:ext>
                  </a:extLst>
                </a:gridCol>
                <a:gridCol w="822960">
                  <a:extLst>
                    <a:ext uri="{9D8B030D-6E8A-4147-A177-3AD203B41FA5}">
                      <a16:colId xmlns:a16="http://schemas.microsoft.com/office/drawing/2014/main" val="40219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4396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3167447687"/>
                  </a:ext>
                </a:extLst>
              </a:tr>
            </a:tbl>
          </a:graphicData>
        </a:graphic>
      </p:graphicFrame>
      <p:sp>
        <p:nvSpPr>
          <p:cNvPr id="4" name="Text Placeholder 3">
            <a:extLst>
              <a:ext uri="{FF2B5EF4-FFF2-40B4-BE49-F238E27FC236}">
                <a16:creationId xmlns:a16="http://schemas.microsoft.com/office/drawing/2014/main" id="{47FF3305-9CD0-4CF4-B8AA-259C9F1A942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5420270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C4A68-E913-4C51-8264-6C98D7E5CD44}"/>
              </a:ext>
            </a:extLst>
          </p:cNvPr>
          <p:cNvSpPr>
            <a:spLocks noGrp="1"/>
          </p:cNvSpPr>
          <p:nvPr>
            <p:ph type="title"/>
          </p:nvPr>
        </p:nvSpPr>
        <p:spPr/>
        <p:txBody>
          <a:bodyPr/>
          <a:lstStyle/>
          <a:p>
            <a:r>
              <a:rPr lang="en-US"/>
              <a:t>Facebook Key Metrics Radar | All PT Channels</a:t>
            </a:r>
          </a:p>
        </p:txBody>
      </p:sp>
      <p:graphicFrame>
        <p:nvGraphicFramePr>
          <p:cNvPr id="6" name="Chart Placeholder 5">
            <a:extLst>
              <a:ext uri="{FF2B5EF4-FFF2-40B4-BE49-F238E27FC236}">
                <a16:creationId xmlns:a16="http://schemas.microsoft.com/office/drawing/2014/main" id="{7BC18A92-DF6D-4EE4-BF5B-EBF9A920DF82}"/>
              </a:ext>
            </a:extLst>
          </p:cNvPr>
          <p:cNvGraphicFramePr>
            <a:graphicFrameLocks noGrp="1"/>
          </p:cNvGraphicFramePr>
          <p:nvPr>
            <p:ph type="chart" sz="quarter" idx="13"/>
            <p:extLst>
              <p:ext uri="{D42A27DB-BD31-4B8C-83A1-F6EECF244321}">
                <p14:modId xmlns:p14="http://schemas.microsoft.com/office/powerpoint/2010/main" val="821618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CB8E0-802A-4218-8439-81B078E535A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EFC3418-079F-4B80-B6C4-9CACB0E85F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5615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49BB9-9A11-467B-98F8-59386AEBE1C7}"/>
              </a:ext>
            </a:extLst>
          </p:cNvPr>
          <p:cNvSpPr>
            <a:spLocks noGrp="1"/>
          </p:cNvSpPr>
          <p:nvPr>
            <p:ph type="title"/>
          </p:nvPr>
        </p:nvSpPr>
        <p:spPr/>
        <p:txBody>
          <a:bodyPr/>
          <a:lstStyle/>
          <a:p>
            <a:r>
              <a:rPr lang="en-US"/>
              <a:t>Facebook Interaction Rate By Post Type | Bosch Profi-Elektrowerkzeuge und Zubehör</a:t>
            </a:r>
          </a:p>
        </p:txBody>
      </p:sp>
      <p:graphicFrame>
        <p:nvGraphicFramePr>
          <p:cNvPr id="6" name="Chart Placeholder 5">
            <a:extLst>
              <a:ext uri="{FF2B5EF4-FFF2-40B4-BE49-F238E27FC236}">
                <a16:creationId xmlns:a16="http://schemas.microsoft.com/office/drawing/2014/main" id="{974F32E6-6781-46FA-BB77-404D23562AF9}"/>
              </a:ext>
            </a:extLst>
          </p:cNvPr>
          <p:cNvGraphicFramePr>
            <a:graphicFrameLocks noGrp="1"/>
          </p:cNvGraphicFramePr>
          <p:nvPr>
            <p:ph type="chart" sz="quarter" idx="13"/>
            <p:extLst>
              <p:ext uri="{D42A27DB-BD31-4B8C-83A1-F6EECF244321}">
                <p14:modId xmlns:p14="http://schemas.microsoft.com/office/powerpoint/2010/main" val="644203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65072E-6412-43D1-B534-33E7995CC0D1}"/>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8E2DF7D9-5541-4861-BA1D-178FC7129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9633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7D19C-069C-4B4B-8BE3-B19FC455C48F}"/>
              </a:ext>
            </a:extLst>
          </p:cNvPr>
          <p:cNvSpPr>
            <a:spLocks noGrp="1"/>
          </p:cNvSpPr>
          <p:nvPr>
            <p:ph type="title"/>
          </p:nvPr>
        </p:nvSpPr>
        <p:spPr/>
        <p:txBody>
          <a:bodyPr/>
          <a:lstStyle/>
          <a:p>
            <a:r>
              <a:rPr lang="en-US"/>
              <a:t>Facebook Reach By Country Table | Bosch Profi-Elektrowerkzeuge und Zubehör - 1 of 3</a:t>
            </a:r>
          </a:p>
        </p:txBody>
      </p:sp>
      <p:graphicFrame>
        <p:nvGraphicFramePr>
          <p:cNvPr id="5" name="Table Placeholder 4">
            <a:extLst>
              <a:ext uri="{FF2B5EF4-FFF2-40B4-BE49-F238E27FC236}">
                <a16:creationId xmlns:a16="http://schemas.microsoft.com/office/drawing/2014/main" id="{F41B5610-238A-4BB2-A86D-27AF34C34156}"/>
              </a:ext>
            </a:extLst>
          </p:cNvPr>
          <p:cNvGraphicFramePr>
            <a:graphicFrameLocks noGrp="1"/>
          </p:cNvGraphicFramePr>
          <p:nvPr>
            <p:ph type="tbl" sz="quarter" idx="13"/>
            <p:extLst>
              <p:ext uri="{D42A27DB-BD31-4B8C-83A1-F6EECF244321}">
                <p14:modId xmlns:p14="http://schemas.microsoft.com/office/powerpoint/2010/main" val="183077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36210442"/>
                    </a:ext>
                  </a:extLst>
                </a:gridCol>
                <a:gridCol w="3291840">
                  <a:extLst>
                    <a:ext uri="{9D8B030D-6E8A-4147-A177-3AD203B41FA5}">
                      <a16:colId xmlns:a16="http://schemas.microsoft.com/office/drawing/2014/main" val="1880791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75902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5425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277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3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7430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791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32953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a:t>
                      </a:r>
                    </a:p>
                  </a:txBody>
                  <a:tcPr/>
                </a:tc>
                <a:extLst>
                  <a:ext uri="{0D108BD9-81ED-4DB2-BD59-A6C34878D82A}">
                    <a16:rowId xmlns:a16="http://schemas.microsoft.com/office/drawing/2014/main" val="32548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3185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6149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50076739"/>
                  </a:ext>
                </a:extLst>
              </a:tr>
            </a:tbl>
          </a:graphicData>
        </a:graphic>
      </p:graphicFrame>
      <p:sp>
        <p:nvSpPr>
          <p:cNvPr id="4" name="Text Placeholder 3">
            <a:extLst>
              <a:ext uri="{FF2B5EF4-FFF2-40B4-BE49-F238E27FC236}">
                <a16:creationId xmlns:a16="http://schemas.microsoft.com/office/drawing/2014/main" id="{31724C0A-535E-47B5-8F32-4848A32EE48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172188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109F-DD90-4E2A-B443-10B6F06A6A3D}"/>
              </a:ext>
            </a:extLst>
          </p:cNvPr>
          <p:cNvSpPr>
            <a:spLocks noGrp="1"/>
          </p:cNvSpPr>
          <p:nvPr>
            <p:ph type="title"/>
          </p:nvPr>
        </p:nvSpPr>
        <p:spPr/>
        <p:txBody>
          <a:bodyPr/>
          <a:lstStyle/>
          <a:p>
            <a:r>
              <a:rPr lang="en-US"/>
              <a:t>Facebook Reach By Country Table | Bosch Profi-Elektrowerkzeuge und Zubehör - 2 of 3</a:t>
            </a:r>
          </a:p>
        </p:txBody>
      </p:sp>
      <p:graphicFrame>
        <p:nvGraphicFramePr>
          <p:cNvPr id="5" name="Table Placeholder 4">
            <a:extLst>
              <a:ext uri="{FF2B5EF4-FFF2-40B4-BE49-F238E27FC236}">
                <a16:creationId xmlns:a16="http://schemas.microsoft.com/office/drawing/2014/main" id="{122732E7-4EB4-4A3F-9D13-07CAA6C3788E}"/>
              </a:ext>
            </a:extLst>
          </p:cNvPr>
          <p:cNvGraphicFramePr>
            <a:graphicFrameLocks noGrp="1"/>
          </p:cNvGraphicFramePr>
          <p:nvPr>
            <p:ph type="tbl" sz="quarter" idx="13"/>
            <p:extLst>
              <p:ext uri="{D42A27DB-BD31-4B8C-83A1-F6EECF244321}">
                <p14:modId xmlns:p14="http://schemas.microsoft.com/office/powerpoint/2010/main" val="1108727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8041055"/>
                    </a:ext>
                  </a:extLst>
                </a:gridCol>
                <a:gridCol w="3291840">
                  <a:extLst>
                    <a:ext uri="{9D8B030D-6E8A-4147-A177-3AD203B41FA5}">
                      <a16:colId xmlns:a16="http://schemas.microsoft.com/office/drawing/2014/main" val="304041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91524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474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08995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6558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1733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3286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3961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56804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Botswana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4671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Belarus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2224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82927502"/>
                  </a:ext>
                </a:extLst>
              </a:tr>
            </a:tbl>
          </a:graphicData>
        </a:graphic>
      </p:graphicFrame>
      <p:sp>
        <p:nvSpPr>
          <p:cNvPr id="4" name="Text Placeholder 3">
            <a:extLst>
              <a:ext uri="{FF2B5EF4-FFF2-40B4-BE49-F238E27FC236}">
                <a16:creationId xmlns:a16="http://schemas.microsoft.com/office/drawing/2014/main" id="{133265F5-FBAE-425F-993F-A91B05517DB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8779857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163B-E368-4BE1-95B2-D5FB7E2C1CF5}"/>
              </a:ext>
            </a:extLst>
          </p:cNvPr>
          <p:cNvSpPr>
            <a:spLocks noGrp="1"/>
          </p:cNvSpPr>
          <p:nvPr>
            <p:ph type="title"/>
          </p:nvPr>
        </p:nvSpPr>
        <p:spPr/>
        <p:txBody>
          <a:bodyPr/>
          <a:lstStyle/>
          <a:p>
            <a:r>
              <a:rPr lang="en-US"/>
              <a:t>Facebook Reach By Country Table | Bosch Profi-Elektrowerkzeuge und Zubehör - 3 of 3</a:t>
            </a:r>
          </a:p>
        </p:txBody>
      </p:sp>
      <p:graphicFrame>
        <p:nvGraphicFramePr>
          <p:cNvPr id="5" name="Table Placeholder 4">
            <a:extLst>
              <a:ext uri="{FF2B5EF4-FFF2-40B4-BE49-F238E27FC236}">
                <a16:creationId xmlns:a16="http://schemas.microsoft.com/office/drawing/2014/main" id="{D5B76C60-B0ED-41F3-8200-86C9F274D725}"/>
              </a:ext>
            </a:extLst>
          </p:cNvPr>
          <p:cNvGraphicFramePr>
            <a:graphicFrameLocks noGrp="1"/>
          </p:cNvGraphicFramePr>
          <p:nvPr>
            <p:ph type="tbl" sz="quarter" idx="13"/>
            <p:extLst>
              <p:ext uri="{D42A27DB-BD31-4B8C-83A1-F6EECF244321}">
                <p14:modId xmlns:p14="http://schemas.microsoft.com/office/powerpoint/2010/main" val="68322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4779159"/>
                    </a:ext>
                  </a:extLst>
                </a:gridCol>
                <a:gridCol w="3291840">
                  <a:extLst>
                    <a:ext uri="{9D8B030D-6E8A-4147-A177-3AD203B41FA5}">
                      <a16:colId xmlns:a16="http://schemas.microsoft.com/office/drawing/2014/main" val="3702059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14750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extLst>
                  <a:ext uri="{0D108BD9-81ED-4DB2-BD59-A6C34878D82A}">
                    <a16:rowId xmlns:a16="http://schemas.microsoft.com/office/drawing/2014/main" val="358182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7860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393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08259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00934188"/>
                  </a:ext>
                </a:extLst>
              </a:tr>
            </a:tbl>
          </a:graphicData>
        </a:graphic>
      </p:graphicFrame>
      <p:sp>
        <p:nvSpPr>
          <p:cNvPr id="4" name="Text Placeholder 3">
            <a:extLst>
              <a:ext uri="{FF2B5EF4-FFF2-40B4-BE49-F238E27FC236}">
                <a16:creationId xmlns:a16="http://schemas.microsoft.com/office/drawing/2014/main" id="{63EB59D9-5463-4F09-9F1B-C4F61F80246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541606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6CBC-17C6-4D5E-9CB5-431DDFD88B91}"/>
              </a:ext>
            </a:extLst>
          </p:cNvPr>
          <p:cNvSpPr>
            <a:spLocks noGrp="1"/>
          </p:cNvSpPr>
          <p:nvPr>
            <p:ph type="title"/>
          </p:nvPr>
        </p:nvSpPr>
        <p:spPr/>
        <p:txBody>
          <a:bodyPr/>
          <a:lstStyle/>
          <a:p>
            <a:r>
              <a:rPr lang="en-US"/>
              <a:t>Facebook Sponsored Posts Distribution | Bosch Profi-Elektrowerkzeuge und Zubehör</a:t>
            </a:r>
          </a:p>
        </p:txBody>
      </p:sp>
      <p:graphicFrame>
        <p:nvGraphicFramePr>
          <p:cNvPr id="6" name="Chart Placeholder 5">
            <a:extLst>
              <a:ext uri="{FF2B5EF4-FFF2-40B4-BE49-F238E27FC236}">
                <a16:creationId xmlns:a16="http://schemas.microsoft.com/office/drawing/2014/main" id="{7B72E410-E4F2-492D-94E9-467529232DCB}"/>
              </a:ext>
            </a:extLst>
          </p:cNvPr>
          <p:cNvGraphicFramePr>
            <a:graphicFrameLocks noGrp="1"/>
          </p:cNvGraphicFramePr>
          <p:nvPr>
            <p:ph type="chart" sz="quarter" idx="13"/>
            <p:extLst>
              <p:ext uri="{D42A27DB-BD31-4B8C-83A1-F6EECF244321}">
                <p14:modId xmlns:p14="http://schemas.microsoft.com/office/powerpoint/2010/main" val="2338267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603F67-E9B9-4161-8F98-8AAC3A06F6A3}"/>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6B2FE18F-1C77-4A39-9215-ED53F7133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68363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17D5-9274-467C-A27D-6ECB871C5BA2}"/>
              </a:ext>
            </a:extLst>
          </p:cNvPr>
          <p:cNvSpPr>
            <a:spLocks noGrp="1"/>
          </p:cNvSpPr>
          <p:nvPr>
            <p:ph type="title"/>
          </p:nvPr>
        </p:nvSpPr>
        <p:spPr/>
        <p:txBody>
          <a:bodyPr/>
          <a:lstStyle/>
          <a:p>
            <a:r>
              <a:rPr lang="en-US"/>
              <a:t>Facebook Hashtag Detection | Bosch Profi-Elektrowerkzeuge und Zubehör</a:t>
            </a:r>
          </a:p>
        </p:txBody>
      </p:sp>
      <p:graphicFrame>
        <p:nvGraphicFramePr>
          <p:cNvPr id="5" name="Table Placeholder 4">
            <a:extLst>
              <a:ext uri="{FF2B5EF4-FFF2-40B4-BE49-F238E27FC236}">
                <a16:creationId xmlns:a16="http://schemas.microsoft.com/office/drawing/2014/main" id="{B7684543-9F6A-43DB-9C6A-5A6C6987C76C}"/>
              </a:ext>
            </a:extLst>
          </p:cNvPr>
          <p:cNvGraphicFramePr>
            <a:graphicFrameLocks noGrp="1"/>
          </p:cNvGraphicFramePr>
          <p:nvPr>
            <p:ph type="tbl" sz="quarter" idx="13"/>
            <p:extLst>
              <p:ext uri="{D42A27DB-BD31-4B8C-83A1-F6EECF244321}">
                <p14:modId xmlns:p14="http://schemas.microsoft.com/office/powerpoint/2010/main" val="30128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1981602"/>
                    </a:ext>
                  </a:extLst>
                </a:gridCol>
                <a:gridCol w="1234440">
                  <a:extLst>
                    <a:ext uri="{9D8B030D-6E8A-4147-A177-3AD203B41FA5}">
                      <a16:colId xmlns:a16="http://schemas.microsoft.com/office/drawing/2014/main" val="348346176"/>
                    </a:ext>
                  </a:extLst>
                </a:gridCol>
                <a:gridCol w="1234440">
                  <a:extLst>
                    <a:ext uri="{9D8B030D-6E8A-4147-A177-3AD203B41FA5}">
                      <a16:colId xmlns:a16="http://schemas.microsoft.com/office/drawing/2014/main" val="3401352027"/>
                    </a:ext>
                  </a:extLst>
                </a:gridCol>
                <a:gridCol w="1234440">
                  <a:extLst>
                    <a:ext uri="{9D8B030D-6E8A-4147-A177-3AD203B41FA5}">
                      <a16:colId xmlns:a16="http://schemas.microsoft.com/office/drawing/2014/main" val="2537856620"/>
                    </a:ext>
                  </a:extLst>
                </a:gridCol>
                <a:gridCol w="1234440">
                  <a:extLst>
                    <a:ext uri="{9D8B030D-6E8A-4147-A177-3AD203B41FA5}">
                      <a16:colId xmlns:a16="http://schemas.microsoft.com/office/drawing/2014/main" val="1923796179"/>
                    </a:ext>
                  </a:extLst>
                </a:gridCol>
                <a:gridCol w="1234440">
                  <a:extLst>
                    <a:ext uri="{9D8B030D-6E8A-4147-A177-3AD203B41FA5}">
                      <a16:colId xmlns:a16="http://schemas.microsoft.com/office/drawing/2014/main" val="98943361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700875667"/>
                  </a:ext>
                </a:extLst>
              </a:tr>
              <a:tr h="370840">
                <a:tc>
                  <a:txBody>
                    <a:bodyPr/>
                    <a:lstStyle/>
                    <a:p>
                      <a:r>
                        <a:rPr lang="en-US" sz="1000"/>
                        <a:t>#builtwithBosch</a:t>
                      </a:r>
                    </a:p>
                  </a:txBody>
                  <a:tcPr/>
                </a:tc>
                <a:tc>
                  <a:txBody>
                    <a:bodyPr/>
                    <a:lstStyle/>
                    <a:p>
                      <a:r>
                        <a:rPr lang="en-US" sz="1000"/>
                        <a:t>4</a:t>
                      </a:r>
                    </a:p>
                  </a:txBody>
                  <a:tcPr/>
                </a:tc>
                <a:tc>
                  <a:txBody>
                    <a:bodyPr/>
                    <a:lstStyle/>
                    <a:p>
                      <a:r>
                        <a:rPr lang="en-US" sz="1000"/>
                        <a:t>80.5</a:t>
                      </a:r>
                    </a:p>
                  </a:txBody>
                  <a:tcPr/>
                </a:tc>
                <a:tc>
                  <a:txBody>
                    <a:bodyPr/>
                    <a:lstStyle/>
                    <a:p>
                      <a:r>
                        <a:rPr lang="en-US" sz="1000"/>
                        <a:t>13.75</a:t>
                      </a:r>
                    </a:p>
                  </a:txBody>
                  <a:tcPr/>
                </a:tc>
                <a:tc>
                  <a:txBody>
                    <a:bodyPr/>
                    <a:lstStyle/>
                    <a:p>
                      <a:r>
                        <a:rPr lang="en-US" sz="1000"/>
                        <a:t>11.25</a:t>
                      </a:r>
                    </a:p>
                  </a:txBody>
                  <a:tcPr/>
                </a:tc>
                <a:tc>
                  <a:txBody>
                    <a:bodyPr/>
                    <a:lstStyle/>
                    <a:p>
                      <a:r>
                        <a:rPr lang="en-US" sz="1000"/>
                        <a:t>105.5</a:t>
                      </a:r>
                    </a:p>
                  </a:txBody>
                  <a:tcPr/>
                </a:tc>
                <a:extLst>
                  <a:ext uri="{0D108BD9-81ED-4DB2-BD59-A6C34878D82A}">
                    <a16:rowId xmlns:a16="http://schemas.microsoft.com/office/drawing/2014/main" val="2316311557"/>
                  </a:ext>
                </a:extLst>
              </a:tr>
              <a:tr h="370840">
                <a:tc>
                  <a:txBody>
                    <a:bodyPr/>
                    <a:lstStyle/>
                    <a:p>
                      <a:r>
                        <a:rPr lang="en-US" sz="1000"/>
                        <a:t>#whyiwork</a:t>
                      </a:r>
                    </a:p>
                  </a:txBody>
                  <a:tcPr/>
                </a:tc>
                <a:tc>
                  <a:txBody>
                    <a:bodyPr/>
                    <a:lstStyle/>
                    <a:p>
                      <a:r>
                        <a:rPr lang="en-US" sz="1000"/>
                        <a:t>3</a:t>
                      </a:r>
                    </a:p>
                  </a:txBody>
                  <a:tcPr/>
                </a:tc>
                <a:tc>
                  <a:txBody>
                    <a:bodyPr/>
                    <a:lstStyle/>
                    <a:p>
                      <a:r>
                        <a:rPr lang="en-US" sz="1000"/>
                        <a:t>103.66666666667</a:t>
                      </a:r>
                    </a:p>
                  </a:txBody>
                  <a:tcPr/>
                </a:tc>
                <a:tc>
                  <a:txBody>
                    <a:bodyPr/>
                    <a:lstStyle/>
                    <a:p>
                      <a:r>
                        <a:rPr lang="en-US" sz="1000"/>
                        <a:t>32</a:t>
                      </a:r>
                    </a:p>
                  </a:txBody>
                  <a:tcPr/>
                </a:tc>
                <a:tc>
                  <a:txBody>
                    <a:bodyPr/>
                    <a:lstStyle/>
                    <a:p>
                      <a:r>
                        <a:rPr lang="en-US" sz="1000"/>
                        <a:t>19.333333333333</a:t>
                      </a:r>
                    </a:p>
                  </a:txBody>
                  <a:tcPr/>
                </a:tc>
                <a:tc>
                  <a:txBody>
                    <a:bodyPr/>
                    <a:lstStyle/>
                    <a:p>
                      <a:r>
                        <a:rPr lang="en-US" sz="1000"/>
                        <a:t>155</a:t>
                      </a:r>
                    </a:p>
                  </a:txBody>
                  <a:tcPr/>
                </a:tc>
                <a:extLst>
                  <a:ext uri="{0D108BD9-81ED-4DB2-BD59-A6C34878D82A}">
                    <a16:rowId xmlns:a16="http://schemas.microsoft.com/office/drawing/2014/main" val="2753332633"/>
                  </a:ext>
                </a:extLst>
              </a:tr>
              <a:tr h="370840">
                <a:tc>
                  <a:txBody>
                    <a:bodyPr/>
                    <a:lstStyle/>
                    <a:p>
                      <a:r>
                        <a:rPr lang="en-US" sz="1000"/>
                        <a:t>#1</a:t>
                      </a:r>
                    </a:p>
                  </a:txBody>
                  <a:tcPr/>
                </a:tc>
                <a:tc>
                  <a:txBody>
                    <a:bodyPr/>
                    <a:lstStyle/>
                    <a:p>
                      <a:r>
                        <a:rPr lang="en-US" sz="1000"/>
                        <a:t>2</a:t>
                      </a:r>
                    </a:p>
                  </a:txBody>
                  <a:tcPr/>
                </a:tc>
                <a:tc>
                  <a:txBody>
                    <a:bodyPr/>
                    <a:lstStyle/>
                    <a:p>
                      <a:r>
                        <a:rPr lang="en-US" sz="1000"/>
                        <a:t>340.5</a:t>
                      </a:r>
                    </a:p>
                  </a:txBody>
                  <a:tcPr/>
                </a:tc>
                <a:tc>
                  <a:txBody>
                    <a:bodyPr/>
                    <a:lstStyle/>
                    <a:p>
                      <a:r>
                        <a:rPr lang="en-US" sz="1000"/>
                        <a:t>37</a:t>
                      </a:r>
                    </a:p>
                  </a:txBody>
                  <a:tcPr/>
                </a:tc>
                <a:tc>
                  <a:txBody>
                    <a:bodyPr/>
                    <a:lstStyle/>
                    <a:p>
                      <a:r>
                        <a:rPr lang="en-US" sz="1000"/>
                        <a:t>24</a:t>
                      </a:r>
                    </a:p>
                  </a:txBody>
                  <a:tcPr/>
                </a:tc>
                <a:tc>
                  <a:txBody>
                    <a:bodyPr/>
                    <a:lstStyle/>
                    <a:p>
                      <a:r>
                        <a:rPr lang="en-US" sz="1000"/>
                        <a:t>401.5</a:t>
                      </a:r>
                    </a:p>
                  </a:txBody>
                  <a:tcPr/>
                </a:tc>
                <a:extLst>
                  <a:ext uri="{0D108BD9-81ED-4DB2-BD59-A6C34878D82A}">
                    <a16:rowId xmlns:a16="http://schemas.microsoft.com/office/drawing/2014/main" val="1122819445"/>
                  </a:ext>
                </a:extLst>
              </a:tr>
              <a:tr h="370840">
                <a:tc>
                  <a:txBody>
                    <a:bodyPr/>
                    <a:lstStyle/>
                    <a:p>
                      <a:r>
                        <a:rPr lang="en-US" sz="1000"/>
                        <a:t>#BoschCordless</a:t>
                      </a:r>
                    </a:p>
                  </a:txBody>
                  <a:tcPr/>
                </a:tc>
                <a:tc>
                  <a:txBody>
                    <a:bodyPr/>
                    <a:lstStyle/>
                    <a:p>
                      <a:r>
                        <a:rPr lang="en-US" sz="1000"/>
                        <a:t>7</a:t>
                      </a:r>
                    </a:p>
                  </a:txBody>
                  <a:tcPr/>
                </a:tc>
                <a:tc>
                  <a:txBody>
                    <a:bodyPr/>
                    <a:lstStyle/>
                    <a:p>
                      <a:r>
                        <a:rPr lang="en-US" sz="1000"/>
                        <a:t>230</a:t>
                      </a:r>
                    </a:p>
                  </a:txBody>
                  <a:tcPr/>
                </a:tc>
                <a:tc>
                  <a:txBody>
                    <a:bodyPr/>
                    <a:lstStyle/>
                    <a:p>
                      <a:r>
                        <a:rPr lang="en-US" sz="1000"/>
                        <a:t>36</a:t>
                      </a:r>
                    </a:p>
                  </a:txBody>
                  <a:tcPr/>
                </a:tc>
                <a:tc>
                  <a:txBody>
                    <a:bodyPr/>
                    <a:lstStyle/>
                    <a:p>
                      <a:r>
                        <a:rPr lang="en-US" sz="1000"/>
                        <a:t>25.714285714286</a:t>
                      </a:r>
                    </a:p>
                  </a:txBody>
                  <a:tcPr/>
                </a:tc>
                <a:tc>
                  <a:txBody>
                    <a:bodyPr/>
                    <a:lstStyle/>
                    <a:p>
                      <a:r>
                        <a:rPr lang="en-US" sz="1000"/>
                        <a:t>291.71428571429</a:t>
                      </a:r>
                    </a:p>
                  </a:txBody>
                  <a:tcPr/>
                </a:tc>
                <a:extLst>
                  <a:ext uri="{0D108BD9-81ED-4DB2-BD59-A6C34878D82A}">
                    <a16:rowId xmlns:a16="http://schemas.microsoft.com/office/drawing/2014/main" val="1722204288"/>
                  </a:ext>
                </a:extLst>
              </a:tr>
              <a:tr h="370840">
                <a:tc>
                  <a:txBody>
                    <a:bodyPr/>
                    <a:lstStyle/>
                    <a:p>
                      <a:r>
                        <a:rPr lang="en-US" sz="1000"/>
                        <a:t>#TagdesLichts</a:t>
                      </a:r>
                    </a:p>
                  </a:txBody>
                  <a:tcPr/>
                </a:tc>
                <a:tc>
                  <a:txBody>
                    <a:bodyPr/>
                    <a:lstStyle/>
                    <a:p>
                      <a:r>
                        <a:rPr lang="en-US" sz="1000"/>
                        <a:t>1</a:t>
                      </a:r>
                    </a:p>
                  </a:txBody>
                  <a:tcPr/>
                </a:tc>
                <a:tc>
                  <a:txBody>
                    <a:bodyPr/>
                    <a:lstStyle/>
                    <a:p>
                      <a:r>
                        <a:rPr lang="en-US" sz="1000"/>
                        <a:t>112</a:t>
                      </a:r>
                    </a:p>
                  </a:txBody>
                  <a:tcPr/>
                </a:tc>
                <a:tc>
                  <a:txBody>
                    <a:bodyPr/>
                    <a:lstStyle/>
                    <a:p>
                      <a:r>
                        <a:rPr lang="en-US" sz="1000"/>
                        <a:t>16</a:t>
                      </a:r>
                    </a:p>
                  </a:txBody>
                  <a:tcPr/>
                </a:tc>
                <a:tc>
                  <a:txBody>
                    <a:bodyPr/>
                    <a:lstStyle/>
                    <a:p>
                      <a:r>
                        <a:rPr lang="en-US" sz="1000"/>
                        <a:t>11</a:t>
                      </a:r>
                    </a:p>
                  </a:txBody>
                  <a:tcPr/>
                </a:tc>
                <a:tc>
                  <a:txBody>
                    <a:bodyPr/>
                    <a:lstStyle/>
                    <a:p>
                      <a:r>
                        <a:rPr lang="en-US" sz="1000"/>
                        <a:t>139</a:t>
                      </a:r>
                    </a:p>
                  </a:txBody>
                  <a:tcPr/>
                </a:tc>
                <a:extLst>
                  <a:ext uri="{0D108BD9-81ED-4DB2-BD59-A6C34878D82A}">
                    <a16:rowId xmlns:a16="http://schemas.microsoft.com/office/drawing/2014/main" val="1256800875"/>
                  </a:ext>
                </a:extLst>
              </a:tr>
              <a:tr h="370840">
                <a:tc>
                  <a:txBody>
                    <a:bodyPr/>
                    <a:lstStyle/>
                    <a:p>
                      <a:r>
                        <a:rPr lang="en-US" sz="1000"/>
                        <a:t>#2</a:t>
                      </a:r>
                    </a:p>
                  </a:txBody>
                  <a:tcPr/>
                </a:tc>
                <a:tc>
                  <a:txBody>
                    <a:bodyPr/>
                    <a:lstStyle/>
                    <a:p>
                      <a:r>
                        <a:rPr lang="en-US" sz="1000"/>
                        <a:t>2</a:t>
                      </a:r>
                    </a:p>
                  </a:txBody>
                  <a:tcPr/>
                </a:tc>
                <a:tc>
                  <a:txBody>
                    <a:bodyPr/>
                    <a:lstStyle/>
                    <a:p>
                      <a:r>
                        <a:rPr lang="en-US" sz="1000"/>
                        <a:t>391.5</a:t>
                      </a:r>
                    </a:p>
                  </a:txBody>
                  <a:tcPr/>
                </a:tc>
                <a:tc>
                  <a:txBody>
                    <a:bodyPr/>
                    <a:lstStyle/>
                    <a:p>
                      <a:r>
                        <a:rPr lang="en-US" sz="1000"/>
                        <a:t>33.5</a:t>
                      </a:r>
                    </a:p>
                  </a:txBody>
                  <a:tcPr/>
                </a:tc>
                <a:tc>
                  <a:txBody>
                    <a:bodyPr/>
                    <a:lstStyle/>
                    <a:p>
                      <a:r>
                        <a:rPr lang="en-US" sz="1000"/>
                        <a:t>25</a:t>
                      </a:r>
                    </a:p>
                  </a:txBody>
                  <a:tcPr/>
                </a:tc>
                <a:tc>
                  <a:txBody>
                    <a:bodyPr/>
                    <a:lstStyle/>
                    <a:p>
                      <a:r>
                        <a:rPr lang="en-US" sz="1000"/>
                        <a:t>450</a:t>
                      </a:r>
                    </a:p>
                  </a:txBody>
                  <a:tcPr/>
                </a:tc>
                <a:extLst>
                  <a:ext uri="{0D108BD9-81ED-4DB2-BD59-A6C34878D82A}">
                    <a16:rowId xmlns:a16="http://schemas.microsoft.com/office/drawing/2014/main" val="2865133384"/>
                  </a:ext>
                </a:extLst>
              </a:tr>
              <a:tr h="370840">
                <a:tc>
                  <a:txBody>
                    <a:bodyPr/>
                    <a:lstStyle/>
                    <a:p>
                      <a:r>
                        <a:rPr lang="en-US" sz="1000"/>
                        <a:t>#WhyIwork</a:t>
                      </a:r>
                    </a:p>
                  </a:txBody>
                  <a:tcPr/>
                </a:tc>
                <a:tc>
                  <a:txBody>
                    <a:bodyPr/>
                    <a:lstStyle/>
                    <a:p>
                      <a:r>
                        <a:rPr lang="en-US" sz="1000"/>
                        <a:t>5</a:t>
                      </a:r>
                    </a:p>
                  </a:txBody>
                  <a:tcPr/>
                </a:tc>
                <a:tc>
                  <a:txBody>
                    <a:bodyPr/>
                    <a:lstStyle/>
                    <a:p>
                      <a:r>
                        <a:rPr lang="en-US" sz="1000"/>
                        <a:t>72.8</a:t>
                      </a:r>
                    </a:p>
                  </a:txBody>
                  <a:tcPr/>
                </a:tc>
                <a:tc>
                  <a:txBody>
                    <a:bodyPr/>
                    <a:lstStyle/>
                    <a:p>
                      <a:r>
                        <a:rPr lang="en-US" sz="1000"/>
                        <a:t>6.6</a:t>
                      </a:r>
                    </a:p>
                  </a:txBody>
                  <a:tcPr/>
                </a:tc>
                <a:tc>
                  <a:txBody>
                    <a:bodyPr/>
                    <a:lstStyle/>
                    <a:p>
                      <a:r>
                        <a:rPr lang="en-US" sz="1000"/>
                        <a:t>5.4</a:t>
                      </a:r>
                    </a:p>
                  </a:txBody>
                  <a:tcPr/>
                </a:tc>
                <a:tc>
                  <a:txBody>
                    <a:bodyPr/>
                    <a:lstStyle/>
                    <a:p>
                      <a:r>
                        <a:rPr lang="en-US" sz="1000"/>
                        <a:t>84.8</a:t>
                      </a:r>
                    </a:p>
                  </a:txBody>
                  <a:tcPr/>
                </a:tc>
                <a:extLst>
                  <a:ext uri="{0D108BD9-81ED-4DB2-BD59-A6C34878D82A}">
                    <a16:rowId xmlns:a16="http://schemas.microsoft.com/office/drawing/2014/main" val="1603892020"/>
                  </a:ext>
                </a:extLst>
              </a:tr>
            </a:tbl>
          </a:graphicData>
        </a:graphic>
      </p:graphicFrame>
      <p:sp>
        <p:nvSpPr>
          <p:cNvPr id="4" name="Text Placeholder 3">
            <a:extLst>
              <a:ext uri="{FF2B5EF4-FFF2-40B4-BE49-F238E27FC236}">
                <a16:creationId xmlns:a16="http://schemas.microsoft.com/office/drawing/2014/main" id="{F8E0E6D6-C2DB-428D-BFFC-0670C7C16EC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022861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423A-C32F-4743-B805-1D9CFC0A39AB}"/>
              </a:ext>
            </a:extLst>
          </p:cNvPr>
          <p:cNvSpPr>
            <a:spLocks noGrp="1"/>
          </p:cNvSpPr>
          <p:nvPr>
            <p:ph type="title"/>
          </p:nvPr>
        </p:nvSpPr>
        <p:spPr/>
        <p:txBody>
          <a:bodyPr/>
          <a:lstStyle/>
          <a:p>
            <a:r>
              <a:rPr lang="en-US"/>
              <a:t>Facebook Own Posts Table | Bosch Profi-Elektrowerkzeuge und Zubehör - 1 of 26</a:t>
            </a:r>
          </a:p>
        </p:txBody>
      </p:sp>
      <p:graphicFrame>
        <p:nvGraphicFramePr>
          <p:cNvPr id="5" name="Table Placeholder 4">
            <a:extLst>
              <a:ext uri="{FF2B5EF4-FFF2-40B4-BE49-F238E27FC236}">
                <a16:creationId xmlns:a16="http://schemas.microsoft.com/office/drawing/2014/main" id="{341F5EE3-C629-438E-9215-566C5F8611A5}"/>
              </a:ext>
            </a:extLst>
          </p:cNvPr>
          <p:cNvGraphicFramePr>
            <a:graphicFrameLocks noGrp="1"/>
          </p:cNvGraphicFramePr>
          <p:nvPr>
            <p:ph type="tbl" sz="quarter" idx="13"/>
            <p:extLst>
              <p:ext uri="{D42A27DB-BD31-4B8C-83A1-F6EECF244321}">
                <p14:modId xmlns:p14="http://schemas.microsoft.com/office/powerpoint/2010/main" val="238772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1984723"/>
                    </a:ext>
                  </a:extLst>
                </a:gridCol>
                <a:gridCol w="246888">
                  <a:extLst>
                    <a:ext uri="{9D8B030D-6E8A-4147-A177-3AD203B41FA5}">
                      <a16:colId xmlns:a16="http://schemas.microsoft.com/office/drawing/2014/main" val="691536679"/>
                    </a:ext>
                  </a:extLst>
                </a:gridCol>
                <a:gridCol w="246888">
                  <a:extLst>
                    <a:ext uri="{9D8B030D-6E8A-4147-A177-3AD203B41FA5}">
                      <a16:colId xmlns:a16="http://schemas.microsoft.com/office/drawing/2014/main" val="2469798110"/>
                    </a:ext>
                  </a:extLst>
                </a:gridCol>
                <a:gridCol w="246888">
                  <a:extLst>
                    <a:ext uri="{9D8B030D-6E8A-4147-A177-3AD203B41FA5}">
                      <a16:colId xmlns:a16="http://schemas.microsoft.com/office/drawing/2014/main" val="3186550701"/>
                    </a:ext>
                  </a:extLst>
                </a:gridCol>
                <a:gridCol w="246888">
                  <a:extLst>
                    <a:ext uri="{9D8B030D-6E8A-4147-A177-3AD203B41FA5}">
                      <a16:colId xmlns:a16="http://schemas.microsoft.com/office/drawing/2014/main" val="2082617982"/>
                    </a:ext>
                  </a:extLst>
                </a:gridCol>
                <a:gridCol w="246888">
                  <a:extLst>
                    <a:ext uri="{9D8B030D-6E8A-4147-A177-3AD203B41FA5}">
                      <a16:colId xmlns:a16="http://schemas.microsoft.com/office/drawing/2014/main" val="3629922381"/>
                    </a:ext>
                  </a:extLst>
                </a:gridCol>
                <a:gridCol w="246888">
                  <a:extLst>
                    <a:ext uri="{9D8B030D-6E8A-4147-A177-3AD203B41FA5}">
                      <a16:colId xmlns:a16="http://schemas.microsoft.com/office/drawing/2014/main" val="444416867"/>
                    </a:ext>
                  </a:extLst>
                </a:gridCol>
                <a:gridCol w="246888">
                  <a:extLst>
                    <a:ext uri="{9D8B030D-6E8A-4147-A177-3AD203B41FA5}">
                      <a16:colId xmlns:a16="http://schemas.microsoft.com/office/drawing/2014/main" val="1229258455"/>
                    </a:ext>
                  </a:extLst>
                </a:gridCol>
                <a:gridCol w="246888">
                  <a:extLst>
                    <a:ext uri="{9D8B030D-6E8A-4147-A177-3AD203B41FA5}">
                      <a16:colId xmlns:a16="http://schemas.microsoft.com/office/drawing/2014/main" val="1918622859"/>
                    </a:ext>
                  </a:extLst>
                </a:gridCol>
                <a:gridCol w="246888">
                  <a:extLst>
                    <a:ext uri="{9D8B030D-6E8A-4147-A177-3AD203B41FA5}">
                      <a16:colId xmlns:a16="http://schemas.microsoft.com/office/drawing/2014/main" val="2204396701"/>
                    </a:ext>
                  </a:extLst>
                </a:gridCol>
                <a:gridCol w="246888">
                  <a:extLst>
                    <a:ext uri="{9D8B030D-6E8A-4147-A177-3AD203B41FA5}">
                      <a16:colId xmlns:a16="http://schemas.microsoft.com/office/drawing/2014/main" val="2490015742"/>
                    </a:ext>
                  </a:extLst>
                </a:gridCol>
                <a:gridCol w="246888">
                  <a:extLst>
                    <a:ext uri="{9D8B030D-6E8A-4147-A177-3AD203B41FA5}">
                      <a16:colId xmlns:a16="http://schemas.microsoft.com/office/drawing/2014/main" val="2586268299"/>
                    </a:ext>
                  </a:extLst>
                </a:gridCol>
                <a:gridCol w="246888">
                  <a:extLst>
                    <a:ext uri="{9D8B030D-6E8A-4147-A177-3AD203B41FA5}">
                      <a16:colId xmlns:a16="http://schemas.microsoft.com/office/drawing/2014/main" val="3657714085"/>
                    </a:ext>
                  </a:extLst>
                </a:gridCol>
                <a:gridCol w="246888">
                  <a:extLst>
                    <a:ext uri="{9D8B030D-6E8A-4147-A177-3AD203B41FA5}">
                      <a16:colId xmlns:a16="http://schemas.microsoft.com/office/drawing/2014/main" val="3011661377"/>
                    </a:ext>
                  </a:extLst>
                </a:gridCol>
                <a:gridCol w="246888">
                  <a:extLst>
                    <a:ext uri="{9D8B030D-6E8A-4147-A177-3AD203B41FA5}">
                      <a16:colId xmlns:a16="http://schemas.microsoft.com/office/drawing/2014/main" val="1042864965"/>
                    </a:ext>
                  </a:extLst>
                </a:gridCol>
                <a:gridCol w="246888">
                  <a:extLst>
                    <a:ext uri="{9D8B030D-6E8A-4147-A177-3AD203B41FA5}">
                      <a16:colId xmlns:a16="http://schemas.microsoft.com/office/drawing/2014/main" val="3937353753"/>
                    </a:ext>
                  </a:extLst>
                </a:gridCol>
                <a:gridCol w="246888">
                  <a:extLst>
                    <a:ext uri="{9D8B030D-6E8A-4147-A177-3AD203B41FA5}">
                      <a16:colId xmlns:a16="http://schemas.microsoft.com/office/drawing/2014/main" val="1975389760"/>
                    </a:ext>
                  </a:extLst>
                </a:gridCol>
                <a:gridCol w="246888">
                  <a:extLst>
                    <a:ext uri="{9D8B030D-6E8A-4147-A177-3AD203B41FA5}">
                      <a16:colId xmlns:a16="http://schemas.microsoft.com/office/drawing/2014/main" val="1250851605"/>
                    </a:ext>
                  </a:extLst>
                </a:gridCol>
                <a:gridCol w="246888">
                  <a:extLst>
                    <a:ext uri="{9D8B030D-6E8A-4147-A177-3AD203B41FA5}">
                      <a16:colId xmlns:a16="http://schemas.microsoft.com/office/drawing/2014/main" val="3471996831"/>
                    </a:ext>
                  </a:extLst>
                </a:gridCol>
                <a:gridCol w="246888">
                  <a:extLst>
                    <a:ext uri="{9D8B030D-6E8A-4147-A177-3AD203B41FA5}">
                      <a16:colId xmlns:a16="http://schemas.microsoft.com/office/drawing/2014/main" val="2031904472"/>
                    </a:ext>
                  </a:extLst>
                </a:gridCol>
                <a:gridCol w="246888">
                  <a:extLst>
                    <a:ext uri="{9D8B030D-6E8A-4147-A177-3AD203B41FA5}">
                      <a16:colId xmlns:a16="http://schemas.microsoft.com/office/drawing/2014/main" val="2743062260"/>
                    </a:ext>
                  </a:extLst>
                </a:gridCol>
                <a:gridCol w="246888">
                  <a:extLst>
                    <a:ext uri="{9D8B030D-6E8A-4147-A177-3AD203B41FA5}">
                      <a16:colId xmlns:a16="http://schemas.microsoft.com/office/drawing/2014/main" val="733521399"/>
                    </a:ext>
                  </a:extLst>
                </a:gridCol>
                <a:gridCol w="246888">
                  <a:extLst>
                    <a:ext uri="{9D8B030D-6E8A-4147-A177-3AD203B41FA5}">
                      <a16:colId xmlns:a16="http://schemas.microsoft.com/office/drawing/2014/main" val="1893942700"/>
                    </a:ext>
                  </a:extLst>
                </a:gridCol>
                <a:gridCol w="246888">
                  <a:extLst>
                    <a:ext uri="{9D8B030D-6E8A-4147-A177-3AD203B41FA5}">
                      <a16:colId xmlns:a16="http://schemas.microsoft.com/office/drawing/2014/main" val="3278519549"/>
                    </a:ext>
                  </a:extLst>
                </a:gridCol>
                <a:gridCol w="246888">
                  <a:extLst>
                    <a:ext uri="{9D8B030D-6E8A-4147-A177-3AD203B41FA5}">
                      <a16:colId xmlns:a16="http://schemas.microsoft.com/office/drawing/2014/main" val="629404597"/>
                    </a:ext>
                  </a:extLst>
                </a:gridCol>
                <a:gridCol w="246888">
                  <a:extLst>
                    <a:ext uri="{9D8B030D-6E8A-4147-A177-3AD203B41FA5}">
                      <a16:colId xmlns:a16="http://schemas.microsoft.com/office/drawing/2014/main" val="1751040695"/>
                    </a:ext>
                  </a:extLst>
                </a:gridCol>
                <a:gridCol w="246888">
                  <a:extLst>
                    <a:ext uri="{9D8B030D-6E8A-4147-A177-3AD203B41FA5}">
                      <a16:colId xmlns:a16="http://schemas.microsoft.com/office/drawing/2014/main" val="2905834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4807801"/>
                  </a:ext>
                </a:extLst>
              </a:tr>
            </a:tbl>
          </a:graphicData>
        </a:graphic>
      </p:graphicFrame>
      <p:sp>
        <p:nvSpPr>
          <p:cNvPr id="4" name="Text Placeholder 3">
            <a:extLst>
              <a:ext uri="{FF2B5EF4-FFF2-40B4-BE49-F238E27FC236}">
                <a16:creationId xmlns:a16="http://schemas.microsoft.com/office/drawing/2014/main" id="{78FDD39B-AC17-402B-ABDE-834233214C4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379391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1FFC1-652B-4D9A-A6CE-89114364F866}"/>
              </a:ext>
            </a:extLst>
          </p:cNvPr>
          <p:cNvSpPr>
            <a:spLocks noGrp="1"/>
          </p:cNvSpPr>
          <p:nvPr>
            <p:ph type="title"/>
          </p:nvPr>
        </p:nvSpPr>
        <p:spPr/>
        <p:txBody>
          <a:bodyPr/>
          <a:lstStyle/>
          <a:p>
            <a:r>
              <a:rPr lang="en-US"/>
              <a:t>Facebook Own Posts Table | Bosch Profi-Elektrowerkzeuge und Zubehör - 2 of 26</a:t>
            </a:r>
          </a:p>
        </p:txBody>
      </p:sp>
      <p:graphicFrame>
        <p:nvGraphicFramePr>
          <p:cNvPr id="5" name="Table Placeholder 4">
            <a:extLst>
              <a:ext uri="{FF2B5EF4-FFF2-40B4-BE49-F238E27FC236}">
                <a16:creationId xmlns:a16="http://schemas.microsoft.com/office/drawing/2014/main" id="{944F9301-967A-4009-9C44-90979577C922}"/>
              </a:ext>
            </a:extLst>
          </p:cNvPr>
          <p:cNvGraphicFramePr>
            <a:graphicFrameLocks noGrp="1"/>
          </p:cNvGraphicFramePr>
          <p:nvPr>
            <p:ph type="tbl" sz="quarter" idx="13"/>
            <p:extLst>
              <p:ext uri="{D42A27DB-BD31-4B8C-83A1-F6EECF244321}">
                <p14:modId xmlns:p14="http://schemas.microsoft.com/office/powerpoint/2010/main" val="55903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7225365"/>
                    </a:ext>
                  </a:extLst>
                </a:gridCol>
                <a:gridCol w="246888">
                  <a:extLst>
                    <a:ext uri="{9D8B030D-6E8A-4147-A177-3AD203B41FA5}">
                      <a16:colId xmlns:a16="http://schemas.microsoft.com/office/drawing/2014/main" val="1724442814"/>
                    </a:ext>
                  </a:extLst>
                </a:gridCol>
                <a:gridCol w="246888">
                  <a:extLst>
                    <a:ext uri="{9D8B030D-6E8A-4147-A177-3AD203B41FA5}">
                      <a16:colId xmlns:a16="http://schemas.microsoft.com/office/drawing/2014/main" val="1621715507"/>
                    </a:ext>
                  </a:extLst>
                </a:gridCol>
                <a:gridCol w="246888">
                  <a:extLst>
                    <a:ext uri="{9D8B030D-6E8A-4147-A177-3AD203B41FA5}">
                      <a16:colId xmlns:a16="http://schemas.microsoft.com/office/drawing/2014/main" val="419142748"/>
                    </a:ext>
                  </a:extLst>
                </a:gridCol>
                <a:gridCol w="246888">
                  <a:extLst>
                    <a:ext uri="{9D8B030D-6E8A-4147-A177-3AD203B41FA5}">
                      <a16:colId xmlns:a16="http://schemas.microsoft.com/office/drawing/2014/main" val="418740418"/>
                    </a:ext>
                  </a:extLst>
                </a:gridCol>
                <a:gridCol w="246888">
                  <a:extLst>
                    <a:ext uri="{9D8B030D-6E8A-4147-A177-3AD203B41FA5}">
                      <a16:colId xmlns:a16="http://schemas.microsoft.com/office/drawing/2014/main" val="2246782492"/>
                    </a:ext>
                  </a:extLst>
                </a:gridCol>
                <a:gridCol w="246888">
                  <a:extLst>
                    <a:ext uri="{9D8B030D-6E8A-4147-A177-3AD203B41FA5}">
                      <a16:colId xmlns:a16="http://schemas.microsoft.com/office/drawing/2014/main" val="2580670566"/>
                    </a:ext>
                  </a:extLst>
                </a:gridCol>
                <a:gridCol w="246888">
                  <a:extLst>
                    <a:ext uri="{9D8B030D-6E8A-4147-A177-3AD203B41FA5}">
                      <a16:colId xmlns:a16="http://schemas.microsoft.com/office/drawing/2014/main" val="509127813"/>
                    </a:ext>
                  </a:extLst>
                </a:gridCol>
                <a:gridCol w="246888">
                  <a:extLst>
                    <a:ext uri="{9D8B030D-6E8A-4147-A177-3AD203B41FA5}">
                      <a16:colId xmlns:a16="http://schemas.microsoft.com/office/drawing/2014/main" val="2052137001"/>
                    </a:ext>
                  </a:extLst>
                </a:gridCol>
                <a:gridCol w="246888">
                  <a:extLst>
                    <a:ext uri="{9D8B030D-6E8A-4147-A177-3AD203B41FA5}">
                      <a16:colId xmlns:a16="http://schemas.microsoft.com/office/drawing/2014/main" val="3739296459"/>
                    </a:ext>
                  </a:extLst>
                </a:gridCol>
                <a:gridCol w="246888">
                  <a:extLst>
                    <a:ext uri="{9D8B030D-6E8A-4147-A177-3AD203B41FA5}">
                      <a16:colId xmlns:a16="http://schemas.microsoft.com/office/drawing/2014/main" val="1274653431"/>
                    </a:ext>
                  </a:extLst>
                </a:gridCol>
                <a:gridCol w="246888">
                  <a:extLst>
                    <a:ext uri="{9D8B030D-6E8A-4147-A177-3AD203B41FA5}">
                      <a16:colId xmlns:a16="http://schemas.microsoft.com/office/drawing/2014/main" val="2463839409"/>
                    </a:ext>
                  </a:extLst>
                </a:gridCol>
                <a:gridCol w="246888">
                  <a:extLst>
                    <a:ext uri="{9D8B030D-6E8A-4147-A177-3AD203B41FA5}">
                      <a16:colId xmlns:a16="http://schemas.microsoft.com/office/drawing/2014/main" val="2045708558"/>
                    </a:ext>
                  </a:extLst>
                </a:gridCol>
                <a:gridCol w="246888">
                  <a:extLst>
                    <a:ext uri="{9D8B030D-6E8A-4147-A177-3AD203B41FA5}">
                      <a16:colId xmlns:a16="http://schemas.microsoft.com/office/drawing/2014/main" val="499590392"/>
                    </a:ext>
                  </a:extLst>
                </a:gridCol>
                <a:gridCol w="246888">
                  <a:extLst>
                    <a:ext uri="{9D8B030D-6E8A-4147-A177-3AD203B41FA5}">
                      <a16:colId xmlns:a16="http://schemas.microsoft.com/office/drawing/2014/main" val="950504341"/>
                    </a:ext>
                  </a:extLst>
                </a:gridCol>
                <a:gridCol w="246888">
                  <a:extLst>
                    <a:ext uri="{9D8B030D-6E8A-4147-A177-3AD203B41FA5}">
                      <a16:colId xmlns:a16="http://schemas.microsoft.com/office/drawing/2014/main" val="2970197493"/>
                    </a:ext>
                  </a:extLst>
                </a:gridCol>
                <a:gridCol w="246888">
                  <a:extLst>
                    <a:ext uri="{9D8B030D-6E8A-4147-A177-3AD203B41FA5}">
                      <a16:colId xmlns:a16="http://schemas.microsoft.com/office/drawing/2014/main" val="232981890"/>
                    </a:ext>
                  </a:extLst>
                </a:gridCol>
                <a:gridCol w="246888">
                  <a:extLst>
                    <a:ext uri="{9D8B030D-6E8A-4147-A177-3AD203B41FA5}">
                      <a16:colId xmlns:a16="http://schemas.microsoft.com/office/drawing/2014/main" val="1988186851"/>
                    </a:ext>
                  </a:extLst>
                </a:gridCol>
                <a:gridCol w="246888">
                  <a:extLst>
                    <a:ext uri="{9D8B030D-6E8A-4147-A177-3AD203B41FA5}">
                      <a16:colId xmlns:a16="http://schemas.microsoft.com/office/drawing/2014/main" val="2411722217"/>
                    </a:ext>
                  </a:extLst>
                </a:gridCol>
                <a:gridCol w="246888">
                  <a:extLst>
                    <a:ext uri="{9D8B030D-6E8A-4147-A177-3AD203B41FA5}">
                      <a16:colId xmlns:a16="http://schemas.microsoft.com/office/drawing/2014/main" val="3848144463"/>
                    </a:ext>
                  </a:extLst>
                </a:gridCol>
                <a:gridCol w="246888">
                  <a:extLst>
                    <a:ext uri="{9D8B030D-6E8A-4147-A177-3AD203B41FA5}">
                      <a16:colId xmlns:a16="http://schemas.microsoft.com/office/drawing/2014/main" val="2889733009"/>
                    </a:ext>
                  </a:extLst>
                </a:gridCol>
                <a:gridCol w="246888">
                  <a:extLst>
                    <a:ext uri="{9D8B030D-6E8A-4147-A177-3AD203B41FA5}">
                      <a16:colId xmlns:a16="http://schemas.microsoft.com/office/drawing/2014/main" val="747918248"/>
                    </a:ext>
                  </a:extLst>
                </a:gridCol>
                <a:gridCol w="246888">
                  <a:extLst>
                    <a:ext uri="{9D8B030D-6E8A-4147-A177-3AD203B41FA5}">
                      <a16:colId xmlns:a16="http://schemas.microsoft.com/office/drawing/2014/main" val="1596269521"/>
                    </a:ext>
                  </a:extLst>
                </a:gridCol>
                <a:gridCol w="246888">
                  <a:extLst>
                    <a:ext uri="{9D8B030D-6E8A-4147-A177-3AD203B41FA5}">
                      <a16:colId xmlns:a16="http://schemas.microsoft.com/office/drawing/2014/main" val="2248730902"/>
                    </a:ext>
                  </a:extLst>
                </a:gridCol>
                <a:gridCol w="246888">
                  <a:extLst>
                    <a:ext uri="{9D8B030D-6E8A-4147-A177-3AD203B41FA5}">
                      <a16:colId xmlns:a16="http://schemas.microsoft.com/office/drawing/2014/main" val="479250451"/>
                    </a:ext>
                  </a:extLst>
                </a:gridCol>
                <a:gridCol w="246888">
                  <a:extLst>
                    <a:ext uri="{9D8B030D-6E8A-4147-A177-3AD203B41FA5}">
                      <a16:colId xmlns:a16="http://schemas.microsoft.com/office/drawing/2014/main" val="2931733538"/>
                    </a:ext>
                  </a:extLst>
                </a:gridCol>
                <a:gridCol w="246888">
                  <a:extLst>
                    <a:ext uri="{9D8B030D-6E8A-4147-A177-3AD203B41FA5}">
                      <a16:colId xmlns:a16="http://schemas.microsoft.com/office/drawing/2014/main" val="352033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22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2968623"/>
                  </a:ext>
                </a:extLst>
              </a:tr>
            </a:tbl>
          </a:graphicData>
        </a:graphic>
      </p:graphicFrame>
      <p:sp>
        <p:nvSpPr>
          <p:cNvPr id="4" name="Text Placeholder 3">
            <a:extLst>
              <a:ext uri="{FF2B5EF4-FFF2-40B4-BE49-F238E27FC236}">
                <a16:creationId xmlns:a16="http://schemas.microsoft.com/office/drawing/2014/main" id="{D8C0EA3F-4E9D-46D7-9E66-82DAD2F2DF2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20208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B985-2824-4217-906F-00717338907A}"/>
              </a:ext>
            </a:extLst>
          </p:cNvPr>
          <p:cNvSpPr>
            <a:spLocks noGrp="1"/>
          </p:cNvSpPr>
          <p:nvPr>
            <p:ph type="title"/>
          </p:nvPr>
        </p:nvSpPr>
        <p:spPr/>
        <p:txBody>
          <a:bodyPr/>
          <a:lstStyle/>
          <a:p>
            <a:r>
              <a:rPr lang="en-US"/>
              <a:t>Facebook Own Posts Table | Bosch Profi-Elektrowerkzeuge und Zubehör - 3 of 26</a:t>
            </a:r>
          </a:p>
        </p:txBody>
      </p:sp>
      <p:graphicFrame>
        <p:nvGraphicFramePr>
          <p:cNvPr id="5" name="Table Placeholder 4">
            <a:extLst>
              <a:ext uri="{FF2B5EF4-FFF2-40B4-BE49-F238E27FC236}">
                <a16:creationId xmlns:a16="http://schemas.microsoft.com/office/drawing/2014/main" id="{EB382BD7-0FD9-4E4C-8146-9B6E145652EE}"/>
              </a:ext>
            </a:extLst>
          </p:cNvPr>
          <p:cNvGraphicFramePr>
            <a:graphicFrameLocks noGrp="1"/>
          </p:cNvGraphicFramePr>
          <p:nvPr>
            <p:ph type="tbl" sz="quarter" idx="13"/>
            <p:extLst>
              <p:ext uri="{D42A27DB-BD31-4B8C-83A1-F6EECF244321}">
                <p14:modId xmlns:p14="http://schemas.microsoft.com/office/powerpoint/2010/main" val="73297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40407307"/>
                    </a:ext>
                  </a:extLst>
                </a:gridCol>
                <a:gridCol w="246888">
                  <a:extLst>
                    <a:ext uri="{9D8B030D-6E8A-4147-A177-3AD203B41FA5}">
                      <a16:colId xmlns:a16="http://schemas.microsoft.com/office/drawing/2014/main" val="2512375585"/>
                    </a:ext>
                  </a:extLst>
                </a:gridCol>
                <a:gridCol w="246888">
                  <a:extLst>
                    <a:ext uri="{9D8B030D-6E8A-4147-A177-3AD203B41FA5}">
                      <a16:colId xmlns:a16="http://schemas.microsoft.com/office/drawing/2014/main" val="2121493372"/>
                    </a:ext>
                  </a:extLst>
                </a:gridCol>
                <a:gridCol w="246888">
                  <a:extLst>
                    <a:ext uri="{9D8B030D-6E8A-4147-A177-3AD203B41FA5}">
                      <a16:colId xmlns:a16="http://schemas.microsoft.com/office/drawing/2014/main" val="2816112494"/>
                    </a:ext>
                  </a:extLst>
                </a:gridCol>
                <a:gridCol w="246888">
                  <a:extLst>
                    <a:ext uri="{9D8B030D-6E8A-4147-A177-3AD203B41FA5}">
                      <a16:colId xmlns:a16="http://schemas.microsoft.com/office/drawing/2014/main" val="1415924686"/>
                    </a:ext>
                  </a:extLst>
                </a:gridCol>
                <a:gridCol w="246888">
                  <a:extLst>
                    <a:ext uri="{9D8B030D-6E8A-4147-A177-3AD203B41FA5}">
                      <a16:colId xmlns:a16="http://schemas.microsoft.com/office/drawing/2014/main" val="3505718956"/>
                    </a:ext>
                  </a:extLst>
                </a:gridCol>
                <a:gridCol w="246888">
                  <a:extLst>
                    <a:ext uri="{9D8B030D-6E8A-4147-A177-3AD203B41FA5}">
                      <a16:colId xmlns:a16="http://schemas.microsoft.com/office/drawing/2014/main" val="3104519007"/>
                    </a:ext>
                  </a:extLst>
                </a:gridCol>
                <a:gridCol w="246888">
                  <a:extLst>
                    <a:ext uri="{9D8B030D-6E8A-4147-A177-3AD203B41FA5}">
                      <a16:colId xmlns:a16="http://schemas.microsoft.com/office/drawing/2014/main" val="46882068"/>
                    </a:ext>
                  </a:extLst>
                </a:gridCol>
                <a:gridCol w="246888">
                  <a:extLst>
                    <a:ext uri="{9D8B030D-6E8A-4147-A177-3AD203B41FA5}">
                      <a16:colId xmlns:a16="http://schemas.microsoft.com/office/drawing/2014/main" val="3868980947"/>
                    </a:ext>
                  </a:extLst>
                </a:gridCol>
                <a:gridCol w="246888">
                  <a:extLst>
                    <a:ext uri="{9D8B030D-6E8A-4147-A177-3AD203B41FA5}">
                      <a16:colId xmlns:a16="http://schemas.microsoft.com/office/drawing/2014/main" val="1941450436"/>
                    </a:ext>
                  </a:extLst>
                </a:gridCol>
                <a:gridCol w="246888">
                  <a:extLst>
                    <a:ext uri="{9D8B030D-6E8A-4147-A177-3AD203B41FA5}">
                      <a16:colId xmlns:a16="http://schemas.microsoft.com/office/drawing/2014/main" val="2644266874"/>
                    </a:ext>
                  </a:extLst>
                </a:gridCol>
                <a:gridCol w="246888">
                  <a:extLst>
                    <a:ext uri="{9D8B030D-6E8A-4147-A177-3AD203B41FA5}">
                      <a16:colId xmlns:a16="http://schemas.microsoft.com/office/drawing/2014/main" val="602832186"/>
                    </a:ext>
                  </a:extLst>
                </a:gridCol>
                <a:gridCol w="246888">
                  <a:extLst>
                    <a:ext uri="{9D8B030D-6E8A-4147-A177-3AD203B41FA5}">
                      <a16:colId xmlns:a16="http://schemas.microsoft.com/office/drawing/2014/main" val="3586345181"/>
                    </a:ext>
                  </a:extLst>
                </a:gridCol>
                <a:gridCol w="246888">
                  <a:extLst>
                    <a:ext uri="{9D8B030D-6E8A-4147-A177-3AD203B41FA5}">
                      <a16:colId xmlns:a16="http://schemas.microsoft.com/office/drawing/2014/main" val="234303081"/>
                    </a:ext>
                  </a:extLst>
                </a:gridCol>
                <a:gridCol w="246888">
                  <a:extLst>
                    <a:ext uri="{9D8B030D-6E8A-4147-A177-3AD203B41FA5}">
                      <a16:colId xmlns:a16="http://schemas.microsoft.com/office/drawing/2014/main" val="736448380"/>
                    </a:ext>
                  </a:extLst>
                </a:gridCol>
                <a:gridCol w="246888">
                  <a:extLst>
                    <a:ext uri="{9D8B030D-6E8A-4147-A177-3AD203B41FA5}">
                      <a16:colId xmlns:a16="http://schemas.microsoft.com/office/drawing/2014/main" val="2660680494"/>
                    </a:ext>
                  </a:extLst>
                </a:gridCol>
                <a:gridCol w="246888">
                  <a:extLst>
                    <a:ext uri="{9D8B030D-6E8A-4147-A177-3AD203B41FA5}">
                      <a16:colId xmlns:a16="http://schemas.microsoft.com/office/drawing/2014/main" val="219944210"/>
                    </a:ext>
                  </a:extLst>
                </a:gridCol>
                <a:gridCol w="246888">
                  <a:extLst>
                    <a:ext uri="{9D8B030D-6E8A-4147-A177-3AD203B41FA5}">
                      <a16:colId xmlns:a16="http://schemas.microsoft.com/office/drawing/2014/main" val="2425661642"/>
                    </a:ext>
                  </a:extLst>
                </a:gridCol>
                <a:gridCol w="246888">
                  <a:extLst>
                    <a:ext uri="{9D8B030D-6E8A-4147-A177-3AD203B41FA5}">
                      <a16:colId xmlns:a16="http://schemas.microsoft.com/office/drawing/2014/main" val="4211119095"/>
                    </a:ext>
                  </a:extLst>
                </a:gridCol>
                <a:gridCol w="246888">
                  <a:extLst>
                    <a:ext uri="{9D8B030D-6E8A-4147-A177-3AD203B41FA5}">
                      <a16:colId xmlns:a16="http://schemas.microsoft.com/office/drawing/2014/main" val="3877902071"/>
                    </a:ext>
                  </a:extLst>
                </a:gridCol>
                <a:gridCol w="246888">
                  <a:extLst>
                    <a:ext uri="{9D8B030D-6E8A-4147-A177-3AD203B41FA5}">
                      <a16:colId xmlns:a16="http://schemas.microsoft.com/office/drawing/2014/main" val="2686240363"/>
                    </a:ext>
                  </a:extLst>
                </a:gridCol>
                <a:gridCol w="246888">
                  <a:extLst>
                    <a:ext uri="{9D8B030D-6E8A-4147-A177-3AD203B41FA5}">
                      <a16:colId xmlns:a16="http://schemas.microsoft.com/office/drawing/2014/main" val="3330425692"/>
                    </a:ext>
                  </a:extLst>
                </a:gridCol>
                <a:gridCol w="246888">
                  <a:extLst>
                    <a:ext uri="{9D8B030D-6E8A-4147-A177-3AD203B41FA5}">
                      <a16:colId xmlns:a16="http://schemas.microsoft.com/office/drawing/2014/main" val="2564269137"/>
                    </a:ext>
                  </a:extLst>
                </a:gridCol>
                <a:gridCol w="246888">
                  <a:extLst>
                    <a:ext uri="{9D8B030D-6E8A-4147-A177-3AD203B41FA5}">
                      <a16:colId xmlns:a16="http://schemas.microsoft.com/office/drawing/2014/main" val="2871699906"/>
                    </a:ext>
                  </a:extLst>
                </a:gridCol>
                <a:gridCol w="246888">
                  <a:extLst>
                    <a:ext uri="{9D8B030D-6E8A-4147-A177-3AD203B41FA5}">
                      <a16:colId xmlns:a16="http://schemas.microsoft.com/office/drawing/2014/main" val="651614084"/>
                    </a:ext>
                  </a:extLst>
                </a:gridCol>
                <a:gridCol w="246888">
                  <a:extLst>
                    <a:ext uri="{9D8B030D-6E8A-4147-A177-3AD203B41FA5}">
                      <a16:colId xmlns:a16="http://schemas.microsoft.com/office/drawing/2014/main" val="2915851879"/>
                    </a:ext>
                  </a:extLst>
                </a:gridCol>
                <a:gridCol w="246888">
                  <a:extLst>
                    <a:ext uri="{9D8B030D-6E8A-4147-A177-3AD203B41FA5}">
                      <a16:colId xmlns:a16="http://schemas.microsoft.com/office/drawing/2014/main" val="57741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1627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55610399"/>
                  </a:ext>
                </a:extLst>
              </a:tr>
            </a:tbl>
          </a:graphicData>
        </a:graphic>
      </p:graphicFrame>
      <p:sp>
        <p:nvSpPr>
          <p:cNvPr id="4" name="Text Placeholder 3">
            <a:extLst>
              <a:ext uri="{FF2B5EF4-FFF2-40B4-BE49-F238E27FC236}">
                <a16:creationId xmlns:a16="http://schemas.microsoft.com/office/drawing/2014/main" id="{C9DBEFAD-0463-44E2-8BAD-E32C6C871DA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680611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5856-D4DE-475E-AC5C-4CA392D2A4EC}"/>
              </a:ext>
            </a:extLst>
          </p:cNvPr>
          <p:cNvSpPr>
            <a:spLocks noGrp="1"/>
          </p:cNvSpPr>
          <p:nvPr>
            <p:ph type="title"/>
          </p:nvPr>
        </p:nvSpPr>
        <p:spPr/>
        <p:txBody>
          <a:bodyPr/>
          <a:lstStyle/>
          <a:p>
            <a:r>
              <a:rPr lang="en-US"/>
              <a:t>Facebook Own Posts Table | Bosch Profi-Elektrowerkzeuge und Zubehör - 4 of 26</a:t>
            </a:r>
          </a:p>
        </p:txBody>
      </p:sp>
      <p:graphicFrame>
        <p:nvGraphicFramePr>
          <p:cNvPr id="5" name="Table Placeholder 4">
            <a:extLst>
              <a:ext uri="{FF2B5EF4-FFF2-40B4-BE49-F238E27FC236}">
                <a16:creationId xmlns:a16="http://schemas.microsoft.com/office/drawing/2014/main" id="{CF52A44A-7876-4E45-9E2C-A25A2688C145}"/>
              </a:ext>
            </a:extLst>
          </p:cNvPr>
          <p:cNvGraphicFramePr>
            <a:graphicFrameLocks noGrp="1"/>
          </p:cNvGraphicFramePr>
          <p:nvPr>
            <p:ph type="tbl" sz="quarter" idx="13"/>
            <p:extLst>
              <p:ext uri="{D42A27DB-BD31-4B8C-83A1-F6EECF244321}">
                <p14:modId xmlns:p14="http://schemas.microsoft.com/office/powerpoint/2010/main" val="56957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94915960"/>
                    </a:ext>
                  </a:extLst>
                </a:gridCol>
                <a:gridCol w="246888">
                  <a:extLst>
                    <a:ext uri="{9D8B030D-6E8A-4147-A177-3AD203B41FA5}">
                      <a16:colId xmlns:a16="http://schemas.microsoft.com/office/drawing/2014/main" val="1932163726"/>
                    </a:ext>
                  </a:extLst>
                </a:gridCol>
                <a:gridCol w="246888">
                  <a:extLst>
                    <a:ext uri="{9D8B030D-6E8A-4147-A177-3AD203B41FA5}">
                      <a16:colId xmlns:a16="http://schemas.microsoft.com/office/drawing/2014/main" val="306024007"/>
                    </a:ext>
                  </a:extLst>
                </a:gridCol>
                <a:gridCol w="246888">
                  <a:extLst>
                    <a:ext uri="{9D8B030D-6E8A-4147-A177-3AD203B41FA5}">
                      <a16:colId xmlns:a16="http://schemas.microsoft.com/office/drawing/2014/main" val="3495104333"/>
                    </a:ext>
                  </a:extLst>
                </a:gridCol>
                <a:gridCol w="246888">
                  <a:extLst>
                    <a:ext uri="{9D8B030D-6E8A-4147-A177-3AD203B41FA5}">
                      <a16:colId xmlns:a16="http://schemas.microsoft.com/office/drawing/2014/main" val="1776693554"/>
                    </a:ext>
                  </a:extLst>
                </a:gridCol>
                <a:gridCol w="246888">
                  <a:extLst>
                    <a:ext uri="{9D8B030D-6E8A-4147-A177-3AD203B41FA5}">
                      <a16:colId xmlns:a16="http://schemas.microsoft.com/office/drawing/2014/main" val="4085522930"/>
                    </a:ext>
                  </a:extLst>
                </a:gridCol>
                <a:gridCol w="246888">
                  <a:extLst>
                    <a:ext uri="{9D8B030D-6E8A-4147-A177-3AD203B41FA5}">
                      <a16:colId xmlns:a16="http://schemas.microsoft.com/office/drawing/2014/main" val="4099506844"/>
                    </a:ext>
                  </a:extLst>
                </a:gridCol>
                <a:gridCol w="246888">
                  <a:extLst>
                    <a:ext uri="{9D8B030D-6E8A-4147-A177-3AD203B41FA5}">
                      <a16:colId xmlns:a16="http://schemas.microsoft.com/office/drawing/2014/main" val="1555830278"/>
                    </a:ext>
                  </a:extLst>
                </a:gridCol>
                <a:gridCol w="246888">
                  <a:extLst>
                    <a:ext uri="{9D8B030D-6E8A-4147-A177-3AD203B41FA5}">
                      <a16:colId xmlns:a16="http://schemas.microsoft.com/office/drawing/2014/main" val="3978628126"/>
                    </a:ext>
                  </a:extLst>
                </a:gridCol>
                <a:gridCol w="246888">
                  <a:extLst>
                    <a:ext uri="{9D8B030D-6E8A-4147-A177-3AD203B41FA5}">
                      <a16:colId xmlns:a16="http://schemas.microsoft.com/office/drawing/2014/main" val="3113102466"/>
                    </a:ext>
                  </a:extLst>
                </a:gridCol>
                <a:gridCol w="246888">
                  <a:extLst>
                    <a:ext uri="{9D8B030D-6E8A-4147-A177-3AD203B41FA5}">
                      <a16:colId xmlns:a16="http://schemas.microsoft.com/office/drawing/2014/main" val="854481688"/>
                    </a:ext>
                  </a:extLst>
                </a:gridCol>
                <a:gridCol w="246888">
                  <a:extLst>
                    <a:ext uri="{9D8B030D-6E8A-4147-A177-3AD203B41FA5}">
                      <a16:colId xmlns:a16="http://schemas.microsoft.com/office/drawing/2014/main" val="1033663075"/>
                    </a:ext>
                  </a:extLst>
                </a:gridCol>
                <a:gridCol w="246888">
                  <a:extLst>
                    <a:ext uri="{9D8B030D-6E8A-4147-A177-3AD203B41FA5}">
                      <a16:colId xmlns:a16="http://schemas.microsoft.com/office/drawing/2014/main" val="16235873"/>
                    </a:ext>
                  </a:extLst>
                </a:gridCol>
                <a:gridCol w="246888">
                  <a:extLst>
                    <a:ext uri="{9D8B030D-6E8A-4147-A177-3AD203B41FA5}">
                      <a16:colId xmlns:a16="http://schemas.microsoft.com/office/drawing/2014/main" val="2823396487"/>
                    </a:ext>
                  </a:extLst>
                </a:gridCol>
                <a:gridCol w="246888">
                  <a:extLst>
                    <a:ext uri="{9D8B030D-6E8A-4147-A177-3AD203B41FA5}">
                      <a16:colId xmlns:a16="http://schemas.microsoft.com/office/drawing/2014/main" val="37454542"/>
                    </a:ext>
                  </a:extLst>
                </a:gridCol>
                <a:gridCol w="246888">
                  <a:extLst>
                    <a:ext uri="{9D8B030D-6E8A-4147-A177-3AD203B41FA5}">
                      <a16:colId xmlns:a16="http://schemas.microsoft.com/office/drawing/2014/main" val="2868441747"/>
                    </a:ext>
                  </a:extLst>
                </a:gridCol>
                <a:gridCol w="246888">
                  <a:extLst>
                    <a:ext uri="{9D8B030D-6E8A-4147-A177-3AD203B41FA5}">
                      <a16:colId xmlns:a16="http://schemas.microsoft.com/office/drawing/2014/main" val="187686797"/>
                    </a:ext>
                  </a:extLst>
                </a:gridCol>
                <a:gridCol w="246888">
                  <a:extLst>
                    <a:ext uri="{9D8B030D-6E8A-4147-A177-3AD203B41FA5}">
                      <a16:colId xmlns:a16="http://schemas.microsoft.com/office/drawing/2014/main" val="3223339336"/>
                    </a:ext>
                  </a:extLst>
                </a:gridCol>
                <a:gridCol w="246888">
                  <a:extLst>
                    <a:ext uri="{9D8B030D-6E8A-4147-A177-3AD203B41FA5}">
                      <a16:colId xmlns:a16="http://schemas.microsoft.com/office/drawing/2014/main" val="3110758913"/>
                    </a:ext>
                  </a:extLst>
                </a:gridCol>
                <a:gridCol w="246888">
                  <a:extLst>
                    <a:ext uri="{9D8B030D-6E8A-4147-A177-3AD203B41FA5}">
                      <a16:colId xmlns:a16="http://schemas.microsoft.com/office/drawing/2014/main" val="4031268938"/>
                    </a:ext>
                  </a:extLst>
                </a:gridCol>
                <a:gridCol w="246888">
                  <a:extLst>
                    <a:ext uri="{9D8B030D-6E8A-4147-A177-3AD203B41FA5}">
                      <a16:colId xmlns:a16="http://schemas.microsoft.com/office/drawing/2014/main" val="446223781"/>
                    </a:ext>
                  </a:extLst>
                </a:gridCol>
                <a:gridCol w="246888">
                  <a:extLst>
                    <a:ext uri="{9D8B030D-6E8A-4147-A177-3AD203B41FA5}">
                      <a16:colId xmlns:a16="http://schemas.microsoft.com/office/drawing/2014/main" val="1026466298"/>
                    </a:ext>
                  </a:extLst>
                </a:gridCol>
                <a:gridCol w="246888">
                  <a:extLst>
                    <a:ext uri="{9D8B030D-6E8A-4147-A177-3AD203B41FA5}">
                      <a16:colId xmlns:a16="http://schemas.microsoft.com/office/drawing/2014/main" val="4155098210"/>
                    </a:ext>
                  </a:extLst>
                </a:gridCol>
                <a:gridCol w="246888">
                  <a:extLst>
                    <a:ext uri="{9D8B030D-6E8A-4147-A177-3AD203B41FA5}">
                      <a16:colId xmlns:a16="http://schemas.microsoft.com/office/drawing/2014/main" val="2960820059"/>
                    </a:ext>
                  </a:extLst>
                </a:gridCol>
                <a:gridCol w="246888">
                  <a:extLst>
                    <a:ext uri="{9D8B030D-6E8A-4147-A177-3AD203B41FA5}">
                      <a16:colId xmlns:a16="http://schemas.microsoft.com/office/drawing/2014/main" val="1810807420"/>
                    </a:ext>
                  </a:extLst>
                </a:gridCol>
                <a:gridCol w="246888">
                  <a:extLst>
                    <a:ext uri="{9D8B030D-6E8A-4147-A177-3AD203B41FA5}">
                      <a16:colId xmlns:a16="http://schemas.microsoft.com/office/drawing/2014/main" val="1488928438"/>
                    </a:ext>
                  </a:extLst>
                </a:gridCol>
                <a:gridCol w="246888">
                  <a:extLst>
                    <a:ext uri="{9D8B030D-6E8A-4147-A177-3AD203B41FA5}">
                      <a16:colId xmlns:a16="http://schemas.microsoft.com/office/drawing/2014/main" val="236215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790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0776599"/>
                  </a:ext>
                </a:extLst>
              </a:tr>
            </a:tbl>
          </a:graphicData>
        </a:graphic>
      </p:graphicFrame>
      <p:sp>
        <p:nvSpPr>
          <p:cNvPr id="4" name="Text Placeholder 3">
            <a:extLst>
              <a:ext uri="{FF2B5EF4-FFF2-40B4-BE49-F238E27FC236}">
                <a16:creationId xmlns:a16="http://schemas.microsoft.com/office/drawing/2014/main" id="{E8DD0CCD-015E-4F91-A682-C909E783BFF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341461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F18D8-3B0A-49BF-A1AE-A725BE89CECB}"/>
              </a:ext>
            </a:extLst>
          </p:cNvPr>
          <p:cNvSpPr>
            <a:spLocks noGrp="1"/>
          </p:cNvSpPr>
          <p:nvPr>
            <p:ph type="title"/>
          </p:nvPr>
        </p:nvSpPr>
        <p:spPr/>
        <p:txBody>
          <a:bodyPr/>
          <a:lstStyle/>
          <a:p>
            <a:r>
              <a:rPr lang="en-US"/>
              <a:t>Facebook Own Posts Table | Bosch Profi-Elektrowerkzeuge und Zubehör - 5 of 26</a:t>
            </a:r>
          </a:p>
        </p:txBody>
      </p:sp>
      <p:graphicFrame>
        <p:nvGraphicFramePr>
          <p:cNvPr id="5" name="Table Placeholder 4">
            <a:extLst>
              <a:ext uri="{FF2B5EF4-FFF2-40B4-BE49-F238E27FC236}">
                <a16:creationId xmlns:a16="http://schemas.microsoft.com/office/drawing/2014/main" id="{F1D4CED7-925B-4000-8818-6B8632C424A8}"/>
              </a:ext>
            </a:extLst>
          </p:cNvPr>
          <p:cNvGraphicFramePr>
            <a:graphicFrameLocks noGrp="1"/>
          </p:cNvGraphicFramePr>
          <p:nvPr>
            <p:ph type="tbl" sz="quarter" idx="13"/>
            <p:extLst>
              <p:ext uri="{D42A27DB-BD31-4B8C-83A1-F6EECF244321}">
                <p14:modId xmlns:p14="http://schemas.microsoft.com/office/powerpoint/2010/main" val="354932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5890305"/>
                    </a:ext>
                  </a:extLst>
                </a:gridCol>
                <a:gridCol w="246888">
                  <a:extLst>
                    <a:ext uri="{9D8B030D-6E8A-4147-A177-3AD203B41FA5}">
                      <a16:colId xmlns:a16="http://schemas.microsoft.com/office/drawing/2014/main" val="1460119683"/>
                    </a:ext>
                  </a:extLst>
                </a:gridCol>
                <a:gridCol w="246888">
                  <a:extLst>
                    <a:ext uri="{9D8B030D-6E8A-4147-A177-3AD203B41FA5}">
                      <a16:colId xmlns:a16="http://schemas.microsoft.com/office/drawing/2014/main" val="1330952279"/>
                    </a:ext>
                  </a:extLst>
                </a:gridCol>
                <a:gridCol w="246888">
                  <a:extLst>
                    <a:ext uri="{9D8B030D-6E8A-4147-A177-3AD203B41FA5}">
                      <a16:colId xmlns:a16="http://schemas.microsoft.com/office/drawing/2014/main" val="4189665157"/>
                    </a:ext>
                  </a:extLst>
                </a:gridCol>
                <a:gridCol w="246888">
                  <a:extLst>
                    <a:ext uri="{9D8B030D-6E8A-4147-A177-3AD203B41FA5}">
                      <a16:colId xmlns:a16="http://schemas.microsoft.com/office/drawing/2014/main" val="3682656665"/>
                    </a:ext>
                  </a:extLst>
                </a:gridCol>
                <a:gridCol w="246888">
                  <a:extLst>
                    <a:ext uri="{9D8B030D-6E8A-4147-A177-3AD203B41FA5}">
                      <a16:colId xmlns:a16="http://schemas.microsoft.com/office/drawing/2014/main" val="2384052194"/>
                    </a:ext>
                  </a:extLst>
                </a:gridCol>
                <a:gridCol w="246888">
                  <a:extLst>
                    <a:ext uri="{9D8B030D-6E8A-4147-A177-3AD203B41FA5}">
                      <a16:colId xmlns:a16="http://schemas.microsoft.com/office/drawing/2014/main" val="3464752276"/>
                    </a:ext>
                  </a:extLst>
                </a:gridCol>
                <a:gridCol w="246888">
                  <a:extLst>
                    <a:ext uri="{9D8B030D-6E8A-4147-A177-3AD203B41FA5}">
                      <a16:colId xmlns:a16="http://schemas.microsoft.com/office/drawing/2014/main" val="1052725649"/>
                    </a:ext>
                  </a:extLst>
                </a:gridCol>
                <a:gridCol w="246888">
                  <a:extLst>
                    <a:ext uri="{9D8B030D-6E8A-4147-A177-3AD203B41FA5}">
                      <a16:colId xmlns:a16="http://schemas.microsoft.com/office/drawing/2014/main" val="2133303377"/>
                    </a:ext>
                  </a:extLst>
                </a:gridCol>
                <a:gridCol w="246888">
                  <a:extLst>
                    <a:ext uri="{9D8B030D-6E8A-4147-A177-3AD203B41FA5}">
                      <a16:colId xmlns:a16="http://schemas.microsoft.com/office/drawing/2014/main" val="1024745897"/>
                    </a:ext>
                  </a:extLst>
                </a:gridCol>
                <a:gridCol w="246888">
                  <a:extLst>
                    <a:ext uri="{9D8B030D-6E8A-4147-A177-3AD203B41FA5}">
                      <a16:colId xmlns:a16="http://schemas.microsoft.com/office/drawing/2014/main" val="1341898388"/>
                    </a:ext>
                  </a:extLst>
                </a:gridCol>
                <a:gridCol w="246888">
                  <a:extLst>
                    <a:ext uri="{9D8B030D-6E8A-4147-A177-3AD203B41FA5}">
                      <a16:colId xmlns:a16="http://schemas.microsoft.com/office/drawing/2014/main" val="988694201"/>
                    </a:ext>
                  </a:extLst>
                </a:gridCol>
                <a:gridCol w="246888">
                  <a:extLst>
                    <a:ext uri="{9D8B030D-6E8A-4147-A177-3AD203B41FA5}">
                      <a16:colId xmlns:a16="http://schemas.microsoft.com/office/drawing/2014/main" val="969696554"/>
                    </a:ext>
                  </a:extLst>
                </a:gridCol>
                <a:gridCol w="246888">
                  <a:extLst>
                    <a:ext uri="{9D8B030D-6E8A-4147-A177-3AD203B41FA5}">
                      <a16:colId xmlns:a16="http://schemas.microsoft.com/office/drawing/2014/main" val="3860741394"/>
                    </a:ext>
                  </a:extLst>
                </a:gridCol>
                <a:gridCol w="246888">
                  <a:extLst>
                    <a:ext uri="{9D8B030D-6E8A-4147-A177-3AD203B41FA5}">
                      <a16:colId xmlns:a16="http://schemas.microsoft.com/office/drawing/2014/main" val="2738623857"/>
                    </a:ext>
                  </a:extLst>
                </a:gridCol>
                <a:gridCol w="246888">
                  <a:extLst>
                    <a:ext uri="{9D8B030D-6E8A-4147-A177-3AD203B41FA5}">
                      <a16:colId xmlns:a16="http://schemas.microsoft.com/office/drawing/2014/main" val="679608818"/>
                    </a:ext>
                  </a:extLst>
                </a:gridCol>
                <a:gridCol w="246888">
                  <a:extLst>
                    <a:ext uri="{9D8B030D-6E8A-4147-A177-3AD203B41FA5}">
                      <a16:colId xmlns:a16="http://schemas.microsoft.com/office/drawing/2014/main" val="3261373584"/>
                    </a:ext>
                  </a:extLst>
                </a:gridCol>
                <a:gridCol w="246888">
                  <a:extLst>
                    <a:ext uri="{9D8B030D-6E8A-4147-A177-3AD203B41FA5}">
                      <a16:colId xmlns:a16="http://schemas.microsoft.com/office/drawing/2014/main" val="874334225"/>
                    </a:ext>
                  </a:extLst>
                </a:gridCol>
                <a:gridCol w="246888">
                  <a:extLst>
                    <a:ext uri="{9D8B030D-6E8A-4147-A177-3AD203B41FA5}">
                      <a16:colId xmlns:a16="http://schemas.microsoft.com/office/drawing/2014/main" val="2218852590"/>
                    </a:ext>
                  </a:extLst>
                </a:gridCol>
                <a:gridCol w="246888">
                  <a:extLst>
                    <a:ext uri="{9D8B030D-6E8A-4147-A177-3AD203B41FA5}">
                      <a16:colId xmlns:a16="http://schemas.microsoft.com/office/drawing/2014/main" val="1194467245"/>
                    </a:ext>
                  </a:extLst>
                </a:gridCol>
                <a:gridCol w="246888">
                  <a:extLst>
                    <a:ext uri="{9D8B030D-6E8A-4147-A177-3AD203B41FA5}">
                      <a16:colId xmlns:a16="http://schemas.microsoft.com/office/drawing/2014/main" val="106249157"/>
                    </a:ext>
                  </a:extLst>
                </a:gridCol>
                <a:gridCol w="246888">
                  <a:extLst>
                    <a:ext uri="{9D8B030D-6E8A-4147-A177-3AD203B41FA5}">
                      <a16:colId xmlns:a16="http://schemas.microsoft.com/office/drawing/2014/main" val="3714800968"/>
                    </a:ext>
                  </a:extLst>
                </a:gridCol>
                <a:gridCol w="246888">
                  <a:extLst>
                    <a:ext uri="{9D8B030D-6E8A-4147-A177-3AD203B41FA5}">
                      <a16:colId xmlns:a16="http://schemas.microsoft.com/office/drawing/2014/main" val="190478172"/>
                    </a:ext>
                  </a:extLst>
                </a:gridCol>
                <a:gridCol w="246888">
                  <a:extLst>
                    <a:ext uri="{9D8B030D-6E8A-4147-A177-3AD203B41FA5}">
                      <a16:colId xmlns:a16="http://schemas.microsoft.com/office/drawing/2014/main" val="571060272"/>
                    </a:ext>
                  </a:extLst>
                </a:gridCol>
                <a:gridCol w="246888">
                  <a:extLst>
                    <a:ext uri="{9D8B030D-6E8A-4147-A177-3AD203B41FA5}">
                      <a16:colId xmlns:a16="http://schemas.microsoft.com/office/drawing/2014/main" val="3143143855"/>
                    </a:ext>
                  </a:extLst>
                </a:gridCol>
                <a:gridCol w="246888">
                  <a:extLst>
                    <a:ext uri="{9D8B030D-6E8A-4147-A177-3AD203B41FA5}">
                      <a16:colId xmlns:a16="http://schemas.microsoft.com/office/drawing/2014/main" val="2514013553"/>
                    </a:ext>
                  </a:extLst>
                </a:gridCol>
                <a:gridCol w="246888">
                  <a:extLst>
                    <a:ext uri="{9D8B030D-6E8A-4147-A177-3AD203B41FA5}">
                      <a16:colId xmlns:a16="http://schemas.microsoft.com/office/drawing/2014/main" val="97940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584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5989354"/>
                  </a:ext>
                </a:extLst>
              </a:tr>
            </a:tbl>
          </a:graphicData>
        </a:graphic>
      </p:graphicFrame>
      <p:sp>
        <p:nvSpPr>
          <p:cNvPr id="4" name="Text Placeholder 3">
            <a:extLst>
              <a:ext uri="{FF2B5EF4-FFF2-40B4-BE49-F238E27FC236}">
                <a16:creationId xmlns:a16="http://schemas.microsoft.com/office/drawing/2014/main" id="{E7A2829E-1C17-48A1-8849-A8778C085B2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1211178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453B-F096-4588-934D-6B4816D53BA7}"/>
              </a:ext>
            </a:extLst>
          </p:cNvPr>
          <p:cNvSpPr>
            <a:spLocks noGrp="1"/>
          </p:cNvSpPr>
          <p:nvPr>
            <p:ph type="title"/>
          </p:nvPr>
        </p:nvSpPr>
        <p:spPr/>
        <p:txBody>
          <a:bodyPr/>
          <a:lstStyle/>
          <a:p>
            <a:r>
              <a:rPr lang="en-US"/>
              <a:t>Facebook Own Posts Table | Bosch Profi-Elektrowerkzeuge und Zubehör - 6 of 26</a:t>
            </a:r>
          </a:p>
        </p:txBody>
      </p:sp>
      <p:graphicFrame>
        <p:nvGraphicFramePr>
          <p:cNvPr id="5" name="Table Placeholder 4">
            <a:extLst>
              <a:ext uri="{FF2B5EF4-FFF2-40B4-BE49-F238E27FC236}">
                <a16:creationId xmlns:a16="http://schemas.microsoft.com/office/drawing/2014/main" id="{EA2AA212-3040-4C3E-A9F3-254B17685DD2}"/>
              </a:ext>
            </a:extLst>
          </p:cNvPr>
          <p:cNvGraphicFramePr>
            <a:graphicFrameLocks noGrp="1"/>
          </p:cNvGraphicFramePr>
          <p:nvPr>
            <p:ph type="tbl" sz="quarter" idx="13"/>
            <p:extLst>
              <p:ext uri="{D42A27DB-BD31-4B8C-83A1-F6EECF244321}">
                <p14:modId xmlns:p14="http://schemas.microsoft.com/office/powerpoint/2010/main" val="159299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0279436"/>
                    </a:ext>
                  </a:extLst>
                </a:gridCol>
                <a:gridCol w="246888">
                  <a:extLst>
                    <a:ext uri="{9D8B030D-6E8A-4147-A177-3AD203B41FA5}">
                      <a16:colId xmlns:a16="http://schemas.microsoft.com/office/drawing/2014/main" val="3083233482"/>
                    </a:ext>
                  </a:extLst>
                </a:gridCol>
                <a:gridCol w="246888">
                  <a:extLst>
                    <a:ext uri="{9D8B030D-6E8A-4147-A177-3AD203B41FA5}">
                      <a16:colId xmlns:a16="http://schemas.microsoft.com/office/drawing/2014/main" val="74431984"/>
                    </a:ext>
                  </a:extLst>
                </a:gridCol>
                <a:gridCol w="246888">
                  <a:extLst>
                    <a:ext uri="{9D8B030D-6E8A-4147-A177-3AD203B41FA5}">
                      <a16:colId xmlns:a16="http://schemas.microsoft.com/office/drawing/2014/main" val="328664223"/>
                    </a:ext>
                  </a:extLst>
                </a:gridCol>
                <a:gridCol w="246888">
                  <a:extLst>
                    <a:ext uri="{9D8B030D-6E8A-4147-A177-3AD203B41FA5}">
                      <a16:colId xmlns:a16="http://schemas.microsoft.com/office/drawing/2014/main" val="4141127679"/>
                    </a:ext>
                  </a:extLst>
                </a:gridCol>
                <a:gridCol w="246888">
                  <a:extLst>
                    <a:ext uri="{9D8B030D-6E8A-4147-A177-3AD203B41FA5}">
                      <a16:colId xmlns:a16="http://schemas.microsoft.com/office/drawing/2014/main" val="1346114585"/>
                    </a:ext>
                  </a:extLst>
                </a:gridCol>
                <a:gridCol w="246888">
                  <a:extLst>
                    <a:ext uri="{9D8B030D-6E8A-4147-A177-3AD203B41FA5}">
                      <a16:colId xmlns:a16="http://schemas.microsoft.com/office/drawing/2014/main" val="3957920651"/>
                    </a:ext>
                  </a:extLst>
                </a:gridCol>
                <a:gridCol w="246888">
                  <a:extLst>
                    <a:ext uri="{9D8B030D-6E8A-4147-A177-3AD203B41FA5}">
                      <a16:colId xmlns:a16="http://schemas.microsoft.com/office/drawing/2014/main" val="1622779852"/>
                    </a:ext>
                  </a:extLst>
                </a:gridCol>
                <a:gridCol w="246888">
                  <a:extLst>
                    <a:ext uri="{9D8B030D-6E8A-4147-A177-3AD203B41FA5}">
                      <a16:colId xmlns:a16="http://schemas.microsoft.com/office/drawing/2014/main" val="2098740096"/>
                    </a:ext>
                  </a:extLst>
                </a:gridCol>
                <a:gridCol w="246888">
                  <a:extLst>
                    <a:ext uri="{9D8B030D-6E8A-4147-A177-3AD203B41FA5}">
                      <a16:colId xmlns:a16="http://schemas.microsoft.com/office/drawing/2014/main" val="1351134542"/>
                    </a:ext>
                  </a:extLst>
                </a:gridCol>
                <a:gridCol w="246888">
                  <a:extLst>
                    <a:ext uri="{9D8B030D-6E8A-4147-A177-3AD203B41FA5}">
                      <a16:colId xmlns:a16="http://schemas.microsoft.com/office/drawing/2014/main" val="3253640581"/>
                    </a:ext>
                  </a:extLst>
                </a:gridCol>
                <a:gridCol w="246888">
                  <a:extLst>
                    <a:ext uri="{9D8B030D-6E8A-4147-A177-3AD203B41FA5}">
                      <a16:colId xmlns:a16="http://schemas.microsoft.com/office/drawing/2014/main" val="2292633637"/>
                    </a:ext>
                  </a:extLst>
                </a:gridCol>
                <a:gridCol w="246888">
                  <a:extLst>
                    <a:ext uri="{9D8B030D-6E8A-4147-A177-3AD203B41FA5}">
                      <a16:colId xmlns:a16="http://schemas.microsoft.com/office/drawing/2014/main" val="1775226741"/>
                    </a:ext>
                  </a:extLst>
                </a:gridCol>
                <a:gridCol w="246888">
                  <a:extLst>
                    <a:ext uri="{9D8B030D-6E8A-4147-A177-3AD203B41FA5}">
                      <a16:colId xmlns:a16="http://schemas.microsoft.com/office/drawing/2014/main" val="2565705043"/>
                    </a:ext>
                  </a:extLst>
                </a:gridCol>
                <a:gridCol w="246888">
                  <a:extLst>
                    <a:ext uri="{9D8B030D-6E8A-4147-A177-3AD203B41FA5}">
                      <a16:colId xmlns:a16="http://schemas.microsoft.com/office/drawing/2014/main" val="1109985915"/>
                    </a:ext>
                  </a:extLst>
                </a:gridCol>
                <a:gridCol w="246888">
                  <a:extLst>
                    <a:ext uri="{9D8B030D-6E8A-4147-A177-3AD203B41FA5}">
                      <a16:colId xmlns:a16="http://schemas.microsoft.com/office/drawing/2014/main" val="2594691363"/>
                    </a:ext>
                  </a:extLst>
                </a:gridCol>
                <a:gridCol w="246888">
                  <a:extLst>
                    <a:ext uri="{9D8B030D-6E8A-4147-A177-3AD203B41FA5}">
                      <a16:colId xmlns:a16="http://schemas.microsoft.com/office/drawing/2014/main" val="1533669800"/>
                    </a:ext>
                  </a:extLst>
                </a:gridCol>
                <a:gridCol w="246888">
                  <a:extLst>
                    <a:ext uri="{9D8B030D-6E8A-4147-A177-3AD203B41FA5}">
                      <a16:colId xmlns:a16="http://schemas.microsoft.com/office/drawing/2014/main" val="1244788890"/>
                    </a:ext>
                  </a:extLst>
                </a:gridCol>
                <a:gridCol w="246888">
                  <a:extLst>
                    <a:ext uri="{9D8B030D-6E8A-4147-A177-3AD203B41FA5}">
                      <a16:colId xmlns:a16="http://schemas.microsoft.com/office/drawing/2014/main" val="815679915"/>
                    </a:ext>
                  </a:extLst>
                </a:gridCol>
                <a:gridCol w="246888">
                  <a:extLst>
                    <a:ext uri="{9D8B030D-6E8A-4147-A177-3AD203B41FA5}">
                      <a16:colId xmlns:a16="http://schemas.microsoft.com/office/drawing/2014/main" val="196641369"/>
                    </a:ext>
                  </a:extLst>
                </a:gridCol>
                <a:gridCol w="246888">
                  <a:extLst>
                    <a:ext uri="{9D8B030D-6E8A-4147-A177-3AD203B41FA5}">
                      <a16:colId xmlns:a16="http://schemas.microsoft.com/office/drawing/2014/main" val="1913770546"/>
                    </a:ext>
                  </a:extLst>
                </a:gridCol>
                <a:gridCol w="246888">
                  <a:extLst>
                    <a:ext uri="{9D8B030D-6E8A-4147-A177-3AD203B41FA5}">
                      <a16:colId xmlns:a16="http://schemas.microsoft.com/office/drawing/2014/main" val="1297312918"/>
                    </a:ext>
                  </a:extLst>
                </a:gridCol>
                <a:gridCol w="246888">
                  <a:extLst>
                    <a:ext uri="{9D8B030D-6E8A-4147-A177-3AD203B41FA5}">
                      <a16:colId xmlns:a16="http://schemas.microsoft.com/office/drawing/2014/main" val="1675757867"/>
                    </a:ext>
                  </a:extLst>
                </a:gridCol>
                <a:gridCol w="246888">
                  <a:extLst>
                    <a:ext uri="{9D8B030D-6E8A-4147-A177-3AD203B41FA5}">
                      <a16:colId xmlns:a16="http://schemas.microsoft.com/office/drawing/2014/main" val="4199893728"/>
                    </a:ext>
                  </a:extLst>
                </a:gridCol>
                <a:gridCol w="246888">
                  <a:extLst>
                    <a:ext uri="{9D8B030D-6E8A-4147-A177-3AD203B41FA5}">
                      <a16:colId xmlns:a16="http://schemas.microsoft.com/office/drawing/2014/main" val="3735570719"/>
                    </a:ext>
                  </a:extLst>
                </a:gridCol>
                <a:gridCol w="246888">
                  <a:extLst>
                    <a:ext uri="{9D8B030D-6E8A-4147-A177-3AD203B41FA5}">
                      <a16:colId xmlns:a16="http://schemas.microsoft.com/office/drawing/2014/main" val="1807416618"/>
                    </a:ext>
                  </a:extLst>
                </a:gridCol>
                <a:gridCol w="246888">
                  <a:extLst>
                    <a:ext uri="{9D8B030D-6E8A-4147-A177-3AD203B41FA5}">
                      <a16:colId xmlns:a16="http://schemas.microsoft.com/office/drawing/2014/main" val="347512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6505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40450432"/>
                  </a:ext>
                </a:extLst>
              </a:tr>
            </a:tbl>
          </a:graphicData>
        </a:graphic>
      </p:graphicFrame>
      <p:sp>
        <p:nvSpPr>
          <p:cNvPr id="4" name="Text Placeholder 3">
            <a:extLst>
              <a:ext uri="{FF2B5EF4-FFF2-40B4-BE49-F238E27FC236}">
                <a16:creationId xmlns:a16="http://schemas.microsoft.com/office/drawing/2014/main" id="{92BFE20F-27AE-44D7-BCB3-614BC80A051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171825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46B1-8D10-4B72-B4CF-DDAFD7BA8BB0}"/>
              </a:ext>
            </a:extLst>
          </p:cNvPr>
          <p:cNvSpPr>
            <a:spLocks noGrp="1"/>
          </p:cNvSpPr>
          <p:nvPr>
            <p:ph type="title"/>
          </p:nvPr>
        </p:nvSpPr>
        <p:spPr/>
        <p:txBody>
          <a:bodyPr/>
          <a:lstStyle/>
          <a:p>
            <a:r>
              <a:rPr lang="en-US"/>
              <a:t>Facebook Own Posts Table | Bosch Profi-Elektrowerkzeuge und Zubehör - 7 of 26</a:t>
            </a:r>
          </a:p>
        </p:txBody>
      </p:sp>
      <p:graphicFrame>
        <p:nvGraphicFramePr>
          <p:cNvPr id="5" name="Table Placeholder 4">
            <a:extLst>
              <a:ext uri="{FF2B5EF4-FFF2-40B4-BE49-F238E27FC236}">
                <a16:creationId xmlns:a16="http://schemas.microsoft.com/office/drawing/2014/main" id="{B8CCB1AF-98CA-4F8F-84C6-BCA5A5E3FE8C}"/>
              </a:ext>
            </a:extLst>
          </p:cNvPr>
          <p:cNvGraphicFramePr>
            <a:graphicFrameLocks noGrp="1"/>
          </p:cNvGraphicFramePr>
          <p:nvPr>
            <p:ph type="tbl" sz="quarter" idx="13"/>
            <p:extLst>
              <p:ext uri="{D42A27DB-BD31-4B8C-83A1-F6EECF244321}">
                <p14:modId xmlns:p14="http://schemas.microsoft.com/office/powerpoint/2010/main" val="2272856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6448881"/>
                    </a:ext>
                  </a:extLst>
                </a:gridCol>
                <a:gridCol w="246888">
                  <a:extLst>
                    <a:ext uri="{9D8B030D-6E8A-4147-A177-3AD203B41FA5}">
                      <a16:colId xmlns:a16="http://schemas.microsoft.com/office/drawing/2014/main" val="2679552958"/>
                    </a:ext>
                  </a:extLst>
                </a:gridCol>
                <a:gridCol w="246888">
                  <a:extLst>
                    <a:ext uri="{9D8B030D-6E8A-4147-A177-3AD203B41FA5}">
                      <a16:colId xmlns:a16="http://schemas.microsoft.com/office/drawing/2014/main" val="1552825211"/>
                    </a:ext>
                  </a:extLst>
                </a:gridCol>
                <a:gridCol w="246888">
                  <a:extLst>
                    <a:ext uri="{9D8B030D-6E8A-4147-A177-3AD203B41FA5}">
                      <a16:colId xmlns:a16="http://schemas.microsoft.com/office/drawing/2014/main" val="2684892810"/>
                    </a:ext>
                  </a:extLst>
                </a:gridCol>
                <a:gridCol w="246888">
                  <a:extLst>
                    <a:ext uri="{9D8B030D-6E8A-4147-A177-3AD203B41FA5}">
                      <a16:colId xmlns:a16="http://schemas.microsoft.com/office/drawing/2014/main" val="1487298221"/>
                    </a:ext>
                  </a:extLst>
                </a:gridCol>
                <a:gridCol w="246888">
                  <a:extLst>
                    <a:ext uri="{9D8B030D-6E8A-4147-A177-3AD203B41FA5}">
                      <a16:colId xmlns:a16="http://schemas.microsoft.com/office/drawing/2014/main" val="2184866334"/>
                    </a:ext>
                  </a:extLst>
                </a:gridCol>
                <a:gridCol w="246888">
                  <a:extLst>
                    <a:ext uri="{9D8B030D-6E8A-4147-A177-3AD203B41FA5}">
                      <a16:colId xmlns:a16="http://schemas.microsoft.com/office/drawing/2014/main" val="2075700411"/>
                    </a:ext>
                  </a:extLst>
                </a:gridCol>
                <a:gridCol w="246888">
                  <a:extLst>
                    <a:ext uri="{9D8B030D-6E8A-4147-A177-3AD203B41FA5}">
                      <a16:colId xmlns:a16="http://schemas.microsoft.com/office/drawing/2014/main" val="2464018012"/>
                    </a:ext>
                  </a:extLst>
                </a:gridCol>
                <a:gridCol w="246888">
                  <a:extLst>
                    <a:ext uri="{9D8B030D-6E8A-4147-A177-3AD203B41FA5}">
                      <a16:colId xmlns:a16="http://schemas.microsoft.com/office/drawing/2014/main" val="2003187169"/>
                    </a:ext>
                  </a:extLst>
                </a:gridCol>
                <a:gridCol w="246888">
                  <a:extLst>
                    <a:ext uri="{9D8B030D-6E8A-4147-A177-3AD203B41FA5}">
                      <a16:colId xmlns:a16="http://schemas.microsoft.com/office/drawing/2014/main" val="1633472110"/>
                    </a:ext>
                  </a:extLst>
                </a:gridCol>
                <a:gridCol w="246888">
                  <a:extLst>
                    <a:ext uri="{9D8B030D-6E8A-4147-A177-3AD203B41FA5}">
                      <a16:colId xmlns:a16="http://schemas.microsoft.com/office/drawing/2014/main" val="1993683967"/>
                    </a:ext>
                  </a:extLst>
                </a:gridCol>
                <a:gridCol w="246888">
                  <a:extLst>
                    <a:ext uri="{9D8B030D-6E8A-4147-A177-3AD203B41FA5}">
                      <a16:colId xmlns:a16="http://schemas.microsoft.com/office/drawing/2014/main" val="2375707776"/>
                    </a:ext>
                  </a:extLst>
                </a:gridCol>
                <a:gridCol w="246888">
                  <a:extLst>
                    <a:ext uri="{9D8B030D-6E8A-4147-A177-3AD203B41FA5}">
                      <a16:colId xmlns:a16="http://schemas.microsoft.com/office/drawing/2014/main" val="3594714747"/>
                    </a:ext>
                  </a:extLst>
                </a:gridCol>
                <a:gridCol w="246888">
                  <a:extLst>
                    <a:ext uri="{9D8B030D-6E8A-4147-A177-3AD203B41FA5}">
                      <a16:colId xmlns:a16="http://schemas.microsoft.com/office/drawing/2014/main" val="2863814541"/>
                    </a:ext>
                  </a:extLst>
                </a:gridCol>
                <a:gridCol w="246888">
                  <a:extLst>
                    <a:ext uri="{9D8B030D-6E8A-4147-A177-3AD203B41FA5}">
                      <a16:colId xmlns:a16="http://schemas.microsoft.com/office/drawing/2014/main" val="3444185225"/>
                    </a:ext>
                  </a:extLst>
                </a:gridCol>
                <a:gridCol w="246888">
                  <a:extLst>
                    <a:ext uri="{9D8B030D-6E8A-4147-A177-3AD203B41FA5}">
                      <a16:colId xmlns:a16="http://schemas.microsoft.com/office/drawing/2014/main" val="2119373831"/>
                    </a:ext>
                  </a:extLst>
                </a:gridCol>
                <a:gridCol w="246888">
                  <a:extLst>
                    <a:ext uri="{9D8B030D-6E8A-4147-A177-3AD203B41FA5}">
                      <a16:colId xmlns:a16="http://schemas.microsoft.com/office/drawing/2014/main" val="2692804568"/>
                    </a:ext>
                  </a:extLst>
                </a:gridCol>
                <a:gridCol w="246888">
                  <a:extLst>
                    <a:ext uri="{9D8B030D-6E8A-4147-A177-3AD203B41FA5}">
                      <a16:colId xmlns:a16="http://schemas.microsoft.com/office/drawing/2014/main" val="958453712"/>
                    </a:ext>
                  </a:extLst>
                </a:gridCol>
                <a:gridCol w="246888">
                  <a:extLst>
                    <a:ext uri="{9D8B030D-6E8A-4147-A177-3AD203B41FA5}">
                      <a16:colId xmlns:a16="http://schemas.microsoft.com/office/drawing/2014/main" val="3706985943"/>
                    </a:ext>
                  </a:extLst>
                </a:gridCol>
                <a:gridCol w="246888">
                  <a:extLst>
                    <a:ext uri="{9D8B030D-6E8A-4147-A177-3AD203B41FA5}">
                      <a16:colId xmlns:a16="http://schemas.microsoft.com/office/drawing/2014/main" val="296997602"/>
                    </a:ext>
                  </a:extLst>
                </a:gridCol>
                <a:gridCol w="246888">
                  <a:extLst>
                    <a:ext uri="{9D8B030D-6E8A-4147-A177-3AD203B41FA5}">
                      <a16:colId xmlns:a16="http://schemas.microsoft.com/office/drawing/2014/main" val="2605841786"/>
                    </a:ext>
                  </a:extLst>
                </a:gridCol>
                <a:gridCol w="246888">
                  <a:extLst>
                    <a:ext uri="{9D8B030D-6E8A-4147-A177-3AD203B41FA5}">
                      <a16:colId xmlns:a16="http://schemas.microsoft.com/office/drawing/2014/main" val="3539580004"/>
                    </a:ext>
                  </a:extLst>
                </a:gridCol>
                <a:gridCol w="246888">
                  <a:extLst>
                    <a:ext uri="{9D8B030D-6E8A-4147-A177-3AD203B41FA5}">
                      <a16:colId xmlns:a16="http://schemas.microsoft.com/office/drawing/2014/main" val="1345338087"/>
                    </a:ext>
                  </a:extLst>
                </a:gridCol>
                <a:gridCol w="246888">
                  <a:extLst>
                    <a:ext uri="{9D8B030D-6E8A-4147-A177-3AD203B41FA5}">
                      <a16:colId xmlns:a16="http://schemas.microsoft.com/office/drawing/2014/main" val="4139147498"/>
                    </a:ext>
                  </a:extLst>
                </a:gridCol>
                <a:gridCol w="246888">
                  <a:extLst>
                    <a:ext uri="{9D8B030D-6E8A-4147-A177-3AD203B41FA5}">
                      <a16:colId xmlns:a16="http://schemas.microsoft.com/office/drawing/2014/main" val="252033939"/>
                    </a:ext>
                  </a:extLst>
                </a:gridCol>
                <a:gridCol w="246888">
                  <a:extLst>
                    <a:ext uri="{9D8B030D-6E8A-4147-A177-3AD203B41FA5}">
                      <a16:colId xmlns:a16="http://schemas.microsoft.com/office/drawing/2014/main" val="3635471648"/>
                    </a:ext>
                  </a:extLst>
                </a:gridCol>
                <a:gridCol w="246888">
                  <a:extLst>
                    <a:ext uri="{9D8B030D-6E8A-4147-A177-3AD203B41FA5}">
                      <a16:colId xmlns:a16="http://schemas.microsoft.com/office/drawing/2014/main" val="3622779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5234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- 2018-06-01 17:54:00 </a:t>
                      </a:r>
                      <a:r>
                        <a:rPr kumimoji="0" lang="de-DE" sz="1000" b="0" i="0" u="none" strike="noStrike" kern="1200" cap="none" spc="0" normalizeH="0" baseline="0" noProof="0">
                          <a:ln>
                            <a:noFill/>
                          </a:ln>
                          <a:solidFill>
                            <a:prstClr val="black"/>
                          </a:solidFill>
                          <a:effectLst/>
                          <a:uLnTx/>
                          <a:uFillTx/>
                          <a:latin typeface="+mn-lt"/>
                          <a:ea typeface="+mn-ea"/>
                          <a:cs typeface="+mn-cs"/>
                        </a:rPr>
                        <a:t> 
 Du willst Dinge nicht kaputt machen, wenn es nicht Teil des Jobs ist. Bosch Professional PROtection solutions.
Sei stolz. Sei sicherer. Sei ein PRO. 
#2: Drop Control. https://bit.ly/2IXwWIV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8987702"/>
                  </a:ext>
                </a:extLst>
              </a:tr>
            </a:tbl>
          </a:graphicData>
        </a:graphic>
      </p:graphicFrame>
      <p:sp>
        <p:nvSpPr>
          <p:cNvPr id="4" name="Text Placeholder 3">
            <a:extLst>
              <a:ext uri="{FF2B5EF4-FFF2-40B4-BE49-F238E27FC236}">
                <a16:creationId xmlns:a16="http://schemas.microsoft.com/office/drawing/2014/main" id="{EA2C6445-664F-4D76-9585-4DD99EC4788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098178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1FD9-1AA7-4819-996E-A380BB5A0155}"/>
              </a:ext>
            </a:extLst>
          </p:cNvPr>
          <p:cNvSpPr>
            <a:spLocks noGrp="1"/>
          </p:cNvSpPr>
          <p:nvPr>
            <p:ph type="title"/>
          </p:nvPr>
        </p:nvSpPr>
        <p:spPr/>
        <p:txBody>
          <a:bodyPr/>
          <a:lstStyle/>
          <a:p>
            <a:r>
              <a:rPr lang="en-US"/>
              <a:t>Facebook Own Posts Table | Bosch Profi-Elektrowerkzeuge und Zubehör - 8 of 26</a:t>
            </a:r>
          </a:p>
        </p:txBody>
      </p:sp>
      <p:graphicFrame>
        <p:nvGraphicFramePr>
          <p:cNvPr id="5" name="Table Placeholder 4">
            <a:extLst>
              <a:ext uri="{FF2B5EF4-FFF2-40B4-BE49-F238E27FC236}">
                <a16:creationId xmlns:a16="http://schemas.microsoft.com/office/drawing/2014/main" id="{04DFFE41-643C-4D90-9EC1-6BD02EB3C33C}"/>
              </a:ext>
            </a:extLst>
          </p:cNvPr>
          <p:cNvGraphicFramePr>
            <a:graphicFrameLocks noGrp="1"/>
          </p:cNvGraphicFramePr>
          <p:nvPr>
            <p:ph type="tbl" sz="quarter" idx="13"/>
            <p:extLst>
              <p:ext uri="{D42A27DB-BD31-4B8C-83A1-F6EECF244321}">
                <p14:modId xmlns:p14="http://schemas.microsoft.com/office/powerpoint/2010/main" val="322269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0467745"/>
                    </a:ext>
                  </a:extLst>
                </a:gridCol>
                <a:gridCol w="246888">
                  <a:extLst>
                    <a:ext uri="{9D8B030D-6E8A-4147-A177-3AD203B41FA5}">
                      <a16:colId xmlns:a16="http://schemas.microsoft.com/office/drawing/2014/main" val="2730483022"/>
                    </a:ext>
                  </a:extLst>
                </a:gridCol>
                <a:gridCol w="246888">
                  <a:extLst>
                    <a:ext uri="{9D8B030D-6E8A-4147-A177-3AD203B41FA5}">
                      <a16:colId xmlns:a16="http://schemas.microsoft.com/office/drawing/2014/main" val="2661535892"/>
                    </a:ext>
                  </a:extLst>
                </a:gridCol>
                <a:gridCol w="246888">
                  <a:extLst>
                    <a:ext uri="{9D8B030D-6E8A-4147-A177-3AD203B41FA5}">
                      <a16:colId xmlns:a16="http://schemas.microsoft.com/office/drawing/2014/main" val="2415741678"/>
                    </a:ext>
                  </a:extLst>
                </a:gridCol>
                <a:gridCol w="246888">
                  <a:extLst>
                    <a:ext uri="{9D8B030D-6E8A-4147-A177-3AD203B41FA5}">
                      <a16:colId xmlns:a16="http://schemas.microsoft.com/office/drawing/2014/main" val="1532924170"/>
                    </a:ext>
                  </a:extLst>
                </a:gridCol>
                <a:gridCol w="246888">
                  <a:extLst>
                    <a:ext uri="{9D8B030D-6E8A-4147-A177-3AD203B41FA5}">
                      <a16:colId xmlns:a16="http://schemas.microsoft.com/office/drawing/2014/main" val="490148302"/>
                    </a:ext>
                  </a:extLst>
                </a:gridCol>
                <a:gridCol w="246888">
                  <a:extLst>
                    <a:ext uri="{9D8B030D-6E8A-4147-A177-3AD203B41FA5}">
                      <a16:colId xmlns:a16="http://schemas.microsoft.com/office/drawing/2014/main" val="1123227430"/>
                    </a:ext>
                  </a:extLst>
                </a:gridCol>
                <a:gridCol w="246888">
                  <a:extLst>
                    <a:ext uri="{9D8B030D-6E8A-4147-A177-3AD203B41FA5}">
                      <a16:colId xmlns:a16="http://schemas.microsoft.com/office/drawing/2014/main" val="3342585250"/>
                    </a:ext>
                  </a:extLst>
                </a:gridCol>
                <a:gridCol w="246888">
                  <a:extLst>
                    <a:ext uri="{9D8B030D-6E8A-4147-A177-3AD203B41FA5}">
                      <a16:colId xmlns:a16="http://schemas.microsoft.com/office/drawing/2014/main" val="3388767718"/>
                    </a:ext>
                  </a:extLst>
                </a:gridCol>
                <a:gridCol w="246888">
                  <a:extLst>
                    <a:ext uri="{9D8B030D-6E8A-4147-A177-3AD203B41FA5}">
                      <a16:colId xmlns:a16="http://schemas.microsoft.com/office/drawing/2014/main" val="1094121351"/>
                    </a:ext>
                  </a:extLst>
                </a:gridCol>
                <a:gridCol w="246888">
                  <a:extLst>
                    <a:ext uri="{9D8B030D-6E8A-4147-A177-3AD203B41FA5}">
                      <a16:colId xmlns:a16="http://schemas.microsoft.com/office/drawing/2014/main" val="3702800701"/>
                    </a:ext>
                  </a:extLst>
                </a:gridCol>
                <a:gridCol w="246888">
                  <a:extLst>
                    <a:ext uri="{9D8B030D-6E8A-4147-A177-3AD203B41FA5}">
                      <a16:colId xmlns:a16="http://schemas.microsoft.com/office/drawing/2014/main" val="2823178889"/>
                    </a:ext>
                  </a:extLst>
                </a:gridCol>
                <a:gridCol w="246888">
                  <a:extLst>
                    <a:ext uri="{9D8B030D-6E8A-4147-A177-3AD203B41FA5}">
                      <a16:colId xmlns:a16="http://schemas.microsoft.com/office/drawing/2014/main" val="1091636925"/>
                    </a:ext>
                  </a:extLst>
                </a:gridCol>
                <a:gridCol w="246888">
                  <a:extLst>
                    <a:ext uri="{9D8B030D-6E8A-4147-A177-3AD203B41FA5}">
                      <a16:colId xmlns:a16="http://schemas.microsoft.com/office/drawing/2014/main" val="2013910124"/>
                    </a:ext>
                  </a:extLst>
                </a:gridCol>
                <a:gridCol w="246888">
                  <a:extLst>
                    <a:ext uri="{9D8B030D-6E8A-4147-A177-3AD203B41FA5}">
                      <a16:colId xmlns:a16="http://schemas.microsoft.com/office/drawing/2014/main" val="353943686"/>
                    </a:ext>
                  </a:extLst>
                </a:gridCol>
                <a:gridCol w="246888">
                  <a:extLst>
                    <a:ext uri="{9D8B030D-6E8A-4147-A177-3AD203B41FA5}">
                      <a16:colId xmlns:a16="http://schemas.microsoft.com/office/drawing/2014/main" val="2759511802"/>
                    </a:ext>
                  </a:extLst>
                </a:gridCol>
                <a:gridCol w="246888">
                  <a:extLst>
                    <a:ext uri="{9D8B030D-6E8A-4147-A177-3AD203B41FA5}">
                      <a16:colId xmlns:a16="http://schemas.microsoft.com/office/drawing/2014/main" val="2600578537"/>
                    </a:ext>
                  </a:extLst>
                </a:gridCol>
                <a:gridCol w="246888">
                  <a:extLst>
                    <a:ext uri="{9D8B030D-6E8A-4147-A177-3AD203B41FA5}">
                      <a16:colId xmlns:a16="http://schemas.microsoft.com/office/drawing/2014/main" val="490106545"/>
                    </a:ext>
                  </a:extLst>
                </a:gridCol>
                <a:gridCol w="246888">
                  <a:extLst>
                    <a:ext uri="{9D8B030D-6E8A-4147-A177-3AD203B41FA5}">
                      <a16:colId xmlns:a16="http://schemas.microsoft.com/office/drawing/2014/main" val="2042960112"/>
                    </a:ext>
                  </a:extLst>
                </a:gridCol>
                <a:gridCol w="246888">
                  <a:extLst>
                    <a:ext uri="{9D8B030D-6E8A-4147-A177-3AD203B41FA5}">
                      <a16:colId xmlns:a16="http://schemas.microsoft.com/office/drawing/2014/main" val="895421441"/>
                    </a:ext>
                  </a:extLst>
                </a:gridCol>
                <a:gridCol w="246888">
                  <a:extLst>
                    <a:ext uri="{9D8B030D-6E8A-4147-A177-3AD203B41FA5}">
                      <a16:colId xmlns:a16="http://schemas.microsoft.com/office/drawing/2014/main" val="2888204675"/>
                    </a:ext>
                  </a:extLst>
                </a:gridCol>
                <a:gridCol w="246888">
                  <a:extLst>
                    <a:ext uri="{9D8B030D-6E8A-4147-A177-3AD203B41FA5}">
                      <a16:colId xmlns:a16="http://schemas.microsoft.com/office/drawing/2014/main" val="3546100266"/>
                    </a:ext>
                  </a:extLst>
                </a:gridCol>
                <a:gridCol w="246888">
                  <a:extLst>
                    <a:ext uri="{9D8B030D-6E8A-4147-A177-3AD203B41FA5}">
                      <a16:colId xmlns:a16="http://schemas.microsoft.com/office/drawing/2014/main" val="1863006543"/>
                    </a:ext>
                  </a:extLst>
                </a:gridCol>
                <a:gridCol w="246888">
                  <a:extLst>
                    <a:ext uri="{9D8B030D-6E8A-4147-A177-3AD203B41FA5}">
                      <a16:colId xmlns:a16="http://schemas.microsoft.com/office/drawing/2014/main" val="1040782886"/>
                    </a:ext>
                  </a:extLst>
                </a:gridCol>
                <a:gridCol w="246888">
                  <a:extLst>
                    <a:ext uri="{9D8B030D-6E8A-4147-A177-3AD203B41FA5}">
                      <a16:colId xmlns:a16="http://schemas.microsoft.com/office/drawing/2014/main" val="3682569771"/>
                    </a:ext>
                  </a:extLst>
                </a:gridCol>
                <a:gridCol w="246888">
                  <a:extLst>
                    <a:ext uri="{9D8B030D-6E8A-4147-A177-3AD203B41FA5}">
                      <a16:colId xmlns:a16="http://schemas.microsoft.com/office/drawing/2014/main" val="1785953677"/>
                    </a:ext>
                  </a:extLst>
                </a:gridCol>
                <a:gridCol w="246888">
                  <a:extLst>
                    <a:ext uri="{9D8B030D-6E8A-4147-A177-3AD203B41FA5}">
                      <a16:colId xmlns:a16="http://schemas.microsoft.com/office/drawing/2014/main" val="115120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6633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- 2018-05-29 18:00:00 </a:t>
                      </a:r>
                      <a:r>
                        <a:rPr kumimoji="0" lang="de-DE" sz="1000" b="0" i="0" u="none" strike="noStrike" kern="1200" cap="none" spc="0" normalizeH="0" baseline="0" noProof="0">
                          <a:ln>
                            <a:noFill/>
                          </a:ln>
                          <a:solidFill>
                            <a:prstClr val="black"/>
                          </a:solidFill>
                          <a:effectLst/>
                          <a:uLnTx/>
                          <a:uFillTx/>
                          <a:latin typeface="+mn-lt"/>
                          <a:ea typeface="+mn-ea"/>
                          <a:cs typeface="+mn-cs"/>
                        </a:rPr>
                        <a:t> 
 Seid ihr bereits im Team #BoschCordless und verwendet die ProCORE18V Akkus, oder kämpft ihr immernoch um Steckdosen auf der Baustelle?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2057348"/>
                  </a:ext>
                </a:extLst>
              </a:tr>
            </a:tbl>
          </a:graphicData>
        </a:graphic>
      </p:graphicFrame>
      <p:sp>
        <p:nvSpPr>
          <p:cNvPr id="4" name="Text Placeholder 3">
            <a:extLst>
              <a:ext uri="{FF2B5EF4-FFF2-40B4-BE49-F238E27FC236}">
                <a16:creationId xmlns:a16="http://schemas.microsoft.com/office/drawing/2014/main" id="{4B7AB82A-66D7-4315-A615-E67DA68B293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641718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9960-DE35-4E37-B920-EEC9C81F2489}"/>
              </a:ext>
            </a:extLst>
          </p:cNvPr>
          <p:cNvSpPr>
            <a:spLocks noGrp="1"/>
          </p:cNvSpPr>
          <p:nvPr>
            <p:ph type="title"/>
          </p:nvPr>
        </p:nvSpPr>
        <p:spPr/>
        <p:txBody>
          <a:bodyPr/>
          <a:lstStyle/>
          <a:p>
            <a:r>
              <a:rPr lang="en-US"/>
              <a:t>Facebook Own Posts Table | Bosch Profi-Elektrowerkzeuge und Zubehör - 9 of 26</a:t>
            </a:r>
          </a:p>
        </p:txBody>
      </p:sp>
      <p:graphicFrame>
        <p:nvGraphicFramePr>
          <p:cNvPr id="5" name="Table Placeholder 4">
            <a:extLst>
              <a:ext uri="{FF2B5EF4-FFF2-40B4-BE49-F238E27FC236}">
                <a16:creationId xmlns:a16="http://schemas.microsoft.com/office/drawing/2014/main" id="{910D2CC2-5FA6-4806-BA55-7C7A3265FAFB}"/>
              </a:ext>
            </a:extLst>
          </p:cNvPr>
          <p:cNvGraphicFramePr>
            <a:graphicFrameLocks noGrp="1"/>
          </p:cNvGraphicFramePr>
          <p:nvPr>
            <p:ph type="tbl" sz="quarter" idx="13"/>
            <p:extLst>
              <p:ext uri="{D42A27DB-BD31-4B8C-83A1-F6EECF244321}">
                <p14:modId xmlns:p14="http://schemas.microsoft.com/office/powerpoint/2010/main" val="196812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497976"/>
                    </a:ext>
                  </a:extLst>
                </a:gridCol>
                <a:gridCol w="246888">
                  <a:extLst>
                    <a:ext uri="{9D8B030D-6E8A-4147-A177-3AD203B41FA5}">
                      <a16:colId xmlns:a16="http://schemas.microsoft.com/office/drawing/2014/main" val="522657238"/>
                    </a:ext>
                  </a:extLst>
                </a:gridCol>
                <a:gridCol w="246888">
                  <a:extLst>
                    <a:ext uri="{9D8B030D-6E8A-4147-A177-3AD203B41FA5}">
                      <a16:colId xmlns:a16="http://schemas.microsoft.com/office/drawing/2014/main" val="4177694047"/>
                    </a:ext>
                  </a:extLst>
                </a:gridCol>
                <a:gridCol w="246888">
                  <a:extLst>
                    <a:ext uri="{9D8B030D-6E8A-4147-A177-3AD203B41FA5}">
                      <a16:colId xmlns:a16="http://schemas.microsoft.com/office/drawing/2014/main" val="1908031829"/>
                    </a:ext>
                  </a:extLst>
                </a:gridCol>
                <a:gridCol w="246888">
                  <a:extLst>
                    <a:ext uri="{9D8B030D-6E8A-4147-A177-3AD203B41FA5}">
                      <a16:colId xmlns:a16="http://schemas.microsoft.com/office/drawing/2014/main" val="1467338906"/>
                    </a:ext>
                  </a:extLst>
                </a:gridCol>
                <a:gridCol w="246888">
                  <a:extLst>
                    <a:ext uri="{9D8B030D-6E8A-4147-A177-3AD203B41FA5}">
                      <a16:colId xmlns:a16="http://schemas.microsoft.com/office/drawing/2014/main" val="3983198603"/>
                    </a:ext>
                  </a:extLst>
                </a:gridCol>
                <a:gridCol w="246888">
                  <a:extLst>
                    <a:ext uri="{9D8B030D-6E8A-4147-A177-3AD203B41FA5}">
                      <a16:colId xmlns:a16="http://schemas.microsoft.com/office/drawing/2014/main" val="3679843193"/>
                    </a:ext>
                  </a:extLst>
                </a:gridCol>
                <a:gridCol w="246888">
                  <a:extLst>
                    <a:ext uri="{9D8B030D-6E8A-4147-A177-3AD203B41FA5}">
                      <a16:colId xmlns:a16="http://schemas.microsoft.com/office/drawing/2014/main" val="2331079764"/>
                    </a:ext>
                  </a:extLst>
                </a:gridCol>
                <a:gridCol w="246888">
                  <a:extLst>
                    <a:ext uri="{9D8B030D-6E8A-4147-A177-3AD203B41FA5}">
                      <a16:colId xmlns:a16="http://schemas.microsoft.com/office/drawing/2014/main" val="2952833523"/>
                    </a:ext>
                  </a:extLst>
                </a:gridCol>
                <a:gridCol w="246888">
                  <a:extLst>
                    <a:ext uri="{9D8B030D-6E8A-4147-A177-3AD203B41FA5}">
                      <a16:colId xmlns:a16="http://schemas.microsoft.com/office/drawing/2014/main" val="1416652229"/>
                    </a:ext>
                  </a:extLst>
                </a:gridCol>
                <a:gridCol w="246888">
                  <a:extLst>
                    <a:ext uri="{9D8B030D-6E8A-4147-A177-3AD203B41FA5}">
                      <a16:colId xmlns:a16="http://schemas.microsoft.com/office/drawing/2014/main" val="4100652352"/>
                    </a:ext>
                  </a:extLst>
                </a:gridCol>
                <a:gridCol w="246888">
                  <a:extLst>
                    <a:ext uri="{9D8B030D-6E8A-4147-A177-3AD203B41FA5}">
                      <a16:colId xmlns:a16="http://schemas.microsoft.com/office/drawing/2014/main" val="4264366794"/>
                    </a:ext>
                  </a:extLst>
                </a:gridCol>
                <a:gridCol w="246888">
                  <a:extLst>
                    <a:ext uri="{9D8B030D-6E8A-4147-A177-3AD203B41FA5}">
                      <a16:colId xmlns:a16="http://schemas.microsoft.com/office/drawing/2014/main" val="701442915"/>
                    </a:ext>
                  </a:extLst>
                </a:gridCol>
                <a:gridCol w="246888">
                  <a:extLst>
                    <a:ext uri="{9D8B030D-6E8A-4147-A177-3AD203B41FA5}">
                      <a16:colId xmlns:a16="http://schemas.microsoft.com/office/drawing/2014/main" val="1222016947"/>
                    </a:ext>
                  </a:extLst>
                </a:gridCol>
                <a:gridCol w="246888">
                  <a:extLst>
                    <a:ext uri="{9D8B030D-6E8A-4147-A177-3AD203B41FA5}">
                      <a16:colId xmlns:a16="http://schemas.microsoft.com/office/drawing/2014/main" val="1933153654"/>
                    </a:ext>
                  </a:extLst>
                </a:gridCol>
                <a:gridCol w="246888">
                  <a:extLst>
                    <a:ext uri="{9D8B030D-6E8A-4147-A177-3AD203B41FA5}">
                      <a16:colId xmlns:a16="http://schemas.microsoft.com/office/drawing/2014/main" val="727997653"/>
                    </a:ext>
                  </a:extLst>
                </a:gridCol>
                <a:gridCol w="246888">
                  <a:extLst>
                    <a:ext uri="{9D8B030D-6E8A-4147-A177-3AD203B41FA5}">
                      <a16:colId xmlns:a16="http://schemas.microsoft.com/office/drawing/2014/main" val="2219882868"/>
                    </a:ext>
                  </a:extLst>
                </a:gridCol>
                <a:gridCol w="246888">
                  <a:extLst>
                    <a:ext uri="{9D8B030D-6E8A-4147-A177-3AD203B41FA5}">
                      <a16:colId xmlns:a16="http://schemas.microsoft.com/office/drawing/2014/main" val="45884572"/>
                    </a:ext>
                  </a:extLst>
                </a:gridCol>
                <a:gridCol w="246888">
                  <a:extLst>
                    <a:ext uri="{9D8B030D-6E8A-4147-A177-3AD203B41FA5}">
                      <a16:colId xmlns:a16="http://schemas.microsoft.com/office/drawing/2014/main" val="689064180"/>
                    </a:ext>
                  </a:extLst>
                </a:gridCol>
                <a:gridCol w="246888">
                  <a:extLst>
                    <a:ext uri="{9D8B030D-6E8A-4147-A177-3AD203B41FA5}">
                      <a16:colId xmlns:a16="http://schemas.microsoft.com/office/drawing/2014/main" val="4063145257"/>
                    </a:ext>
                  </a:extLst>
                </a:gridCol>
                <a:gridCol w="246888">
                  <a:extLst>
                    <a:ext uri="{9D8B030D-6E8A-4147-A177-3AD203B41FA5}">
                      <a16:colId xmlns:a16="http://schemas.microsoft.com/office/drawing/2014/main" val="1124064812"/>
                    </a:ext>
                  </a:extLst>
                </a:gridCol>
                <a:gridCol w="246888">
                  <a:extLst>
                    <a:ext uri="{9D8B030D-6E8A-4147-A177-3AD203B41FA5}">
                      <a16:colId xmlns:a16="http://schemas.microsoft.com/office/drawing/2014/main" val="2751754744"/>
                    </a:ext>
                  </a:extLst>
                </a:gridCol>
                <a:gridCol w="246888">
                  <a:extLst>
                    <a:ext uri="{9D8B030D-6E8A-4147-A177-3AD203B41FA5}">
                      <a16:colId xmlns:a16="http://schemas.microsoft.com/office/drawing/2014/main" val="2355821279"/>
                    </a:ext>
                  </a:extLst>
                </a:gridCol>
                <a:gridCol w="246888">
                  <a:extLst>
                    <a:ext uri="{9D8B030D-6E8A-4147-A177-3AD203B41FA5}">
                      <a16:colId xmlns:a16="http://schemas.microsoft.com/office/drawing/2014/main" val="1956724265"/>
                    </a:ext>
                  </a:extLst>
                </a:gridCol>
                <a:gridCol w="246888">
                  <a:extLst>
                    <a:ext uri="{9D8B030D-6E8A-4147-A177-3AD203B41FA5}">
                      <a16:colId xmlns:a16="http://schemas.microsoft.com/office/drawing/2014/main" val="130278097"/>
                    </a:ext>
                  </a:extLst>
                </a:gridCol>
                <a:gridCol w="246888">
                  <a:extLst>
                    <a:ext uri="{9D8B030D-6E8A-4147-A177-3AD203B41FA5}">
                      <a16:colId xmlns:a16="http://schemas.microsoft.com/office/drawing/2014/main" val="3370918561"/>
                    </a:ext>
                  </a:extLst>
                </a:gridCol>
                <a:gridCol w="246888">
                  <a:extLst>
                    <a:ext uri="{9D8B030D-6E8A-4147-A177-3AD203B41FA5}">
                      <a16:colId xmlns:a16="http://schemas.microsoft.com/office/drawing/2014/main" val="423374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014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- 2018-05-28 18:00:01 </a:t>
                      </a:r>
                      <a:r>
                        <a:rPr kumimoji="0" lang="de-DE" sz="1000" b="0" i="0" u="none" strike="noStrike" kern="1200" cap="none" spc="0" normalizeH="0" baseline="0" noProof="0">
                          <a:ln>
                            <a:noFill/>
                          </a:ln>
                          <a:solidFill>
                            <a:prstClr val="black"/>
                          </a:solidFill>
                          <a:effectLst/>
                          <a:uLnTx/>
                          <a:uFillTx/>
                          <a:latin typeface="+mn-lt"/>
                          <a:ea typeface="+mn-ea"/>
                          <a:cs typeface="+mn-cs"/>
                        </a:rPr>
                        <a:t> 
 So gut, dass du es wahrscheinlich nichtmal merkst.
Bosch Professional PROtection solutions.
Sei stolz. Sei sicherer. Sei ein PRO. 
#2: Drop Control. https://bit.ly/2KKYpdR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20239672"/>
                  </a:ext>
                </a:extLst>
              </a:tr>
            </a:tbl>
          </a:graphicData>
        </a:graphic>
      </p:graphicFrame>
      <p:sp>
        <p:nvSpPr>
          <p:cNvPr id="4" name="Text Placeholder 3">
            <a:extLst>
              <a:ext uri="{FF2B5EF4-FFF2-40B4-BE49-F238E27FC236}">
                <a16:creationId xmlns:a16="http://schemas.microsoft.com/office/drawing/2014/main" id="{CE12ABAA-C48F-4A65-9F23-B21BAF53612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460586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62A6A-0162-492A-8A80-306CFA73DE42}"/>
              </a:ext>
            </a:extLst>
          </p:cNvPr>
          <p:cNvSpPr>
            <a:spLocks noGrp="1"/>
          </p:cNvSpPr>
          <p:nvPr>
            <p:ph type="title"/>
          </p:nvPr>
        </p:nvSpPr>
        <p:spPr/>
        <p:txBody>
          <a:bodyPr/>
          <a:lstStyle/>
          <a:p>
            <a:r>
              <a:rPr lang="en-US"/>
              <a:t>Facebook Own Posts Table | Bosch Profi-Elektrowerkzeuge und Zubehör - 10 of 26</a:t>
            </a:r>
          </a:p>
        </p:txBody>
      </p:sp>
      <p:graphicFrame>
        <p:nvGraphicFramePr>
          <p:cNvPr id="5" name="Table Placeholder 4">
            <a:extLst>
              <a:ext uri="{FF2B5EF4-FFF2-40B4-BE49-F238E27FC236}">
                <a16:creationId xmlns:a16="http://schemas.microsoft.com/office/drawing/2014/main" id="{F30AD46D-757D-44B0-A28F-6744A64B266D}"/>
              </a:ext>
            </a:extLst>
          </p:cNvPr>
          <p:cNvGraphicFramePr>
            <a:graphicFrameLocks noGrp="1"/>
          </p:cNvGraphicFramePr>
          <p:nvPr>
            <p:ph type="tbl" sz="quarter" idx="13"/>
            <p:extLst>
              <p:ext uri="{D42A27DB-BD31-4B8C-83A1-F6EECF244321}">
                <p14:modId xmlns:p14="http://schemas.microsoft.com/office/powerpoint/2010/main" val="87005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0950233"/>
                    </a:ext>
                  </a:extLst>
                </a:gridCol>
                <a:gridCol w="246888">
                  <a:extLst>
                    <a:ext uri="{9D8B030D-6E8A-4147-A177-3AD203B41FA5}">
                      <a16:colId xmlns:a16="http://schemas.microsoft.com/office/drawing/2014/main" val="1899949710"/>
                    </a:ext>
                  </a:extLst>
                </a:gridCol>
                <a:gridCol w="246888">
                  <a:extLst>
                    <a:ext uri="{9D8B030D-6E8A-4147-A177-3AD203B41FA5}">
                      <a16:colId xmlns:a16="http://schemas.microsoft.com/office/drawing/2014/main" val="861272131"/>
                    </a:ext>
                  </a:extLst>
                </a:gridCol>
                <a:gridCol w="246888">
                  <a:extLst>
                    <a:ext uri="{9D8B030D-6E8A-4147-A177-3AD203B41FA5}">
                      <a16:colId xmlns:a16="http://schemas.microsoft.com/office/drawing/2014/main" val="2422516814"/>
                    </a:ext>
                  </a:extLst>
                </a:gridCol>
                <a:gridCol w="246888">
                  <a:extLst>
                    <a:ext uri="{9D8B030D-6E8A-4147-A177-3AD203B41FA5}">
                      <a16:colId xmlns:a16="http://schemas.microsoft.com/office/drawing/2014/main" val="909184600"/>
                    </a:ext>
                  </a:extLst>
                </a:gridCol>
                <a:gridCol w="246888">
                  <a:extLst>
                    <a:ext uri="{9D8B030D-6E8A-4147-A177-3AD203B41FA5}">
                      <a16:colId xmlns:a16="http://schemas.microsoft.com/office/drawing/2014/main" val="584661800"/>
                    </a:ext>
                  </a:extLst>
                </a:gridCol>
                <a:gridCol w="246888">
                  <a:extLst>
                    <a:ext uri="{9D8B030D-6E8A-4147-A177-3AD203B41FA5}">
                      <a16:colId xmlns:a16="http://schemas.microsoft.com/office/drawing/2014/main" val="246600685"/>
                    </a:ext>
                  </a:extLst>
                </a:gridCol>
                <a:gridCol w="246888">
                  <a:extLst>
                    <a:ext uri="{9D8B030D-6E8A-4147-A177-3AD203B41FA5}">
                      <a16:colId xmlns:a16="http://schemas.microsoft.com/office/drawing/2014/main" val="88541054"/>
                    </a:ext>
                  </a:extLst>
                </a:gridCol>
                <a:gridCol w="246888">
                  <a:extLst>
                    <a:ext uri="{9D8B030D-6E8A-4147-A177-3AD203B41FA5}">
                      <a16:colId xmlns:a16="http://schemas.microsoft.com/office/drawing/2014/main" val="2950083446"/>
                    </a:ext>
                  </a:extLst>
                </a:gridCol>
                <a:gridCol w="246888">
                  <a:extLst>
                    <a:ext uri="{9D8B030D-6E8A-4147-A177-3AD203B41FA5}">
                      <a16:colId xmlns:a16="http://schemas.microsoft.com/office/drawing/2014/main" val="2684333293"/>
                    </a:ext>
                  </a:extLst>
                </a:gridCol>
                <a:gridCol w="246888">
                  <a:extLst>
                    <a:ext uri="{9D8B030D-6E8A-4147-A177-3AD203B41FA5}">
                      <a16:colId xmlns:a16="http://schemas.microsoft.com/office/drawing/2014/main" val="4153688530"/>
                    </a:ext>
                  </a:extLst>
                </a:gridCol>
                <a:gridCol w="246888">
                  <a:extLst>
                    <a:ext uri="{9D8B030D-6E8A-4147-A177-3AD203B41FA5}">
                      <a16:colId xmlns:a16="http://schemas.microsoft.com/office/drawing/2014/main" val="1174840309"/>
                    </a:ext>
                  </a:extLst>
                </a:gridCol>
                <a:gridCol w="246888">
                  <a:extLst>
                    <a:ext uri="{9D8B030D-6E8A-4147-A177-3AD203B41FA5}">
                      <a16:colId xmlns:a16="http://schemas.microsoft.com/office/drawing/2014/main" val="372066498"/>
                    </a:ext>
                  </a:extLst>
                </a:gridCol>
                <a:gridCol w="246888">
                  <a:extLst>
                    <a:ext uri="{9D8B030D-6E8A-4147-A177-3AD203B41FA5}">
                      <a16:colId xmlns:a16="http://schemas.microsoft.com/office/drawing/2014/main" val="563589701"/>
                    </a:ext>
                  </a:extLst>
                </a:gridCol>
                <a:gridCol w="246888">
                  <a:extLst>
                    <a:ext uri="{9D8B030D-6E8A-4147-A177-3AD203B41FA5}">
                      <a16:colId xmlns:a16="http://schemas.microsoft.com/office/drawing/2014/main" val="2352626829"/>
                    </a:ext>
                  </a:extLst>
                </a:gridCol>
                <a:gridCol w="246888">
                  <a:extLst>
                    <a:ext uri="{9D8B030D-6E8A-4147-A177-3AD203B41FA5}">
                      <a16:colId xmlns:a16="http://schemas.microsoft.com/office/drawing/2014/main" val="1105625200"/>
                    </a:ext>
                  </a:extLst>
                </a:gridCol>
                <a:gridCol w="246888">
                  <a:extLst>
                    <a:ext uri="{9D8B030D-6E8A-4147-A177-3AD203B41FA5}">
                      <a16:colId xmlns:a16="http://schemas.microsoft.com/office/drawing/2014/main" val="710736589"/>
                    </a:ext>
                  </a:extLst>
                </a:gridCol>
                <a:gridCol w="246888">
                  <a:extLst>
                    <a:ext uri="{9D8B030D-6E8A-4147-A177-3AD203B41FA5}">
                      <a16:colId xmlns:a16="http://schemas.microsoft.com/office/drawing/2014/main" val="3300286405"/>
                    </a:ext>
                  </a:extLst>
                </a:gridCol>
                <a:gridCol w="246888">
                  <a:extLst>
                    <a:ext uri="{9D8B030D-6E8A-4147-A177-3AD203B41FA5}">
                      <a16:colId xmlns:a16="http://schemas.microsoft.com/office/drawing/2014/main" val="1108689660"/>
                    </a:ext>
                  </a:extLst>
                </a:gridCol>
                <a:gridCol w="246888">
                  <a:extLst>
                    <a:ext uri="{9D8B030D-6E8A-4147-A177-3AD203B41FA5}">
                      <a16:colId xmlns:a16="http://schemas.microsoft.com/office/drawing/2014/main" val="1615230573"/>
                    </a:ext>
                  </a:extLst>
                </a:gridCol>
                <a:gridCol w="246888">
                  <a:extLst>
                    <a:ext uri="{9D8B030D-6E8A-4147-A177-3AD203B41FA5}">
                      <a16:colId xmlns:a16="http://schemas.microsoft.com/office/drawing/2014/main" val="1088876518"/>
                    </a:ext>
                  </a:extLst>
                </a:gridCol>
                <a:gridCol w="246888">
                  <a:extLst>
                    <a:ext uri="{9D8B030D-6E8A-4147-A177-3AD203B41FA5}">
                      <a16:colId xmlns:a16="http://schemas.microsoft.com/office/drawing/2014/main" val="61110084"/>
                    </a:ext>
                  </a:extLst>
                </a:gridCol>
                <a:gridCol w="246888">
                  <a:extLst>
                    <a:ext uri="{9D8B030D-6E8A-4147-A177-3AD203B41FA5}">
                      <a16:colId xmlns:a16="http://schemas.microsoft.com/office/drawing/2014/main" val="2983860306"/>
                    </a:ext>
                  </a:extLst>
                </a:gridCol>
                <a:gridCol w="246888">
                  <a:extLst>
                    <a:ext uri="{9D8B030D-6E8A-4147-A177-3AD203B41FA5}">
                      <a16:colId xmlns:a16="http://schemas.microsoft.com/office/drawing/2014/main" val="3248988788"/>
                    </a:ext>
                  </a:extLst>
                </a:gridCol>
                <a:gridCol w="246888">
                  <a:extLst>
                    <a:ext uri="{9D8B030D-6E8A-4147-A177-3AD203B41FA5}">
                      <a16:colId xmlns:a16="http://schemas.microsoft.com/office/drawing/2014/main" val="4192976150"/>
                    </a:ext>
                  </a:extLst>
                </a:gridCol>
                <a:gridCol w="246888">
                  <a:extLst>
                    <a:ext uri="{9D8B030D-6E8A-4147-A177-3AD203B41FA5}">
                      <a16:colId xmlns:a16="http://schemas.microsoft.com/office/drawing/2014/main" val="2472808976"/>
                    </a:ext>
                  </a:extLst>
                </a:gridCol>
                <a:gridCol w="246888">
                  <a:extLst>
                    <a:ext uri="{9D8B030D-6E8A-4147-A177-3AD203B41FA5}">
                      <a16:colId xmlns:a16="http://schemas.microsoft.com/office/drawing/2014/main" val="1401525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072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- 2018-05-26 17:45:00 </a:t>
                      </a:r>
                      <a:r>
                        <a:rPr kumimoji="0" lang="de-DE" sz="1000" b="0" i="0" u="none" strike="noStrike" kern="1200" cap="none" spc="0" normalizeH="0" baseline="0" noProof="0">
                          <a:ln>
                            <a:noFill/>
                          </a:ln>
                          <a:solidFill>
                            <a:prstClr val="black"/>
                          </a:solidFill>
                          <a:effectLst/>
                          <a:uLnTx/>
                          <a:uFillTx/>
                          <a:latin typeface="+mn-lt"/>
                          <a:ea typeface="+mn-ea"/>
                          <a:cs typeface="+mn-cs"/>
                        </a:rPr>
                        <a:t> 
 Was meint ihr, wer hat mehr Power? 🤔
Unentschieden, oder?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0293475"/>
                  </a:ext>
                </a:extLst>
              </a:tr>
            </a:tbl>
          </a:graphicData>
        </a:graphic>
      </p:graphicFrame>
      <p:sp>
        <p:nvSpPr>
          <p:cNvPr id="4" name="Text Placeholder 3">
            <a:extLst>
              <a:ext uri="{FF2B5EF4-FFF2-40B4-BE49-F238E27FC236}">
                <a16:creationId xmlns:a16="http://schemas.microsoft.com/office/drawing/2014/main" id="{95A31AA1-CEF3-4AC5-B8FD-D895A772111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216109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4055C-BCE6-4B76-9F91-7BF78AFC26D6}"/>
              </a:ext>
            </a:extLst>
          </p:cNvPr>
          <p:cNvSpPr>
            <a:spLocks noGrp="1"/>
          </p:cNvSpPr>
          <p:nvPr>
            <p:ph type="title"/>
          </p:nvPr>
        </p:nvSpPr>
        <p:spPr/>
        <p:txBody>
          <a:bodyPr/>
          <a:lstStyle/>
          <a:p>
            <a:r>
              <a:rPr lang="en-US"/>
              <a:t>Facebook Own Posts Table | Bosch Profi-Elektrowerkzeuge und Zubehör - 11 of 26</a:t>
            </a:r>
          </a:p>
        </p:txBody>
      </p:sp>
      <p:graphicFrame>
        <p:nvGraphicFramePr>
          <p:cNvPr id="5" name="Table Placeholder 4">
            <a:extLst>
              <a:ext uri="{FF2B5EF4-FFF2-40B4-BE49-F238E27FC236}">
                <a16:creationId xmlns:a16="http://schemas.microsoft.com/office/drawing/2014/main" id="{724AF7B0-9D69-4A27-B099-5ABD6AD8FEFC}"/>
              </a:ext>
            </a:extLst>
          </p:cNvPr>
          <p:cNvGraphicFramePr>
            <a:graphicFrameLocks noGrp="1"/>
          </p:cNvGraphicFramePr>
          <p:nvPr>
            <p:ph type="tbl" sz="quarter" idx="13"/>
            <p:extLst>
              <p:ext uri="{D42A27DB-BD31-4B8C-83A1-F6EECF244321}">
                <p14:modId xmlns:p14="http://schemas.microsoft.com/office/powerpoint/2010/main" val="144485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5184624"/>
                    </a:ext>
                  </a:extLst>
                </a:gridCol>
                <a:gridCol w="246888">
                  <a:extLst>
                    <a:ext uri="{9D8B030D-6E8A-4147-A177-3AD203B41FA5}">
                      <a16:colId xmlns:a16="http://schemas.microsoft.com/office/drawing/2014/main" val="2922303074"/>
                    </a:ext>
                  </a:extLst>
                </a:gridCol>
                <a:gridCol w="246888">
                  <a:extLst>
                    <a:ext uri="{9D8B030D-6E8A-4147-A177-3AD203B41FA5}">
                      <a16:colId xmlns:a16="http://schemas.microsoft.com/office/drawing/2014/main" val="3838513629"/>
                    </a:ext>
                  </a:extLst>
                </a:gridCol>
                <a:gridCol w="246888">
                  <a:extLst>
                    <a:ext uri="{9D8B030D-6E8A-4147-A177-3AD203B41FA5}">
                      <a16:colId xmlns:a16="http://schemas.microsoft.com/office/drawing/2014/main" val="3099779240"/>
                    </a:ext>
                  </a:extLst>
                </a:gridCol>
                <a:gridCol w="246888">
                  <a:extLst>
                    <a:ext uri="{9D8B030D-6E8A-4147-A177-3AD203B41FA5}">
                      <a16:colId xmlns:a16="http://schemas.microsoft.com/office/drawing/2014/main" val="1185891255"/>
                    </a:ext>
                  </a:extLst>
                </a:gridCol>
                <a:gridCol w="246888">
                  <a:extLst>
                    <a:ext uri="{9D8B030D-6E8A-4147-A177-3AD203B41FA5}">
                      <a16:colId xmlns:a16="http://schemas.microsoft.com/office/drawing/2014/main" val="1017309676"/>
                    </a:ext>
                  </a:extLst>
                </a:gridCol>
                <a:gridCol w="246888">
                  <a:extLst>
                    <a:ext uri="{9D8B030D-6E8A-4147-A177-3AD203B41FA5}">
                      <a16:colId xmlns:a16="http://schemas.microsoft.com/office/drawing/2014/main" val="2986157833"/>
                    </a:ext>
                  </a:extLst>
                </a:gridCol>
                <a:gridCol w="246888">
                  <a:extLst>
                    <a:ext uri="{9D8B030D-6E8A-4147-A177-3AD203B41FA5}">
                      <a16:colId xmlns:a16="http://schemas.microsoft.com/office/drawing/2014/main" val="1069418616"/>
                    </a:ext>
                  </a:extLst>
                </a:gridCol>
                <a:gridCol w="246888">
                  <a:extLst>
                    <a:ext uri="{9D8B030D-6E8A-4147-A177-3AD203B41FA5}">
                      <a16:colId xmlns:a16="http://schemas.microsoft.com/office/drawing/2014/main" val="729236554"/>
                    </a:ext>
                  </a:extLst>
                </a:gridCol>
                <a:gridCol w="246888">
                  <a:extLst>
                    <a:ext uri="{9D8B030D-6E8A-4147-A177-3AD203B41FA5}">
                      <a16:colId xmlns:a16="http://schemas.microsoft.com/office/drawing/2014/main" val="2636993508"/>
                    </a:ext>
                  </a:extLst>
                </a:gridCol>
                <a:gridCol w="246888">
                  <a:extLst>
                    <a:ext uri="{9D8B030D-6E8A-4147-A177-3AD203B41FA5}">
                      <a16:colId xmlns:a16="http://schemas.microsoft.com/office/drawing/2014/main" val="1010619605"/>
                    </a:ext>
                  </a:extLst>
                </a:gridCol>
                <a:gridCol w="246888">
                  <a:extLst>
                    <a:ext uri="{9D8B030D-6E8A-4147-A177-3AD203B41FA5}">
                      <a16:colId xmlns:a16="http://schemas.microsoft.com/office/drawing/2014/main" val="1792162277"/>
                    </a:ext>
                  </a:extLst>
                </a:gridCol>
                <a:gridCol w="246888">
                  <a:extLst>
                    <a:ext uri="{9D8B030D-6E8A-4147-A177-3AD203B41FA5}">
                      <a16:colId xmlns:a16="http://schemas.microsoft.com/office/drawing/2014/main" val="1353439138"/>
                    </a:ext>
                  </a:extLst>
                </a:gridCol>
                <a:gridCol w="246888">
                  <a:extLst>
                    <a:ext uri="{9D8B030D-6E8A-4147-A177-3AD203B41FA5}">
                      <a16:colId xmlns:a16="http://schemas.microsoft.com/office/drawing/2014/main" val="1269573433"/>
                    </a:ext>
                  </a:extLst>
                </a:gridCol>
                <a:gridCol w="246888">
                  <a:extLst>
                    <a:ext uri="{9D8B030D-6E8A-4147-A177-3AD203B41FA5}">
                      <a16:colId xmlns:a16="http://schemas.microsoft.com/office/drawing/2014/main" val="82703073"/>
                    </a:ext>
                  </a:extLst>
                </a:gridCol>
                <a:gridCol w="246888">
                  <a:extLst>
                    <a:ext uri="{9D8B030D-6E8A-4147-A177-3AD203B41FA5}">
                      <a16:colId xmlns:a16="http://schemas.microsoft.com/office/drawing/2014/main" val="918600209"/>
                    </a:ext>
                  </a:extLst>
                </a:gridCol>
                <a:gridCol w="246888">
                  <a:extLst>
                    <a:ext uri="{9D8B030D-6E8A-4147-A177-3AD203B41FA5}">
                      <a16:colId xmlns:a16="http://schemas.microsoft.com/office/drawing/2014/main" val="1686887875"/>
                    </a:ext>
                  </a:extLst>
                </a:gridCol>
                <a:gridCol w="246888">
                  <a:extLst>
                    <a:ext uri="{9D8B030D-6E8A-4147-A177-3AD203B41FA5}">
                      <a16:colId xmlns:a16="http://schemas.microsoft.com/office/drawing/2014/main" val="2560322229"/>
                    </a:ext>
                  </a:extLst>
                </a:gridCol>
                <a:gridCol w="246888">
                  <a:extLst>
                    <a:ext uri="{9D8B030D-6E8A-4147-A177-3AD203B41FA5}">
                      <a16:colId xmlns:a16="http://schemas.microsoft.com/office/drawing/2014/main" val="1050447784"/>
                    </a:ext>
                  </a:extLst>
                </a:gridCol>
                <a:gridCol w="246888">
                  <a:extLst>
                    <a:ext uri="{9D8B030D-6E8A-4147-A177-3AD203B41FA5}">
                      <a16:colId xmlns:a16="http://schemas.microsoft.com/office/drawing/2014/main" val="3383826119"/>
                    </a:ext>
                  </a:extLst>
                </a:gridCol>
                <a:gridCol w="246888">
                  <a:extLst>
                    <a:ext uri="{9D8B030D-6E8A-4147-A177-3AD203B41FA5}">
                      <a16:colId xmlns:a16="http://schemas.microsoft.com/office/drawing/2014/main" val="1458996136"/>
                    </a:ext>
                  </a:extLst>
                </a:gridCol>
                <a:gridCol w="246888">
                  <a:extLst>
                    <a:ext uri="{9D8B030D-6E8A-4147-A177-3AD203B41FA5}">
                      <a16:colId xmlns:a16="http://schemas.microsoft.com/office/drawing/2014/main" val="289075380"/>
                    </a:ext>
                  </a:extLst>
                </a:gridCol>
                <a:gridCol w="246888">
                  <a:extLst>
                    <a:ext uri="{9D8B030D-6E8A-4147-A177-3AD203B41FA5}">
                      <a16:colId xmlns:a16="http://schemas.microsoft.com/office/drawing/2014/main" val="2342072033"/>
                    </a:ext>
                  </a:extLst>
                </a:gridCol>
                <a:gridCol w="246888">
                  <a:extLst>
                    <a:ext uri="{9D8B030D-6E8A-4147-A177-3AD203B41FA5}">
                      <a16:colId xmlns:a16="http://schemas.microsoft.com/office/drawing/2014/main" val="468721271"/>
                    </a:ext>
                  </a:extLst>
                </a:gridCol>
                <a:gridCol w="246888">
                  <a:extLst>
                    <a:ext uri="{9D8B030D-6E8A-4147-A177-3AD203B41FA5}">
                      <a16:colId xmlns:a16="http://schemas.microsoft.com/office/drawing/2014/main" val="3064624965"/>
                    </a:ext>
                  </a:extLst>
                </a:gridCol>
                <a:gridCol w="246888">
                  <a:extLst>
                    <a:ext uri="{9D8B030D-6E8A-4147-A177-3AD203B41FA5}">
                      <a16:colId xmlns:a16="http://schemas.microsoft.com/office/drawing/2014/main" val="1644802120"/>
                    </a:ext>
                  </a:extLst>
                </a:gridCol>
                <a:gridCol w="246888">
                  <a:extLst>
                    <a:ext uri="{9D8B030D-6E8A-4147-A177-3AD203B41FA5}">
                      <a16:colId xmlns:a16="http://schemas.microsoft.com/office/drawing/2014/main" val="98909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2678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- 2018-05-25 18:00:00 </a:t>
                      </a:r>
                      <a:r>
                        <a:rPr kumimoji="0" lang="de-DE" sz="1000" b="0" i="0" u="none" strike="noStrike" kern="1200" cap="none" spc="0" normalizeH="0" baseline="0" noProof="0">
                          <a:ln>
                            <a:noFill/>
                          </a:ln>
                          <a:solidFill>
                            <a:prstClr val="black"/>
                          </a:solidFill>
                          <a:effectLst/>
                          <a:uLnTx/>
                          <a:uFillTx/>
                          <a:latin typeface="+mn-lt"/>
                          <a:ea typeface="+mn-ea"/>
                          <a:cs typeface="+mn-cs"/>
                        </a:rPr>
                        <a:t> 
 Wisst ihr, welches Tool wir mit diesem Rätsel suchen?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16117903"/>
                  </a:ext>
                </a:extLst>
              </a:tr>
            </a:tbl>
          </a:graphicData>
        </a:graphic>
      </p:graphicFrame>
      <p:sp>
        <p:nvSpPr>
          <p:cNvPr id="4" name="Text Placeholder 3">
            <a:extLst>
              <a:ext uri="{FF2B5EF4-FFF2-40B4-BE49-F238E27FC236}">
                <a16:creationId xmlns:a16="http://schemas.microsoft.com/office/drawing/2014/main" id="{3A1C11F5-197F-4407-9F3B-DFFBA26AFF9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5854213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C884-B76F-4FF9-9143-ED1DD58F3DC8}"/>
              </a:ext>
            </a:extLst>
          </p:cNvPr>
          <p:cNvSpPr>
            <a:spLocks noGrp="1"/>
          </p:cNvSpPr>
          <p:nvPr>
            <p:ph type="title"/>
          </p:nvPr>
        </p:nvSpPr>
        <p:spPr/>
        <p:txBody>
          <a:bodyPr/>
          <a:lstStyle/>
          <a:p>
            <a:r>
              <a:rPr lang="en-US"/>
              <a:t>Facebook Own Posts Table | Bosch Profi-Elektrowerkzeuge und Zubehör - 12 of 26</a:t>
            </a:r>
          </a:p>
        </p:txBody>
      </p:sp>
      <p:graphicFrame>
        <p:nvGraphicFramePr>
          <p:cNvPr id="5" name="Table Placeholder 4">
            <a:extLst>
              <a:ext uri="{FF2B5EF4-FFF2-40B4-BE49-F238E27FC236}">
                <a16:creationId xmlns:a16="http://schemas.microsoft.com/office/drawing/2014/main" id="{D314DF12-DB28-4E3F-941E-E1339D37DFAA}"/>
              </a:ext>
            </a:extLst>
          </p:cNvPr>
          <p:cNvGraphicFramePr>
            <a:graphicFrameLocks noGrp="1"/>
          </p:cNvGraphicFramePr>
          <p:nvPr>
            <p:ph type="tbl" sz="quarter" idx="13"/>
            <p:extLst>
              <p:ext uri="{D42A27DB-BD31-4B8C-83A1-F6EECF244321}">
                <p14:modId xmlns:p14="http://schemas.microsoft.com/office/powerpoint/2010/main" val="98353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5352703"/>
                    </a:ext>
                  </a:extLst>
                </a:gridCol>
                <a:gridCol w="246888">
                  <a:extLst>
                    <a:ext uri="{9D8B030D-6E8A-4147-A177-3AD203B41FA5}">
                      <a16:colId xmlns:a16="http://schemas.microsoft.com/office/drawing/2014/main" val="216574073"/>
                    </a:ext>
                  </a:extLst>
                </a:gridCol>
                <a:gridCol w="246888">
                  <a:extLst>
                    <a:ext uri="{9D8B030D-6E8A-4147-A177-3AD203B41FA5}">
                      <a16:colId xmlns:a16="http://schemas.microsoft.com/office/drawing/2014/main" val="3688883726"/>
                    </a:ext>
                  </a:extLst>
                </a:gridCol>
                <a:gridCol w="246888">
                  <a:extLst>
                    <a:ext uri="{9D8B030D-6E8A-4147-A177-3AD203B41FA5}">
                      <a16:colId xmlns:a16="http://schemas.microsoft.com/office/drawing/2014/main" val="4170059701"/>
                    </a:ext>
                  </a:extLst>
                </a:gridCol>
                <a:gridCol w="246888">
                  <a:extLst>
                    <a:ext uri="{9D8B030D-6E8A-4147-A177-3AD203B41FA5}">
                      <a16:colId xmlns:a16="http://schemas.microsoft.com/office/drawing/2014/main" val="3486257735"/>
                    </a:ext>
                  </a:extLst>
                </a:gridCol>
                <a:gridCol w="246888">
                  <a:extLst>
                    <a:ext uri="{9D8B030D-6E8A-4147-A177-3AD203B41FA5}">
                      <a16:colId xmlns:a16="http://schemas.microsoft.com/office/drawing/2014/main" val="1706951652"/>
                    </a:ext>
                  </a:extLst>
                </a:gridCol>
                <a:gridCol w="246888">
                  <a:extLst>
                    <a:ext uri="{9D8B030D-6E8A-4147-A177-3AD203B41FA5}">
                      <a16:colId xmlns:a16="http://schemas.microsoft.com/office/drawing/2014/main" val="2899763571"/>
                    </a:ext>
                  </a:extLst>
                </a:gridCol>
                <a:gridCol w="246888">
                  <a:extLst>
                    <a:ext uri="{9D8B030D-6E8A-4147-A177-3AD203B41FA5}">
                      <a16:colId xmlns:a16="http://schemas.microsoft.com/office/drawing/2014/main" val="3740497098"/>
                    </a:ext>
                  </a:extLst>
                </a:gridCol>
                <a:gridCol w="246888">
                  <a:extLst>
                    <a:ext uri="{9D8B030D-6E8A-4147-A177-3AD203B41FA5}">
                      <a16:colId xmlns:a16="http://schemas.microsoft.com/office/drawing/2014/main" val="3053690165"/>
                    </a:ext>
                  </a:extLst>
                </a:gridCol>
                <a:gridCol w="246888">
                  <a:extLst>
                    <a:ext uri="{9D8B030D-6E8A-4147-A177-3AD203B41FA5}">
                      <a16:colId xmlns:a16="http://schemas.microsoft.com/office/drawing/2014/main" val="4000446750"/>
                    </a:ext>
                  </a:extLst>
                </a:gridCol>
                <a:gridCol w="246888">
                  <a:extLst>
                    <a:ext uri="{9D8B030D-6E8A-4147-A177-3AD203B41FA5}">
                      <a16:colId xmlns:a16="http://schemas.microsoft.com/office/drawing/2014/main" val="317407801"/>
                    </a:ext>
                  </a:extLst>
                </a:gridCol>
                <a:gridCol w="246888">
                  <a:extLst>
                    <a:ext uri="{9D8B030D-6E8A-4147-A177-3AD203B41FA5}">
                      <a16:colId xmlns:a16="http://schemas.microsoft.com/office/drawing/2014/main" val="2072519889"/>
                    </a:ext>
                  </a:extLst>
                </a:gridCol>
                <a:gridCol w="246888">
                  <a:extLst>
                    <a:ext uri="{9D8B030D-6E8A-4147-A177-3AD203B41FA5}">
                      <a16:colId xmlns:a16="http://schemas.microsoft.com/office/drawing/2014/main" val="1592659544"/>
                    </a:ext>
                  </a:extLst>
                </a:gridCol>
                <a:gridCol w="246888">
                  <a:extLst>
                    <a:ext uri="{9D8B030D-6E8A-4147-A177-3AD203B41FA5}">
                      <a16:colId xmlns:a16="http://schemas.microsoft.com/office/drawing/2014/main" val="1914042113"/>
                    </a:ext>
                  </a:extLst>
                </a:gridCol>
                <a:gridCol w="246888">
                  <a:extLst>
                    <a:ext uri="{9D8B030D-6E8A-4147-A177-3AD203B41FA5}">
                      <a16:colId xmlns:a16="http://schemas.microsoft.com/office/drawing/2014/main" val="875801810"/>
                    </a:ext>
                  </a:extLst>
                </a:gridCol>
                <a:gridCol w="246888">
                  <a:extLst>
                    <a:ext uri="{9D8B030D-6E8A-4147-A177-3AD203B41FA5}">
                      <a16:colId xmlns:a16="http://schemas.microsoft.com/office/drawing/2014/main" val="182267309"/>
                    </a:ext>
                  </a:extLst>
                </a:gridCol>
                <a:gridCol w="246888">
                  <a:extLst>
                    <a:ext uri="{9D8B030D-6E8A-4147-A177-3AD203B41FA5}">
                      <a16:colId xmlns:a16="http://schemas.microsoft.com/office/drawing/2014/main" val="986034107"/>
                    </a:ext>
                  </a:extLst>
                </a:gridCol>
                <a:gridCol w="246888">
                  <a:extLst>
                    <a:ext uri="{9D8B030D-6E8A-4147-A177-3AD203B41FA5}">
                      <a16:colId xmlns:a16="http://schemas.microsoft.com/office/drawing/2014/main" val="2656972577"/>
                    </a:ext>
                  </a:extLst>
                </a:gridCol>
                <a:gridCol w="246888">
                  <a:extLst>
                    <a:ext uri="{9D8B030D-6E8A-4147-A177-3AD203B41FA5}">
                      <a16:colId xmlns:a16="http://schemas.microsoft.com/office/drawing/2014/main" val="3286998139"/>
                    </a:ext>
                  </a:extLst>
                </a:gridCol>
                <a:gridCol w="246888">
                  <a:extLst>
                    <a:ext uri="{9D8B030D-6E8A-4147-A177-3AD203B41FA5}">
                      <a16:colId xmlns:a16="http://schemas.microsoft.com/office/drawing/2014/main" val="866871030"/>
                    </a:ext>
                  </a:extLst>
                </a:gridCol>
                <a:gridCol w="246888">
                  <a:extLst>
                    <a:ext uri="{9D8B030D-6E8A-4147-A177-3AD203B41FA5}">
                      <a16:colId xmlns:a16="http://schemas.microsoft.com/office/drawing/2014/main" val="2193952835"/>
                    </a:ext>
                  </a:extLst>
                </a:gridCol>
                <a:gridCol w="246888">
                  <a:extLst>
                    <a:ext uri="{9D8B030D-6E8A-4147-A177-3AD203B41FA5}">
                      <a16:colId xmlns:a16="http://schemas.microsoft.com/office/drawing/2014/main" val="222934839"/>
                    </a:ext>
                  </a:extLst>
                </a:gridCol>
                <a:gridCol w="246888">
                  <a:extLst>
                    <a:ext uri="{9D8B030D-6E8A-4147-A177-3AD203B41FA5}">
                      <a16:colId xmlns:a16="http://schemas.microsoft.com/office/drawing/2014/main" val="3124010048"/>
                    </a:ext>
                  </a:extLst>
                </a:gridCol>
                <a:gridCol w="246888">
                  <a:extLst>
                    <a:ext uri="{9D8B030D-6E8A-4147-A177-3AD203B41FA5}">
                      <a16:colId xmlns:a16="http://schemas.microsoft.com/office/drawing/2014/main" val="3933622755"/>
                    </a:ext>
                  </a:extLst>
                </a:gridCol>
                <a:gridCol w="246888">
                  <a:extLst>
                    <a:ext uri="{9D8B030D-6E8A-4147-A177-3AD203B41FA5}">
                      <a16:colId xmlns:a16="http://schemas.microsoft.com/office/drawing/2014/main" val="1790452448"/>
                    </a:ext>
                  </a:extLst>
                </a:gridCol>
                <a:gridCol w="246888">
                  <a:extLst>
                    <a:ext uri="{9D8B030D-6E8A-4147-A177-3AD203B41FA5}">
                      <a16:colId xmlns:a16="http://schemas.microsoft.com/office/drawing/2014/main" val="1799551880"/>
                    </a:ext>
                  </a:extLst>
                </a:gridCol>
                <a:gridCol w="246888">
                  <a:extLst>
                    <a:ext uri="{9D8B030D-6E8A-4147-A177-3AD203B41FA5}">
                      <a16:colId xmlns:a16="http://schemas.microsoft.com/office/drawing/2014/main" val="317403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529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- 2018-05-23 18:00:01 </a:t>
                      </a:r>
                      <a:r>
                        <a:rPr kumimoji="0" lang="de-DE" sz="1000" b="0" i="0" u="none" strike="noStrike" kern="1200" cap="none" spc="0" normalizeH="0" baseline="0" noProof="0">
                          <a:ln>
                            <a:noFill/>
                          </a:ln>
                          <a:solidFill>
                            <a:prstClr val="black"/>
                          </a:solidFill>
                          <a:effectLst/>
                          <a:uLnTx/>
                          <a:uFillTx/>
                          <a:latin typeface="+mn-lt"/>
                          <a:ea typeface="+mn-ea"/>
                          <a:cs typeface="+mn-cs"/>
                        </a:rPr>
                        <a:t> 
 Höchste Präzision – auch bei hellem Sonnenlicht und großen Distanzen. Mehr Informationen zum GLM 120 C Professional gibt es hier: https://bit.ly/2rkI9HZ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31878670"/>
                  </a:ext>
                </a:extLst>
              </a:tr>
            </a:tbl>
          </a:graphicData>
        </a:graphic>
      </p:graphicFrame>
      <p:sp>
        <p:nvSpPr>
          <p:cNvPr id="4" name="Text Placeholder 3">
            <a:extLst>
              <a:ext uri="{FF2B5EF4-FFF2-40B4-BE49-F238E27FC236}">
                <a16:creationId xmlns:a16="http://schemas.microsoft.com/office/drawing/2014/main" id="{01EFBC84-90B5-41A0-8229-797AFEC9F83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7727986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CD530-40E8-4F2A-977E-ECED2AFF4542}"/>
              </a:ext>
            </a:extLst>
          </p:cNvPr>
          <p:cNvSpPr>
            <a:spLocks noGrp="1"/>
          </p:cNvSpPr>
          <p:nvPr>
            <p:ph type="title"/>
          </p:nvPr>
        </p:nvSpPr>
        <p:spPr/>
        <p:txBody>
          <a:bodyPr/>
          <a:lstStyle/>
          <a:p>
            <a:r>
              <a:rPr lang="en-US"/>
              <a:t>Facebook Own Posts Table | Bosch Profi-Elektrowerkzeuge und Zubehör - 13 of 26</a:t>
            </a:r>
          </a:p>
        </p:txBody>
      </p:sp>
      <p:graphicFrame>
        <p:nvGraphicFramePr>
          <p:cNvPr id="5" name="Table Placeholder 4">
            <a:extLst>
              <a:ext uri="{FF2B5EF4-FFF2-40B4-BE49-F238E27FC236}">
                <a16:creationId xmlns:a16="http://schemas.microsoft.com/office/drawing/2014/main" id="{DCAB54C2-5B16-4789-83A9-A505EEB078E8}"/>
              </a:ext>
            </a:extLst>
          </p:cNvPr>
          <p:cNvGraphicFramePr>
            <a:graphicFrameLocks noGrp="1"/>
          </p:cNvGraphicFramePr>
          <p:nvPr>
            <p:ph type="tbl" sz="quarter" idx="13"/>
            <p:extLst>
              <p:ext uri="{D42A27DB-BD31-4B8C-83A1-F6EECF244321}">
                <p14:modId xmlns:p14="http://schemas.microsoft.com/office/powerpoint/2010/main" val="537794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4252012"/>
                    </a:ext>
                  </a:extLst>
                </a:gridCol>
                <a:gridCol w="246888">
                  <a:extLst>
                    <a:ext uri="{9D8B030D-6E8A-4147-A177-3AD203B41FA5}">
                      <a16:colId xmlns:a16="http://schemas.microsoft.com/office/drawing/2014/main" val="3857191626"/>
                    </a:ext>
                  </a:extLst>
                </a:gridCol>
                <a:gridCol w="246888">
                  <a:extLst>
                    <a:ext uri="{9D8B030D-6E8A-4147-A177-3AD203B41FA5}">
                      <a16:colId xmlns:a16="http://schemas.microsoft.com/office/drawing/2014/main" val="1835510589"/>
                    </a:ext>
                  </a:extLst>
                </a:gridCol>
                <a:gridCol w="246888">
                  <a:extLst>
                    <a:ext uri="{9D8B030D-6E8A-4147-A177-3AD203B41FA5}">
                      <a16:colId xmlns:a16="http://schemas.microsoft.com/office/drawing/2014/main" val="452985287"/>
                    </a:ext>
                  </a:extLst>
                </a:gridCol>
                <a:gridCol w="246888">
                  <a:extLst>
                    <a:ext uri="{9D8B030D-6E8A-4147-A177-3AD203B41FA5}">
                      <a16:colId xmlns:a16="http://schemas.microsoft.com/office/drawing/2014/main" val="3270218189"/>
                    </a:ext>
                  </a:extLst>
                </a:gridCol>
                <a:gridCol w="246888">
                  <a:extLst>
                    <a:ext uri="{9D8B030D-6E8A-4147-A177-3AD203B41FA5}">
                      <a16:colId xmlns:a16="http://schemas.microsoft.com/office/drawing/2014/main" val="2814536803"/>
                    </a:ext>
                  </a:extLst>
                </a:gridCol>
                <a:gridCol w="246888">
                  <a:extLst>
                    <a:ext uri="{9D8B030D-6E8A-4147-A177-3AD203B41FA5}">
                      <a16:colId xmlns:a16="http://schemas.microsoft.com/office/drawing/2014/main" val="3022723961"/>
                    </a:ext>
                  </a:extLst>
                </a:gridCol>
                <a:gridCol w="246888">
                  <a:extLst>
                    <a:ext uri="{9D8B030D-6E8A-4147-A177-3AD203B41FA5}">
                      <a16:colId xmlns:a16="http://schemas.microsoft.com/office/drawing/2014/main" val="1388606386"/>
                    </a:ext>
                  </a:extLst>
                </a:gridCol>
                <a:gridCol w="246888">
                  <a:extLst>
                    <a:ext uri="{9D8B030D-6E8A-4147-A177-3AD203B41FA5}">
                      <a16:colId xmlns:a16="http://schemas.microsoft.com/office/drawing/2014/main" val="2486412170"/>
                    </a:ext>
                  </a:extLst>
                </a:gridCol>
                <a:gridCol w="246888">
                  <a:extLst>
                    <a:ext uri="{9D8B030D-6E8A-4147-A177-3AD203B41FA5}">
                      <a16:colId xmlns:a16="http://schemas.microsoft.com/office/drawing/2014/main" val="1887165669"/>
                    </a:ext>
                  </a:extLst>
                </a:gridCol>
                <a:gridCol w="246888">
                  <a:extLst>
                    <a:ext uri="{9D8B030D-6E8A-4147-A177-3AD203B41FA5}">
                      <a16:colId xmlns:a16="http://schemas.microsoft.com/office/drawing/2014/main" val="1182383004"/>
                    </a:ext>
                  </a:extLst>
                </a:gridCol>
                <a:gridCol w="246888">
                  <a:extLst>
                    <a:ext uri="{9D8B030D-6E8A-4147-A177-3AD203B41FA5}">
                      <a16:colId xmlns:a16="http://schemas.microsoft.com/office/drawing/2014/main" val="3715118693"/>
                    </a:ext>
                  </a:extLst>
                </a:gridCol>
                <a:gridCol w="246888">
                  <a:extLst>
                    <a:ext uri="{9D8B030D-6E8A-4147-A177-3AD203B41FA5}">
                      <a16:colId xmlns:a16="http://schemas.microsoft.com/office/drawing/2014/main" val="1924125553"/>
                    </a:ext>
                  </a:extLst>
                </a:gridCol>
                <a:gridCol w="246888">
                  <a:extLst>
                    <a:ext uri="{9D8B030D-6E8A-4147-A177-3AD203B41FA5}">
                      <a16:colId xmlns:a16="http://schemas.microsoft.com/office/drawing/2014/main" val="690424814"/>
                    </a:ext>
                  </a:extLst>
                </a:gridCol>
                <a:gridCol w="246888">
                  <a:extLst>
                    <a:ext uri="{9D8B030D-6E8A-4147-A177-3AD203B41FA5}">
                      <a16:colId xmlns:a16="http://schemas.microsoft.com/office/drawing/2014/main" val="2278122852"/>
                    </a:ext>
                  </a:extLst>
                </a:gridCol>
                <a:gridCol w="246888">
                  <a:extLst>
                    <a:ext uri="{9D8B030D-6E8A-4147-A177-3AD203B41FA5}">
                      <a16:colId xmlns:a16="http://schemas.microsoft.com/office/drawing/2014/main" val="3243963884"/>
                    </a:ext>
                  </a:extLst>
                </a:gridCol>
                <a:gridCol w="246888">
                  <a:extLst>
                    <a:ext uri="{9D8B030D-6E8A-4147-A177-3AD203B41FA5}">
                      <a16:colId xmlns:a16="http://schemas.microsoft.com/office/drawing/2014/main" val="3609508248"/>
                    </a:ext>
                  </a:extLst>
                </a:gridCol>
                <a:gridCol w="246888">
                  <a:extLst>
                    <a:ext uri="{9D8B030D-6E8A-4147-A177-3AD203B41FA5}">
                      <a16:colId xmlns:a16="http://schemas.microsoft.com/office/drawing/2014/main" val="1530791219"/>
                    </a:ext>
                  </a:extLst>
                </a:gridCol>
                <a:gridCol w="246888">
                  <a:extLst>
                    <a:ext uri="{9D8B030D-6E8A-4147-A177-3AD203B41FA5}">
                      <a16:colId xmlns:a16="http://schemas.microsoft.com/office/drawing/2014/main" val="4274351883"/>
                    </a:ext>
                  </a:extLst>
                </a:gridCol>
                <a:gridCol w="246888">
                  <a:extLst>
                    <a:ext uri="{9D8B030D-6E8A-4147-A177-3AD203B41FA5}">
                      <a16:colId xmlns:a16="http://schemas.microsoft.com/office/drawing/2014/main" val="1338564452"/>
                    </a:ext>
                  </a:extLst>
                </a:gridCol>
                <a:gridCol w="246888">
                  <a:extLst>
                    <a:ext uri="{9D8B030D-6E8A-4147-A177-3AD203B41FA5}">
                      <a16:colId xmlns:a16="http://schemas.microsoft.com/office/drawing/2014/main" val="2145087235"/>
                    </a:ext>
                  </a:extLst>
                </a:gridCol>
                <a:gridCol w="246888">
                  <a:extLst>
                    <a:ext uri="{9D8B030D-6E8A-4147-A177-3AD203B41FA5}">
                      <a16:colId xmlns:a16="http://schemas.microsoft.com/office/drawing/2014/main" val="2509271366"/>
                    </a:ext>
                  </a:extLst>
                </a:gridCol>
                <a:gridCol w="246888">
                  <a:extLst>
                    <a:ext uri="{9D8B030D-6E8A-4147-A177-3AD203B41FA5}">
                      <a16:colId xmlns:a16="http://schemas.microsoft.com/office/drawing/2014/main" val="221809579"/>
                    </a:ext>
                  </a:extLst>
                </a:gridCol>
                <a:gridCol w="246888">
                  <a:extLst>
                    <a:ext uri="{9D8B030D-6E8A-4147-A177-3AD203B41FA5}">
                      <a16:colId xmlns:a16="http://schemas.microsoft.com/office/drawing/2014/main" val="672356802"/>
                    </a:ext>
                  </a:extLst>
                </a:gridCol>
                <a:gridCol w="246888">
                  <a:extLst>
                    <a:ext uri="{9D8B030D-6E8A-4147-A177-3AD203B41FA5}">
                      <a16:colId xmlns:a16="http://schemas.microsoft.com/office/drawing/2014/main" val="2583824547"/>
                    </a:ext>
                  </a:extLst>
                </a:gridCol>
                <a:gridCol w="246888">
                  <a:extLst>
                    <a:ext uri="{9D8B030D-6E8A-4147-A177-3AD203B41FA5}">
                      <a16:colId xmlns:a16="http://schemas.microsoft.com/office/drawing/2014/main" val="382017314"/>
                    </a:ext>
                  </a:extLst>
                </a:gridCol>
                <a:gridCol w="246888">
                  <a:extLst>
                    <a:ext uri="{9D8B030D-6E8A-4147-A177-3AD203B41FA5}">
                      <a16:colId xmlns:a16="http://schemas.microsoft.com/office/drawing/2014/main" val="200071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1247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- 2018-05-20 15:00:00 </a:t>
                      </a:r>
                      <a:r>
                        <a:rPr kumimoji="0" lang="de-DE" sz="1000" b="0" i="0" u="none" strike="noStrike" kern="1200" cap="none" spc="0" normalizeH="0" baseline="0" noProof="0">
                          <a:ln>
                            <a:noFill/>
                          </a:ln>
                          <a:solidFill>
                            <a:prstClr val="black"/>
                          </a:solidFill>
                          <a:effectLst/>
                          <a:uLnTx/>
                          <a:uFillTx/>
                          <a:latin typeface="+mn-lt"/>
                          <a:ea typeface="+mn-ea"/>
                          <a:cs typeface="+mn-cs"/>
                        </a:rPr>
                        <a:t> 
 Habt ihr auch einen Bosch-Schatz zuhause? 😉😎
Zeigt uns eure Bosch Power Tools!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04131885"/>
                  </a:ext>
                </a:extLst>
              </a:tr>
            </a:tbl>
          </a:graphicData>
        </a:graphic>
      </p:graphicFrame>
      <p:sp>
        <p:nvSpPr>
          <p:cNvPr id="4" name="Text Placeholder 3">
            <a:extLst>
              <a:ext uri="{FF2B5EF4-FFF2-40B4-BE49-F238E27FC236}">
                <a16:creationId xmlns:a16="http://schemas.microsoft.com/office/drawing/2014/main" id="{32A31504-3B58-4424-A191-130D819380D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113546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02D6-CFC5-4F88-9465-B4209A992663}"/>
              </a:ext>
            </a:extLst>
          </p:cNvPr>
          <p:cNvSpPr>
            <a:spLocks noGrp="1"/>
          </p:cNvSpPr>
          <p:nvPr>
            <p:ph type="title"/>
          </p:nvPr>
        </p:nvSpPr>
        <p:spPr/>
        <p:txBody>
          <a:bodyPr/>
          <a:lstStyle/>
          <a:p>
            <a:r>
              <a:rPr lang="en-US"/>
              <a:t>Facebook Own Posts Table | Bosch Profi-Elektrowerkzeuge und Zubehör - 14 of 26</a:t>
            </a:r>
          </a:p>
        </p:txBody>
      </p:sp>
      <p:graphicFrame>
        <p:nvGraphicFramePr>
          <p:cNvPr id="5" name="Table Placeholder 4">
            <a:extLst>
              <a:ext uri="{FF2B5EF4-FFF2-40B4-BE49-F238E27FC236}">
                <a16:creationId xmlns:a16="http://schemas.microsoft.com/office/drawing/2014/main" id="{60861CAC-617D-4D89-96AF-4B7CFDD91EA5}"/>
              </a:ext>
            </a:extLst>
          </p:cNvPr>
          <p:cNvGraphicFramePr>
            <a:graphicFrameLocks noGrp="1"/>
          </p:cNvGraphicFramePr>
          <p:nvPr>
            <p:ph type="tbl" sz="quarter" idx="13"/>
            <p:extLst>
              <p:ext uri="{D42A27DB-BD31-4B8C-83A1-F6EECF244321}">
                <p14:modId xmlns:p14="http://schemas.microsoft.com/office/powerpoint/2010/main" val="505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0328907"/>
                    </a:ext>
                  </a:extLst>
                </a:gridCol>
                <a:gridCol w="246888">
                  <a:extLst>
                    <a:ext uri="{9D8B030D-6E8A-4147-A177-3AD203B41FA5}">
                      <a16:colId xmlns:a16="http://schemas.microsoft.com/office/drawing/2014/main" val="4208901634"/>
                    </a:ext>
                  </a:extLst>
                </a:gridCol>
                <a:gridCol w="246888">
                  <a:extLst>
                    <a:ext uri="{9D8B030D-6E8A-4147-A177-3AD203B41FA5}">
                      <a16:colId xmlns:a16="http://schemas.microsoft.com/office/drawing/2014/main" val="1753992965"/>
                    </a:ext>
                  </a:extLst>
                </a:gridCol>
                <a:gridCol w="246888">
                  <a:extLst>
                    <a:ext uri="{9D8B030D-6E8A-4147-A177-3AD203B41FA5}">
                      <a16:colId xmlns:a16="http://schemas.microsoft.com/office/drawing/2014/main" val="432413669"/>
                    </a:ext>
                  </a:extLst>
                </a:gridCol>
                <a:gridCol w="246888">
                  <a:extLst>
                    <a:ext uri="{9D8B030D-6E8A-4147-A177-3AD203B41FA5}">
                      <a16:colId xmlns:a16="http://schemas.microsoft.com/office/drawing/2014/main" val="1844808663"/>
                    </a:ext>
                  </a:extLst>
                </a:gridCol>
                <a:gridCol w="246888">
                  <a:extLst>
                    <a:ext uri="{9D8B030D-6E8A-4147-A177-3AD203B41FA5}">
                      <a16:colId xmlns:a16="http://schemas.microsoft.com/office/drawing/2014/main" val="3685343118"/>
                    </a:ext>
                  </a:extLst>
                </a:gridCol>
                <a:gridCol w="246888">
                  <a:extLst>
                    <a:ext uri="{9D8B030D-6E8A-4147-A177-3AD203B41FA5}">
                      <a16:colId xmlns:a16="http://schemas.microsoft.com/office/drawing/2014/main" val="2312427456"/>
                    </a:ext>
                  </a:extLst>
                </a:gridCol>
                <a:gridCol w="246888">
                  <a:extLst>
                    <a:ext uri="{9D8B030D-6E8A-4147-A177-3AD203B41FA5}">
                      <a16:colId xmlns:a16="http://schemas.microsoft.com/office/drawing/2014/main" val="149741371"/>
                    </a:ext>
                  </a:extLst>
                </a:gridCol>
                <a:gridCol w="246888">
                  <a:extLst>
                    <a:ext uri="{9D8B030D-6E8A-4147-A177-3AD203B41FA5}">
                      <a16:colId xmlns:a16="http://schemas.microsoft.com/office/drawing/2014/main" val="1761047387"/>
                    </a:ext>
                  </a:extLst>
                </a:gridCol>
                <a:gridCol w="246888">
                  <a:extLst>
                    <a:ext uri="{9D8B030D-6E8A-4147-A177-3AD203B41FA5}">
                      <a16:colId xmlns:a16="http://schemas.microsoft.com/office/drawing/2014/main" val="865466270"/>
                    </a:ext>
                  </a:extLst>
                </a:gridCol>
                <a:gridCol w="246888">
                  <a:extLst>
                    <a:ext uri="{9D8B030D-6E8A-4147-A177-3AD203B41FA5}">
                      <a16:colId xmlns:a16="http://schemas.microsoft.com/office/drawing/2014/main" val="3052135525"/>
                    </a:ext>
                  </a:extLst>
                </a:gridCol>
                <a:gridCol w="246888">
                  <a:extLst>
                    <a:ext uri="{9D8B030D-6E8A-4147-A177-3AD203B41FA5}">
                      <a16:colId xmlns:a16="http://schemas.microsoft.com/office/drawing/2014/main" val="808856964"/>
                    </a:ext>
                  </a:extLst>
                </a:gridCol>
                <a:gridCol w="246888">
                  <a:extLst>
                    <a:ext uri="{9D8B030D-6E8A-4147-A177-3AD203B41FA5}">
                      <a16:colId xmlns:a16="http://schemas.microsoft.com/office/drawing/2014/main" val="257964777"/>
                    </a:ext>
                  </a:extLst>
                </a:gridCol>
                <a:gridCol w="246888">
                  <a:extLst>
                    <a:ext uri="{9D8B030D-6E8A-4147-A177-3AD203B41FA5}">
                      <a16:colId xmlns:a16="http://schemas.microsoft.com/office/drawing/2014/main" val="3694812449"/>
                    </a:ext>
                  </a:extLst>
                </a:gridCol>
                <a:gridCol w="246888">
                  <a:extLst>
                    <a:ext uri="{9D8B030D-6E8A-4147-A177-3AD203B41FA5}">
                      <a16:colId xmlns:a16="http://schemas.microsoft.com/office/drawing/2014/main" val="1307081185"/>
                    </a:ext>
                  </a:extLst>
                </a:gridCol>
                <a:gridCol w="246888">
                  <a:extLst>
                    <a:ext uri="{9D8B030D-6E8A-4147-A177-3AD203B41FA5}">
                      <a16:colId xmlns:a16="http://schemas.microsoft.com/office/drawing/2014/main" val="2662786400"/>
                    </a:ext>
                  </a:extLst>
                </a:gridCol>
                <a:gridCol w="246888">
                  <a:extLst>
                    <a:ext uri="{9D8B030D-6E8A-4147-A177-3AD203B41FA5}">
                      <a16:colId xmlns:a16="http://schemas.microsoft.com/office/drawing/2014/main" val="259497887"/>
                    </a:ext>
                  </a:extLst>
                </a:gridCol>
                <a:gridCol w="246888">
                  <a:extLst>
                    <a:ext uri="{9D8B030D-6E8A-4147-A177-3AD203B41FA5}">
                      <a16:colId xmlns:a16="http://schemas.microsoft.com/office/drawing/2014/main" val="4107097584"/>
                    </a:ext>
                  </a:extLst>
                </a:gridCol>
                <a:gridCol w="246888">
                  <a:extLst>
                    <a:ext uri="{9D8B030D-6E8A-4147-A177-3AD203B41FA5}">
                      <a16:colId xmlns:a16="http://schemas.microsoft.com/office/drawing/2014/main" val="4051751438"/>
                    </a:ext>
                  </a:extLst>
                </a:gridCol>
                <a:gridCol w="246888">
                  <a:extLst>
                    <a:ext uri="{9D8B030D-6E8A-4147-A177-3AD203B41FA5}">
                      <a16:colId xmlns:a16="http://schemas.microsoft.com/office/drawing/2014/main" val="715876744"/>
                    </a:ext>
                  </a:extLst>
                </a:gridCol>
                <a:gridCol w="246888">
                  <a:extLst>
                    <a:ext uri="{9D8B030D-6E8A-4147-A177-3AD203B41FA5}">
                      <a16:colId xmlns:a16="http://schemas.microsoft.com/office/drawing/2014/main" val="2103452437"/>
                    </a:ext>
                  </a:extLst>
                </a:gridCol>
                <a:gridCol w="246888">
                  <a:extLst>
                    <a:ext uri="{9D8B030D-6E8A-4147-A177-3AD203B41FA5}">
                      <a16:colId xmlns:a16="http://schemas.microsoft.com/office/drawing/2014/main" val="2223324457"/>
                    </a:ext>
                  </a:extLst>
                </a:gridCol>
                <a:gridCol w="246888">
                  <a:extLst>
                    <a:ext uri="{9D8B030D-6E8A-4147-A177-3AD203B41FA5}">
                      <a16:colId xmlns:a16="http://schemas.microsoft.com/office/drawing/2014/main" val="756877885"/>
                    </a:ext>
                  </a:extLst>
                </a:gridCol>
                <a:gridCol w="246888">
                  <a:extLst>
                    <a:ext uri="{9D8B030D-6E8A-4147-A177-3AD203B41FA5}">
                      <a16:colId xmlns:a16="http://schemas.microsoft.com/office/drawing/2014/main" val="3397350640"/>
                    </a:ext>
                  </a:extLst>
                </a:gridCol>
                <a:gridCol w="246888">
                  <a:extLst>
                    <a:ext uri="{9D8B030D-6E8A-4147-A177-3AD203B41FA5}">
                      <a16:colId xmlns:a16="http://schemas.microsoft.com/office/drawing/2014/main" val="3893324222"/>
                    </a:ext>
                  </a:extLst>
                </a:gridCol>
                <a:gridCol w="246888">
                  <a:extLst>
                    <a:ext uri="{9D8B030D-6E8A-4147-A177-3AD203B41FA5}">
                      <a16:colId xmlns:a16="http://schemas.microsoft.com/office/drawing/2014/main" val="3202597355"/>
                    </a:ext>
                  </a:extLst>
                </a:gridCol>
                <a:gridCol w="246888">
                  <a:extLst>
                    <a:ext uri="{9D8B030D-6E8A-4147-A177-3AD203B41FA5}">
                      <a16:colId xmlns:a16="http://schemas.microsoft.com/office/drawing/2014/main" val="205798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1807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- 2018-05-17 18:00:01 </a:t>
                      </a:r>
                      <a:r>
                        <a:rPr kumimoji="0" lang="de-DE" sz="1000" b="0" i="0" u="none" strike="noStrike" kern="1200" cap="none" spc="0" normalizeH="0" baseline="0" noProof="0">
                          <a:ln>
                            <a:noFill/>
                          </a:ln>
                          <a:solidFill>
                            <a:prstClr val="black"/>
                          </a:solidFill>
                          <a:effectLst/>
                          <a:uLnTx/>
                          <a:uFillTx/>
                          <a:latin typeface="+mn-lt"/>
                          <a:ea typeface="+mn-ea"/>
                          <a:cs typeface="+mn-cs"/>
                        </a:rPr>
                        <a:t> 
 Die größte Herausforderung bei der Montage von Brandschutzsystemen ist armierter Beton!
Arturs Lösung für dieses Problem? 
… seht ihr hier! https://bit.ly/2jCoaky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64581132"/>
                  </a:ext>
                </a:extLst>
              </a:tr>
            </a:tbl>
          </a:graphicData>
        </a:graphic>
      </p:graphicFrame>
      <p:sp>
        <p:nvSpPr>
          <p:cNvPr id="4" name="Text Placeholder 3">
            <a:extLst>
              <a:ext uri="{FF2B5EF4-FFF2-40B4-BE49-F238E27FC236}">
                <a16:creationId xmlns:a16="http://schemas.microsoft.com/office/drawing/2014/main" id="{F39FCC27-9D33-4CB1-B6AC-6A44E4F1384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754564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80B90-BF8C-4DF9-BFA6-A019569A65A9}"/>
              </a:ext>
            </a:extLst>
          </p:cNvPr>
          <p:cNvSpPr>
            <a:spLocks noGrp="1"/>
          </p:cNvSpPr>
          <p:nvPr>
            <p:ph type="title"/>
          </p:nvPr>
        </p:nvSpPr>
        <p:spPr/>
        <p:txBody>
          <a:bodyPr/>
          <a:lstStyle/>
          <a:p>
            <a:r>
              <a:rPr lang="en-US"/>
              <a:t>Facebook Own Posts Table | Bosch Profi-Elektrowerkzeuge und Zubehör - 15 of 26</a:t>
            </a:r>
          </a:p>
        </p:txBody>
      </p:sp>
      <p:graphicFrame>
        <p:nvGraphicFramePr>
          <p:cNvPr id="5" name="Table Placeholder 4">
            <a:extLst>
              <a:ext uri="{FF2B5EF4-FFF2-40B4-BE49-F238E27FC236}">
                <a16:creationId xmlns:a16="http://schemas.microsoft.com/office/drawing/2014/main" id="{DB75AF6B-75AC-479A-8039-B94943E80CCA}"/>
              </a:ext>
            </a:extLst>
          </p:cNvPr>
          <p:cNvGraphicFramePr>
            <a:graphicFrameLocks noGrp="1"/>
          </p:cNvGraphicFramePr>
          <p:nvPr>
            <p:ph type="tbl" sz="quarter" idx="13"/>
            <p:extLst>
              <p:ext uri="{D42A27DB-BD31-4B8C-83A1-F6EECF244321}">
                <p14:modId xmlns:p14="http://schemas.microsoft.com/office/powerpoint/2010/main" val="397240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0797418"/>
                    </a:ext>
                  </a:extLst>
                </a:gridCol>
                <a:gridCol w="246888">
                  <a:extLst>
                    <a:ext uri="{9D8B030D-6E8A-4147-A177-3AD203B41FA5}">
                      <a16:colId xmlns:a16="http://schemas.microsoft.com/office/drawing/2014/main" val="3553608532"/>
                    </a:ext>
                  </a:extLst>
                </a:gridCol>
                <a:gridCol w="246888">
                  <a:extLst>
                    <a:ext uri="{9D8B030D-6E8A-4147-A177-3AD203B41FA5}">
                      <a16:colId xmlns:a16="http://schemas.microsoft.com/office/drawing/2014/main" val="3334991421"/>
                    </a:ext>
                  </a:extLst>
                </a:gridCol>
                <a:gridCol w="246888">
                  <a:extLst>
                    <a:ext uri="{9D8B030D-6E8A-4147-A177-3AD203B41FA5}">
                      <a16:colId xmlns:a16="http://schemas.microsoft.com/office/drawing/2014/main" val="2986576749"/>
                    </a:ext>
                  </a:extLst>
                </a:gridCol>
                <a:gridCol w="246888">
                  <a:extLst>
                    <a:ext uri="{9D8B030D-6E8A-4147-A177-3AD203B41FA5}">
                      <a16:colId xmlns:a16="http://schemas.microsoft.com/office/drawing/2014/main" val="3023785920"/>
                    </a:ext>
                  </a:extLst>
                </a:gridCol>
                <a:gridCol w="246888">
                  <a:extLst>
                    <a:ext uri="{9D8B030D-6E8A-4147-A177-3AD203B41FA5}">
                      <a16:colId xmlns:a16="http://schemas.microsoft.com/office/drawing/2014/main" val="3465500382"/>
                    </a:ext>
                  </a:extLst>
                </a:gridCol>
                <a:gridCol w="246888">
                  <a:extLst>
                    <a:ext uri="{9D8B030D-6E8A-4147-A177-3AD203B41FA5}">
                      <a16:colId xmlns:a16="http://schemas.microsoft.com/office/drawing/2014/main" val="3356233759"/>
                    </a:ext>
                  </a:extLst>
                </a:gridCol>
                <a:gridCol w="246888">
                  <a:extLst>
                    <a:ext uri="{9D8B030D-6E8A-4147-A177-3AD203B41FA5}">
                      <a16:colId xmlns:a16="http://schemas.microsoft.com/office/drawing/2014/main" val="1262197839"/>
                    </a:ext>
                  </a:extLst>
                </a:gridCol>
                <a:gridCol w="246888">
                  <a:extLst>
                    <a:ext uri="{9D8B030D-6E8A-4147-A177-3AD203B41FA5}">
                      <a16:colId xmlns:a16="http://schemas.microsoft.com/office/drawing/2014/main" val="206509970"/>
                    </a:ext>
                  </a:extLst>
                </a:gridCol>
                <a:gridCol w="246888">
                  <a:extLst>
                    <a:ext uri="{9D8B030D-6E8A-4147-A177-3AD203B41FA5}">
                      <a16:colId xmlns:a16="http://schemas.microsoft.com/office/drawing/2014/main" val="3004332801"/>
                    </a:ext>
                  </a:extLst>
                </a:gridCol>
                <a:gridCol w="246888">
                  <a:extLst>
                    <a:ext uri="{9D8B030D-6E8A-4147-A177-3AD203B41FA5}">
                      <a16:colId xmlns:a16="http://schemas.microsoft.com/office/drawing/2014/main" val="1984170440"/>
                    </a:ext>
                  </a:extLst>
                </a:gridCol>
                <a:gridCol w="246888">
                  <a:extLst>
                    <a:ext uri="{9D8B030D-6E8A-4147-A177-3AD203B41FA5}">
                      <a16:colId xmlns:a16="http://schemas.microsoft.com/office/drawing/2014/main" val="3138970845"/>
                    </a:ext>
                  </a:extLst>
                </a:gridCol>
                <a:gridCol w="246888">
                  <a:extLst>
                    <a:ext uri="{9D8B030D-6E8A-4147-A177-3AD203B41FA5}">
                      <a16:colId xmlns:a16="http://schemas.microsoft.com/office/drawing/2014/main" val="2771006312"/>
                    </a:ext>
                  </a:extLst>
                </a:gridCol>
                <a:gridCol w="246888">
                  <a:extLst>
                    <a:ext uri="{9D8B030D-6E8A-4147-A177-3AD203B41FA5}">
                      <a16:colId xmlns:a16="http://schemas.microsoft.com/office/drawing/2014/main" val="3793662193"/>
                    </a:ext>
                  </a:extLst>
                </a:gridCol>
                <a:gridCol w="246888">
                  <a:extLst>
                    <a:ext uri="{9D8B030D-6E8A-4147-A177-3AD203B41FA5}">
                      <a16:colId xmlns:a16="http://schemas.microsoft.com/office/drawing/2014/main" val="4130858845"/>
                    </a:ext>
                  </a:extLst>
                </a:gridCol>
                <a:gridCol w="246888">
                  <a:extLst>
                    <a:ext uri="{9D8B030D-6E8A-4147-A177-3AD203B41FA5}">
                      <a16:colId xmlns:a16="http://schemas.microsoft.com/office/drawing/2014/main" val="3422511437"/>
                    </a:ext>
                  </a:extLst>
                </a:gridCol>
                <a:gridCol w="246888">
                  <a:extLst>
                    <a:ext uri="{9D8B030D-6E8A-4147-A177-3AD203B41FA5}">
                      <a16:colId xmlns:a16="http://schemas.microsoft.com/office/drawing/2014/main" val="1746266119"/>
                    </a:ext>
                  </a:extLst>
                </a:gridCol>
                <a:gridCol w="246888">
                  <a:extLst>
                    <a:ext uri="{9D8B030D-6E8A-4147-A177-3AD203B41FA5}">
                      <a16:colId xmlns:a16="http://schemas.microsoft.com/office/drawing/2014/main" val="2238933635"/>
                    </a:ext>
                  </a:extLst>
                </a:gridCol>
                <a:gridCol w="246888">
                  <a:extLst>
                    <a:ext uri="{9D8B030D-6E8A-4147-A177-3AD203B41FA5}">
                      <a16:colId xmlns:a16="http://schemas.microsoft.com/office/drawing/2014/main" val="1120439500"/>
                    </a:ext>
                  </a:extLst>
                </a:gridCol>
                <a:gridCol w="246888">
                  <a:extLst>
                    <a:ext uri="{9D8B030D-6E8A-4147-A177-3AD203B41FA5}">
                      <a16:colId xmlns:a16="http://schemas.microsoft.com/office/drawing/2014/main" val="1666934390"/>
                    </a:ext>
                  </a:extLst>
                </a:gridCol>
                <a:gridCol w="246888">
                  <a:extLst>
                    <a:ext uri="{9D8B030D-6E8A-4147-A177-3AD203B41FA5}">
                      <a16:colId xmlns:a16="http://schemas.microsoft.com/office/drawing/2014/main" val="4127260018"/>
                    </a:ext>
                  </a:extLst>
                </a:gridCol>
                <a:gridCol w="246888">
                  <a:extLst>
                    <a:ext uri="{9D8B030D-6E8A-4147-A177-3AD203B41FA5}">
                      <a16:colId xmlns:a16="http://schemas.microsoft.com/office/drawing/2014/main" val="1058649584"/>
                    </a:ext>
                  </a:extLst>
                </a:gridCol>
                <a:gridCol w="246888">
                  <a:extLst>
                    <a:ext uri="{9D8B030D-6E8A-4147-A177-3AD203B41FA5}">
                      <a16:colId xmlns:a16="http://schemas.microsoft.com/office/drawing/2014/main" val="3857037358"/>
                    </a:ext>
                  </a:extLst>
                </a:gridCol>
                <a:gridCol w="246888">
                  <a:extLst>
                    <a:ext uri="{9D8B030D-6E8A-4147-A177-3AD203B41FA5}">
                      <a16:colId xmlns:a16="http://schemas.microsoft.com/office/drawing/2014/main" val="1707766585"/>
                    </a:ext>
                  </a:extLst>
                </a:gridCol>
                <a:gridCol w="246888">
                  <a:extLst>
                    <a:ext uri="{9D8B030D-6E8A-4147-A177-3AD203B41FA5}">
                      <a16:colId xmlns:a16="http://schemas.microsoft.com/office/drawing/2014/main" val="2817647746"/>
                    </a:ext>
                  </a:extLst>
                </a:gridCol>
                <a:gridCol w="246888">
                  <a:extLst>
                    <a:ext uri="{9D8B030D-6E8A-4147-A177-3AD203B41FA5}">
                      <a16:colId xmlns:a16="http://schemas.microsoft.com/office/drawing/2014/main" val="1434949381"/>
                    </a:ext>
                  </a:extLst>
                </a:gridCol>
                <a:gridCol w="246888">
                  <a:extLst>
                    <a:ext uri="{9D8B030D-6E8A-4147-A177-3AD203B41FA5}">
                      <a16:colId xmlns:a16="http://schemas.microsoft.com/office/drawing/2014/main" val="86013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059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- 2018-05-16 17:50:00 </a:t>
                      </a:r>
                      <a:r>
                        <a:rPr kumimoji="0" lang="de-DE" sz="1000" b="0" i="0" u="none" strike="noStrike" kern="1200" cap="none" spc="0" normalizeH="0" baseline="0" noProof="0">
                          <a:ln>
                            <a:noFill/>
                          </a:ln>
                          <a:solidFill>
                            <a:prstClr val="black"/>
                          </a:solidFill>
                          <a:effectLst/>
                          <a:uLnTx/>
                          <a:uFillTx/>
                          <a:latin typeface="+mn-lt"/>
                          <a:ea typeface="+mn-ea"/>
                          <a:cs typeface="+mn-cs"/>
                        </a:rPr>
                        <a:t> 
 Erkennt ihr, welche unserer Leuchten ein Facelift bekommen hat und mit neuem Namen den Himmel anstrahlt? ;) 
Erhältlich ab September 2018!
#TagdesLichts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96634175"/>
                  </a:ext>
                </a:extLst>
              </a:tr>
            </a:tbl>
          </a:graphicData>
        </a:graphic>
      </p:graphicFrame>
      <p:sp>
        <p:nvSpPr>
          <p:cNvPr id="4" name="Text Placeholder 3">
            <a:extLst>
              <a:ext uri="{FF2B5EF4-FFF2-40B4-BE49-F238E27FC236}">
                <a16:creationId xmlns:a16="http://schemas.microsoft.com/office/drawing/2014/main" id="{58BFABE7-2D41-4FD4-9A55-5FFD06C348E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38178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8565-3C06-4D70-9637-CED3C5CC56B4}"/>
              </a:ext>
            </a:extLst>
          </p:cNvPr>
          <p:cNvSpPr>
            <a:spLocks noGrp="1"/>
          </p:cNvSpPr>
          <p:nvPr>
            <p:ph type="title"/>
          </p:nvPr>
        </p:nvSpPr>
        <p:spPr/>
        <p:txBody>
          <a:bodyPr/>
          <a:lstStyle/>
          <a:p>
            <a:r>
              <a:rPr lang="en-US"/>
              <a:t>Facebook Own Posts Table | Bosch Profi-Elektrowerkzeuge und Zubehör - 16 of 26</a:t>
            </a:r>
          </a:p>
        </p:txBody>
      </p:sp>
      <p:graphicFrame>
        <p:nvGraphicFramePr>
          <p:cNvPr id="5" name="Table Placeholder 4">
            <a:extLst>
              <a:ext uri="{FF2B5EF4-FFF2-40B4-BE49-F238E27FC236}">
                <a16:creationId xmlns:a16="http://schemas.microsoft.com/office/drawing/2014/main" id="{E409BB33-EF56-4169-8289-C6C2510D2E20}"/>
              </a:ext>
            </a:extLst>
          </p:cNvPr>
          <p:cNvGraphicFramePr>
            <a:graphicFrameLocks noGrp="1"/>
          </p:cNvGraphicFramePr>
          <p:nvPr>
            <p:ph type="tbl" sz="quarter" idx="13"/>
            <p:extLst>
              <p:ext uri="{D42A27DB-BD31-4B8C-83A1-F6EECF244321}">
                <p14:modId xmlns:p14="http://schemas.microsoft.com/office/powerpoint/2010/main" val="247370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7121280"/>
                    </a:ext>
                  </a:extLst>
                </a:gridCol>
                <a:gridCol w="246888">
                  <a:extLst>
                    <a:ext uri="{9D8B030D-6E8A-4147-A177-3AD203B41FA5}">
                      <a16:colId xmlns:a16="http://schemas.microsoft.com/office/drawing/2014/main" val="3500420801"/>
                    </a:ext>
                  </a:extLst>
                </a:gridCol>
                <a:gridCol w="246888">
                  <a:extLst>
                    <a:ext uri="{9D8B030D-6E8A-4147-A177-3AD203B41FA5}">
                      <a16:colId xmlns:a16="http://schemas.microsoft.com/office/drawing/2014/main" val="758713196"/>
                    </a:ext>
                  </a:extLst>
                </a:gridCol>
                <a:gridCol w="246888">
                  <a:extLst>
                    <a:ext uri="{9D8B030D-6E8A-4147-A177-3AD203B41FA5}">
                      <a16:colId xmlns:a16="http://schemas.microsoft.com/office/drawing/2014/main" val="1853630993"/>
                    </a:ext>
                  </a:extLst>
                </a:gridCol>
                <a:gridCol w="246888">
                  <a:extLst>
                    <a:ext uri="{9D8B030D-6E8A-4147-A177-3AD203B41FA5}">
                      <a16:colId xmlns:a16="http://schemas.microsoft.com/office/drawing/2014/main" val="1259443401"/>
                    </a:ext>
                  </a:extLst>
                </a:gridCol>
                <a:gridCol w="246888">
                  <a:extLst>
                    <a:ext uri="{9D8B030D-6E8A-4147-A177-3AD203B41FA5}">
                      <a16:colId xmlns:a16="http://schemas.microsoft.com/office/drawing/2014/main" val="172191927"/>
                    </a:ext>
                  </a:extLst>
                </a:gridCol>
                <a:gridCol w="246888">
                  <a:extLst>
                    <a:ext uri="{9D8B030D-6E8A-4147-A177-3AD203B41FA5}">
                      <a16:colId xmlns:a16="http://schemas.microsoft.com/office/drawing/2014/main" val="778805576"/>
                    </a:ext>
                  </a:extLst>
                </a:gridCol>
                <a:gridCol w="246888">
                  <a:extLst>
                    <a:ext uri="{9D8B030D-6E8A-4147-A177-3AD203B41FA5}">
                      <a16:colId xmlns:a16="http://schemas.microsoft.com/office/drawing/2014/main" val="1845421679"/>
                    </a:ext>
                  </a:extLst>
                </a:gridCol>
                <a:gridCol w="246888">
                  <a:extLst>
                    <a:ext uri="{9D8B030D-6E8A-4147-A177-3AD203B41FA5}">
                      <a16:colId xmlns:a16="http://schemas.microsoft.com/office/drawing/2014/main" val="1583348675"/>
                    </a:ext>
                  </a:extLst>
                </a:gridCol>
                <a:gridCol w="246888">
                  <a:extLst>
                    <a:ext uri="{9D8B030D-6E8A-4147-A177-3AD203B41FA5}">
                      <a16:colId xmlns:a16="http://schemas.microsoft.com/office/drawing/2014/main" val="2479368060"/>
                    </a:ext>
                  </a:extLst>
                </a:gridCol>
                <a:gridCol w="246888">
                  <a:extLst>
                    <a:ext uri="{9D8B030D-6E8A-4147-A177-3AD203B41FA5}">
                      <a16:colId xmlns:a16="http://schemas.microsoft.com/office/drawing/2014/main" val="1956394805"/>
                    </a:ext>
                  </a:extLst>
                </a:gridCol>
                <a:gridCol w="246888">
                  <a:extLst>
                    <a:ext uri="{9D8B030D-6E8A-4147-A177-3AD203B41FA5}">
                      <a16:colId xmlns:a16="http://schemas.microsoft.com/office/drawing/2014/main" val="2397002815"/>
                    </a:ext>
                  </a:extLst>
                </a:gridCol>
                <a:gridCol w="246888">
                  <a:extLst>
                    <a:ext uri="{9D8B030D-6E8A-4147-A177-3AD203B41FA5}">
                      <a16:colId xmlns:a16="http://schemas.microsoft.com/office/drawing/2014/main" val="1165979780"/>
                    </a:ext>
                  </a:extLst>
                </a:gridCol>
                <a:gridCol w="246888">
                  <a:extLst>
                    <a:ext uri="{9D8B030D-6E8A-4147-A177-3AD203B41FA5}">
                      <a16:colId xmlns:a16="http://schemas.microsoft.com/office/drawing/2014/main" val="3796162495"/>
                    </a:ext>
                  </a:extLst>
                </a:gridCol>
                <a:gridCol w="246888">
                  <a:extLst>
                    <a:ext uri="{9D8B030D-6E8A-4147-A177-3AD203B41FA5}">
                      <a16:colId xmlns:a16="http://schemas.microsoft.com/office/drawing/2014/main" val="597469009"/>
                    </a:ext>
                  </a:extLst>
                </a:gridCol>
                <a:gridCol w="246888">
                  <a:extLst>
                    <a:ext uri="{9D8B030D-6E8A-4147-A177-3AD203B41FA5}">
                      <a16:colId xmlns:a16="http://schemas.microsoft.com/office/drawing/2014/main" val="2580997020"/>
                    </a:ext>
                  </a:extLst>
                </a:gridCol>
                <a:gridCol w="246888">
                  <a:extLst>
                    <a:ext uri="{9D8B030D-6E8A-4147-A177-3AD203B41FA5}">
                      <a16:colId xmlns:a16="http://schemas.microsoft.com/office/drawing/2014/main" val="2013517321"/>
                    </a:ext>
                  </a:extLst>
                </a:gridCol>
                <a:gridCol w="246888">
                  <a:extLst>
                    <a:ext uri="{9D8B030D-6E8A-4147-A177-3AD203B41FA5}">
                      <a16:colId xmlns:a16="http://schemas.microsoft.com/office/drawing/2014/main" val="999848717"/>
                    </a:ext>
                  </a:extLst>
                </a:gridCol>
                <a:gridCol w="246888">
                  <a:extLst>
                    <a:ext uri="{9D8B030D-6E8A-4147-A177-3AD203B41FA5}">
                      <a16:colId xmlns:a16="http://schemas.microsoft.com/office/drawing/2014/main" val="263071043"/>
                    </a:ext>
                  </a:extLst>
                </a:gridCol>
                <a:gridCol w="246888">
                  <a:extLst>
                    <a:ext uri="{9D8B030D-6E8A-4147-A177-3AD203B41FA5}">
                      <a16:colId xmlns:a16="http://schemas.microsoft.com/office/drawing/2014/main" val="2390042653"/>
                    </a:ext>
                  </a:extLst>
                </a:gridCol>
                <a:gridCol w="246888">
                  <a:extLst>
                    <a:ext uri="{9D8B030D-6E8A-4147-A177-3AD203B41FA5}">
                      <a16:colId xmlns:a16="http://schemas.microsoft.com/office/drawing/2014/main" val="1300838317"/>
                    </a:ext>
                  </a:extLst>
                </a:gridCol>
                <a:gridCol w="246888">
                  <a:extLst>
                    <a:ext uri="{9D8B030D-6E8A-4147-A177-3AD203B41FA5}">
                      <a16:colId xmlns:a16="http://schemas.microsoft.com/office/drawing/2014/main" val="3227253097"/>
                    </a:ext>
                  </a:extLst>
                </a:gridCol>
                <a:gridCol w="246888">
                  <a:extLst>
                    <a:ext uri="{9D8B030D-6E8A-4147-A177-3AD203B41FA5}">
                      <a16:colId xmlns:a16="http://schemas.microsoft.com/office/drawing/2014/main" val="2120522853"/>
                    </a:ext>
                  </a:extLst>
                </a:gridCol>
                <a:gridCol w="246888">
                  <a:extLst>
                    <a:ext uri="{9D8B030D-6E8A-4147-A177-3AD203B41FA5}">
                      <a16:colId xmlns:a16="http://schemas.microsoft.com/office/drawing/2014/main" val="4087040732"/>
                    </a:ext>
                  </a:extLst>
                </a:gridCol>
                <a:gridCol w="246888">
                  <a:extLst>
                    <a:ext uri="{9D8B030D-6E8A-4147-A177-3AD203B41FA5}">
                      <a16:colId xmlns:a16="http://schemas.microsoft.com/office/drawing/2014/main" val="4140909057"/>
                    </a:ext>
                  </a:extLst>
                </a:gridCol>
                <a:gridCol w="246888">
                  <a:extLst>
                    <a:ext uri="{9D8B030D-6E8A-4147-A177-3AD203B41FA5}">
                      <a16:colId xmlns:a16="http://schemas.microsoft.com/office/drawing/2014/main" val="421844956"/>
                    </a:ext>
                  </a:extLst>
                </a:gridCol>
                <a:gridCol w="246888">
                  <a:extLst>
                    <a:ext uri="{9D8B030D-6E8A-4147-A177-3AD203B41FA5}">
                      <a16:colId xmlns:a16="http://schemas.microsoft.com/office/drawing/2014/main" val="279031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322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- 2018-05-15 18:00:02 </a:t>
                      </a:r>
                      <a:r>
                        <a:rPr kumimoji="0" lang="de-DE" sz="1000" b="0" i="0" u="none" strike="noStrike" kern="1200" cap="none" spc="0" normalizeH="0" baseline="0" noProof="0">
                          <a:ln>
                            <a:noFill/>
                          </a:ln>
                          <a:solidFill>
                            <a:prstClr val="black"/>
                          </a:solidFill>
                          <a:effectLst/>
                          <a:uLnTx/>
                          <a:uFillTx/>
                          <a:latin typeface="+mn-lt"/>
                          <a:ea typeface="+mn-ea"/>
                          <a:cs typeface="+mn-cs"/>
                        </a:rPr>
                        <a:t> 
 Zubehör-Box kaufen – original DFB-Heimtrikot gewinnen!
Alle Infos zur Aktion findet ihr hier: https://bit.ly/2HMrQuf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23839810"/>
                  </a:ext>
                </a:extLst>
              </a:tr>
            </a:tbl>
          </a:graphicData>
        </a:graphic>
      </p:graphicFrame>
      <p:sp>
        <p:nvSpPr>
          <p:cNvPr id="4" name="Text Placeholder 3">
            <a:extLst>
              <a:ext uri="{FF2B5EF4-FFF2-40B4-BE49-F238E27FC236}">
                <a16:creationId xmlns:a16="http://schemas.microsoft.com/office/drawing/2014/main" id="{B6E7F22D-B5D3-40F3-938D-2C3418B438F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398630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9D27-161E-4693-8082-044860E7B41F}"/>
              </a:ext>
            </a:extLst>
          </p:cNvPr>
          <p:cNvSpPr>
            <a:spLocks noGrp="1"/>
          </p:cNvSpPr>
          <p:nvPr>
            <p:ph type="title"/>
          </p:nvPr>
        </p:nvSpPr>
        <p:spPr/>
        <p:txBody>
          <a:bodyPr/>
          <a:lstStyle/>
          <a:p>
            <a:r>
              <a:rPr lang="en-US"/>
              <a:t>Facebook Own Posts Table | Bosch Profi-Elektrowerkzeuge und Zubehör - 17 of 26</a:t>
            </a:r>
          </a:p>
        </p:txBody>
      </p:sp>
      <p:graphicFrame>
        <p:nvGraphicFramePr>
          <p:cNvPr id="5" name="Table Placeholder 4">
            <a:extLst>
              <a:ext uri="{FF2B5EF4-FFF2-40B4-BE49-F238E27FC236}">
                <a16:creationId xmlns:a16="http://schemas.microsoft.com/office/drawing/2014/main" id="{B73B234C-8A8E-44FE-B65F-2F572F260283}"/>
              </a:ext>
            </a:extLst>
          </p:cNvPr>
          <p:cNvGraphicFramePr>
            <a:graphicFrameLocks noGrp="1"/>
          </p:cNvGraphicFramePr>
          <p:nvPr>
            <p:ph type="tbl" sz="quarter" idx="13"/>
            <p:extLst>
              <p:ext uri="{D42A27DB-BD31-4B8C-83A1-F6EECF244321}">
                <p14:modId xmlns:p14="http://schemas.microsoft.com/office/powerpoint/2010/main" val="2921426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3975012"/>
                    </a:ext>
                  </a:extLst>
                </a:gridCol>
                <a:gridCol w="246888">
                  <a:extLst>
                    <a:ext uri="{9D8B030D-6E8A-4147-A177-3AD203B41FA5}">
                      <a16:colId xmlns:a16="http://schemas.microsoft.com/office/drawing/2014/main" val="3901034481"/>
                    </a:ext>
                  </a:extLst>
                </a:gridCol>
                <a:gridCol w="246888">
                  <a:extLst>
                    <a:ext uri="{9D8B030D-6E8A-4147-A177-3AD203B41FA5}">
                      <a16:colId xmlns:a16="http://schemas.microsoft.com/office/drawing/2014/main" val="1190905327"/>
                    </a:ext>
                  </a:extLst>
                </a:gridCol>
                <a:gridCol w="246888">
                  <a:extLst>
                    <a:ext uri="{9D8B030D-6E8A-4147-A177-3AD203B41FA5}">
                      <a16:colId xmlns:a16="http://schemas.microsoft.com/office/drawing/2014/main" val="4069684964"/>
                    </a:ext>
                  </a:extLst>
                </a:gridCol>
                <a:gridCol w="246888">
                  <a:extLst>
                    <a:ext uri="{9D8B030D-6E8A-4147-A177-3AD203B41FA5}">
                      <a16:colId xmlns:a16="http://schemas.microsoft.com/office/drawing/2014/main" val="253079593"/>
                    </a:ext>
                  </a:extLst>
                </a:gridCol>
                <a:gridCol w="246888">
                  <a:extLst>
                    <a:ext uri="{9D8B030D-6E8A-4147-A177-3AD203B41FA5}">
                      <a16:colId xmlns:a16="http://schemas.microsoft.com/office/drawing/2014/main" val="51039694"/>
                    </a:ext>
                  </a:extLst>
                </a:gridCol>
                <a:gridCol w="246888">
                  <a:extLst>
                    <a:ext uri="{9D8B030D-6E8A-4147-A177-3AD203B41FA5}">
                      <a16:colId xmlns:a16="http://schemas.microsoft.com/office/drawing/2014/main" val="679254460"/>
                    </a:ext>
                  </a:extLst>
                </a:gridCol>
                <a:gridCol w="246888">
                  <a:extLst>
                    <a:ext uri="{9D8B030D-6E8A-4147-A177-3AD203B41FA5}">
                      <a16:colId xmlns:a16="http://schemas.microsoft.com/office/drawing/2014/main" val="2680255861"/>
                    </a:ext>
                  </a:extLst>
                </a:gridCol>
                <a:gridCol w="246888">
                  <a:extLst>
                    <a:ext uri="{9D8B030D-6E8A-4147-A177-3AD203B41FA5}">
                      <a16:colId xmlns:a16="http://schemas.microsoft.com/office/drawing/2014/main" val="3574816566"/>
                    </a:ext>
                  </a:extLst>
                </a:gridCol>
                <a:gridCol w="246888">
                  <a:extLst>
                    <a:ext uri="{9D8B030D-6E8A-4147-A177-3AD203B41FA5}">
                      <a16:colId xmlns:a16="http://schemas.microsoft.com/office/drawing/2014/main" val="495193052"/>
                    </a:ext>
                  </a:extLst>
                </a:gridCol>
                <a:gridCol w="246888">
                  <a:extLst>
                    <a:ext uri="{9D8B030D-6E8A-4147-A177-3AD203B41FA5}">
                      <a16:colId xmlns:a16="http://schemas.microsoft.com/office/drawing/2014/main" val="2917614867"/>
                    </a:ext>
                  </a:extLst>
                </a:gridCol>
                <a:gridCol w="246888">
                  <a:extLst>
                    <a:ext uri="{9D8B030D-6E8A-4147-A177-3AD203B41FA5}">
                      <a16:colId xmlns:a16="http://schemas.microsoft.com/office/drawing/2014/main" val="1257245295"/>
                    </a:ext>
                  </a:extLst>
                </a:gridCol>
                <a:gridCol w="246888">
                  <a:extLst>
                    <a:ext uri="{9D8B030D-6E8A-4147-A177-3AD203B41FA5}">
                      <a16:colId xmlns:a16="http://schemas.microsoft.com/office/drawing/2014/main" val="1012001333"/>
                    </a:ext>
                  </a:extLst>
                </a:gridCol>
                <a:gridCol w="246888">
                  <a:extLst>
                    <a:ext uri="{9D8B030D-6E8A-4147-A177-3AD203B41FA5}">
                      <a16:colId xmlns:a16="http://schemas.microsoft.com/office/drawing/2014/main" val="1078908271"/>
                    </a:ext>
                  </a:extLst>
                </a:gridCol>
                <a:gridCol w="246888">
                  <a:extLst>
                    <a:ext uri="{9D8B030D-6E8A-4147-A177-3AD203B41FA5}">
                      <a16:colId xmlns:a16="http://schemas.microsoft.com/office/drawing/2014/main" val="496184588"/>
                    </a:ext>
                  </a:extLst>
                </a:gridCol>
                <a:gridCol w="246888">
                  <a:extLst>
                    <a:ext uri="{9D8B030D-6E8A-4147-A177-3AD203B41FA5}">
                      <a16:colId xmlns:a16="http://schemas.microsoft.com/office/drawing/2014/main" val="3278746408"/>
                    </a:ext>
                  </a:extLst>
                </a:gridCol>
                <a:gridCol w="246888">
                  <a:extLst>
                    <a:ext uri="{9D8B030D-6E8A-4147-A177-3AD203B41FA5}">
                      <a16:colId xmlns:a16="http://schemas.microsoft.com/office/drawing/2014/main" val="3453075712"/>
                    </a:ext>
                  </a:extLst>
                </a:gridCol>
                <a:gridCol w="246888">
                  <a:extLst>
                    <a:ext uri="{9D8B030D-6E8A-4147-A177-3AD203B41FA5}">
                      <a16:colId xmlns:a16="http://schemas.microsoft.com/office/drawing/2014/main" val="3192357602"/>
                    </a:ext>
                  </a:extLst>
                </a:gridCol>
                <a:gridCol w="246888">
                  <a:extLst>
                    <a:ext uri="{9D8B030D-6E8A-4147-A177-3AD203B41FA5}">
                      <a16:colId xmlns:a16="http://schemas.microsoft.com/office/drawing/2014/main" val="4013322991"/>
                    </a:ext>
                  </a:extLst>
                </a:gridCol>
                <a:gridCol w="246888">
                  <a:extLst>
                    <a:ext uri="{9D8B030D-6E8A-4147-A177-3AD203B41FA5}">
                      <a16:colId xmlns:a16="http://schemas.microsoft.com/office/drawing/2014/main" val="4124337577"/>
                    </a:ext>
                  </a:extLst>
                </a:gridCol>
                <a:gridCol w="246888">
                  <a:extLst>
                    <a:ext uri="{9D8B030D-6E8A-4147-A177-3AD203B41FA5}">
                      <a16:colId xmlns:a16="http://schemas.microsoft.com/office/drawing/2014/main" val="1671662964"/>
                    </a:ext>
                  </a:extLst>
                </a:gridCol>
                <a:gridCol w="246888">
                  <a:extLst>
                    <a:ext uri="{9D8B030D-6E8A-4147-A177-3AD203B41FA5}">
                      <a16:colId xmlns:a16="http://schemas.microsoft.com/office/drawing/2014/main" val="79228780"/>
                    </a:ext>
                  </a:extLst>
                </a:gridCol>
                <a:gridCol w="246888">
                  <a:extLst>
                    <a:ext uri="{9D8B030D-6E8A-4147-A177-3AD203B41FA5}">
                      <a16:colId xmlns:a16="http://schemas.microsoft.com/office/drawing/2014/main" val="1925288761"/>
                    </a:ext>
                  </a:extLst>
                </a:gridCol>
                <a:gridCol w="246888">
                  <a:extLst>
                    <a:ext uri="{9D8B030D-6E8A-4147-A177-3AD203B41FA5}">
                      <a16:colId xmlns:a16="http://schemas.microsoft.com/office/drawing/2014/main" val="592116738"/>
                    </a:ext>
                  </a:extLst>
                </a:gridCol>
                <a:gridCol w="246888">
                  <a:extLst>
                    <a:ext uri="{9D8B030D-6E8A-4147-A177-3AD203B41FA5}">
                      <a16:colId xmlns:a16="http://schemas.microsoft.com/office/drawing/2014/main" val="716272125"/>
                    </a:ext>
                  </a:extLst>
                </a:gridCol>
                <a:gridCol w="246888">
                  <a:extLst>
                    <a:ext uri="{9D8B030D-6E8A-4147-A177-3AD203B41FA5}">
                      <a16:colId xmlns:a16="http://schemas.microsoft.com/office/drawing/2014/main" val="2038829790"/>
                    </a:ext>
                  </a:extLst>
                </a:gridCol>
                <a:gridCol w="246888">
                  <a:extLst>
                    <a:ext uri="{9D8B030D-6E8A-4147-A177-3AD203B41FA5}">
                      <a16:colId xmlns:a16="http://schemas.microsoft.com/office/drawing/2014/main" val="3358581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2252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- 2018-05-14 17:45:00 </a:t>
                      </a:r>
                      <a:r>
                        <a:rPr kumimoji="0" lang="de-DE" sz="1000" b="0" i="0" u="none" strike="noStrike" kern="1200" cap="none" spc="0" normalizeH="0" baseline="0" noProof="0">
                          <a:ln>
                            <a:noFill/>
                          </a:ln>
                          <a:solidFill>
                            <a:prstClr val="black"/>
                          </a:solidFill>
                          <a:effectLst/>
                          <a:uLnTx/>
                          <a:uFillTx/>
                          <a:latin typeface="+mn-lt"/>
                          <a:ea typeface="+mn-ea"/>
                          <a:cs typeface="+mn-cs"/>
                        </a:rPr>
                        <a:t> 
 Ihr fragt euch, wie leistungsstark ein ProCORE18V ist? 
Wir zeigen es euch!
#BoschCordless
Alle Infos zum ProCORE18V: https://bit.ly/2vYra3I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70638748"/>
                  </a:ext>
                </a:extLst>
              </a:tr>
            </a:tbl>
          </a:graphicData>
        </a:graphic>
      </p:graphicFrame>
      <p:sp>
        <p:nvSpPr>
          <p:cNvPr id="4" name="Text Placeholder 3">
            <a:extLst>
              <a:ext uri="{FF2B5EF4-FFF2-40B4-BE49-F238E27FC236}">
                <a16:creationId xmlns:a16="http://schemas.microsoft.com/office/drawing/2014/main" id="{61CDB8E2-4C34-421E-8A5A-E0E8E5C35D5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735933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BC93-638B-4342-9FC6-0DE9A7E2A825}"/>
              </a:ext>
            </a:extLst>
          </p:cNvPr>
          <p:cNvSpPr>
            <a:spLocks noGrp="1"/>
          </p:cNvSpPr>
          <p:nvPr>
            <p:ph type="title"/>
          </p:nvPr>
        </p:nvSpPr>
        <p:spPr/>
        <p:txBody>
          <a:bodyPr/>
          <a:lstStyle/>
          <a:p>
            <a:r>
              <a:rPr lang="en-US"/>
              <a:t>Facebook Own Posts Table | Bosch Profi-Elektrowerkzeuge und Zubehör - 18 of 26</a:t>
            </a:r>
          </a:p>
        </p:txBody>
      </p:sp>
      <p:graphicFrame>
        <p:nvGraphicFramePr>
          <p:cNvPr id="5" name="Table Placeholder 4">
            <a:extLst>
              <a:ext uri="{FF2B5EF4-FFF2-40B4-BE49-F238E27FC236}">
                <a16:creationId xmlns:a16="http://schemas.microsoft.com/office/drawing/2014/main" id="{7877F250-30EB-4A40-B438-52CB1ED4BC63}"/>
              </a:ext>
            </a:extLst>
          </p:cNvPr>
          <p:cNvGraphicFramePr>
            <a:graphicFrameLocks noGrp="1"/>
          </p:cNvGraphicFramePr>
          <p:nvPr>
            <p:ph type="tbl" sz="quarter" idx="13"/>
            <p:extLst>
              <p:ext uri="{D42A27DB-BD31-4B8C-83A1-F6EECF244321}">
                <p14:modId xmlns:p14="http://schemas.microsoft.com/office/powerpoint/2010/main" val="309441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7242504"/>
                    </a:ext>
                  </a:extLst>
                </a:gridCol>
                <a:gridCol w="246888">
                  <a:extLst>
                    <a:ext uri="{9D8B030D-6E8A-4147-A177-3AD203B41FA5}">
                      <a16:colId xmlns:a16="http://schemas.microsoft.com/office/drawing/2014/main" val="243554457"/>
                    </a:ext>
                  </a:extLst>
                </a:gridCol>
                <a:gridCol w="246888">
                  <a:extLst>
                    <a:ext uri="{9D8B030D-6E8A-4147-A177-3AD203B41FA5}">
                      <a16:colId xmlns:a16="http://schemas.microsoft.com/office/drawing/2014/main" val="170081543"/>
                    </a:ext>
                  </a:extLst>
                </a:gridCol>
                <a:gridCol w="246888">
                  <a:extLst>
                    <a:ext uri="{9D8B030D-6E8A-4147-A177-3AD203B41FA5}">
                      <a16:colId xmlns:a16="http://schemas.microsoft.com/office/drawing/2014/main" val="1239265461"/>
                    </a:ext>
                  </a:extLst>
                </a:gridCol>
                <a:gridCol w="246888">
                  <a:extLst>
                    <a:ext uri="{9D8B030D-6E8A-4147-A177-3AD203B41FA5}">
                      <a16:colId xmlns:a16="http://schemas.microsoft.com/office/drawing/2014/main" val="2036894746"/>
                    </a:ext>
                  </a:extLst>
                </a:gridCol>
                <a:gridCol w="246888">
                  <a:extLst>
                    <a:ext uri="{9D8B030D-6E8A-4147-A177-3AD203B41FA5}">
                      <a16:colId xmlns:a16="http://schemas.microsoft.com/office/drawing/2014/main" val="2110317213"/>
                    </a:ext>
                  </a:extLst>
                </a:gridCol>
                <a:gridCol w="246888">
                  <a:extLst>
                    <a:ext uri="{9D8B030D-6E8A-4147-A177-3AD203B41FA5}">
                      <a16:colId xmlns:a16="http://schemas.microsoft.com/office/drawing/2014/main" val="1392043805"/>
                    </a:ext>
                  </a:extLst>
                </a:gridCol>
                <a:gridCol w="246888">
                  <a:extLst>
                    <a:ext uri="{9D8B030D-6E8A-4147-A177-3AD203B41FA5}">
                      <a16:colId xmlns:a16="http://schemas.microsoft.com/office/drawing/2014/main" val="748948876"/>
                    </a:ext>
                  </a:extLst>
                </a:gridCol>
                <a:gridCol w="246888">
                  <a:extLst>
                    <a:ext uri="{9D8B030D-6E8A-4147-A177-3AD203B41FA5}">
                      <a16:colId xmlns:a16="http://schemas.microsoft.com/office/drawing/2014/main" val="3710736598"/>
                    </a:ext>
                  </a:extLst>
                </a:gridCol>
                <a:gridCol w="246888">
                  <a:extLst>
                    <a:ext uri="{9D8B030D-6E8A-4147-A177-3AD203B41FA5}">
                      <a16:colId xmlns:a16="http://schemas.microsoft.com/office/drawing/2014/main" val="924229305"/>
                    </a:ext>
                  </a:extLst>
                </a:gridCol>
                <a:gridCol w="246888">
                  <a:extLst>
                    <a:ext uri="{9D8B030D-6E8A-4147-A177-3AD203B41FA5}">
                      <a16:colId xmlns:a16="http://schemas.microsoft.com/office/drawing/2014/main" val="1734456368"/>
                    </a:ext>
                  </a:extLst>
                </a:gridCol>
                <a:gridCol w="246888">
                  <a:extLst>
                    <a:ext uri="{9D8B030D-6E8A-4147-A177-3AD203B41FA5}">
                      <a16:colId xmlns:a16="http://schemas.microsoft.com/office/drawing/2014/main" val="1431069464"/>
                    </a:ext>
                  </a:extLst>
                </a:gridCol>
                <a:gridCol w="246888">
                  <a:extLst>
                    <a:ext uri="{9D8B030D-6E8A-4147-A177-3AD203B41FA5}">
                      <a16:colId xmlns:a16="http://schemas.microsoft.com/office/drawing/2014/main" val="1179373382"/>
                    </a:ext>
                  </a:extLst>
                </a:gridCol>
                <a:gridCol w="246888">
                  <a:extLst>
                    <a:ext uri="{9D8B030D-6E8A-4147-A177-3AD203B41FA5}">
                      <a16:colId xmlns:a16="http://schemas.microsoft.com/office/drawing/2014/main" val="2920912488"/>
                    </a:ext>
                  </a:extLst>
                </a:gridCol>
                <a:gridCol w="246888">
                  <a:extLst>
                    <a:ext uri="{9D8B030D-6E8A-4147-A177-3AD203B41FA5}">
                      <a16:colId xmlns:a16="http://schemas.microsoft.com/office/drawing/2014/main" val="2782420798"/>
                    </a:ext>
                  </a:extLst>
                </a:gridCol>
                <a:gridCol w="246888">
                  <a:extLst>
                    <a:ext uri="{9D8B030D-6E8A-4147-A177-3AD203B41FA5}">
                      <a16:colId xmlns:a16="http://schemas.microsoft.com/office/drawing/2014/main" val="925329841"/>
                    </a:ext>
                  </a:extLst>
                </a:gridCol>
                <a:gridCol w="246888">
                  <a:extLst>
                    <a:ext uri="{9D8B030D-6E8A-4147-A177-3AD203B41FA5}">
                      <a16:colId xmlns:a16="http://schemas.microsoft.com/office/drawing/2014/main" val="733482098"/>
                    </a:ext>
                  </a:extLst>
                </a:gridCol>
                <a:gridCol w="246888">
                  <a:extLst>
                    <a:ext uri="{9D8B030D-6E8A-4147-A177-3AD203B41FA5}">
                      <a16:colId xmlns:a16="http://schemas.microsoft.com/office/drawing/2014/main" val="478743958"/>
                    </a:ext>
                  </a:extLst>
                </a:gridCol>
                <a:gridCol w="246888">
                  <a:extLst>
                    <a:ext uri="{9D8B030D-6E8A-4147-A177-3AD203B41FA5}">
                      <a16:colId xmlns:a16="http://schemas.microsoft.com/office/drawing/2014/main" val="2050944227"/>
                    </a:ext>
                  </a:extLst>
                </a:gridCol>
                <a:gridCol w="246888">
                  <a:extLst>
                    <a:ext uri="{9D8B030D-6E8A-4147-A177-3AD203B41FA5}">
                      <a16:colId xmlns:a16="http://schemas.microsoft.com/office/drawing/2014/main" val="2561307097"/>
                    </a:ext>
                  </a:extLst>
                </a:gridCol>
                <a:gridCol w="246888">
                  <a:extLst>
                    <a:ext uri="{9D8B030D-6E8A-4147-A177-3AD203B41FA5}">
                      <a16:colId xmlns:a16="http://schemas.microsoft.com/office/drawing/2014/main" val="3605133012"/>
                    </a:ext>
                  </a:extLst>
                </a:gridCol>
                <a:gridCol w="246888">
                  <a:extLst>
                    <a:ext uri="{9D8B030D-6E8A-4147-A177-3AD203B41FA5}">
                      <a16:colId xmlns:a16="http://schemas.microsoft.com/office/drawing/2014/main" val="4189307458"/>
                    </a:ext>
                  </a:extLst>
                </a:gridCol>
                <a:gridCol w="246888">
                  <a:extLst>
                    <a:ext uri="{9D8B030D-6E8A-4147-A177-3AD203B41FA5}">
                      <a16:colId xmlns:a16="http://schemas.microsoft.com/office/drawing/2014/main" val="2988313765"/>
                    </a:ext>
                  </a:extLst>
                </a:gridCol>
                <a:gridCol w="246888">
                  <a:extLst>
                    <a:ext uri="{9D8B030D-6E8A-4147-A177-3AD203B41FA5}">
                      <a16:colId xmlns:a16="http://schemas.microsoft.com/office/drawing/2014/main" val="1133540272"/>
                    </a:ext>
                  </a:extLst>
                </a:gridCol>
                <a:gridCol w="246888">
                  <a:extLst>
                    <a:ext uri="{9D8B030D-6E8A-4147-A177-3AD203B41FA5}">
                      <a16:colId xmlns:a16="http://schemas.microsoft.com/office/drawing/2014/main" val="2761282885"/>
                    </a:ext>
                  </a:extLst>
                </a:gridCol>
                <a:gridCol w="246888">
                  <a:extLst>
                    <a:ext uri="{9D8B030D-6E8A-4147-A177-3AD203B41FA5}">
                      <a16:colId xmlns:a16="http://schemas.microsoft.com/office/drawing/2014/main" val="849178814"/>
                    </a:ext>
                  </a:extLst>
                </a:gridCol>
                <a:gridCol w="246888">
                  <a:extLst>
                    <a:ext uri="{9D8B030D-6E8A-4147-A177-3AD203B41FA5}">
                      <a16:colId xmlns:a16="http://schemas.microsoft.com/office/drawing/2014/main" val="269470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930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- 2018-05-13 18:00:00 </a:t>
                      </a:r>
                      <a:r>
                        <a:rPr kumimoji="0" lang="de-DE" sz="1000" b="0" i="0" u="none" strike="noStrike" kern="1200" cap="none" spc="0" normalizeH="0" baseline="0" noProof="0">
                          <a:ln>
                            <a:noFill/>
                          </a:ln>
                          <a:solidFill>
                            <a:prstClr val="black"/>
                          </a:solidFill>
                          <a:effectLst/>
                          <a:uLnTx/>
                          <a:uFillTx/>
                          <a:latin typeface="+mn-lt"/>
                          <a:ea typeface="+mn-ea"/>
                          <a:cs typeface="+mn-cs"/>
                        </a:rPr>
                        <a:t> 
 Du willst dich nicht im Kreis drehen, du willst den Job zu Ende bringen.
Bosch Professional PROtection solutions.
Sei stolz. Sei sicherer. Sei ein PRO. 
#1: Kickback Control. https://bit.ly/2FSrCzX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22047090"/>
                  </a:ext>
                </a:extLst>
              </a:tr>
            </a:tbl>
          </a:graphicData>
        </a:graphic>
      </p:graphicFrame>
      <p:sp>
        <p:nvSpPr>
          <p:cNvPr id="4" name="Text Placeholder 3">
            <a:extLst>
              <a:ext uri="{FF2B5EF4-FFF2-40B4-BE49-F238E27FC236}">
                <a16:creationId xmlns:a16="http://schemas.microsoft.com/office/drawing/2014/main" id="{D12CCF11-ADFE-47EE-B57F-15CA73611A4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6891575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18BF-F5BF-4FB9-9848-9C6852B16B6D}"/>
              </a:ext>
            </a:extLst>
          </p:cNvPr>
          <p:cNvSpPr>
            <a:spLocks noGrp="1"/>
          </p:cNvSpPr>
          <p:nvPr>
            <p:ph type="title"/>
          </p:nvPr>
        </p:nvSpPr>
        <p:spPr/>
        <p:txBody>
          <a:bodyPr/>
          <a:lstStyle/>
          <a:p>
            <a:r>
              <a:rPr lang="en-US"/>
              <a:t>Facebook Own Posts Table | Bosch Profi-Elektrowerkzeuge und Zubehör - 19 of 26</a:t>
            </a:r>
          </a:p>
        </p:txBody>
      </p:sp>
      <p:graphicFrame>
        <p:nvGraphicFramePr>
          <p:cNvPr id="5" name="Table Placeholder 4">
            <a:extLst>
              <a:ext uri="{FF2B5EF4-FFF2-40B4-BE49-F238E27FC236}">
                <a16:creationId xmlns:a16="http://schemas.microsoft.com/office/drawing/2014/main" id="{BA6C59FE-6ABF-4DD5-B538-66DBC3582941}"/>
              </a:ext>
            </a:extLst>
          </p:cNvPr>
          <p:cNvGraphicFramePr>
            <a:graphicFrameLocks noGrp="1"/>
          </p:cNvGraphicFramePr>
          <p:nvPr>
            <p:ph type="tbl" sz="quarter" idx="13"/>
            <p:extLst>
              <p:ext uri="{D42A27DB-BD31-4B8C-83A1-F6EECF244321}">
                <p14:modId xmlns:p14="http://schemas.microsoft.com/office/powerpoint/2010/main" val="67932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5290984"/>
                    </a:ext>
                  </a:extLst>
                </a:gridCol>
                <a:gridCol w="246888">
                  <a:extLst>
                    <a:ext uri="{9D8B030D-6E8A-4147-A177-3AD203B41FA5}">
                      <a16:colId xmlns:a16="http://schemas.microsoft.com/office/drawing/2014/main" val="3249672743"/>
                    </a:ext>
                  </a:extLst>
                </a:gridCol>
                <a:gridCol w="246888">
                  <a:extLst>
                    <a:ext uri="{9D8B030D-6E8A-4147-A177-3AD203B41FA5}">
                      <a16:colId xmlns:a16="http://schemas.microsoft.com/office/drawing/2014/main" val="1349067952"/>
                    </a:ext>
                  </a:extLst>
                </a:gridCol>
                <a:gridCol w="246888">
                  <a:extLst>
                    <a:ext uri="{9D8B030D-6E8A-4147-A177-3AD203B41FA5}">
                      <a16:colId xmlns:a16="http://schemas.microsoft.com/office/drawing/2014/main" val="4239410325"/>
                    </a:ext>
                  </a:extLst>
                </a:gridCol>
                <a:gridCol w="246888">
                  <a:extLst>
                    <a:ext uri="{9D8B030D-6E8A-4147-A177-3AD203B41FA5}">
                      <a16:colId xmlns:a16="http://schemas.microsoft.com/office/drawing/2014/main" val="1979479093"/>
                    </a:ext>
                  </a:extLst>
                </a:gridCol>
                <a:gridCol w="246888">
                  <a:extLst>
                    <a:ext uri="{9D8B030D-6E8A-4147-A177-3AD203B41FA5}">
                      <a16:colId xmlns:a16="http://schemas.microsoft.com/office/drawing/2014/main" val="3594325174"/>
                    </a:ext>
                  </a:extLst>
                </a:gridCol>
                <a:gridCol w="246888">
                  <a:extLst>
                    <a:ext uri="{9D8B030D-6E8A-4147-A177-3AD203B41FA5}">
                      <a16:colId xmlns:a16="http://schemas.microsoft.com/office/drawing/2014/main" val="1169515358"/>
                    </a:ext>
                  </a:extLst>
                </a:gridCol>
                <a:gridCol w="246888">
                  <a:extLst>
                    <a:ext uri="{9D8B030D-6E8A-4147-A177-3AD203B41FA5}">
                      <a16:colId xmlns:a16="http://schemas.microsoft.com/office/drawing/2014/main" val="353599955"/>
                    </a:ext>
                  </a:extLst>
                </a:gridCol>
                <a:gridCol w="246888">
                  <a:extLst>
                    <a:ext uri="{9D8B030D-6E8A-4147-A177-3AD203B41FA5}">
                      <a16:colId xmlns:a16="http://schemas.microsoft.com/office/drawing/2014/main" val="465563145"/>
                    </a:ext>
                  </a:extLst>
                </a:gridCol>
                <a:gridCol w="246888">
                  <a:extLst>
                    <a:ext uri="{9D8B030D-6E8A-4147-A177-3AD203B41FA5}">
                      <a16:colId xmlns:a16="http://schemas.microsoft.com/office/drawing/2014/main" val="3779934106"/>
                    </a:ext>
                  </a:extLst>
                </a:gridCol>
                <a:gridCol w="246888">
                  <a:extLst>
                    <a:ext uri="{9D8B030D-6E8A-4147-A177-3AD203B41FA5}">
                      <a16:colId xmlns:a16="http://schemas.microsoft.com/office/drawing/2014/main" val="980278980"/>
                    </a:ext>
                  </a:extLst>
                </a:gridCol>
                <a:gridCol w="246888">
                  <a:extLst>
                    <a:ext uri="{9D8B030D-6E8A-4147-A177-3AD203B41FA5}">
                      <a16:colId xmlns:a16="http://schemas.microsoft.com/office/drawing/2014/main" val="3017695078"/>
                    </a:ext>
                  </a:extLst>
                </a:gridCol>
                <a:gridCol w="246888">
                  <a:extLst>
                    <a:ext uri="{9D8B030D-6E8A-4147-A177-3AD203B41FA5}">
                      <a16:colId xmlns:a16="http://schemas.microsoft.com/office/drawing/2014/main" val="768917473"/>
                    </a:ext>
                  </a:extLst>
                </a:gridCol>
                <a:gridCol w="246888">
                  <a:extLst>
                    <a:ext uri="{9D8B030D-6E8A-4147-A177-3AD203B41FA5}">
                      <a16:colId xmlns:a16="http://schemas.microsoft.com/office/drawing/2014/main" val="4212360259"/>
                    </a:ext>
                  </a:extLst>
                </a:gridCol>
                <a:gridCol w="246888">
                  <a:extLst>
                    <a:ext uri="{9D8B030D-6E8A-4147-A177-3AD203B41FA5}">
                      <a16:colId xmlns:a16="http://schemas.microsoft.com/office/drawing/2014/main" val="1930505755"/>
                    </a:ext>
                  </a:extLst>
                </a:gridCol>
                <a:gridCol w="246888">
                  <a:extLst>
                    <a:ext uri="{9D8B030D-6E8A-4147-A177-3AD203B41FA5}">
                      <a16:colId xmlns:a16="http://schemas.microsoft.com/office/drawing/2014/main" val="1838075131"/>
                    </a:ext>
                  </a:extLst>
                </a:gridCol>
                <a:gridCol w="246888">
                  <a:extLst>
                    <a:ext uri="{9D8B030D-6E8A-4147-A177-3AD203B41FA5}">
                      <a16:colId xmlns:a16="http://schemas.microsoft.com/office/drawing/2014/main" val="1782312015"/>
                    </a:ext>
                  </a:extLst>
                </a:gridCol>
                <a:gridCol w="246888">
                  <a:extLst>
                    <a:ext uri="{9D8B030D-6E8A-4147-A177-3AD203B41FA5}">
                      <a16:colId xmlns:a16="http://schemas.microsoft.com/office/drawing/2014/main" val="150955248"/>
                    </a:ext>
                  </a:extLst>
                </a:gridCol>
                <a:gridCol w="246888">
                  <a:extLst>
                    <a:ext uri="{9D8B030D-6E8A-4147-A177-3AD203B41FA5}">
                      <a16:colId xmlns:a16="http://schemas.microsoft.com/office/drawing/2014/main" val="2172183357"/>
                    </a:ext>
                  </a:extLst>
                </a:gridCol>
                <a:gridCol w="246888">
                  <a:extLst>
                    <a:ext uri="{9D8B030D-6E8A-4147-A177-3AD203B41FA5}">
                      <a16:colId xmlns:a16="http://schemas.microsoft.com/office/drawing/2014/main" val="3937734318"/>
                    </a:ext>
                  </a:extLst>
                </a:gridCol>
                <a:gridCol w="246888">
                  <a:extLst>
                    <a:ext uri="{9D8B030D-6E8A-4147-A177-3AD203B41FA5}">
                      <a16:colId xmlns:a16="http://schemas.microsoft.com/office/drawing/2014/main" val="1021368285"/>
                    </a:ext>
                  </a:extLst>
                </a:gridCol>
                <a:gridCol w="246888">
                  <a:extLst>
                    <a:ext uri="{9D8B030D-6E8A-4147-A177-3AD203B41FA5}">
                      <a16:colId xmlns:a16="http://schemas.microsoft.com/office/drawing/2014/main" val="3596615671"/>
                    </a:ext>
                  </a:extLst>
                </a:gridCol>
                <a:gridCol w="246888">
                  <a:extLst>
                    <a:ext uri="{9D8B030D-6E8A-4147-A177-3AD203B41FA5}">
                      <a16:colId xmlns:a16="http://schemas.microsoft.com/office/drawing/2014/main" val="651411900"/>
                    </a:ext>
                  </a:extLst>
                </a:gridCol>
                <a:gridCol w="246888">
                  <a:extLst>
                    <a:ext uri="{9D8B030D-6E8A-4147-A177-3AD203B41FA5}">
                      <a16:colId xmlns:a16="http://schemas.microsoft.com/office/drawing/2014/main" val="1517227476"/>
                    </a:ext>
                  </a:extLst>
                </a:gridCol>
                <a:gridCol w="246888">
                  <a:extLst>
                    <a:ext uri="{9D8B030D-6E8A-4147-A177-3AD203B41FA5}">
                      <a16:colId xmlns:a16="http://schemas.microsoft.com/office/drawing/2014/main" val="4026319821"/>
                    </a:ext>
                  </a:extLst>
                </a:gridCol>
                <a:gridCol w="246888">
                  <a:extLst>
                    <a:ext uri="{9D8B030D-6E8A-4147-A177-3AD203B41FA5}">
                      <a16:colId xmlns:a16="http://schemas.microsoft.com/office/drawing/2014/main" val="2597456544"/>
                    </a:ext>
                  </a:extLst>
                </a:gridCol>
                <a:gridCol w="246888">
                  <a:extLst>
                    <a:ext uri="{9D8B030D-6E8A-4147-A177-3AD203B41FA5}">
                      <a16:colId xmlns:a16="http://schemas.microsoft.com/office/drawing/2014/main" val="184712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097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- 2018-05-12 17:55:00 </a:t>
                      </a:r>
                      <a:r>
                        <a:rPr kumimoji="0" lang="de-DE" sz="1000" b="0" i="0" u="none" strike="noStrike" kern="1200" cap="none" spc="0" normalizeH="0" baseline="0" noProof="0">
                          <a:ln>
                            <a:noFill/>
                          </a:ln>
                          <a:solidFill>
                            <a:prstClr val="black"/>
                          </a:solidFill>
                          <a:effectLst/>
                          <a:uLnTx/>
                          <a:uFillTx/>
                          <a:latin typeface="+mn-lt"/>
                          <a:ea typeface="+mn-ea"/>
                          <a:cs typeface="+mn-cs"/>
                        </a:rPr>
                        <a:t> 
 Bei vielen Bohrern ist Schluss, wenn sie auf armierten Beton treffen, aber das gilt nicht für den SDS Plus-7X von Bosch!
Überzeugt euch selbst: https://bit.ly/2rqQ9HW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35261383"/>
                  </a:ext>
                </a:extLst>
              </a:tr>
            </a:tbl>
          </a:graphicData>
        </a:graphic>
      </p:graphicFrame>
      <p:sp>
        <p:nvSpPr>
          <p:cNvPr id="4" name="Text Placeholder 3">
            <a:extLst>
              <a:ext uri="{FF2B5EF4-FFF2-40B4-BE49-F238E27FC236}">
                <a16:creationId xmlns:a16="http://schemas.microsoft.com/office/drawing/2014/main" id="{5F72384A-BCAF-4221-9BE2-EBBB006569B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254203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019FE-885B-4469-B56C-323F64848F2F}"/>
              </a:ext>
            </a:extLst>
          </p:cNvPr>
          <p:cNvSpPr>
            <a:spLocks noGrp="1"/>
          </p:cNvSpPr>
          <p:nvPr>
            <p:ph type="title"/>
          </p:nvPr>
        </p:nvSpPr>
        <p:spPr/>
        <p:txBody>
          <a:bodyPr/>
          <a:lstStyle/>
          <a:p>
            <a:r>
              <a:rPr lang="en-US"/>
              <a:t>Facebook Own Posts Table | Bosch Profi-Elektrowerkzeuge und Zubehör - 20 of 26</a:t>
            </a:r>
          </a:p>
        </p:txBody>
      </p:sp>
      <p:graphicFrame>
        <p:nvGraphicFramePr>
          <p:cNvPr id="5" name="Table Placeholder 4">
            <a:extLst>
              <a:ext uri="{FF2B5EF4-FFF2-40B4-BE49-F238E27FC236}">
                <a16:creationId xmlns:a16="http://schemas.microsoft.com/office/drawing/2014/main" id="{CF45AF1F-F53C-4302-B651-84257F070F11}"/>
              </a:ext>
            </a:extLst>
          </p:cNvPr>
          <p:cNvGraphicFramePr>
            <a:graphicFrameLocks noGrp="1"/>
          </p:cNvGraphicFramePr>
          <p:nvPr>
            <p:ph type="tbl" sz="quarter" idx="13"/>
            <p:extLst>
              <p:ext uri="{D42A27DB-BD31-4B8C-83A1-F6EECF244321}">
                <p14:modId xmlns:p14="http://schemas.microsoft.com/office/powerpoint/2010/main" val="20161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8541718"/>
                    </a:ext>
                  </a:extLst>
                </a:gridCol>
                <a:gridCol w="246888">
                  <a:extLst>
                    <a:ext uri="{9D8B030D-6E8A-4147-A177-3AD203B41FA5}">
                      <a16:colId xmlns:a16="http://schemas.microsoft.com/office/drawing/2014/main" val="958774916"/>
                    </a:ext>
                  </a:extLst>
                </a:gridCol>
                <a:gridCol w="246888">
                  <a:extLst>
                    <a:ext uri="{9D8B030D-6E8A-4147-A177-3AD203B41FA5}">
                      <a16:colId xmlns:a16="http://schemas.microsoft.com/office/drawing/2014/main" val="3195486531"/>
                    </a:ext>
                  </a:extLst>
                </a:gridCol>
                <a:gridCol w="246888">
                  <a:extLst>
                    <a:ext uri="{9D8B030D-6E8A-4147-A177-3AD203B41FA5}">
                      <a16:colId xmlns:a16="http://schemas.microsoft.com/office/drawing/2014/main" val="4071308820"/>
                    </a:ext>
                  </a:extLst>
                </a:gridCol>
                <a:gridCol w="246888">
                  <a:extLst>
                    <a:ext uri="{9D8B030D-6E8A-4147-A177-3AD203B41FA5}">
                      <a16:colId xmlns:a16="http://schemas.microsoft.com/office/drawing/2014/main" val="383783953"/>
                    </a:ext>
                  </a:extLst>
                </a:gridCol>
                <a:gridCol w="246888">
                  <a:extLst>
                    <a:ext uri="{9D8B030D-6E8A-4147-A177-3AD203B41FA5}">
                      <a16:colId xmlns:a16="http://schemas.microsoft.com/office/drawing/2014/main" val="745692709"/>
                    </a:ext>
                  </a:extLst>
                </a:gridCol>
                <a:gridCol w="246888">
                  <a:extLst>
                    <a:ext uri="{9D8B030D-6E8A-4147-A177-3AD203B41FA5}">
                      <a16:colId xmlns:a16="http://schemas.microsoft.com/office/drawing/2014/main" val="3942647915"/>
                    </a:ext>
                  </a:extLst>
                </a:gridCol>
                <a:gridCol w="246888">
                  <a:extLst>
                    <a:ext uri="{9D8B030D-6E8A-4147-A177-3AD203B41FA5}">
                      <a16:colId xmlns:a16="http://schemas.microsoft.com/office/drawing/2014/main" val="2426265671"/>
                    </a:ext>
                  </a:extLst>
                </a:gridCol>
                <a:gridCol w="246888">
                  <a:extLst>
                    <a:ext uri="{9D8B030D-6E8A-4147-A177-3AD203B41FA5}">
                      <a16:colId xmlns:a16="http://schemas.microsoft.com/office/drawing/2014/main" val="3493080197"/>
                    </a:ext>
                  </a:extLst>
                </a:gridCol>
                <a:gridCol w="246888">
                  <a:extLst>
                    <a:ext uri="{9D8B030D-6E8A-4147-A177-3AD203B41FA5}">
                      <a16:colId xmlns:a16="http://schemas.microsoft.com/office/drawing/2014/main" val="3417551056"/>
                    </a:ext>
                  </a:extLst>
                </a:gridCol>
                <a:gridCol w="246888">
                  <a:extLst>
                    <a:ext uri="{9D8B030D-6E8A-4147-A177-3AD203B41FA5}">
                      <a16:colId xmlns:a16="http://schemas.microsoft.com/office/drawing/2014/main" val="3114173748"/>
                    </a:ext>
                  </a:extLst>
                </a:gridCol>
                <a:gridCol w="246888">
                  <a:extLst>
                    <a:ext uri="{9D8B030D-6E8A-4147-A177-3AD203B41FA5}">
                      <a16:colId xmlns:a16="http://schemas.microsoft.com/office/drawing/2014/main" val="1354741295"/>
                    </a:ext>
                  </a:extLst>
                </a:gridCol>
                <a:gridCol w="246888">
                  <a:extLst>
                    <a:ext uri="{9D8B030D-6E8A-4147-A177-3AD203B41FA5}">
                      <a16:colId xmlns:a16="http://schemas.microsoft.com/office/drawing/2014/main" val="3432178552"/>
                    </a:ext>
                  </a:extLst>
                </a:gridCol>
                <a:gridCol w="246888">
                  <a:extLst>
                    <a:ext uri="{9D8B030D-6E8A-4147-A177-3AD203B41FA5}">
                      <a16:colId xmlns:a16="http://schemas.microsoft.com/office/drawing/2014/main" val="1743265240"/>
                    </a:ext>
                  </a:extLst>
                </a:gridCol>
                <a:gridCol w="246888">
                  <a:extLst>
                    <a:ext uri="{9D8B030D-6E8A-4147-A177-3AD203B41FA5}">
                      <a16:colId xmlns:a16="http://schemas.microsoft.com/office/drawing/2014/main" val="2232002384"/>
                    </a:ext>
                  </a:extLst>
                </a:gridCol>
                <a:gridCol w="246888">
                  <a:extLst>
                    <a:ext uri="{9D8B030D-6E8A-4147-A177-3AD203B41FA5}">
                      <a16:colId xmlns:a16="http://schemas.microsoft.com/office/drawing/2014/main" val="2263045734"/>
                    </a:ext>
                  </a:extLst>
                </a:gridCol>
                <a:gridCol w="246888">
                  <a:extLst>
                    <a:ext uri="{9D8B030D-6E8A-4147-A177-3AD203B41FA5}">
                      <a16:colId xmlns:a16="http://schemas.microsoft.com/office/drawing/2014/main" val="3652385541"/>
                    </a:ext>
                  </a:extLst>
                </a:gridCol>
                <a:gridCol w="246888">
                  <a:extLst>
                    <a:ext uri="{9D8B030D-6E8A-4147-A177-3AD203B41FA5}">
                      <a16:colId xmlns:a16="http://schemas.microsoft.com/office/drawing/2014/main" val="3672447962"/>
                    </a:ext>
                  </a:extLst>
                </a:gridCol>
                <a:gridCol w="246888">
                  <a:extLst>
                    <a:ext uri="{9D8B030D-6E8A-4147-A177-3AD203B41FA5}">
                      <a16:colId xmlns:a16="http://schemas.microsoft.com/office/drawing/2014/main" val="3954608161"/>
                    </a:ext>
                  </a:extLst>
                </a:gridCol>
                <a:gridCol w="246888">
                  <a:extLst>
                    <a:ext uri="{9D8B030D-6E8A-4147-A177-3AD203B41FA5}">
                      <a16:colId xmlns:a16="http://schemas.microsoft.com/office/drawing/2014/main" val="1112661046"/>
                    </a:ext>
                  </a:extLst>
                </a:gridCol>
                <a:gridCol w="246888">
                  <a:extLst>
                    <a:ext uri="{9D8B030D-6E8A-4147-A177-3AD203B41FA5}">
                      <a16:colId xmlns:a16="http://schemas.microsoft.com/office/drawing/2014/main" val="870076634"/>
                    </a:ext>
                  </a:extLst>
                </a:gridCol>
                <a:gridCol w="246888">
                  <a:extLst>
                    <a:ext uri="{9D8B030D-6E8A-4147-A177-3AD203B41FA5}">
                      <a16:colId xmlns:a16="http://schemas.microsoft.com/office/drawing/2014/main" val="3231184389"/>
                    </a:ext>
                  </a:extLst>
                </a:gridCol>
                <a:gridCol w="246888">
                  <a:extLst>
                    <a:ext uri="{9D8B030D-6E8A-4147-A177-3AD203B41FA5}">
                      <a16:colId xmlns:a16="http://schemas.microsoft.com/office/drawing/2014/main" val="2551281144"/>
                    </a:ext>
                  </a:extLst>
                </a:gridCol>
                <a:gridCol w="246888">
                  <a:extLst>
                    <a:ext uri="{9D8B030D-6E8A-4147-A177-3AD203B41FA5}">
                      <a16:colId xmlns:a16="http://schemas.microsoft.com/office/drawing/2014/main" val="2982258650"/>
                    </a:ext>
                  </a:extLst>
                </a:gridCol>
                <a:gridCol w="246888">
                  <a:extLst>
                    <a:ext uri="{9D8B030D-6E8A-4147-A177-3AD203B41FA5}">
                      <a16:colId xmlns:a16="http://schemas.microsoft.com/office/drawing/2014/main" val="734608279"/>
                    </a:ext>
                  </a:extLst>
                </a:gridCol>
                <a:gridCol w="246888">
                  <a:extLst>
                    <a:ext uri="{9D8B030D-6E8A-4147-A177-3AD203B41FA5}">
                      <a16:colId xmlns:a16="http://schemas.microsoft.com/office/drawing/2014/main" val="1502196994"/>
                    </a:ext>
                  </a:extLst>
                </a:gridCol>
                <a:gridCol w="246888">
                  <a:extLst>
                    <a:ext uri="{9D8B030D-6E8A-4147-A177-3AD203B41FA5}">
                      <a16:colId xmlns:a16="http://schemas.microsoft.com/office/drawing/2014/main" val="429482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795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- 2018-05-11 18:00:00 </a:t>
                      </a:r>
                      <a:r>
                        <a:rPr kumimoji="0" lang="de-DE" sz="1000" b="0" i="0" u="none" strike="noStrike" kern="1200" cap="none" spc="0" normalizeH="0" baseline="0" noProof="0">
                          <a:ln>
                            <a:noFill/>
                          </a:ln>
                          <a:solidFill>
                            <a:prstClr val="black"/>
                          </a:solidFill>
                          <a:effectLst/>
                          <a:uLnTx/>
                          <a:uFillTx/>
                          <a:latin typeface="+mn-lt"/>
                          <a:ea typeface="+mn-ea"/>
                          <a:cs typeface="+mn-cs"/>
                        </a:rPr>
                        <a:t> 
 Diese Jungs verwenden den GHO 12V-20 Professional, um Gondeln in Venedig zu bauen – und ihr?
Hier das komplette Video: https://bit.ly/2JGWAgZ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57809548"/>
                  </a:ext>
                </a:extLst>
              </a:tr>
            </a:tbl>
          </a:graphicData>
        </a:graphic>
      </p:graphicFrame>
      <p:sp>
        <p:nvSpPr>
          <p:cNvPr id="4" name="Text Placeholder 3">
            <a:extLst>
              <a:ext uri="{FF2B5EF4-FFF2-40B4-BE49-F238E27FC236}">
                <a16:creationId xmlns:a16="http://schemas.microsoft.com/office/drawing/2014/main" id="{F3B6AF39-8374-410B-9323-BE1B1C778E9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444515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FD2DA-AB89-408E-9C9F-7C5EC31F1F5D}"/>
              </a:ext>
            </a:extLst>
          </p:cNvPr>
          <p:cNvSpPr>
            <a:spLocks noGrp="1"/>
          </p:cNvSpPr>
          <p:nvPr>
            <p:ph type="title"/>
          </p:nvPr>
        </p:nvSpPr>
        <p:spPr/>
        <p:txBody>
          <a:bodyPr/>
          <a:lstStyle/>
          <a:p>
            <a:r>
              <a:rPr lang="en-US"/>
              <a:t>Facebook Own Posts Table | Bosch Profi-Elektrowerkzeuge und Zubehör - 21 of 26</a:t>
            </a:r>
          </a:p>
        </p:txBody>
      </p:sp>
      <p:graphicFrame>
        <p:nvGraphicFramePr>
          <p:cNvPr id="5" name="Table Placeholder 4">
            <a:extLst>
              <a:ext uri="{FF2B5EF4-FFF2-40B4-BE49-F238E27FC236}">
                <a16:creationId xmlns:a16="http://schemas.microsoft.com/office/drawing/2014/main" id="{0CCE09B0-CBCF-4504-815D-F989D4741937}"/>
              </a:ext>
            </a:extLst>
          </p:cNvPr>
          <p:cNvGraphicFramePr>
            <a:graphicFrameLocks noGrp="1"/>
          </p:cNvGraphicFramePr>
          <p:nvPr>
            <p:ph type="tbl" sz="quarter" idx="13"/>
            <p:extLst>
              <p:ext uri="{D42A27DB-BD31-4B8C-83A1-F6EECF244321}">
                <p14:modId xmlns:p14="http://schemas.microsoft.com/office/powerpoint/2010/main" val="78181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1491298"/>
                    </a:ext>
                  </a:extLst>
                </a:gridCol>
                <a:gridCol w="246888">
                  <a:extLst>
                    <a:ext uri="{9D8B030D-6E8A-4147-A177-3AD203B41FA5}">
                      <a16:colId xmlns:a16="http://schemas.microsoft.com/office/drawing/2014/main" val="1609320007"/>
                    </a:ext>
                  </a:extLst>
                </a:gridCol>
                <a:gridCol w="246888">
                  <a:extLst>
                    <a:ext uri="{9D8B030D-6E8A-4147-A177-3AD203B41FA5}">
                      <a16:colId xmlns:a16="http://schemas.microsoft.com/office/drawing/2014/main" val="1608853679"/>
                    </a:ext>
                  </a:extLst>
                </a:gridCol>
                <a:gridCol w="246888">
                  <a:extLst>
                    <a:ext uri="{9D8B030D-6E8A-4147-A177-3AD203B41FA5}">
                      <a16:colId xmlns:a16="http://schemas.microsoft.com/office/drawing/2014/main" val="4202121218"/>
                    </a:ext>
                  </a:extLst>
                </a:gridCol>
                <a:gridCol w="246888">
                  <a:extLst>
                    <a:ext uri="{9D8B030D-6E8A-4147-A177-3AD203B41FA5}">
                      <a16:colId xmlns:a16="http://schemas.microsoft.com/office/drawing/2014/main" val="2630300837"/>
                    </a:ext>
                  </a:extLst>
                </a:gridCol>
                <a:gridCol w="246888">
                  <a:extLst>
                    <a:ext uri="{9D8B030D-6E8A-4147-A177-3AD203B41FA5}">
                      <a16:colId xmlns:a16="http://schemas.microsoft.com/office/drawing/2014/main" val="1127202744"/>
                    </a:ext>
                  </a:extLst>
                </a:gridCol>
                <a:gridCol w="246888">
                  <a:extLst>
                    <a:ext uri="{9D8B030D-6E8A-4147-A177-3AD203B41FA5}">
                      <a16:colId xmlns:a16="http://schemas.microsoft.com/office/drawing/2014/main" val="1524244741"/>
                    </a:ext>
                  </a:extLst>
                </a:gridCol>
                <a:gridCol w="246888">
                  <a:extLst>
                    <a:ext uri="{9D8B030D-6E8A-4147-A177-3AD203B41FA5}">
                      <a16:colId xmlns:a16="http://schemas.microsoft.com/office/drawing/2014/main" val="2966324213"/>
                    </a:ext>
                  </a:extLst>
                </a:gridCol>
                <a:gridCol w="246888">
                  <a:extLst>
                    <a:ext uri="{9D8B030D-6E8A-4147-A177-3AD203B41FA5}">
                      <a16:colId xmlns:a16="http://schemas.microsoft.com/office/drawing/2014/main" val="854382455"/>
                    </a:ext>
                  </a:extLst>
                </a:gridCol>
                <a:gridCol w="246888">
                  <a:extLst>
                    <a:ext uri="{9D8B030D-6E8A-4147-A177-3AD203B41FA5}">
                      <a16:colId xmlns:a16="http://schemas.microsoft.com/office/drawing/2014/main" val="4099817958"/>
                    </a:ext>
                  </a:extLst>
                </a:gridCol>
                <a:gridCol w="246888">
                  <a:extLst>
                    <a:ext uri="{9D8B030D-6E8A-4147-A177-3AD203B41FA5}">
                      <a16:colId xmlns:a16="http://schemas.microsoft.com/office/drawing/2014/main" val="1841984357"/>
                    </a:ext>
                  </a:extLst>
                </a:gridCol>
                <a:gridCol w="246888">
                  <a:extLst>
                    <a:ext uri="{9D8B030D-6E8A-4147-A177-3AD203B41FA5}">
                      <a16:colId xmlns:a16="http://schemas.microsoft.com/office/drawing/2014/main" val="850524386"/>
                    </a:ext>
                  </a:extLst>
                </a:gridCol>
                <a:gridCol w="246888">
                  <a:extLst>
                    <a:ext uri="{9D8B030D-6E8A-4147-A177-3AD203B41FA5}">
                      <a16:colId xmlns:a16="http://schemas.microsoft.com/office/drawing/2014/main" val="1825466908"/>
                    </a:ext>
                  </a:extLst>
                </a:gridCol>
                <a:gridCol w="246888">
                  <a:extLst>
                    <a:ext uri="{9D8B030D-6E8A-4147-A177-3AD203B41FA5}">
                      <a16:colId xmlns:a16="http://schemas.microsoft.com/office/drawing/2014/main" val="2064081084"/>
                    </a:ext>
                  </a:extLst>
                </a:gridCol>
                <a:gridCol w="246888">
                  <a:extLst>
                    <a:ext uri="{9D8B030D-6E8A-4147-A177-3AD203B41FA5}">
                      <a16:colId xmlns:a16="http://schemas.microsoft.com/office/drawing/2014/main" val="3150395721"/>
                    </a:ext>
                  </a:extLst>
                </a:gridCol>
                <a:gridCol w="246888">
                  <a:extLst>
                    <a:ext uri="{9D8B030D-6E8A-4147-A177-3AD203B41FA5}">
                      <a16:colId xmlns:a16="http://schemas.microsoft.com/office/drawing/2014/main" val="3943904738"/>
                    </a:ext>
                  </a:extLst>
                </a:gridCol>
                <a:gridCol w="246888">
                  <a:extLst>
                    <a:ext uri="{9D8B030D-6E8A-4147-A177-3AD203B41FA5}">
                      <a16:colId xmlns:a16="http://schemas.microsoft.com/office/drawing/2014/main" val="3310383248"/>
                    </a:ext>
                  </a:extLst>
                </a:gridCol>
                <a:gridCol w="246888">
                  <a:extLst>
                    <a:ext uri="{9D8B030D-6E8A-4147-A177-3AD203B41FA5}">
                      <a16:colId xmlns:a16="http://schemas.microsoft.com/office/drawing/2014/main" val="583246342"/>
                    </a:ext>
                  </a:extLst>
                </a:gridCol>
                <a:gridCol w="246888">
                  <a:extLst>
                    <a:ext uri="{9D8B030D-6E8A-4147-A177-3AD203B41FA5}">
                      <a16:colId xmlns:a16="http://schemas.microsoft.com/office/drawing/2014/main" val="1211036477"/>
                    </a:ext>
                  </a:extLst>
                </a:gridCol>
                <a:gridCol w="246888">
                  <a:extLst>
                    <a:ext uri="{9D8B030D-6E8A-4147-A177-3AD203B41FA5}">
                      <a16:colId xmlns:a16="http://schemas.microsoft.com/office/drawing/2014/main" val="934880529"/>
                    </a:ext>
                  </a:extLst>
                </a:gridCol>
                <a:gridCol w="246888">
                  <a:extLst>
                    <a:ext uri="{9D8B030D-6E8A-4147-A177-3AD203B41FA5}">
                      <a16:colId xmlns:a16="http://schemas.microsoft.com/office/drawing/2014/main" val="2361336154"/>
                    </a:ext>
                  </a:extLst>
                </a:gridCol>
                <a:gridCol w="246888">
                  <a:extLst>
                    <a:ext uri="{9D8B030D-6E8A-4147-A177-3AD203B41FA5}">
                      <a16:colId xmlns:a16="http://schemas.microsoft.com/office/drawing/2014/main" val="739487845"/>
                    </a:ext>
                  </a:extLst>
                </a:gridCol>
                <a:gridCol w="246888">
                  <a:extLst>
                    <a:ext uri="{9D8B030D-6E8A-4147-A177-3AD203B41FA5}">
                      <a16:colId xmlns:a16="http://schemas.microsoft.com/office/drawing/2014/main" val="3891944781"/>
                    </a:ext>
                  </a:extLst>
                </a:gridCol>
                <a:gridCol w="246888">
                  <a:extLst>
                    <a:ext uri="{9D8B030D-6E8A-4147-A177-3AD203B41FA5}">
                      <a16:colId xmlns:a16="http://schemas.microsoft.com/office/drawing/2014/main" val="3180263581"/>
                    </a:ext>
                  </a:extLst>
                </a:gridCol>
                <a:gridCol w="246888">
                  <a:extLst>
                    <a:ext uri="{9D8B030D-6E8A-4147-A177-3AD203B41FA5}">
                      <a16:colId xmlns:a16="http://schemas.microsoft.com/office/drawing/2014/main" val="2860966792"/>
                    </a:ext>
                  </a:extLst>
                </a:gridCol>
                <a:gridCol w="246888">
                  <a:extLst>
                    <a:ext uri="{9D8B030D-6E8A-4147-A177-3AD203B41FA5}">
                      <a16:colId xmlns:a16="http://schemas.microsoft.com/office/drawing/2014/main" val="2419994830"/>
                    </a:ext>
                  </a:extLst>
                </a:gridCol>
                <a:gridCol w="246888">
                  <a:extLst>
                    <a:ext uri="{9D8B030D-6E8A-4147-A177-3AD203B41FA5}">
                      <a16:colId xmlns:a16="http://schemas.microsoft.com/office/drawing/2014/main" val="2631070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207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- 2018-05-09 17:33:24 </a:t>
                      </a:r>
                      <a:r>
                        <a:rPr kumimoji="0" lang="de-DE" sz="1000" b="0" i="0" u="none" strike="noStrike" kern="1200" cap="none" spc="0" normalizeH="0" baseline="0" noProof="0">
                          <a:ln>
                            <a:noFill/>
                          </a:ln>
                          <a:solidFill>
                            <a:prstClr val="black"/>
                          </a:solidFill>
                          <a:effectLst/>
                          <a:uLnTx/>
                          <a:uFillTx/>
                          <a:latin typeface="+mn-lt"/>
                          <a:ea typeface="+mn-ea"/>
                          <a:cs typeface="+mn-cs"/>
                        </a:rPr>
                        <a:t> 
 So gut, dass du es wahrscheinlich nichtmal merkst.
Bosch Professional PROtection solutions.
Sei stolz. Sei sicherer. Sei ein PRO. 
#1: Kickback Control. https://bit.ly/2rtGKPd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66744885"/>
                  </a:ext>
                </a:extLst>
              </a:tr>
            </a:tbl>
          </a:graphicData>
        </a:graphic>
      </p:graphicFrame>
      <p:sp>
        <p:nvSpPr>
          <p:cNvPr id="4" name="Text Placeholder 3">
            <a:extLst>
              <a:ext uri="{FF2B5EF4-FFF2-40B4-BE49-F238E27FC236}">
                <a16:creationId xmlns:a16="http://schemas.microsoft.com/office/drawing/2014/main" id="{D8A2974E-14F5-4BCE-9DC9-831AED3784E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825719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010A-0CD5-4A12-9F77-677D36123FFB}"/>
              </a:ext>
            </a:extLst>
          </p:cNvPr>
          <p:cNvSpPr>
            <a:spLocks noGrp="1"/>
          </p:cNvSpPr>
          <p:nvPr>
            <p:ph type="title"/>
          </p:nvPr>
        </p:nvSpPr>
        <p:spPr/>
        <p:txBody>
          <a:bodyPr/>
          <a:lstStyle/>
          <a:p>
            <a:r>
              <a:rPr lang="en-US"/>
              <a:t>Facebook Own Posts Table | Bosch Profi-Elektrowerkzeuge und Zubehör - 22 of 26</a:t>
            </a:r>
          </a:p>
        </p:txBody>
      </p:sp>
      <p:graphicFrame>
        <p:nvGraphicFramePr>
          <p:cNvPr id="5" name="Table Placeholder 4">
            <a:extLst>
              <a:ext uri="{FF2B5EF4-FFF2-40B4-BE49-F238E27FC236}">
                <a16:creationId xmlns:a16="http://schemas.microsoft.com/office/drawing/2014/main" id="{451D681D-457F-4CCF-8B70-C2622D7B93B4}"/>
              </a:ext>
            </a:extLst>
          </p:cNvPr>
          <p:cNvGraphicFramePr>
            <a:graphicFrameLocks noGrp="1"/>
          </p:cNvGraphicFramePr>
          <p:nvPr>
            <p:ph type="tbl" sz="quarter" idx="13"/>
            <p:extLst>
              <p:ext uri="{D42A27DB-BD31-4B8C-83A1-F6EECF244321}">
                <p14:modId xmlns:p14="http://schemas.microsoft.com/office/powerpoint/2010/main" val="99946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7828544"/>
                    </a:ext>
                  </a:extLst>
                </a:gridCol>
                <a:gridCol w="246888">
                  <a:extLst>
                    <a:ext uri="{9D8B030D-6E8A-4147-A177-3AD203B41FA5}">
                      <a16:colId xmlns:a16="http://schemas.microsoft.com/office/drawing/2014/main" val="1637587998"/>
                    </a:ext>
                  </a:extLst>
                </a:gridCol>
                <a:gridCol w="246888">
                  <a:extLst>
                    <a:ext uri="{9D8B030D-6E8A-4147-A177-3AD203B41FA5}">
                      <a16:colId xmlns:a16="http://schemas.microsoft.com/office/drawing/2014/main" val="2182456028"/>
                    </a:ext>
                  </a:extLst>
                </a:gridCol>
                <a:gridCol w="246888">
                  <a:extLst>
                    <a:ext uri="{9D8B030D-6E8A-4147-A177-3AD203B41FA5}">
                      <a16:colId xmlns:a16="http://schemas.microsoft.com/office/drawing/2014/main" val="2057414020"/>
                    </a:ext>
                  </a:extLst>
                </a:gridCol>
                <a:gridCol w="246888">
                  <a:extLst>
                    <a:ext uri="{9D8B030D-6E8A-4147-A177-3AD203B41FA5}">
                      <a16:colId xmlns:a16="http://schemas.microsoft.com/office/drawing/2014/main" val="2671343688"/>
                    </a:ext>
                  </a:extLst>
                </a:gridCol>
                <a:gridCol w="246888">
                  <a:extLst>
                    <a:ext uri="{9D8B030D-6E8A-4147-A177-3AD203B41FA5}">
                      <a16:colId xmlns:a16="http://schemas.microsoft.com/office/drawing/2014/main" val="1501002758"/>
                    </a:ext>
                  </a:extLst>
                </a:gridCol>
                <a:gridCol w="246888">
                  <a:extLst>
                    <a:ext uri="{9D8B030D-6E8A-4147-A177-3AD203B41FA5}">
                      <a16:colId xmlns:a16="http://schemas.microsoft.com/office/drawing/2014/main" val="2076104394"/>
                    </a:ext>
                  </a:extLst>
                </a:gridCol>
                <a:gridCol w="246888">
                  <a:extLst>
                    <a:ext uri="{9D8B030D-6E8A-4147-A177-3AD203B41FA5}">
                      <a16:colId xmlns:a16="http://schemas.microsoft.com/office/drawing/2014/main" val="1818439208"/>
                    </a:ext>
                  </a:extLst>
                </a:gridCol>
                <a:gridCol w="246888">
                  <a:extLst>
                    <a:ext uri="{9D8B030D-6E8A-4147-A177-3AD203B41FA5}">
                      <a16:colId xmlns:a16="http://schemas.microsoft.com/office/drawing/2014/main" val="1933911458"/>
                    </a:ext>
                  </a:extLst>
                </a:gridCol>
                <a:gridCol w="246888">
                  <a:extLst>
                    <a:ext uri="{9D8B030D-6E8A-4147-A177-3AD203B41FA5}">
                      <a16:colId xmlns:a16="http://schemas.microsoft.com/office/drawing/2014/main" val="857529448"/>
                    </a:ext>
                  </a:extLst>
                </a:gridCol>
                <a:gridCol w="246888">
                  <a:extLst>
                    <a:ext uri="{9D8B030D-6E8A-4147-A177-3AD203B41FA5}">
                      <a16:colId xmlns:a16="http://schemas.microsoft.com/office/drawing/2014/main" val="3392796869"/>
                    </a:ext>
                  </a:extLst>
                </a:gridCol>
                <a:gridCol w="246888">
                  <a:extLst>
                    <a:ext uri="{9D8B030D-6E8A-4147-A177-3AD203B41FA5}">
                      <a16:colId xmlns:a16="http://schemas.microsoft.com/office/drawing/2014/main" val="1712489258"/>
                    </a:ext>
                  </a:extLst>
                </a:gridCol>
                <a:gridCol w="246888">
                  <a:extLst>
                    <a:ext uri="{9D8B030D-6E8A-4147-A177-3AD203B41FA5}">
                      <a16:colId xmlns:a16="http://schemas.microsoft.com/office/drawing/2014/main" val="4291108562"/>
                    </a:ext>
                  </a:extLst>
                </a:gridCol>
                <a:gridCol w="246888">
                  <a:extLst>
                    <a:ext uri="{9D8B030D-6E8A-4147-A177-3AD203B41FA5}">
                      <a16:colId xmlns:a16="http://schemas.microsoft.com/office/drawing/2014/main" val="3317062136"/>
                    </a:ext>
                  </a:extLst>
                </a:gridCol>
                <a:gridCol w="246888">
                  <a:extLst>
                    <a:ext uri="{9D8B030D-6E8A-4147-A177-3AD203B41FA5}">
                      <a16:colId xmlns:a16="http://schemas.microsoft.com/office/drawing/2014/main" val="4060621155"/>
                    </a:ext>
                  </a:extLst>
                </a:gridCol>
                <a:gridCol w="246888">
                  <a:extLst>
                    <a:ext uri="{9D8B030D-6E8A-4147-A177-3AD203B41FA5}">
                      <a16:colId xmlns:a16="http://schemas.microsoft.com/office/drawing/2014/main" val="3739096610"/>
                    </a:ext>
                  </a:extLst>
                </a:gridCol>
                <a:gridCol w="246888">
                  <a:extLst>
                    <a:ext uri="{9D8B030D-6E8A-4147-A177-3AD203B41FA5}">
                      <a16:colId xmlns:a16="http://schemas.microsoft.com/office/drawing/2014/main" val="1605037217"/>
                    </a:ext>
                  </a:extLst>
                </a:gridCol>
                <a:gridCol w="246888">
                  <a:extLst>
                    <a:ext uri="{9D8B030D-6E8A-4147-A177-3AD203B41FA5}">
                      <a16:colId xmlns:a16="http://schemas.microsoft.com/office/drawing/2014/main" val="1726248856"/>
                    </a:ext>
                  </a:extLst>
                </a:gridCol>
                <a:gridCol w="246888">
                  <a:extLst>
                    <a:ext uri="{9D8B030D-6E8A-4147-A177-3AD203B41FA5}">
                      <a16:colId xmlns:a16="http://schemas.microsoft.com/office/drawing/2014/main" val="2105306564"/>
                    </a:ext>
                  </a:extLst>
                </a:gridCol>
                <a:gridCol w="246888">
                  <a:extLst>
                    <a:ext uri="{9D8B030D-6E8A-4147-A177-3AD203B41FA5}">
                      <a16:colId xmlns:a16="http://schemas.microsoft.com/office/drawing/2014/main" val="1216195964"/>
                    </a:ext>
                  </a:extLst>
                </a:gridCol>
                <a:gridCol w="246888">
                  <a:extLst>
                    <a:ext uri="{9D8B030D-6E8A-4147-A177-3AD203B41FA5}">
                      <a16:colId xmlns:a16="http://schemas.microsoft.com/office/drawing/2014/main" val="2857672766"/>
                    </a:ext>
                  </a:extLst>
                </a:gridCol>
                <a:gridCol w="246888">
                  <a:extLst>
                    <a:ext uri="{9D8B030D-6E8A-4147-A177-3AD203B41FA5}">
                      <a16:colId xmlns:a16="http://schemas.microsoft.com/office/drawing/2014/main" val="2082608544"/>
                    </a:ext>
                  </a:extLst>
                </a:gridCol>
                <a:gridCol w="246888">
                  <a:extLst>
                    <a:ext uri="{9D8B030D-6E8A-4147-A177-3AD203B41FA5}">
                      <a16:colId xmlns:a16="http://schemas.microsoft.com/office/drawing/2014/main" val="1390846691"/>
                    </a:ext>
                  </a:extLst>
                </a:gridCol>
                <a:gridCol w="246888">
                  <a:extLst>
                    <a:ext uri="{9D8B030D-6E8A-4147-A177-3AD203B41FA5}">
                      <a16:colId xmlns:a16="http://schemas.microsoft.com/office/drawing/2014/main" val="2281152494"/>
                    </a:ext>
                  </a:extLst>
                </a:gridCol>
                <a:gridCol w="246888">
                  <a:extLst>
                    <a:ext uri="{9D8B030D-6E8A-4147-A177-3AD203B41FA5}">
                      <a16:colId xmlns:a16="http://schemas.microsoft.com/office/drawing/2014/main" val="3904310749"/>
                    </a:ext>
                  </a:extLst>
                </a:gridCol>
                <a:gridCol w="246888">
                  <a:extLst>
                    <a:ext uri="{9D8B030D-6E8A-4147-A177-3AD203B41FA5}">
                      <a16:colId xmlns:a16="http://schemas.microsoft.com/office/drawing/2014/main" val="1472970077"/>
                    </a:ext>
                  </a:extLst>
                </a:gridCol>
                <a:gridCol w="246888">
                  <a:extLst>
                    <a:ext uri="{9D8B030D-6E8A-4147-A177-3AD203B41FA5}">
                      <a16:colId xmlns:a16="http://schemas.microsoft.com/office/drawing/2014/main" val="3888131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324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- 2018-05-08 18:00:01 </a:t>
                      </a:r>
                      <a:r>
                        <a:rPr kumimoji="0" lang="de-DE" sz="1000" b="0" i="0" u="none" strike="noStrike" kern="1200" cap="none" spc="0" normalizeH="0" baseline="0" noProof="0">
                          <a:ln>
                            <a:noFill/>
                          </a:ln>
                          <a:solidFill>
                            <a:prstClr val="black"/>
                          </a:solidFill>
                          <a:effectLst/>
                          <a:uLnTx/>
                          <a:uFillTx/>
                          <a:latin typeface="+mn-lt"/>
                          <a:ea typeface="+mn-ea"/>
                          <a:cs typeface="+mn-cs"/>
                        </a:rPr>
                        <a:t> 
 Passend zum Fußball-Fieber und der Weltmeisterschaft haben wir Artur im Stadion begleitet.
Warum er den SDS Plus-7X Bohrer von Bosch dabei hatte? Seht selbst! https://bit.ly/2HUeGPX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21892541"/>
                  </a:ext>
                </a:extLst>
              </a:tr>
            </a:tbl>
          </a:graphicData>
        </a:graphic>
      </p:graphicFrame>
      <p:sp>
        <p:nvSpPr>
          <p:cNvPr id="4" name="Text Placeholder 3">
            <a:extLst>
              <a:ext uri="{FF2B5EF4-FFF2-40B4-BE49-F238E27FC236}">
                <a16:creationId xmlns:a16="http://schemas.microsoft.com/office/drawing/2014/main" id="{DD6B6A61-7446-4808-BB43-7966EBF1894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61086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3E33-DA75-48EC-BE20-C23423262095}"/>
              </a:ext>
            </a:extLst>
          </p:cNvPr>
          <p:cNvSpPr>
            <a:spLocks noGrp="1"/>
          </p:cNvSpPr>
          <p:nvPr>
            <p:ph type="title"/>
          </p:nvPr>
        </p:nvSpPr>
        <p:spPr/>
        <p:txBody>
          <a:bodyPr/>
          <a:lstStyle/>
          <a:p>
            <a:r>
              <a:rPr lang="en-US"/>
              <a:t>Facebook Own Posts Table | Bosch Profi-Elektrowerkzeuge und Zubehör - 23 of 26</a:t>
            </a:r>
          </a:p>
        </p:txBody>
      </p:sp>
      <p:graphicFrame>
        <p:nvGraphicFramePr>
          <p:cNvPr id="5" name="Table Placeholder 4">
            <a:extLst>
              <a:ext uri="{FF2B5EF4-FFF2-40B4-BE49-F238E27FC236}">
                <a16:creationId xmlns:a16="http://schemas.microsoft.com/office/drawing/2014/main" id="{D316E301-DADE-42B8-B12C-6A26DB398051}"/>
              </a:ext>
            </a:extLst>
          </p:cNvPr>
          <p:cNvGraphicFramePr>
            <a:graphicFrameLocks noGrp="1"/>
          </p:cNvGraphicFramePr>
          <p:nvPr>
            <p:ph type="tbl" sz="quarter" idx="13"/>
            <p:extLst>
              <p:ext uri="{D42A27DB-BD31-4B8C-83A1-F6EECF244321}">
                <p14:modId xmlns:p14="http://schemas.microsoft.com/office/powerpoint/2010/main" val="382469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5546778"/>
                    </a:ext>
                  </a:extLst>
                </a:gridCol>
                <a:gridCol w="246888">
                  <a:extLst>
                    <a:ext uri="{9D8B030D-6E8A-4147-A177-3AD203B41FA5}">
                      <a16:colId xmlns:a16="http://schemas.microsoft.com/office/drawing/2014/main" val="3387952679"/>
                    </a:ext>
                  </a:extLst>
                </a:gridCol>
                <a:gridCol w="246888">
                  <a:extLst>
                    <a:ext uri="{9D8B030D-6E8A-4147-A177-3AD203B41FA5}">
                      <a16:colId xmlns:a16="http://schemas.microsoft.com/office/drawing/2014/main" val="1600656035"/>
                    </a:ext>
                  </a:extLst>
                </a:gridCol>
                <a:gridCol w="246888">
                  <a:extLst>
                    <a:ext uri="{9D8B030D-6E8A-4147-A177-3AD203B41FA5}">
                      <a16:colId xmlns:a16="http://schemas.microsoft.com/office/drawing/2014/main" val="3826280880"/>
                    </a:ext>
                  </a:extLst>
                </a:gridCol>
                <a:gridCol w="246888">
                  <a:extLst>
                    <a:ext uri="{9D8B030D-6E8A-4147-A177-3AD203B41FA5}">
                      <a16:colId xmlns:a16="http://schemas.microsoft.com/office/drawing/2014/main" val="2191152613"/>
                    </a:ext>
                  </a:extLst>
                </a:gridCol>
                <a:gridCol w="246888">
                  <a:extLst>
                    <a:ext uri="{9D8B030D-6E8A-4147-A177-3AD203B41FA5}">
                      <a16:colId xmlns:a16="http://schemas.microsoft.com/office/drawing/2014/main" val="3040109764"/>
                    </a:ext>
                  </a:extLst>
                </a:gridCol>
                <a:gridCol w="246888">
                  <a:extLst>
                    <a:ext uri="{9D8B030D-6E8A-4147-A177-3AD203B41FA5}">
                      <a16:colId xmlns:a16="http://schemas.microsoft.com/office/drawing/2014/main" val="608387676"/>
                    </a:ext>
                  </a:extLst>
                </a:gridCol>
                <a:gridCol w="246888">
                  <a:extLst>
                    <a:ext uri="{9D8B030D-6E8A-4147-A177-3AD203B41FA5}">
                      <a16:colId xmlns:a16="http://schemas.microsoft.com/office/drawing/2014/main" val="685989050"/>
                    </a:ext>
                  </a:extLst>
                </a:gridCol>
                <a:gridCol w="246888">
                  <a:extLst>
                    <a:ext uri="{9D8B030D-6E8A-4147-A177-3AD203B41FA5}">
                      <a16:colId xmlns:a16="http://schemas.microsoft.com/office/drawing/2014/main" val="934236172"/>
                    </a:ext>
                  </a:extLst>
                </a:gridCol>
                <a:gridCol w="246888">
                  <a:extLst>
                    <a:ext uri="{9D8B030D-6E8A-4147-A177-3AD203B41FA5}">
                      <a16:colId xmlns:a16="http://schemas.microsoft.com/office/drawing/2014/main" val="2112458405"/>
                    </a:ext>
                  </a:extLst>
                </a:gridCol>
                <a:gridCol w="246888">
                  <a:extLst>
                    <a:ext uri="{9D8B030D-6E8A-4147-A177-3AD203B41FA5}">
                      <a16:colId xmlns:a16="http://schemas.microsoft.com/office/drawing/2014/main" val="2268450584"/>
                    </a:ext>
                  </a:extLst>
                </a:gridCol>
                <a:gridCol w="246888">
                  <a:extLst>
                    <a:ext uri="{9D8B030D-6E8A-4147-A177-3AD203B41FA5}">
                      <a16:colId xmlns:a16="http://schemas.microsoft.com/office/drawing/2014/main" val="2048864994"/>
                    </a:ext>
                  </a:extLst>
                </a:gridCol>
                <a:gridCol w="246888">
                  <a:extLst>
                    <a:ext uri="{9D8B030D-6E8A-4147-A177-3AD203B41FA5}">
                      <a16:colId xmlns:a16="http://schemas.microsoft.com/office/drawing/2014/main" val="3313961917"/>
                    </a:ext>
                  </a:extLst>
                </a:gridCol>
                <a:gridCol w="246888">
                  <a:extLst>
                    <a:ext uri="{9D8B030D-6E8A-4147-A177-3AD203B41FA5}">
                      <a16:colId xmlns:a16="http://schemas.microsoft.com/office/drawing/2014/main" val="3970689814"/>
                    </a:ext>
                  </a:extLst>
                </a:gridCol>
                <a:gridCol w="246888">
                  <a:extLst>
                    <a:ext uri="{9D8B030D-6E8A-4147-A177-3AD203B41FA5}">
                      <a16:colId xmlns:a16="http://schemas.microsoft.com/office/drawing/2014/main" val="1094472438"/>
                    </a:ext>
                  </a:extLst>
                </a:gridCol>
                <a:gridCol w="246888">
                  <a:extLst>
                    <a:ext uri="{9D8B030D-6E8A-4147-A177-3AD203B41FA5}">
                      <a16:colId xmlns:a16="http://schemas.microsoft.com/office/drawing/2014/main" val="2782900695"/>
                    </a:ext>
                  </a:extLst>
                </a:gridCol>
                <a:gridCol w="246888">
                  <a:extLst>
                    <a:ext uri="{9D8B030D-6E8A-4147-A177-3AD203B41FA5}">
                      <a16:colId xmlns:a16="http://schemas.microsoft.com/office/drawing/2014/main" val="2325785550"/>
                    </a:ext>
                  </a:extLst>
                </a:gridCol>
                <a:gridCol w="246888">
                  <a:extLst>
                    <a:ext uri="{9D8B030D-6E8A-4147-A177-3AD203B41FA5}">
                      <a16:colId xmlns:a16="http://schemas.microsoft.com/office/drawing/2014/main" val="2294655889"/>
                    </a:ext>
                  </a:extLst>
                </a:gridCol>
                <a:gridCol w="246888">
                  <a:extLst>
                    <a:ext uri="{9D8B030D-6E8A-4147-A177-3AD203B41FA5}">
                      <a16:colId xmlns:a16="http://schemas.microsoft.com/office/drawing/2014/main" val="1583045952"/>
                    </a:ext>
                  </a:extLst>
                </a:gridCol>
                <a:gridCol w="246888">
                  <a:extLst>
                    <a:ext uri="{9D8B030D-6E8A-4147-A177-3AD203B41FA5}">
                      <a16:colId xmlns:a16="http://schemas.microsoft.com/office/drawing/2014/main" val="1009130905"/>
                    </a:ext>
                  </a:extLst>
                </a:gridCol>
                <a:gridCol w="246888">
                  <a:extLst>
                    <a:ext uri="{9D8B030D-6E8A-4147-A177-3AD203B41FA5}">
                      <a16:colId xmlns:a16="http://schemas.microsoft.com/office/drawing/2014/main" val="901146789"/>
                    </a:ext>
                  </a:extLst>
                </a:gridCol>
                <a:gridCol w="246888">
                  <a:extLst>
                    <a:ext uri="{9D8B030D-6E8A-4147-A177-3AD203B41FA5}">
                      <a16:colId xmlns:a16="http://schemas.microsoft.com/office/drawing/2014/main" val="3065368516"/>
                    </a:ext>
                  </a:extLst>
                </a:gridCol>
                <a:gridCol w="246888">
                  <a:extLst>
                    <a:ext uri="{9D8B030D-6E8A-4147-A177-3AD203B41FA5}">
                      <a16:colId xmlns:a16="http://schemas.microsoft.com/office/drawing/2014/main" val="1823979503"/>
                    </a:ext>
                  </a:extLst>
                </a:gridCol>
                <a:gridCol w="246888">
                  <a:extLst>
                    <a:ext uri="{9D8B030D-6E8A-4147-A177-3AD203B41FA5}">
                      <a16:colId xmlns:a16="http://schemas.microsoft.com/office/drawing/2014/main" val="3046387707"/>
                    </a:ext>
                  </a:extLst>
                </a:gridCol>
                <a:gridCol w="246888">
                  <a:extLst>
                    <a:ext uri="{9D8B030D-6E8A-4147-A177-3AD203B41FA5}">
                      <a16:colId xmlns:a16="http://schemas.microsoft.com/office/drawing/2014/main" val="2611261160"/>
                    </a:ext>
                  </a:extLst>
                </a:gridCol>
                <a:gridCol w="246888">
                  <a:extLst>
                    <a:ext uri="{9D8B030D-6E8A-4147-A177-3AD203B41FA5}">
                      <a16:colId xmlns:a16="http://schemas.microsoft.com/office/drawing/2014/main" val="585142749"/>
                    </a:ext>
                  </a:extLst>
                </a:gridCol>
                <a:gridCol w="246888">
                  <a:extLst>
                    <a:ext uri="{9D8B030D-6E8A-4147-A177-3AD203B41FA5}">
                      <a16:colId xmlns:a16="http://schemas.microsoft.com/office/drawing/2014/main" val="142871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9153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- 2018-05-07 18:00:01 </a:t>
                      </a:r>
                      <a:r>
                        <a:rPr kumimoji="0" lang="de-DE" sz="1000" b="0" i="0" u="none" strike="noStrike" kern="1200" cap="none" spc="0" normalizeH="0" baseline="0" noProof="0">
                          <a:ln>
                            <a:noFill/>
                          </a:ln>
                          <a:solidFill>
                            <a:prstClr val="black"/>
                          </a:solidFill>
                          <a:effectLst/>
                          <a:uLnTx/>
                          <a:uFillTx/>
                          <a:latin typeface="+mn-lt"/>
                          <a:ea typeface="+mn-ea"/>
                          <a:cs typeface="+mn-cs"/>
                        </a:rPr>
                        <a:t> 
 Jetzt ein Bosch-Highlight kaufen und den perfekten täglichen Begleiter kostenlos dazu bekommen! Der VICTORINOX Outrider! 
Alle Infos zum Angebot: https://bit.ly/2HDHdoF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60116153"/>
                  </a:ext>
                </a:extLst>
              </a:tr>
            </a:tbl>
          </a:graphicData>
        </a:graphic>
      </p:graphicFrame>
      <p:sp>
        <p:nvSpPr>
          <p:cNvPr id="4" name="Text Placeholder 3">
            <a:extLst>
              <a:ext uri="{FF2B5EF4-FFF2-40B4-BE49-F238E27FC236}">
                <a16:creationId xmlns:a16="http://schemas.microsoft.com/office/drawing/2014/main" id="{0E8C0F62-9530-4B00-88C3-DC94FB414B9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417417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8963-DDB1-4887-8E69-73C5AC6AF20F}"/>
              </a:ext>
            </a:extLst>
          </p:cNvPr>
          <p:cNvSpPr>
            <a:spLocks noGrp="1"/>
          </p:cNvSpPr>
          <p:nvPr>
            <p:ph type="title"/>
          </p:nvPr>
        </p:nvSpPr>
        <p:spPr/>
        <p:txBody>
          <a:bodyPr/>
          <a:lstStyle/>
          <a:p>
            <a:r>
              <a:rPr lang="en-US"/>
              <a:t>Facebook Own Posts Table | Bosch Profi-Elektrowerkzeuge und Zubehör - 24 of 26</a:t>
            </a:r>
          </a:p>
        </p:txBody>
      </p:sp>
      <p:graphicFrame>
        <p:nvGraphicFramePr>
          <p:cNvPr id="5" name="Table Placeholder 4">
            <a:extLst>
              <a:ext uri="{FF2B5EF4-FFF2-40B4-BE49-F238E27FC236}">
                <a16:creationId xmlns:a16="http://schemas.microsoft.com/office/drawing/2014/main" id="{C52B149C-E4AD-46EA-94D0-433BA06700B8}"/>
              </a:ext>
            </a:extLst>
          </p:cNvPr>
          <p:cNvGraphicFramePr>
            <a:graphicFrameLocks noGrp="1"/>
          </p:cNvGraphicFramePr>
          <p:nvPr>
            <p:ph type="tbl" sz="quarter" idx="13"/>
            <p:extLst>
              <p:ext uri="{D42A27DB-BD31-4B8C-83A1-F6EECF244321}">
                <p14:modId xmlns:p14="http://schemas.microsoft.com/office/powerpoint/2010/main" val="362738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8647069"/>
                    </a:ext>
                  </a:extLst>
                </a:gridCol>
                <a:gridCol w="246888">
                  <a:extLst>
                    <a:ext uri="{9D8B030D-6E8A-4147-A177-3AD203B41FA5}">
                      <a16:colId xmlns:a16="http://schemas.microsoft.com/office/drawing/2014/main" val="3981094956"/>
                    </a:ext>
                  </a:extLst>
                </a:gridCol>
                <a:gridCol w="246888">
                  <a:extLst>
                    <a:ext uri="{9D8B030D-6E8A-4147-A177-3AD203B41FA5}">
                      <a16:colId xmlns:a16="http://schemas.microsoft.com/office/drawing/2014/main" val="1430416918"/>
                    </a:ext>
                  </a:extLst>
                </a:gridCol>
                <a:gridCol w="246888">
                  <a:extLst>
                    <a:ext uri="{9D8B030D-6E8A-4147-A177-3AD203B41FA5}">
                      <a16:colId xmlns:a16="http://schemas.microsoft.com/office/drawing/2014/main" val="2892272958"/>
                    </a:ext>
                  </a:extLst>
                </a:gridCol>
                <a:gridCol w="246888">
                  <a:extLst>
                    <a:ext uri="{9D8B030D-6E8A-4147-A177-3AD203B41FA5}">
                      <a16:colId xmlns:a16="http://schemas.microsoft.com/office/drawing/2014/main" val="2085902986"/>
                    </a:ext>
                  </a:extLst>
                </a:gridCol>
                <a:gridCol w="246888">
                  <a:extLst>
                    <a:ext uri="{9D8B030D-6E8A-4147-A177-3AD203B41FA5}">
                      <a16:colId xmlns:a16="http://schemas.microsoft.com/office/drawing/2014/main" val="2850133917"/>
                    </a:ext>
                  </a:extLst>
                </a:gridCol>
                <a:gridCol w="246888">
                  <a:extLst>
                    <a:ext uri="{9D8B030D-6E8A-4147-A177-3AD203B41FA5}">
                      <a16:colId xmlns:a16="http://schemas.microsoft.com/office/drawing/2014/main" val="1293123362"/>
                    </a:ext>
                  </a:extLst>
                </a:gridCol>
                <a:gridCol w="246888">
                  <a:extLst>
                    <a:ext uri="{9D8B030D-6E8A-4147-A177-3AD203B41FA5}">
                      <a16:colId xmlns:a16="http://schemas.microsoft.com/office/drawing/2014/main" val="4189307460"/>
                    </a:ext>
                  </a:extLst>
                </a:gridCol>
                <a:gridCol w="246888">
                  <a:extLst>
                    <a:ext uri="{9D8B030D-6E8A-4147-A177-3AD203B41FA5}">
                      <a16:colId xmlns:a16="http://schemas.microsoft.com/office/drawing/2014/main" val="2443874374"/>
                    </a:ext>
                  </a:extLst>
                </a:gridCol>
                <a:gridCol w="246888">
                  <a:extLst>
                    <a:ext uri="{9D8B030D-6E8A-4147-A177-3AD203B41FA5}">
                      <a16:colId xmlns:a16="http://schemas.microsoft.com/office/drawing/2014/main" val="3402213478"/>
                    </a:ext>
                  </a:extLst>
                </a:gridCol>
                <a:gridCol w="246888">
                  <a:extLst>
                    <a:ext uri="{9D8B030D-6E8A-4147-A177-3AD203B41FA5}">
                      <a16:colId xmlns:a16="http://schemas.microsoft.com/office/drawing/2014/main" val="311152885"/>
                    </a:ext>
                  </a:extLst>
                </a:gridCol>
                <a:gridCol w="246888">
                  <a:extLst>
                    <a:ext uri="{9D8B030D-6E8A-4147-A177-3AD203B41FA5}">
                      <a16:colId xmlns:a16="http://schemas.microsoft.com/office/drawing/2014/main" val="4087432384"/>
                    </a:ext>
                  </a:extLst>
                </a:gridCol>
                <a:gridCol w="246888">
                  <a:extLst>
                    <a:ext uri="{9D8B030D-6E8A-4147-A177-3AD203B41FA5}">
                      <a16:colId xmlns:a16="http://schemas.microsoft.com/office/drawing/2014/main" val="692653832"/>
                    </a:ext>
                  </a:extLst>
                </a:gridCol>
                <a:gridCol w="246888">
                  <a:extLst>
                    <a:ext uri="{9D8B030D-6E8A-4147-A177-3AD203B41FA5}">
                      <a16:colId xmlns:a16="http://schemas.microsoft.com/office/drawing/2014/main" val="1996918606"/>
                    </a:ext>
                  </a:extLst>
                </a:gridCol>
                <a:gridCol w="246888">
                  <a:extLst>
                    <a:ext uri="{9D8B030D-6E8A-4147-A177-3AD203B41FA5}">
                      <a16:colId xmlns:a16="http://schemas.microsoft.com/office/drawing/2014/main" val="427858233"/>
                    </a:ext>
                  </a:extLst>
                </a:gridCol>
                <a:gridCol w="246888">
                  <a:extLst>
                    <a:ext uri="{9D8B030D-6E8A-4147-A177-3AD203B41FA5}">
                      <a16:colId xmlns:a16="http://schemas.microsoft.com/office/drawing/2014/main" val="3672956208"/>
                    </a:ext>
                  </a:extLst>
                </a:gridCol>
                <a:gridCol w="246888">
                  <a:extLst>
                    <a:ext uri="{9D8B030D-6E8A-4147-A177-3AD203B41FA5}">
                      <a16:colId xmlns:a16="http://schemas.microsoft.com/office/drawing/2014/main" val="3845747245"/>
                    </a:ext>
                  </a:extLst>
                </a:gridCol>
                <a:gridCol w="246888">
                  <a:extLst>
                    <a:ext uri="{9D8B030D-6E8A-4147-A177-3AD203B41FA5}">
                      <a16:colId xmlns:a16="http://schemas.microsoft.com/office/drawing/2014/main" val="3084585521"/>
                    </a:ext>
                  </a:extLst>
                </a:gridCol>
                <a:gridCol w="246888">
                  <a:extLst>
                    <a:ext uri="{9D8B030D-6E8A-4147-A177-3AD203B41FA5}">
                      <a16:colId xmlns:a16="http://schemas.microsoft.com/office/drawing/2014/main" val="2866680085"/>
                    </a:ext>
                  </a:extLst>
                </a:gridCol>
                <a:gridCol w="246888">
                  <a:extLst>
                    <a:ext uri="{9D8B030D-6E8A-4147-A177-3AD203B41FA5}">
                      <a16:colId xmlns:a16="http://schemas.microsoft.com/office/drawing/2014/main" val="2837790775"/>
                    </a:ext>
                  </a:extLst>
                </a:gridCol>
                <a:gridCol w="246888">
                  <a:extLst>
                    <a:ext uri="{9D8B030D-6E8A-4147-A177-3AD203B41FA5}">
                      <a16:colId xmlns:a16="http://schemas.microsoft.com/office/drawing/2014/main" val="3143125534"/>
                    </a:ext>
                  </a:extLst>
                </a:gridCol>
                <a:gridCol w="246888">
                  <a:extLst>
                    <a:ext uri="{9D8B030D-6E8A-4147-A177-3AD203B41FA5}">
                      <a16:colId xmlns:a16="http://schemas.microsoft.com/office/drawing/2014/main" val="935046128"/>
                    </a:ext>
                  </a:extLst>
                </a:gridCol>
                <a:gridCol w="246888">
                  <a:extLst>
                    <a:ext uri="{9D8B030D-6E8A-4147-A177-3AD203B41FA5}">
                      <a16:colId xmlns:a16="http://schemas.microsoft.com/office/drawing/2014/main" val="665336964"/>
                    </a:ext>
                  </a:extLst>
                </a:gridCol>
                <a:gridCol w="246888">
                  <a:extLst>
                    <a:ext uri="{9D8B030D-6E8A-4147-A177-3AD203B41FA5}">
                      <a16:colId xmlns:a16="http://schemas.microsoft.com/office/drawing/2014/main" val="4148306368"/>
                    </a:ext>
                  </a:extLst>
                </a:gridCol>
                <a:gridCol w="246888">
                  <a:extLst>
                    <a:ext uri="{9D8B030D-6E8A-4147-A177-3AD203B41FA5}">
                      <a16:colId xmlns:a16="http://schemas.microsoft.com/office/drawing/2014/main" val="1916396325"/>
                    </a:ext>
                  </a:extLst>
                </a:gridCol>
                <a:gridCol w="246888">
                  <a:extLst>
                    <a:ext uri="{9D8B030D-6E8A-4147-A177-3AD203B41FA5}">
                      <a16:colId xmlns:a16="http://schemas.microsoft.com/office/drawing/2014/main" val="2458775480"/>
                    </a:ext>
                  </a:extLst>
                </a:gridCol>
                <a:gridCol w="246888">
                  <a:extLst>
                    <a:ext uri="{9D8B030D-6E8A-4147-A177-3AD203B41FA5}">
                      <a16:colId xmlns:a16="http://schemas.microsoft.com/office/drawing/2014/main" val="215564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1312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- 2018-05-04 15:39:43 </a:t>
                      </a:r>
                      <a:r>
                        <a:rPr kumimoji="0" lang="en-US" sz="1000" b="0" i="0" u="none" strike="noStrike" kern="1200" cap="none" spc="0" normalizeH="0" baseline="0" noProof="0">
                          <a:ln>
                            <a:noFill/>
                          </a:ln>
                          <a:solidFill>
                            <a:prstClr val="black"/>
                          </a:solidFill>
                          <a:effectLst/>
                          <a:uLnTx/>
                          <a:uFillTx/>
                          <a:latin typeface="+mn-lt"/>
                          <a:ea typeface="+mn-ea"/>
                          <a:cs typeface="+mn-cs"/>
                        </a:rPr>
                        <a:t> 
 Der GHO 12V-20 Professional Praxis-Test von Jonas ist online! 🛠️🔔
Welche Erfahrungen konntet ihr bereits mit dem 12-Volt-Akku-Hobel machen? Schreibt es in die Kommentare! 😎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86676446"/>
                  </a:ext>
                </a:extLst>
              </a:tr>
            </a:tbl>
          </a:graphicData>
        </a:graphic>
      </p:graphicFrame>
      <p:sp>
        <p:nvSpPr>
          <p:cNvPr id="4" name="Text Placeholder 3">
            <a:extLst>
              <a:ext uri="{FF2B5EF4-FFF2-40B4-BE49-F238E27FC236}">
                <a16:creationId xmlns:a16="http://schemas.microsoft.com/office/drawing/2014/main" id="{F5E0EEEB-65B4-442A-84A1-3B61772C00C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984425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DA9C5-FD11-43DD-9D92-74B924E7CBF7}"/>
              </a:ext>
            </a:extLst>
          </p:cNvPr>
          <p:cNvSpPr>
            <a:spLocks noGrp="1"/>
          </p:cNvSpPr>
          <p:nvPr>
            <p:ph type="title"/>
          </p:nvPr>
        </p:nvSpPr>
        <p:spPr/>
        <p:txBody>
          <a:bodyPr/>
          <a:lstStyle/>
          <a:p>
            <a:r>
              <a:rPr lang="en-US"/>
              <a:t>Facebook Own Posts Table | Bosch Profi-Elektrowerkzeuge und Zubehör - 25 of 26</a:t>
            </a:r>
          </a:p>
        </p:txBody>
      </p:sp>
      <p:graphicFrame>
        <p:nvGraphicFramePr>
          <p:cNvPr id="5" name="Table Placeholder 4">
            <a:extLst>
              <a:ext uri="{FF2B5EF4-FFF2-40B4-BE49-F238E27FC236}">
                <a16:creationId xmlns:a16="http://schemas.microsoft.com/office/drawing/2014/main" id="{8FB91386-F251-4BA6-90D8-C2DF8569100B}"/>
              </a:ext>
            </a:extLst>
          </p:cNvPr>
          <p:cNvGraphicFramePr>
            <a:graphicFrameLocks noGrp="1"/>
          </p:cNvGraphicFramePr>
          <p:nvPr>
            <p:ph type="tbl" sz="quarter" idx="13"/>
            <p:extLst>
              <p:ext uri="{D42A27DB-BD31-4B8C-83A1-F6EECF244321}">
                <p14:modId xmlns:p14="http://schemas.microsoft.com/office/powerpoint/2010/main" val="96351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6732274"/>
                    </a:ext>
                  </a:extLst>
                </a:gridCol>
                <a:gridCol w="246888">
                  <a:extLst>
                    <a:ext uri="{9D8B030D-6E8A-4147-A177-3AD203B41FA5}">
                      <a16:colId xmlns:a16="http://schemas.microsoft.com/office/drawing/2014/main" val="650911366"/>
                    </a:ext>
                  </a:extLst>
                </a:gridCol>
                <a:gridCol w="246888">
                  <a:extLst>
                    <a:ext uri="{9D8B030D-6E8A-4147-A177-3AD203B41FA5}">
                      <a16:colId xmlns:a16="http://schemas.microsoft.com/office/drawing/2014/main" val="459790479"/>
                    </a:ext>
                  </a:extLst>
                </a:gridCol>
                <a:gridCol w="246888">
                  <a:extLst>
                    <a:ext uri="{9D8B030D-6E8A-4147-A177-3AD203B41FA5}">
                      <a16:colId xmlns:a16="http://schemas.microsoft.com/office/drawing/2014/main" val="3258267557"/>
                    </a:ext>
                  </a:extLst>
                </a:gridCol>
                <a:gridCol w="246888">
                  <a:extLst>
                    <a:ext uri="{9D8B030D-6E8A-4147-A177-3AD203B41FA5}">
                      <a16:colId xmlns:a16="http://schemas.microsoft.com/office/drawing/2014/main" val="1782293097"/>
                    </a:ext>
                  </a:extLst>
                </a:gridCol>
                <a:gridCol w="246888">
                  <a:extLst>
                    <a:ext uri="{9D8B030D-6E8A-4147-A177-3AD203B41FA5}">
                      <a16:colId xmlns:a16="http://schemas.microsoft.com/office/drawing/2014/main" val="1769765820"/>
                    </a:ext>
                  </a:extLst>
                </a:gridCol>
                <a:gridCol w="246888">
                  <a:extLst>
                    <a:ext uri="{9D8B030D-6E8A-4147-A177-3AD203B41FA5}">
                      <a16:colId xmlns:a16="http://schemas.microsoft.com/office/drawing/2014/main" val="594755565"/>
                    </a:ext>
                  </a:extLst>
                </a:gridCol>
                <a:gridCol w="246888">
                  <a:extLst>
                    <a:ext uri="{9D8B030D-6E8A-4147-A177-3AD203B41FA5}">
                      <a16:colId xmlns:a16="http://schemas.microsoft.com/office/drawing/2014/main" val="2232457793"/>
                    </a:ext>
                  </a:extLst>
                </a:gridCol>
                <a:gridCol w="246888">
                  <a:extLst>
                    <a:ext uri="{9D8B030D-6E8A-4147-A177-3AD203B41FA5}">
                      <a16:colId xmlns:a16="http://schemas.microsoft.com/office/drawing/2014/main" val="3924695946"/>
                    </a:ext>
                  </a:extLst>
                </a:gridCol>
                <a:gridCol w="246888">
                  <a:extLst>
                    <a:ext uri="{9D8B030D-6E8A-4147-A177-3AD203B41FA5}">
                      <a16:colId xmlns:a16="http://schemas.microsoft.com/office/drawing/2014/main" val="2357935461"/>
                    </a:ext>
                  </a:extLst>
                </a:gridCol>
                <a:gridCol w="246888">
                  <a:extLst>
                    <a:ext uri="{9D8B030D-6E8A-4147-A177-3AD203B41FA5}">
                      <a16:colId xmlns:a16="http://schemas.microsoft.com/office/drawing/2014/main" val="2275033078"/>
                    </a:ext>
                  </a:extLst>
                </a:gridCol>
                <a:gridCol w="246888">
                  <a:extLst>
                    <a:ext uri="{9D8B030D-6E8A-4147-A177-3AD203B41FA5}">
                      <a16:colId xmlns:a16="http://schemas.microsoft.com/office/drawing/2014/main" val="1571045896"/>
                    </a:ext>
                  </a:extLst>
                </a:gridCol>
                <a:gridCol w="246888">
                  <a:extLst>
                    <a:ext uri="{9D8B030D-6E8A-4147-A177-3AD203B41FA5}">
                      <a16:colId xmlns:a16="http://schemas.microsoft.com/office/drawing/2014/main" val="2953755791"/>
                    </a:ext>
                  </a:extLst>
                </a:gridCol>
                <a:gridCol w="246888">
                  <a:extLst>
                    <a:ext uri="{9D8B030D-6E8A-4147-A177-3AD203B41FA5}">
                      <a16:colId xmlns:a16="http://schemas.microsoft.com/office/drawing/2014/main" val="1459255706"/>
                    </a:ext>
                  </a:extLst>
                </a:gridCol>
                <a:gridCol w="246888">
                  <a:extLst>
                    <a:ext uri="{9D8B030D-6E8A-4147-A177-3AD203B41FA5}">
                      <a16:colId xmlns:a16="http://schemas.microsoft.com/office/drawing/2014/main" val="2429111618"/>
                    </a:ext>
                  </a:extLst>
                </a:gridCol>
                <a:gridCol w="246888">
                  <a:extLst>
                    <a:ext uri="{9D8B030D-6E8A-4147-A177-3AD203B41FA5}">
                      <a16:colId xmlns:a16="http://schemas.microsoft.com/office/drawing/2014/main" val="754187773"/>
                    </a:ext>
                  </a:extLst>
                </a:gridCol>
                <a:gridCol w="246888">
                  <a:extLst>
                    <a:ext uri="{9D8B030D-6E8A-4147-A177-3AD203B41FA5}">
                      <a16:colId xmlns:a16="http://schemas.microsoft.com/office/drawing/2014/main" val="2995504065"/>
                    </a:ext>
                  </a:extLst>
                </a:gridCol>
                <a:gridCol w="246888">
                  <a:extLst>
                    <a:ext uri="{9D8B030D-6E8A-4147-A177-3AD203B41FA5}">
                      <a16:colId xmlns:a16="http://schemas.microsoft.com/office/drawing/2014/main" val="3145200740"/>
                    </a:ext>
                  </a:extLst>
                </a:gridCol>
                <a:gridCol w="246888">
                  <a:extLst>
                    <a:ext uri="{9D8B030D-6E8A-4147-A177-3AD203B41FA5}">
                      <a16:colId xmlns:a16="http://schemas.microsoft.com/office/drawing/2014/main" val="2353078796"/>
                    </a:ext>
                  </a:extLst>
                </a:gridCol>
                <a:gridCol w="246888">
                  <a:extLst>
                    <a:ext uri="{9D8B030D-6E8A-4147-A177-3AD203B41FA5}">
                      <a16:colId xmlns:a16="http://schemas.microsoft.com/office/drawing/2014/main" val="3503802991"/>
                    </a:ext>
                  </a:extLst>
                </a:gridCol>
                <a:gridCol w="246888">
                  <a:extLst>
                    <a:ext uri="{9D8B030D-6E8A-4147-A177-3AD203B41FA5}">
                      <a16:colId xmlns:a16="http://schemas.microsoft.com/office/drawing/2014/main" val="1906430610"/>
                    </a:ext>
                  </a:extLst>
                </a:gridCol>
                <a:gridCol w="246888">
                  <a:extLst>
                    <a:ext uri="{9D8B030D-6E8A-4147-A177-3AD203B41FA5}">
                      <a16:colId xmlns:a16="http://schemas.microsoft.com/office/drawing/2014/main" val="3467988560"/>
                    </a:ext>
                  </a:extLst>
                </a:gridCol>
                <a:gridCol w="246888">
                  <a:extLst>
                    <a:ext uri="{9D8B030D-6E8A-4147-A177-3AD203B41FA5}">
                      <a16:colId xmlns:a16="http://schemas.microsoft.com/office/drawing/2014/main" val="206437740"/>
                    </a:ext>
                  </a:extLst>
                </a:gridCol>
                <a:gridCol w="246888">
                  <a:extLst>
                    <a:ext uri="{9D8B030D-6E8A-4147-A177-3AD203B41FA5}">
                      <a16:colId xmlns:a16="http://schemas.microsoft.com/office/drawing/2014/main" val="3762824242"/>
                    </a:ext>
                  </a:extLst>
                </a:gridCol>
                <a:gridCol w="246888">
                  <a:extLst>
                    <a:ext uri="{9D8B030D-6E8A-4147-A177-3AD203B41FA5}">
                      <a16:colId xmlns:a16="http://schemas.microsoft.com/office/drawing/2014/main" val="822037041"/>
                    </a:ext>
                  </a:extLst>
                </a:gridCol>
                <a:gridCol w="246888">
                  <a:extLst>
                    <a:ext uri="{9D8B030D-6E8A-4147-A177-3AD203B41FA5}">
                      <a16:colId xmlns:a16="http://schemas.microsoft.com/office/drawing/2014/main" val="2863941768"/>
                    </a:ext>
                  </a:extLst>
                </a:gridCol>
                <a:gridCol w="246888">
                  <a:extLst>
                    <a:ext uri="{9D8B030D-6E8A-4147-A177-3AD203B41FA5}">
                      <a16:colId xmlns:a16="http://schemas.microsoft.com/office/drawing/2014/main" val="3161247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776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- 2018-05-04 11:03:40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PROs einen frohen STAR WARS Tag 😉
Möge die Macht der Power Tools mit euch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50028661"/>
                  </a:ext>
                </a:extLst>
              </a:tr>
            </a:tbl>
          </a:graphicData>
        </a:graphic>
      </p:graphicFrame>
      <p:sp>
        <p:nvSpPr>
          <p:cNvPr id="4" name="Text Placeholder 3">
            <a:extLst>
              <a:ext uri="{FF2B5EF4-FFF2-40B4-BE49-F238E27FC236}">
                <a16:creationId xmlns:a16="http://schemas.microsoft.com/office/drawing/2014/main" id="{8F9D6C7B-5F30-418D-8CD5-45F0EA1F7C8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366483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FE8D-8420-4353-8309-51675CB74691}"/>
              </a:ext>
            </a:extLst>
          </p:cNvPr>
          <p:cNvSpPr>
            <a:spLocks noGrp="1"/>
          </p:cNvSpPr>
          <p:nvPr>
            <p:ph type="title"/>
          </p:nvPr>
        </p:nvSpPr>
        <p:spPr/>
        <p:txBody>
          <a:bodyPr/>
          <a:lstStyle/>
          <a:p>
            <a:r>
              <a:rPr lang="en-US"/>
              <a:t>Facebook Own Posts Table | Bosch Profi-Elektrowerkzeuge und Zubehör - 26 of 26</a:t>
            </a:r>
          </a:p>
        </p:txBody>
      </p:sp>
      <p:graphicFrame>
        <p:nvGraphicFramePr>
          <p:cNvPr id="5" name="Table Placeholder 4">
            <a:extLst>
              <a:ext uri="{FF2B5EF4-FFF2-40B4-BE49-F238E27FC236}">
                <a16:creationId xmlns:a16="http://schemas.microsoft.com/office/drawing/2014/main" id="{FBAA2BD5-E5E0-497C-A07F-2EE80480CA2E}"/>
              </a:ext>
            </a:extLst>
          </p:cNvPr>
          <p:cNvGraphicFramePr>
            <a:graphicFrameLocks noGrp="1"/>
          </p:cNvGraphicFramePr>
          <p:nvPr>
            <p:ph type="tbl" sz="quarter" idx="13"/>
            <p:extLst>
              <p:ext uri="{D42A27DB-BD31-4B8C-83A1-F6EECF244321}">
                <p14:modId xmlns:p14="http://schemas.microsoft.com/office/powerpoint/2010/main" val="95441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6329427"/>
                    </a:ext>
                  </a:extLst>
                </a:gridCol>
                <a:gridCol w="246888">
                  <a:extLst>
                    <a:ext uri="{9D8B030D-6E8A-4147-A177-3AD203B41FA5}">
                      <a16:colId xmlns:a16="http://schemas.microsoft.com/office/drawing/2014/main" val="1867699825"/>
                    </a:ext>
                  </a:extLst>
                </a:gridCol>
                <a:gridCol w="246888">
                  <a:extLst>
                    <a:ext uri="{9D8B030D-6E8A-4147-A177-3AD203B41FA5}">
                      <a16:colId xmlns:a16="http://schemas.microsoft.com/office/drawing/2014/main" val="211503735"/>
                    </a:ext>
                  </a:extLst>
                </a:gridCol>
                <a:gridCol w="246888">
                  <a:extLst>
                    <a:ext uri="{9D8B030D-6E8A-4147-A177-3AD203B41FA5}">
                      <a16:colId xmlns:a16="http://schemas.microsoft.com/office/drawing/2014/main" val="2858193200"/>
                    </a:ext>
                  </a:extLst>
                </a:gridCol>
                <a:gridCol w="246888">
                  <a:extLst>
                    <a:ext uri="{9D8B030D-6E8A-4147-A177-3AD203B41FA5}">
                      <a16:colId xmlns:a16="http://schemas.microsoft.com/office/drawing/2014/main" val="724094452"/>
                    </a:ext>
                  </a:extLst>
                </a:gridCol>
                <a:gridCol w="246888">
                  <a:extLst>
                    <a:ext uri="{9D8B030D-6E8A-4147-A177-3AD203B41FA5}">
                      <a16:colId xmlns:a16="http://schemas.microsoft.com/office/drawing/2014/main" val="3351317604"/>
                    </a:ext>
                  </a:extLst>
                </a:gridCol>
                <a:gridCol w="246888">
                  <a:extLst>
                    <a:ext uri="{9D8B030D-6E8A-4147-A177-3AD203B41FA5}">
                      <a16:colId xmlns:a16="http://schemas.microsoft.com/office/drawing/2014/main" val="1926447066"/>
                    </a:ext>
                  </a:extLst>
                </a:gridCol>
                <a:gridCol w="246888">
                  <a:extLst>
                    <a:ext uri="{9D8B030D-6E8A-4147-A177-3AD203B41FA5}">
                      <a16:colId xmlns:a16="http://schemas.microsoft.com/office/drawing/2014/main" val="498770057"/>
                    </a:ext>
                  </a:extLst>
                </a:gridCol>
                <a:gridCol w="246888">
                  <a:extLst>
                    <a:ext uri="{9D8B030D-6E8A-4147-A177-3AD203B41FA5}">
                      <a16:colId xmlns:a16="http://schemas.microsoft.com/office/drawing/2014/main" val="2541114960"/>
                    </a:ext>
                  </a:extLst>
                </a:gridCol>
                <a:gridCol w="246888">
                  <a:extLst>
                    <a:ext uri="{9D8B030D-6E8A-4147-A177-3AD203B41FA5}">
                      <a16:colId xmlns:a16="http://schemas.microsoft.com/office/drawing/2014/main" val="2950874080"/>
                    </a:ext>
                  </a:extLst>
                </a:gridCol>
                <a:gridCol w="246888">
                  <a:extLst>
                    <a:ext uri="{9D8B030D-6E8A-4147-A177-3AD203B41FA5}">
                      <a16:colId xmlns:a16="http://schemas.microsoft.com/office/drawing/2014/main" val="3997784991"/>
                    </a:ext>
                  </a:extLst>
                </a:gridCol>
                <a:gridCol w="246888">
                  <a:extLst>
                    <a:ext uri="{9D8B030D-6E8A-4147-A177-3AD203B41FA5}">
                      <a16:colId xmlns:a16="http://schemas.microsoft.com/office/drawing/2014/main" val="3108892169"/>
                    </a:ext>
                  </a:extLst>
                </a:gridCol>
                <a:gridCol w="246888">
                  <a:extLst>
                    <a:ext uri="{9D8B030D-6E8A-4147-A177-3AD203B41FA5}">
                      <a16:colId xmlns:a16="http://schemas.microsoft.com/office/drawing/2014/main" val="483528039"/>
                    </a:ext>
                  </a:extLst>
                </a:gridCol>
                <a:gridCol w="246888">
                  <a:extLst>
                    <a:ext uri="{9D8B030D-6E8A-4147-A177-3AD203B41FA5}">
                      <a16:colId xmlns:a16="http://schemas.microsoft.com/office/drawing/2014/main" val="2600135295"/>
                    </a:ext>
                  </a:extLst>
                </a:gridCol>
                <a:gridCol w="246888">
                  <a:extLst>
                    <a:ext uri="{9D8B030D-6E8A-4147-A177-3AD203B41FA5}">
                      <a16:colId xmlns:a16="http://schemas.microsoft.com/office/drawing/2014/main" val="335538709"/>
                    </a:ext>
                  </a:extLst>
                </a:gridCol>
                <a:gridCol w="246888">
                  <a:extLst>
                    <a:ext uri="{9D8B030D-6E8A-4147-A177-3AD203B41FA5}">
                      <a16:colId xmlns:a16="http://schemas.microsoft.com/office/drawing/2014/main" val="929494005"/>
                    </a:ext>
                  </a:extLst>
                </a:gridCol>
                <a:gridCol w="246888">
                  <a:extLst>
                    <a:ext uri="{9D8B030D-6E8A-4147-A177-3AD203B41FA5}">
                      <a16:colId xmlns:a16="http://schemas.microsoft.com/office/drawing/2014/main" val="1602286335"/>
                    </a:ext>
                  </a:extLst>
                </a:gridCol>
                <a:gridCol w="246888">
                  <a:extLst>
                    <a:ext uri="{9D8B030D-6E8A-4147-A177-3AD203B41FA5}">
                      <a16:colId xmlns:a16="http://schemas.microsoft.com/office/drawing/2014/main" val="912508617"/>
                    </a:ext>
                  </a:extLst>
                </a:gridCol>
                <a:gridCol w="246888">
                  <a:extLst>
                    <a:ext uri="{9D8B030D-6E8A-4147-A177-3AD203B41FA5}">
                      <a16:colId xmlns:a16="http://schemas.microsoft.com/office/drawing/2014/main" val="1067730218"/>
                    </a:ext>
                  </a:extLst>
                </a:gridCol>
                <a:gridCol w="246888">
                  <a:extLst>
                    <a:ext uri="{9D8B030D-6E8A-4147-A177-3AD203B41FA5}">
                      <a16:colId xmlns:a16="http://schemas.microsoft.com/office/drawing/2014/main" val="2591137861"/>
                    </a:ext>
                  </a:extLst>
                </a:gridCol>
                <a:gridCol w="246888">
                  <a:extLst>
                    <a:ext uri="{9D8B030D-6E8A-4147-A177-3AD203B41FA5}">
                      <a16:colId xmlns:a16="http://schemas.microsoft.com/office/drawing/2014/main" val="2597526511"/>
                    </a:ext>
                  </a:extLst>
                </a:gridCol>
                <a:gridCol w="246888">
                  <a:extLst>
                    <a:ext uri="{9D8B030D-6E8A-4147-A177-3AD203B41FA5}">
                      <a16:colId xmlns:a16="http://schemas.microsoft.com/office/drawing/2014/main" val="3681967147"/>
                    </a:ext>
                  </a:extLst>
                </a:gridCol>
                <a:gridCol w="246888">
                  <a:extLst>
                    <a:ext uri="{9D8B030D-6E8A-4147-A177-3AD203B41FA5}">
                      <a16:colId xmlns:a16="http://schemas.microsoft.com/office/drawing/2014/main" val="1782517828"/>
                    </a:ext>
                  </a:extLst>
                </a:gridCol>
                <a:gridCol w="246888">
                  <a:extLst>
                    <a:ext uri="{9D8B030D-6E8A-4147-A177-3AD203B41FA5}">
                      <a16:colId xmlns:a16="http://schemas.microsoft.com/office/drawing/2014/main" val="4189519524"/>
                    </a:ext>
                  </a:extLst>
                </a:gridCol>
                <a:gridCol w="246888">
                  <a:extLst>
                    <a:ext uri="{9D8B030D-6E8A-4147-A177-3AD203B41FA5}">
                      <a16:colId xmlns:a16="http://schemas.microsoft.com/office/drawing/2014/main" val="1740478652"/>
                    </a:ext>
                  </a:extLst>
                </a:gridCol>
                <a:gridCol w="246888">
                  <a:extLst>
                    <a:ext uri="{9D8B030D-6E8A-4147-A177-3AD203B41FA5}">
                      <a16:colId xmlns:a16="http://schemas.microsoft.com/office/drawing/2014/main" val="2437458637"/>
                    </a:ext>
                  </a:extLst>
                </a:gridCol>
                <a:gridCol w="246888">
                  <a:extLst>
                    <a:ext uri="{9D8B030D-6E8A-4147-A177-3AD203B41FA5}">
                      <a16:colId xmlns:a16="http://schemas.microsoft.com/office/drawing/2014/main" val="294294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801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- 2018-05-03 18:00:01 </a:t>
                      </a:r>
                      <a:r>
                        <a:rPr kumimoji="0" lang="de-DE" sz="1000" b="0" i="0" u="none" strike="noStrike" kern="1200" cap="none" spc="0" normalizeH="0" baseline="0" noProof="0">
                          <a:ln>
                            <a:noFill/>
                          </a:ln>
                          <a:solidFill>
                            <a:prstClr val="black"/>
                          </a:solidFill>
                          <a:effectLst/>
                          <a:uLnTx/>
                          <a:uFillTx/>
                          <a:latin typeface="+mn-lt"/>
                          <a:ea typeface="+mn-ea"/>
                          <a:cs typeface="+mn-cs"/>
                        </a:rPr>
                        <a:t> 
 Geht durch wie Butter!
Das S 956 XHM Progressor Wood+Metal Sägeblatt in Kombination mit der GSA 18V-32 Professional ist unser Highlight der Woche!
Alle Infos zum Traum-Duo: https://bit.ly/2HD3fMm + https://bit.ly/2JDW3MM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3120754"/>
                  </a:ext>
                </a:extLst>
              </a:tr>
            </a:tbl>
          </a:graphicData>
        </a:graphic>
      </p:graphicFrame>
      <p:sp>
        <p:nvSpPr>
          <p:cNvPr id="4" name="Text Placeholder 3">
            <a:extLst>
              <a:ext uri="{FF2B5EF4-FFF2-40B4-BE49-F238E27FC236}">
                <a16:creationId xmlns:a16="http://schemas.microsoft.com/office/drawing/2014/main" id="{EA73FF0D-DF48-4E35-A6A1-8617E15DA78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888258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3C26-2C39-498D-B1E0-0422DF06D77C}"/>
              </a:ext>
            </a:extLst>
          </p:cNvPr>
          <p:cNvSpPr>
            <a:spLocks noGrp="1"/>
          </p:cNvSpPr>
          <p:nvPr>
            <p:ph type="title"/>
          </p:nvPr>
        </p:nvSpPr>
        <p:spPr/>
        <p:txBody>
          <a:bodyPr/>
          <a:lstStyle/>
          <a:p>
            <a:r>
              <a:rPr lang="en-US"/>
              <a:t>Facebook User Questions Table | Bosch Profi-Elektrowerkzeuge und Zubehör - 1 of 11</a:t>
            </a:r>
          </a:p>
        </p:txBody>
      </p:sp>
      <p:graphicFrame>
        <p:nvGraphicFramePr>
          <p:cNvPr id="5" name="Table Placeholder 4">
            <a:extLst>
              <a:ext uri="{FF2B5EF4-FFF2-40B4-BE49-F238E27FC236}">
                <a16:creationId xmlns:a16="http://schemas.microsoft.com/office/drawing/2014/main" id="{A660A1E8-BD2B-4E00-927A-FB0CD0ED0BFD}"/>
              </a:ext>
            </a:extLst>
          </p:cNvPr>
          <p:cNvGraphicFramePr>
            <a:graphicFrameLocks noGrp="1"/>
          </p:cNvGraphicFramePr>
          <p:nvPr>
            <p:ph type="tbl" sz="quarter" idx="13"/>
            <p:extLst>
              <p:ext uri="{D42A27DB-BD31-4B8C-83A1-F6EECF244321}">
                <p14:modId xmlns:p14="http://schemas.microsoft.com/office/powerpoint/2010/main" val="219918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13159509"/>
                    </a:ext>
                  </a:extLst>
                </a:gridCol>
                <a:gridCol w="822960">
                  <a:extLst>
                    <a:ext uri="{9D8B030D-6E8A-4147-A177-3AD203B41FA5}">
                      <a16:colId xmlns:a16="http://schemas.microsoft.com/office/drawing/2014/main" val="1390433715"/>
                    </a:ext>
                  </a:extLst>
                </a:gridCol>
                <a:gridCol w="822960">
                  <a:extLst>
                    <a:ext uri="{9D8B030D-6E8A-4147-A177-3AD203B41FA5}">
                      <a16:colId xmlns:a16="http://schemas.microsoft.com/office/drawing/2014/main" val="2600853287"/>
                    </a:ext>
                  </a:extLst>
                </a:gridCol>
                <a:gridCol w="822960">
                  <a:extLst>
                    <a:ext uri="{9D8B030D-6E8A-4147-A177-3AD203B41FA5}">
                      <a16:colId xmlns:a16="http://schemas.microsoft.com/office/drawing/2014/main" val="3660942626"/>
                    </a:ext>
                  </a:extLst>
                </a:gridCol>
                <a:gridCol w="822960">
                  <a:extLst>
                    <a:ext uri="{9D8B030D-6E8A-4147-A177-3AD203B41FA5}">
                      <a16:colId xmlns:a16="http://schemas.microsoft.com/office/drawing/2014/main" val="4282186036"/>
                    </a:ext>
                  </a:extLst>
                </a:gridCol>
                <a:gridCol w="822960">
                  <a:extLst>
                    <a:ext uri="{9D8B030D-6E8A-4147-A177-3AD203B41FA5}">
                      <a16:colId xmlns:a16="http://schemas.microsoft.com/office/drawing/2014/main" val="4079478171"/>
                    </a:ext>
                  </a:extLst>
                </a:gridCol>
                <a:gridCol w="658368">
                  <a:extLst>
                    <a:ext uri="{9D8B030D-6E8A-4147-A177-3AD203B41FA5}">
                      <a16:colId xmlns:a16="http://schemas.microsoft.com/office/drawing/2014/main" val="2931295426"/>
                    </a:ext>
                  </a:extLst>
                </a:gridCol>
                <a:gridCol w="822960">
                  <a:extLst>
                    <a:ext uri="{9D8B030D-6E8A-4147-A177-3AD203B41FA5}">
                      <a16:colId xmlns:a16="http://schemas.microsoft.com/office/drawing/2014/main" val="308283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7845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24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004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1712888"/>
                  </a:ext>
                </a:extLst>
              </a:tr>
            </a:tbl>
          </a:graphicData>
        </a:graphic>
      </p:graphicFrame>
      <p:sp>
        <p:nvSpPr>
          <p:cNvPr id="4" name="Text Placeholder 3">
            <a:extLst>
              <a:ext uri="{FF2B5EF4-FFF2-40B4-BE49-F238E27FC236}">
                <a16:creationId xmlns:a16="http://schemas.microsoft.com/office/drawing/2014/main" id="{5B227D73-55A0-4DD7-8A9A-A5E97188AAD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275213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9BBE-F910-427F-BB85-9367892C16A1}"/>
              </a:ext>
            </a:extLst>
          </p:cNvPr>
          <p:cNvSpPr>
            <a:spLocks noGrp="1"/>
          </p:cNvSpPr>
          <p:nvPr>
            <p:ph type="title"/>
          </p:nvPr>
        </p:nvSpPr>
        <p:spPr/>
        <p:txBody>
          <a:bodyPr/>
          <a:lstStyle/>
          <a:p>
            <a:r>
              <a:rPr lang="en-US"/>
              <a:t>Facebook User Questions Table | Bosch Profi-Elektrowerkzeuge und Zubehör - 2 of 11</a:t>
            </a:r>
          </a:p>
        </p:txBody>
      </p:sp>
      <p:graphicFrame>
        <p:nvGraphicFramePr>
          <p:cNvPr id="5" name="Table Placeholder 4">
            <a:extLst>
              <a:ext uri="{FF2B5EF4-FFF2-40B4-BE49-F238E27FC236}">
                <a16:creationId xmlns:a16="http://schemas.microsoft.com/office/drawing/2014/main" id="{4C6E3D7B-CFED-4B10-A962-152AE8F74DD4}"/>
              </a:ext>
            </a:extLst>
          </p:cNvPr>
          <p:cNvGraphicFramePr>
            <a:graphicFrameLocks noGrp="1"/>
          </p:cNvGraphicFramePr>
          <p:nvPr>
            <p:ph type="tbl" sz="quarter" idx="13"/>
            <p:extLst>
              <p:ext uri="{D42A27DB-BD31-4B8C-83A1-F6EECF244321}">
                <p14:modId xmlns:p14="http://schemas.microsoft.com/office/powerpoint/2010/main" val="1406299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85987727"/>
                    </a:ext>
                  </a:extLst>
                </a:gridCol>
                <a:gridCol w="822960">
                  <a:extLst>
                    <a:ext uri="{9D8B030D-6E8A-4147-A177-3AD203B41FA5}">
                      <a16:colId xmlns:a16="http://schemas.microsoft.com/office/drawing/2014/main" val="3922611630"/>
                    </a:ext>
                  </a:extLst>
                </a:gridCol>
                <a:gridCol w="822960">
                  <a:extLst>
                    <a:ext uri="{9D8B030D-6E8A-4147-A177-3AD203B41FA5}">
                      <a16:colId xmlns:a16="http://schemas.microsoft.com/office/drawing/2014/main" val="1687103798"/>
                    </a:ext>
                  </a:extLst>
                </a:gridCol>
                <a:gridCol w="822960">
                  <a:extLst>
                    <a:ext uri="{9D8B030D-6E8A-4147-A177-3AD203B41FA5}">
                      <a16:colId xmlns:a16="http://schemas.microsoft.com/office/drawing/2014/main" val="689828470"/>
                    </a:ext>
                  </a:extLst>
                </a:gridCol>
                <a:gridCol w="822960">
                  <a:extLst>
                    <a:ext uri="{9D8B030D-6E8A-4147-A177-3AD203B41FA5}">
                      <a16:colId xmlns:a16="http://schemas.microsoft.com/office/drawing/2014/main" val="3718623228"/>
                    </a:ext>
                  </a:extLst>
                </a:gridCol>
                <a:gridCol w="822960">
                  <a:extLst>
                    <a:ext uri="{9D8B030D-6E8A-4147-A177-3AD203B41FA5}">
                      <a16:colId xmlns:a16="http://schemas.microsoft.com/office/drawing/2014/main" val="1840162837"/>
                    </a:ext>
                  </a:extLst>
                </a:gridCol>
                <a:gridCol w="658368">
                  <a:extLst>
                    <a:ext uri="{9D8B030D-6E8A-4147-A177-3AD203B41FA5}">
                      <a16:colId xmlns:a16="http://schemas.microsoft.com/office/drawing/2014/main" val="3450917824"/>
                    </a:ext>
                  </a:extLst>
                </a:gridCol>
                <a:gridCol w="822960">
                  <a:extLst>
                    <a:ext uri="{9D8B030D-6E8A-4147-A177-3AD203B41FA5}">
                      <a16:colId xmlns:a16="http://schemas.microsoft.com/office/drawing/2014/main" val="192485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8633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31509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344725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2018-05-03 21:28:14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Bosch-Team,
Welches ist die aktuelle 18V Kreissäge und welches die 18V Stichsäge?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6763193"/>
                  </a:ext>
                </a:extLst>
              </a:tr>
            </a:tbl>
          </a:graphicData>
        </a:graphic>
      </p:graphicFrame>
      <p:sp>
        <p:nvSpPr>
          <p:cNvPr id="4" name="Text Placeholder 3">
            <a:extLst>
              <a:ext uri="{FF2B5EF4-FFF2-40B4-BE49-F238E27FC236}">
                <a16:creationId xmlns:a16="http://schemas.microsoft.com/office/drawing/2014/main" id="{122F3A94-3B7F-4C2C-B38B-B702CBE4618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492724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1497-8084-442E-9C60-D3632001B8FB}"/>
              </a:ext>
            </a:extLst>
          </p:cNvPr>
          <p:cNvSpPr>
            <a:spLocks noGrp="1"/>
          </p:cNvSpPr>
          <p:nvPr>
            <p:ph type="title"/>
          </p:nvPr>
        </p:nvSpPr>
        <p:spPr/>
        <p:txBody>
          <a:bodyPr/>
          <a:lstStyle/>
          <a:p>
            <a:r>
              <a:rPr lang="en-US"/>
              <a:t>Facebook User Questions Table | Bosch Profi-Elektrowerkzeuge und Zubehör - 3 of 11</a:t>
            </a:r>
          </a:p>
        </p:txBody>
      </p:sp>
      <p:graphicFrame>
        <p:nvGraphicFramePr>
          <p:cNvPr id="5" name="Table Placeholder 4">
            <a:extLst>
              <a:ext uri="{FF2B5EF4-FFF2-40B4-BE49-F238E27FC236}">
                <a16:creationId xmlns:a16="http://schemas.microsoft.com/office/drawing/2014/main" id="{9D1E49EA-88CD-4E07-82AC-03295059C986}"/>
              </a:ext>
            </a:extLst>
          </p:cNvPr>
          <p:cNvGraphicFramePr>
            <a:graphicFrameLocks noGrp="1"/>
          </p:cNvGraphicFramePr>
          <p:nvPr>
            <p:ph type="tbl" sz="quarter" idx="13"/>
            <p:extLst>
              <p:ext uri="{D42A27DB-BD31-4B8C-83A1-F6EECF244321}">
                <p14:modId xmlns:p14="http://schemas.microsoft.com/office/powerpoint/2010/main" val="144163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77076207"/>
                    </a:ext>
                  </a:extLst>
                </a:gridCol>
                <a:gridCol w="822960">
                  <a:extLst>
                    <a:ext uri="{9D8B030D-6E8A-4147-A177-3AD203B41FA5}">
                      <a16:colId xmlns:a16="http://schemas.microsoft.com/office/drawing/2014/main" val="2198738018"/>
                    </a:ext>
                  </a:extLst>
                </a:gridCol>
                <a:gridCol w="822960">
                  <a:extLst>
                    <a:ext uri="{9D8B030D-6E8A-4147-A177-3AD203B41FA5}">
                      <a16:colId xmlns:a16="http://schemas.microsoft.com/office/drawing/2014/main" val="907854920"/>
                    </a:ext>
                  </a:extLst>
                </a:gridCol>
                <a:gridCol w="822960">
                  <a:extLst>
                    <a:ext uri="{9D8B030D-6E8A-4147-A177-3AD203B41FA5}">
                      <a16:colId xmlns:a16="http://schemas.microsoft.com/office/drawing/2014/main" val="3224858760"/>
                    </a:ext>
                  </a:extLst>
                </a:gridCol>
                <a:gridCol w="822960">
                  <a:extLst>
                    <a:ext uri="{9D8B030D-6E8A-4147-A177-3AD203B41FA5}">
                      <a16:colId xmlns:a16="http://schemas.microsoft.com/office/drawing/2014/main" val="2684498258"/>
                    </a:ext>
                  </a:extLst>
                </a:gridCol>
                <a:gridCol w="822960">
                  <a:extLst>
                    <a:ext uri="{9D8B030D-6E8A-4147-A177-3AD203B41FA5}">
                      <a16:colId xmlns:a16="http://schemas.microsoft.com/office/drawing/2014/main" val="747687210"/>
                    </a:ext>
                  </a:extLst>
                </a:gridCol>
                <a:gridCol w="658368">
                  <a:extLst>
                    <a:ext uri="{9D8B030D-6E8A-4147-A177-3AD203B41FA5}">
                      <a16:colId xmlns:a16="http://schemas.microsoft.com/office/drawing/2014/main" val="9974049"/>
                    </a:ext>
                  </a:extLst>
                </a:gridCol>
                <a:gridCol w="822960">
                  <a:extLst>
                    <a:ext uri="{9D8B030D-6E8A-4147-A177-3AD203B41FA5}">
                      <a16:colId xmlns:a16="http://schemas.microsoft.com/office/drawing/2014/main" val="173837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1050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2018-04-29 14:43:13 </a:t>
                      </a:r>
                      <a:r>
                        <a:rPr kumimoji="0" lang="de-DE" sz="1000" b="0" i="0" u="none" strike="noStrike" kern="1200" cap="none" spc="0" normalizeH="0" baseline="0" noProof="0">
                          <a:ln>
                            <a:noFill/>
                          </a:ln>
                          <a:solidFill>
                            <a:prstClr val="black"/>
                          </a:solidFill>
                          <a:effectLst/>
                          <a:uLnTx/>
                          <a:uFillTx/>
                          <a:latin typeface="+mn-lt"/>
                          <a:ea typeface="+mn-ea"/>
                          <a:cs typeface="+mn-cs"/>
                        </a:rPr>
                        <a:t>
 Ist bei euch eigentlich Radio technisch noch was geplant so im GML 50 style bloß mit Dab+ und vielleicht noch Bluetooth? Wäre mal interessant zu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10:33:52</a:t>
                      </a:r>
                    </a:p>
                  </a:txBody>
                  <a:tcPr/>
                </a:tc>
                <a:extLst>
                  <a:ext uri="{0D108BD9-81ED-4DB2-BD59-A6C34878D82A}">
                    <a16:rowId xmlns:a16="http://schemas.microsoft.com/office/drawing/2014/main" val="231002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2018-04-24 10:08:54 </a:t>
                      </a:r>
                      <a:r>
                        <a:rPr kumimoji="0" lang="en-US" sz="1000" b="0" i="0" u="none" strike="noStrike" kern="1200" cap="none" spc="0" normalizeH="0" baseline="0" noProof="0">
                          <a:ln>
                            <a:noFill/>
                          </a:ln>
                          <a:solidFill>
                            <a:prstClr val="black"/>
                          </a:solidFill>
                          <a:effectLst/>
                          <a:uLnTx/>
                          <a:uFillTx/>
                          <a:latin typeface="+mn-lt"/>
                          <a:ea typeface="+mn-ea"/>
                          <a:cs typeface="+mn-cs"/>
                        </a:rPr>
                        <a:t>
 Liebes Bosch Profi-Elektrowerkzeuge und Zubehör Team, habt ihr meine Bewerbung für den Test der Wärmebildkamera erhalten? Ich hatte Euch ein kleines Video per Link mitgeschickt. LG Gerd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10:39:07</a:t>
                      </a:r>
                    </a:p>
                  </a:txBody>
                  <a:tcPr/>
                </a:tc>
                <a:extLst>
                  <a:ext uri="{0D108BD9-81ED-4DB2-BD59-A6C34878D82A}">
                    <a16:rowId xmlns:a16="http://schemas.microsoft.com/office/drawing/2014/main" val="359620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2018-04-18 14:18:15 </a:t>
                      </a:r>
                      <a:r>
                        <a:rPr kumimoji="0" lang="de-DE" sz="1000" b="0" i="0" u="none" strike="noStrike" kern="1200" cap="none" spc="0" normalizeH="0" baseline="0" noProof="0">
                          <a:ln>
                            <a:noFill/>
                          </a:ln>
                          <a:solidFill>
                            <a:prstClr val="black"/>
                          </a:solidFill>
                          <a:effectLst/>
                          <a:uLnTx/>
                          <a:uFillTx/>
                          <a:latin typeface="+mn-lt"/>
                          <a:ea typeface="+mn-ea"/>
                          <a:cs typeface="+mn-cs"/>
                        </a:rPr>
                        <a:t>
 Guten Tag habe mir ein Gop 12V - 28 gekauft. 
Vorne im Kopf klappt etwas (schraube?) 
Ist das normal bei dem Gerät. Laufen tut es aber will es ja nicht kaputt machen. Mfg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3668434"/>
                  </a:ext>
                </a:extLst>
              </a:tr>
            </a:tbl>
          </a:graphicData>
        </a:graphic>
      </p:graphicFrame>
      <p:sp>
        <p:nvSpPr>
          <p:cNvPr id="4" name="Text Placeholder 3">
            <a:extLst>
              <a:ext uri="{FF2B5EF4-FFF2-40B4-BE49-F238E27FC236}">
                <a16:creationId xmlns:a16="http://schemas.microsoft.com/office/drawing/2014/main" id="{15816D43-5AA7-4B83-A60B-BB9D9A9BB91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1904724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584C-3EED-4F04-AF2C-62C601DBD1E8}"/>
              </a:ext>
            </a:extLst>
          </p:cNvPr>
          <p:cNvSpPr>
            <a:spLocks noGrp="1"/>
          </p:cNvSpPr>
          <p:nvPr>
            <p:ph type="title"/>
          </p:nvPr>
        </p:nvSpPr>
        <p:spPr/>
        <p:txBody>
          <a:bodyPr/>
          <a:lstStyle/>
          <a:p>
            <a:r>
              <a:rPr lang="en-US"/>
              <a:t>Facebook User Questions Table | Bosch Profi-Elektrowerkzeuge und Zubehör - 4 of 11</a:t>
            </a:r>
          </a:p>
        </p:txBody>
      </p:sp>
      <p:graphicFrame>
        <p:nvGraphicFramePr>
          <p:cNvPr id="5" name="Table Placeholder 4">
            <a:extLst>
              <a:ext uri="{FF2B5EF4-FFF2-40B4-BE49-F238E27FC236}">
                <a16:creationId xmlns:a16="http://schemas.microsoft.com/office/drawing/2014/main" id="{F1152705-23BD-4B73-91EE-4518D30925D3}"/>
              </a:ext>
            </a:extLst>
          </p:cNvPr>
          <p:cNvGraphicFramePr>
            <a:graphicFrameLocks noGrp="1"/>
          </p:cNvGraphicFramePr>
          <p:nvPr>
            <p:ph type="tbl" sz="quarter" idx="13"/>
            <p:extLst>
              <p:ext uri="{D42A27DB-BD31-4B8C-83A1-F6EECF244321}">
                <p14:modId xmlns:p14="http://schemas.microsoft.com/office/powerpoint/2010/main" val="2101742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39866337"/>
                    </a:ext>
                  </a:extLst>
                </a:gridCol>
                <a:gridCol w="822960">
                  <a:extLst>
                    <a:ext uri="{9D8B030D-6E8A-4147-A177-3AD203B41FA5}">
                      <a16:colId xmlns:a16="http://schemas.microsoft.com/office/drawing/2014/main" val="991349889"/>
                    </a:ext>
                  </a:extLst>
                </a:gridCol>
                <a:gridCol w="822960">
                  <a:extLst>
                    <a:ext uri="{9D8B030D-6E8A-4147-A177-3AD203B41FA5}">
                      <a16:colId xmlns:a16="http://schemas.microsoft.com/office/drawing/2014/main" val="3478170349"/>
                    </a:ext>
                  </a:extLst>
                </a:gridCol>
                <a:gridCol w="822960">
                  <a:extLst>
                    <a:ext uri="{9D8B030D-6E8A-4147-A177-3AD203B41FA5}">
                      <a16:colId xmlns:a16="http://schemas.microsoft.com/office/drawing/2014/main" val="1835816471"/>
                    </a:ext>
                  </a:extLst>
                </a:gridCol>
                <a:gridCol w="822960">
                  <a:extLst>
                    <a:ext uri="{9D8B030D-6E8A-4147-A177-3AD203B41FA5}">
                      <a16:colId xmlns:a16="http://schemas.microsoft.com/office/drawing/2014/main" val="2792877196"/>
                    </a:ext>
                  </a:extLst>
                </a:gridCol>
                <a:gridCol w="822960">
                  <a:extLst>
                    <a:ext uri="{9D8B030D-6E8A-4147-A177-3AD203B41FA5}">
                      <a16:colId xmlns:a16="http://schemas.microsoft.com/office/drawing/2014/main" val="3954442617"/>
                    </a:ext>
                  </a:extLst>
                </a:gridCol>
                <a:gridCol w="658368">
                  <a:extLst>
                    <a:ext uri="{9D8B030D-6E8A-4147-A177-3AD203B41FA5}">
                      <a16:colId xmlns:a16="http://schemas.microsoft.com/office/drawing/2014/main" val="3615347384"/>
                    </a:ext>
                  </a:extLst>
                </a:gridCol>
                <a:gridCol w="822960">
                  <a:extLst>
                    <a:ext uri="{9D8B030D-6E8A-4147-A177-3AD203B41FA5}">
                      <a16:colId xmlns:a16="http://schemas.microsoft.com/office/drawing/2014/main" val="2381777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2445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2018-04-16 14:14:44 </a:t>
                      </a:r>
                      <a:r>
                        <a:rPr kumimoji="0" lang="de-DE" sz="1000" b="0" i="0" u="none" strike="noStrike" kern="1200" cap="none" spc="0" normalizeH="0" baseline="0" noProof="0">
                          <a:ln>
                            <a:noFill/>
                          </a:ln>
                          <a:solidFill>
                            <a:prstClr val="black"/>
                          </a:solidFill>
                          <a:effectLst/>
                          <a:uLnTx/>
                          <a:uFillTx/>
                          <a:latin typeface="+mn-lt"/>
                          <a:ea typeface="+mn-ea"/>
                          <a:cs typeface="+mn-cs"/>
                        </a:rPr>
                        <a:t>
 Hallo, gibt es von Bosch denn keine Profi-Akku-Kettensägen? (also blaue Geräte) Ich kann die auf der Homepage leider nicht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047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05:52:02 </a:t>
                      </a:r>
                      <a:r>
                        <a:rPr kumimoji="0" lang="en-US" sz="1000" b="0" i="0" u="none" strike="noStrike" kern="1200" cap="none" spc="0" normalizeH="0" baseline="0" noProof="0">
                          <a:ln>
                            <a:noFill/>
                          </a:ln>
                          <a:solidFill>
                            <a:prstClr val="black"/>
                          </a:solidFill>
                          <a:effectLst/>
                          <a:uLnTx/>
                          <a:uFillTx/>
                          <a:latin typeface="+mn-lt"/>
                          <a:ea typeface="+mn-ea"/>
                          <a:cs typeface="+mn-cs"/>
                        </a:rPr>
                        <a:t>
 Hallo Bosch-Team, kann ich mit der EasyCut auch Wellplastik schneiden? MfG Jürgen Otten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0033554"/>
                  </a:ext>
                </a:extLst>
              </a:tr>
            </a:tbl>
          </a:graphicData>
        </a:graphic>
      </p:graphicFrame>
      <p:sp>
        <p:nvSpPr>
          <p:cNvPr id="4" name="Text Placeholder 3">
            <a:extLst>
              <a:ext uri="{FF2B5EF4-FFF2-40B4-BE49-F238E27FC236}">
                <a16:creationId xmlns:a16="http://schemas.microsoft.com/office/drawing/2014/main" id="{BFFF57AF-406D-4796-A2C7-76D2E3BF349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820702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397A-AB86-4F85-9647-AF7688B05F36}"/>
              </a:ext>
            </a:extLst>
          </p:cNvPr>
          <p:cNvSpPr>
            <a:spLocks noGrp="1"/>
          </p:cNvSpPr>
          <p:nvPr>
            <p:ph type="title"/>
          </p:nvPr>
        </p:nvSpPr>
        <p:spPr/>
        <p:txBody>
          <a:bodyPr/>
          <a:lstStyle/>
          <a:p>
            <a:r>
              <a:rPr lang="en-US"/>
              <a:t>Facebook User Questions Table | Bosch Profi-Elektrowerkzeuge und Zubehör - 5 of 11</a:t>
            </a:r>
          </a:p>
        </p:txBody>
      </p:sp>
      <p:graphicFrame>
        <p:nvGraphicFramePr>
          <p:cNvPr id="5" name="Table Placeholder 4">
            <a:extLst>
              <a:ext uri="{FF2B5EF4-FFF2-40B4-BE49-F238E27FC236}">
                <a16:creationId xmlns:a16="http://schemas.microsoft.com/office/drawing/2014/main" id="{CC9D1A7A-18E4-42C9-994D-107ED5B31BBD}"/>
              </a:ext>
            </a:extLst>
          </p:cNvPr>
          <p:cNvGraphicFramePr>
            <a:graphicFrameLocks noGrp="1"/>
          </p:cNvGraphicFramePr>
          <p:nvPr>
            <p:ph type="tbl" sz="quarter" idx="13"/>
            <p:extLst>
              <p:ext uri="{D42A27DB-BD31-4B8C-83A1-F6EECF244321}">
                <p14:modId xmlns:p14="http://schemas.microsoft.com/office/powerpoint/2010/main" val="337785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81757740"/>
                    </a:ext>
                  </a:extLst>
                </a:gridCol>
                <a:gridCol w="822960">
                  <a:extLst>
                    <a:ext uri="{9D8B030D-6E8A-4147-A177-3AD203B41FA5}">
                      <a16:colId xmlns:a16="http://schemas.microsoft.com/office/drawing/2014/main" val="2752675814"/>
                    </a:ext>
                  </a:extLst>
                </a:gridCol>
                <a:gridCol w="822960">
                  <a:extLst>
                    <a:ext uri="{9D8B030D-6E8A-4147-A177-3AD203B41FA5}">
                      <a16:colId xmlns:a16="http://schemas.microsoft.com/office/drawing/2014/main" val="3095935155"/>
                    </a:ext>
                  </a:extLst>
                </a:gridCol>
                <a:gridCol w="822960">
                  <a:extLst>
                    <a:ext uri="{9D8B030D-6E8A-4147-A177-3AD203B41FA5}">
                      <a16:colId xmlns:a16="http://schemas.microsoft.com/office/drawing/2014/main" val="894306883"/>
                    </a:ext>
                  </a:extLst>
                </a:gridCol>
                <a:gridCol w="822960">
                  <a:extLst>
                    <a:ext uri="{9D8B030D-6E8A-4147-A177-3AD203B41FA5}">
                      <a16:colId xmlns:a16="http://schemas.microsoft.com/office/drawing/2014/main" val="1787887796"/>
                    </a:ext>
                  </a:extLst>
                </a:gridCol>
                <a:gridCol w="822960">
                  <a:extLst>
                    <a:ext uri="{9D8B030D-6E8A-4147-A177-3AD203B41FA5}">
                      <a16:colId xmlns:a16="http://schemas.microsoft.com/office/drawing/2014/main" val="2543653574"/>
                    </a:ext>
                  </a:extLst>
                </a:gridCol>
                <a:gridCol w="658368">
                  <a:extLst>
                    <a:ext uri="{9D8B030D-6E8A-4147-A177-3AD203B41FA5}">
                      <a16:colId xmlns:a16="http://schemas.microsoft.com/office/drawing/2014/main" val="1271472967"/>
                    </a:ext>
                  </a:extLst>
                </a:gridCol>
                <a:gridCol w="822960">
                  <a:extLst>
                    <a:ext uri="{9D8B030D-6E8A-4147-A177-3AD203B41FA5}">
                      <a16:colId xmlns:a16="http://schemas.microsoft.com/office/drawing/2014/main" val="1218154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5550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2018-04-12 19:38:15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Ich habe im Februar angefangen mein gesamtes Haus zu renovieren und mir direkt passendes Bosch-Werkzeug zugelegt.
Jetzt ist leider nach zwei Monaten intensiven nutzen, bei meinem Bohrhammer GBH-5-40 ein Defekt aufgetreten. Ein Wackelkontakt an der Zuleitung ist der Fehler,
Der Bauhausmitarbeiter aus Koblenz, hat heute die Maschine entgegen genommen und eine Reparaturzeit von mehreren Wochen geschätzt. Die Baustelle steht nun still und das ist sehr ärgerlich. Gibt es eine Möglichkeit, für die Überbrückungszeit, ein Leihgerät von euch zubekommen?
Viele Grüße
Robert Krause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818898"/>
                  </a:ext>
                </a:extLst>
              </a:tr>
            </a:tbl>
          </a:graphicData>
        </a:graphic>
      </p:graphicFrame>
      <p:sp>
        <p:nvSpPr>
          <p:cNvPr id="4" name="Text Placeholder 3">
            <a:extLst>
              <a:ext uri="{FF2B5EF4-FFF2-40B4-BE49-F238E27FC236}">
                <a16:creationId xmlns:a16="http://schemas.microsoft.com/office/drawing/2014/main" id="{DA6B380B-AEF7-47DC-9FC3-5FC62B89213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080444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C1218-92FF-4E95-9B1C-98D923E8CBBC}"/>
              </a:ext>
            </a:extLst>
          </p:cNvPr>
          <p:cNvSpPr>
            <a:spLocks noGrp="1"/>
          </p:cNvSpPr>
          <p:nvPr>
            <p:ph type="title"/>
          </p:nvPr>
        </p:nvSpPr>
        <p:spPr/>
        <p:txBody>
          <a:bodyPr/>
          <a:lstStyle/>
          <a:p>
            <a:r>
              <a:rPr lang="en-US"/>
              <a:t>Facebook User Questions Table | Bosch Profi-Elektrowerkzeuge und Zubehör - 6 of 11</a:t>
            </a:r>
          </a:p>
        </p:txBody>
      </p:sp>
      <p:graphicFrame>
        <p:nvGraphicFramePr>
          <p:cNvPr id="5" name="Table Placeholder 4">
            <a:extLst>
              <a:ext uri="{FF2B5EF4-FFF2-40B4-BE49-F238E27FC236}">
                <a16:creationId xmlns:a16="http://schemas.microsoft.com/office/drawing/2014/main" id="{C6CBEB99-BFAC-4485-BFA0-174B9E7C5C11}"/>
              </a:ext>
            </a:extLst>
          </p:cNvPr>
          <p:cNvGraphicFramePr>
            <a:graphicFrameLocks noGrp="1"/>
          </p:cNvGraphicFramePr>
          <p:nvPr>
            <p:ph type="tbl" sz="quarter" idx="13"/>
            <p:extLst>
              <p:ext uri="{D42A27DB-BD31-4B8C-83A1-F6EECF244321}">
                <p14:modId xmlns:p14="http://schemas.microsoft.com/office/powerpoint/2010/main" val="586175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608600197"/>
                    </a:ext>
                  </a:extLst>
                </a:gridCol>
                <a:gridCol w="822960">
                  <a:extLst>
                    <a:ext uri="{9D8B030D-6E8A-4147-A177-3AD203B41FA5}">
                      <a16:colId xmlns:a16="http://schemas.microsoft.com/office/drawing/2014/main" val="281313370"/>
                    </a:ext>
                  </a:extLst>
                </a:gridCol>
                <a:gridCol w="822960">
                  <a:extLst>
                    <a:ext uri="{9D8B030D-6E8A-4147-A177-3AD203B41FA5}">
                      <a16:colId xmlns:a16="http://schemas.microsoft.com/office/drawing/2014/main" val="3542717271"/>
                    </a:ext>
                  </a:extLst>
                </a:gridCol>
                <a:gridCol w="822960">
                  <a:extLst>
                    <a:ext uri="{9D8B030D-6E8A-4147-A177-3AD203B41FA5}">
                      <a16:colId xmlns:a16="http://schemas.microsoft.com/office/drawing/2014/main" val="1926446722"/>
                    </a:ext>
                  </a:extLst>
                </a:gridCol>
                <a:gridCol w="822960">
                  <a:extLst>
                    <a:ext uri="{9D8B030D-6E8A-4147-A177-3AD203B41FA5}">
                      <a16:colId xmlns:a16="http://schemas.microsoft.com/office/drawing/2014/main" val="1805750464"/>
                    </a:ext>
                  </a:extLst>
                </a:gridCol>
                <a:gridCol w="822960">
                  <a:extLst>
                    <a:ext uri="{9D8B030D-6E8A-4147-A177-3AD203B41FA5}">
                      <a16:colId xmlns:a16="http://schemas.microsoft.com/office/drawing/2014/main" val="3881658138"/>
                    </a:ext>
                  </a:extLst>
                </a:gridCol>
                <a:gridCol w="658368">
                  <a:extLst>
                    <a:ext uri="{9D8B030D-6E8A-4147-A177-3AD203B41FA5}">
                      <a16:colId xmlns:a16="http://schemas.microsoft.com/office/drawing/2014/main" val="176584365"/>
                    </a:ext>
                  </a:extLst>
                </a:gridCol>
                <a:gridCol w="822960">
                  <a:extLst>
                    <a:ext uri="{9D8B030D-6E8A-4147-A177-3AD203B41FA5}">
                      <a16:colId xmlns:a16="http://schemas.microsoft.com/office/drawing/2014/main" val="513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9203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2018-04-11 22:55:00 </a:t>
                      </a:r>
                      <a:r>
                        <a:rPr kumimoji="0" lang="de-DE" sz="1000" b="0" i="0" u="none" strike="noStrike" kern="1200" cap="none" spc="0" normalizeH="0" baseline="0" noProof="0">
                          <a:ln>
                            <a:noFill/>
                          </a:ln>
                          <a:solidFill>
                            <a:prstClr val="black"/>
                          </a:solidFill>
                          <a:effectLst/>
                          <a:uLnTx/>
                          <a:uFillTx/>
                          <a:latin typeface="+mn-lt"/>
                          <a:ea typeface="+mn-ea"/>
                          <a:cs typeface="+mn-cs"/>
                        </a:rPr>
                        <a:t>
 Hey Ihr Lieben,
hab heute meine neue GTS 10 XC ausgepackt und war super überrascht: der Schlitten hat kein großes Spiel, Blatt und Spaltkeil sind in der Flucht, der Parallelanschlag ist parallel und wackelt kaum. Hab dann ein 40 Zahn Blatt von mafell draufgemacht, mir ne neue Einlage bündiggefräst und dann wollte ich diese einsägen. Das ging grade so. Beim ersten richtigen Test hat sich bei 11mm Parkett die Drehzahl soweit reduziert, dass das Blatt zum stehen gekommen ist. Aber das seht ihr ja im Video.
Wie geh ich denn da jetzt vor? Zurück zum Händler und somit zu euch, oder kommt einer raus, der sich die Kiste anschaut?
Ich würde mich sehr freuen von euch zu lesen!
Liebe Grüße,
Friedemann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0661559"/>
                  </a:ext>
                </a:extLst>
              </a:tr>
            </a:tbl>
          </a:graphicData>
        </a:graphic>
      </p:graphicFrame>
      <p:sp>
        <p:nvSpPr>
          <p:cNvPr id="4" name="Text Placeholder 3">
            <a:extLst>
              <a:ext uri="{FF2B5EF4-FFF2-40B4-BE49-F238E27FC236}">
                <a16:creationId xmlns:a16="http://schemas.microsoft.com/office/drawing/2014/main" id="{7FEF19D2-AB13-4D7F-A2A8-A87C62B009F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147460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4FE8F-FC79-4247-B3EF-EE6702031DA8}"/>
              </a:ext>
            </a:extLst>
          </p:cNvPr>
          <p:cNvSpPr>
            <a:spLocks noGrp="1"/>
          </p:cNvSpPr>
          <p:nvPr>
            <p:ph type="title"/>
          </p:nvPr>
        </p:nvSpPr>
        <p:spPr/>
        <p:txBody>
          <a:bodyPr/>
          <a:lstStyle/>
          <a:p>
            <a:r>
              <a:rPr lang="en-US"/>
              <a:t>Facebook User Questions Table | Bosch Profi-Elektrowerkzeuge und Zubehör - 7 of 11</a:t>
            </a:r>
          </a:p>
        </p:txBody>
      </p:sp>
      <p:graphicFrame>
        <p:nvGraphicFramePr>
          <p:cNvPr id="5" name="Table Placeholder 4">
            <a:extLst>
              <a:ext uri="{FF2B5EF4-FFF2-40B4-BE49-F238E27FC236}">
                <a16:creationId xmlns:a16="http://schemas.microsoft.com/office/drawing/2014/main" id="{2DDD73D4-3513-4B11-AE3C-CAE647641FAF}"/>
              </a:ext>
            </a:extLst>
          </p:cNvPr>
          <p:cNvGraphicFramePr>
            <a:graphicFrameLocks noGrp="1"/>
          </p:cNvGraphicFramePr>
          <p:nvPr>
            <p:ph type="tbl" sz="quarter" idx="13"/>
            <p:extLst>
              <p:ext uri="{D42A27DB-BD31-4B8C-83A1-F6EECF244321}">
                <p14:modId xmlns:p14="http://schemas.microsoft.com/office/powerpoint/2010/main" val="243199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55104942"/>
                    </a:ext>
                  </a:extLst>
                </a:gridCol>
                <a:gridCol w="822960">
                  <a:extLst>
                    <a:ext uri="{9D8B030D-6E8A-4147-A177-3AD203B41FA5}">
                      <a16:colId xmlns:a16="http://schemas.microsoft.com/office/drawing/2014/main" val="1545513410"/>
                    </a:ext>
                  </a:extLst>
                </a:gridCol>
                <a:gridCol w="822960">
                  <a:extLst>
                    <a:ext uri="{9D8B030D-6E8A-4147-A177-3AD203B41FA5}">
                      <a16:colId xmlns:a16="http://schemas.microsoft.com/office/drawing/2014/main" val="125668458"/>
                    </a:ext>
                  </a:extLst>
                </a:gridCol>
                <a:gridCol w="822960">
                  <a:extLst>
                    <a:ext uri="{9D8B030D-6E8A-4147-A177-3AD203B41FA5}">
                      <a16:colId xmlns:a16="http://schemas.microsoft.com/office/drawing/2014/main" val="3582748252"/>
                    </a:ext>
                  </a:extLst>
                </a:gridCol>
                <a:gridCol w="822960">
                  <a:extLst>
                    <a:ext uri="{9D8B030D-6E8A-4147-A177-3AD203B41FA5}">
                      <a16:colId xmlns:a16="http://schemas.microsoft.com/office/drawing/2014/main" val="3857915835"/>
                    </a:ext>
                  </a:extLst>
                </a:gridCol>
                <a:gridCol w="822960">
                  <a:extLst>
                    <a:ext uri="{9D8B030D-6E8A-4147-A177-3AD203B41FA5}">
                      <a16:colId xmlns:a16="http://schemas.microsoft.com/office/drawing/2014/main" val="1028863358"/>
                    </a:ext>
                  </a:extLst>
                </a:gridCol>
                <a:gridCol w="658368">
                  <a:extLst>
                    <a:ext uri="{9D8B030D-6E8A-4147-A177-3AD203B41FA5}">
                      <a16:colId xmlns:a16="http://schemas.microsoft.com/office/drawing/2014/main" val="525043278"/>
                    </a:ext>
                  </a:extLst>
                </a:gridCol>
                <a:gridCol w="822960">
                  <a:extLst>
                    <a:ext uri="{9D8B030D-6E8A-4147-A177-3AD203B41FA5}">
                      <a16:colId xmlns:a16="http://schemas.microsoft.com/office/drawing/2014/main" val="337006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3311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2018-04-09 15:31:17 </a:t>
                      </a:r>
                      <a:r>
                        <a:rPr kumimoji="0" lang="de-DE" sz="1000" b="0" i="0" u="none" strike="noStrike" kern="1200" cap="none" spc="0" normalizeH="0" baseline="0" noProof="0">
                          <a:ln>
                            <a:noFill/>
                          </a:ln>
                          <a:solidFill>
                            <a:prstClr val="black"/>
                          </a:solidFill>
                          <a:effectLst/>
                          <a:uLnTx/>
                          <a:uFillTx/>
                          <a:latin typeface="+mn-lt"/>
                          <a:ea typeface="+mn-ea"/>
                          <a:cs typeface="+mn-cs"/>
                        </a:rPr>
                        <a:t>
 Hey liebes Boschteam. Euer Kinderwerkzeug ist der Wahnsinn. Es sieht nicht nur echt aus, es funktioniert auch noch prächtig. Habt ihr auch einen Vorschlaghammer im Sortiment? Der wäre bestimmt Spitze für zukünftige Abrissarbeiten.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524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2018-04-05 18:27:58 </a:t>
                      </a:r>
                      <a:r>
                        <a:rPr kumimoji="0" lang="en-US" sz="1000" b="0" i="0" u="none" strike="noStrike" kern="1200" cap="none" spc="0" normalizeH="0" baseline="0" noProof="0">
                          <a:ln>
                            <a:noFill/>
                          </a:ln>
                          <a:solidFill>
                            <a:prstClr val="black"/>
                          </a:solidFill>
                          <a:effectLst/>
                          <a:uLnTx/>
                          <a:uFillTx/>
                          <a:latin typeface="+mn-lt"/>
                          <a:ea typeface="+mn-ea"/>
                          <a:cs typeface="+mn-cs"/>
                        </a:rPr>
                        <a:t>
 Mahlzeit.
Kurze Frage.
Wird das große Bosch Akku Radio GML demnächst noch mit Bluetooth heraus gebracht?
Wäre echt super.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338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2018-04-04 16:05:18 </a:t>
                      </a:r>
                      <a:r>
                        <a:rPr kumimoji="0" lang="de-DE" sz="1000" b="0" i="0" u="none" strike="noStrike" kern="1200" cap="none" spc="0" normalizeH="0" baseline="0" noProof="0">
                          <a:ln>
                            <a:noFill/>
                          </a:ln>
                          <a:solidFill>
                            <a:prstClr val="black"/>
                          </a:solidFill>
                          <a:effectLst/>
                          <a:uLnTx/>
                          <a:uFillTx/>
                          <a:latin typeface="+mn-lt"/>
                          <a:ea typeface="+mn-ea"/>
                          <a:cs typeface="+mn-cs"/>
                        </a:rPr>
                        <a:t>
 Kann Bosch vielleicht helfen/unterstützen?
https://www.facebook.com/heldenfuertiere/posts/1551393884959514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3675090"/>
                  </a:ext>
                </a:extLst>
              </a:tr>
            </a:tbl>
          </a:graphicData>
        </a:graphic>
      </p:graphicFrame>
      <p:sp>
        <p:nvSpPr>
          <p:cNvPr id="4" name="Text Placeholder 3">
            <a:extLst>
              <a:ext uri="{FF2B5EF4-FFF2-40B4-BE49-F238E27FC236}">
                <a16:creationId xmlns:a16="http://schemas.microsoft.com/office/drawing/2014/main" id="{E4A50FAD-3CED-4FD3-AEFE-6F89B92AA32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741856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11A48-78A9-4F01-B867-4ED2DBF7204A}"/>
              </a:ext>
            </a:extLst>
          </p:cNvPr>
          <p:cNvSpPr>
            <a:spLocks noGrp="1"/>
          </p:cNvSpPr>
          <p:nvPr>
            <p:ph type="title"/>
          </p:nvPr>
        </p:nvSpPr>
        <p:spPr/>
        <p:txBody>
          <a:bodyPr/>
          <a:lstStyle/>
          <a:p>
            <a:r>
              <a:rPr lang="en-US"/>
              <a:t>Facebook User Questions Table | Bosch Profi-Elektrowerkzeuge und Zubehör - 8 of 11</a:t>
            </a:r>
          </a:p>
        </p:txBody>
      </p:sp>
      <p:graphicFrame>
        <p:nvGraphicFramePr>
          <p:cNvPr id="5" name="Table Placeholder 4">
            <a:extLst>
              <a:ext uri="{FF2B5EF4-FFF2-40B4-BE49-F238E27FC236}">
                <a16:creationId xmlns:a16="http://schemas.microsoft.com/office/drawing/2014/main" id="{0697A288-4A8C-4577-A749-9251297A71D2}"/>
              </a:ext>
            </a:extLst>
          </p:cNvPr>
          <p:cNvGraphicFramePr>
            <a:graphicFrameLocks noGrp="1"/>
          </p:cNvGraphicFramePr>
          <p:nvPr>
            <p:ph type="tbl" sz="quarter" idx="13"/>
            <p:extLst>
              <p:ext uri="{D42A27DB-BD31-4B8C-83A1-F6EECF244321}">
                <p14:modId xmlns:p14="http://schemas.microsoft.com/office/powerpoint/2010/main" val="270946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73378175"/>
                    </a:ext>
                  </a:extLst>
                </a:gridCol>
                <a:gridCol w="822960">
                  <a:extLst>
                    <a:ext uri="{9D8B030D-6E8A-4147-A177-3AD203B41FA5}">
                      <a16:colId xmlns:a16="http://schemas.microsoft.com/office/drawing/2014/main" val="281862627"/>
                    </a:ext>
                  </a:extLst>
                </a:gridCol>
                <a:gridCol w="822960">
                  <a:extLst>
                    <a:ext uri="{9D8B030D-6E8A-4147-A177-3AD203B41FA5}">
                      <a16:colId xmlns:a16="http://schemas.microsoft.com/office/drawing/2014/main" val="3250359226"/>
                    </a:ext>
                  </a:extLst>
                </a:gridCol>
                <a:gridCol w="822960">
                  <a:extLst>
                    <a:ext uri="{9D8B030D-6E8A-4147-A177-3AD203B41FA5}">
                      <a16:colId xmlns:a16="http://schemas.microsoft.com/office/drawing/2014/main" val="3016351956"/>
                    </a:ext>
                  </a:extLst>
                </a:gridCol>
                <a:gridCol w="822960">
                  <a:extLst>
                    <a:ext uri="{9D8B030D-6E8A-4147-A177-3AD203B41FA5}">
                      <a16:colId xmlns:a16="http://schemas.microsoft.com/office/drawing/2014/main" val="6686569"/>
                    </a:ext>
                  </a:extLst>
                </a:gridCol>
                <a:gridCol w="822960">
                  <a:extLst>
                    <a:ext uri="{9D8B030D-6E8A-4147-A177-3AD203B41FA5}">
                      <a16:colId xmlns:a16="http://schemas.microsoft.com/office/drawing/2014/main" val="1340710272"/>
                    </a:ext>
                  </a:extLst>
                </a:gridCol>
                <a:gridCol w="658368">
                  <a:extLst>
                    <a:ext uri="{9D8B030D-6E8A-4147-A177-3AD203B41FA5}">
                      <a16:colId xmlns:a16="http://schemas.microsoft.com/office/drawing/2014/main" val="3380419196"/>
                    </a:ext>
                  </a:extLst>
                </a:gridCol>
                <a:gridCol w="822960">
                  <a:extLst>
                    <a:ext uri="{9D8B030D-6E8A-4147-A177-3AD203B41FA5}">
                      <a16:colId xmlns:a16="http://schemas.microsoft.com/office/drawing/2014/main" val="352580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1589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08:55:17 </a:t>
                      </a:r>
                      <a:r>
                        <a:rPr kumimoji="0" lang="de-DE" sz="1000" b="0" i="0" u="none" strike="noStrike" kern="1200" cap="none" spc="0" normalizeH="0" baseline="0" noProof="0">
                          <a:ln>
                            <a:noFill/>
                          </a:ln>
                          <a:solidFill>
                            <a:prstClr val="black"/>
                          </a:solidFill>
                          <a:effectLst/>
                          <a:uLnTx/>
                          <a:uFillTx/>
                          <a:latin typeface="+mn-lt"/>
                          <a:ea typeface="+mn-ea"/>
                          <a:cs typeface="+mn-cs"/>
                        </a:rPr>
                        <a:t>
 Guten Morgen.
Gibt es für den GBH 18v-20 eine lboxx einlage? Und wenn ja wo bekomm ich die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611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2018-03-23 15:36:20 </a:t>
                      </a:r>
                      <a:r>
                        <a:rPr kumimoji="0" lang="de-DE" sz="1000" b="0" i="0" u="none" strike="noStrike" kern="1200" cap="none" spc="0" normalizeH="0" baseline="0" noProof="0">
                          <a:ln>
                            <a:noFill/>
                          </a:ln>
                          <a:solidFill>
                            <a:prstClr val="black"/>
                          </a:solidFill>
                          <a:effectLst/>
                          <a:uLnTx/>
                          <a:uFillTx/>
                          <a:latin typeface="+mn-lt"/>
                          <a:ea typeface="+mn-ea"/>
                          <a:cs typeface="+mn-cs"/>
                        </a:rPr>
                        <a:t>
 Hi, gibt es irgendwo eine Telefonnummer zur Produktberatung, wenn man was auf der HP nicht findet?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627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2018-03-22 17:51:47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#builtwithBosch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1575988"/>
                  </a:ext>
                </a:extLst>
              </a:tr>
            </a:tbl>
          </a:graphicData>
        </a:graphic>
      </p:graphicFrame>
      <p:sp>
        <p:nvSpPr>
          <p:cNvPr id="4" name="Text Placeholder 3">
            <a:extLst>
              <a:ext uri="{FF2B5EF4-FFF2-40B4-BE49-F238E27FC236}">
                <a16:creationId xmlns:a16="http://schemas.microsoft.com/office/drawing/2014/main" id="{61A50B81-96C3-4AC9-82CD-66E00DE66FC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030972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0548-BE20-4541-BB8C-E3974209DA2A}"/>
              </a:ext>
            </a:extLst>
          </p:cNvPr>
          <p:cNvSpPr>
            <a:spLocks noGrp="1"/>
          </p:cNvSpPr>
          <p:nvPr>
            <p:ph type="title"/>
          </p:nvPr>
        </p:nvSpPr>
        <p:spPr/>
        <p:txBody>
          <a:bodyPr/>
          <a:lstStyle/>
          <a:p>
            <a:r>
              <a:rPr lang="en-US"/>
              <a:t>Facebook User Questions Table | Bosch Profi-Elektrowerkzeuge und Zubehör - 9 of 11</a:t>
            </a:r>
          </a:p>
        </p:txBody>
      </p:sp>
      <p:graphicFrame>
        <p:nvGraphicFramePr>
          <p:cNvPr id="5" name="Table Placeholder 4">
            <a:extLst>
              <a:ext uri="{FF2B5EF4-FFF2-40B4-BE49-F238E27FC236}">
                <a16:creationId xmlns:a16="http://schemas.microsoft.com/office/drawing/2014/main" id="{7C8AB6A5-D12B-4BC6-A409-A89E1CAEA2AF}"/>
              </a:ext>
            </a:extLst>
          </p:cNvPr>
          <p:cNvGraphicFramePr>
            <a:graphicFrameLocks noGrp="1"/>
          </p:cNvGraphicFramePr>
          <p:nvPr>
            <p:ph type="tbl" sz="quarter" idx="13"/>
            <p:extLst>
              <p:ext uri="{D42A27DB-BD31-4B8C-83A1-F6EECF244321}">
                <p14:modId xmlns:p14="http://schemas.microsoft.com/office/powerpoint/2010/main" val="84970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9888138"/>
                    </a:ext>
                  </a:extLst>
                </a:gridCol>
                <a:gridCol w="822960">
                  <a:extLst>
                    <a:ext uri="{9D8B030D-6E8A-4147-A177-3AD203B41FA5}">
                      <a16:colId xmlns:a16="http://schemas.microsoft.com/office/drawing/2014/main" val="2455603935"/>
                    </a:ext>
                  </a:extLst>
                </a:gridCol>
                <a:gridCol w="822960">
                  <a:extLst>
                    <a:ext uri="{9D8B030D-6E8A-4147-A177-3AD203B41FA5}">
                      <a16:colId xmlns:a16="http://schemas.microsoft.com/office/drawing/2014/main" val="3456306749"/>
                    </a:ext>
                  </a:extLst>
                </a:gridCol>
                <a:gridCol w="822960">
                  <a:extLst>
                    <a:ext uri="{9D8B030D-6E8A-4147-A177-3AD203B41FA5}">
                      <a16:colId xmlns:a16="http://schemas.microsoft.com/office/drawing/2014/main" val="4215593601"/>
                    </a:ext>
                  </a:extLst>
                </a:gridCol>
                <a:gridCol w="822960">
                  <a:extLst>
                    <a:ext uri="{9D8B030D-6E8A-4147-A177-3AD203B41FA5}">
                      <a16:colId xmlns:a16="http://schemas.microsoft.com/office/drawing/2014/main" val="1475008058"/>
                    </a:ext>
                  </a:extLst>
                </a:gridCol>
                <a:gridCol w="822960">
                  <a:extLst>
                    <a:ext uri="{9D8B030D-6E8A-4147-A177-3AD203B41FA5}">
                      <a16:colId xmlns:a16="http://schemas.microsoft.com/office/drawing/2014/main" val="955020089"/>
                    </a:ext>
                  </a:extLst>
                </a:gridCol>
                <a:gridCol w="658368">
                  <a:extLst>
                    <a:ext uri="{9D8B030D-6E8A-4147-A177-3AD203B41FA5}">
                      <a16:colId xmlns:a16="http://schemas.microsoft.com/office/drawing/2014/main" val="3294060254"/>
                    </a:ext>
                  </a:extLst>
                </a:gridCol>
                <a:gridCol w="822960">
                  <a:extLst>
                    <a:ext uri="{9D8B030D-6E8A-4147-A177-3AD203B41FA5}">
                      <a16:colId xmlns:a16="http://schemas.microsoft.com/office/drawing/2014/main" val="30059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0600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2018-03-21 16:08:29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#buildwithbosch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84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2018-03-20 10:40:10 </a:t>
                      </a:r>
                      <a:r>
                        <a:rPr kumimoji="0" lang="de-DE" sz="1000" b="0" i="0" u="none" strike="noStrike" kern="1200" cap="none" spc="0" normalizeH="0" baseline="0" noProof="0">
                          <a:ln>
                            <a:noFill/>
                          </a:ln>
                          <a:solidFill>
                            <a:prstClr val="black"/>
                          </a:solidFill>
                          <a:effectLst/>
                          <a:uLnTx/>
                          <a:uFillTx/>
                          <a:latin typeface="+mn-lt"/>
                          <a:ea typeface="+mn-ea"/>
                          <a:cs typeface="+mn-cs"/>
                        </a:rPr>
                        <a:t>
 Ich bin Fliesenleger und möchte mir ein kreuzlinienläser kaufen mich interessiert der gll 3 80 p und was ist der Unterschied zum c außer die App Funktion!?! Lohnt sich der Preis Unterschied und wenn ja...warum!?! Und welche Halterung ist die beste für mich und das Gerät... Stativ kommt nicht in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3064500"/>
                  </a:ext>
                </a:extLst>
              </a:tr>
            </a:tbl>
          </a:graphicData>
        </a:graphic>
      </p:graphicFrame>
      <p:sp>
        <p:nvSpPr>
          <p:cNvPr id="4" name="Text Placeholder 3">
            <a:extLst>
              <a:ext uri="{FF2B5EF4-FFF2-40B4-BE49-F238E27FC236}">
                <a16:creationId xmlns:a16="http://schemas.microsoft.com/office/drawing/2014/main" id="{25011A47-3081-44A6-9469-07FCED6BFB8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103773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7DA40-7A5C-4245-9079-B68AA6D14E3D}"/>
              </a:ext>
            </a:extLst>
          </p:cNvPr>
          <p:cNvSpPr>
            <a:spLocks noGrp="1"/>
          </p:cNvSpPr>
          <p:nvPr>
            <p:ph type="title"/>
          </p:nvPr>
        </p:nvSpPr>
        <p:spPr/>
        <p:txBody>
          <a:bodyPr/>
          <a:lstStyle/>
          <a:p>
            <a:r>
              <a:rPr lang="en-US"/>
              <a:t>Facebook User Questions Table | Bosch Profi-Elektrowerkzeuge und Zubehör - 10 of 11</a:t>
            </a:r>
          </a:p>
        </p:txBody>
      </p:sp>
      <p:graphicFrame>
        <p:nvGraphicFramePr>
          <p:cNvPr id="5" name="Table Placeholder 4">
            <a:extLst>
              <a:ext uri="{FF2B5EF4-FFF2-40B4-BE49-F238E27FC236}">
                <a16:creationId xmlns:a16="http://schemas.microsoft.com/office/drawing/2014/main" id="{22BA535D-C49E-4012-8583-B41FF5B215A6}"/>
              </a:ext>
            </a:extLst>
          </p:cNvPr>
          <p:cNvGraphicFramePr>
            <a:graphicFrameLocks noGrp="1"/>
          </p:cNvGraphicFramePr>
          <p:nvPr>
            <p:ph type="tbl" sz="quarter" idx="13"/>
            <p:extLst>
              <p:ext uri="{D42A27DB-BD31-4B8C-83A1-F6EECF244321}">
                <p14:modId xmlns:p14="http://schemas.microsoft.com/office/powerpoint/2010/main" val="47099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89498493"/>
                    </a:ext>
                  </a:extLst>
                </a:gridCol>
                <a:gridCol w="822960">
                  <a:extLst>
                    <a:ext uri="{9D8B030D-6E8A-4147-A177-3AD203B41FA5}">
                      <a16:colId xmlns:a16="http://schemas.microsoft.com/office/drawing/2014/main" val="388116814"/>
                    </a:ext>
                  </a:extLst>
                </a:gridCol>
                <a:gridCol w="822960">
                  <a:extLst>
                    <a:ext uri="{9D8B030D-6E8A-4147-A177-3AD203B41FA5}">
                      <a16:colId xmlns:a16="http://schemas.microsoft.com/office/drawing/2014/main" val="3087760317"/>
                    </a:ext>
                  </a:extLst>
                </a:gridCol>
                <a:gridCol w="822960">
                  <a:extLst>
                    <a:ext uri="{9D8B030D-6E8A-4147-A177-3AD203B41FA5}">
                      <a16:colId xmlns:a16="http://schemas.microsoft.com/office/drawing/2014/main" val="307901382"/>
                    </a:ext>
                  </a:extLst>
                </a:gridCol>
                <a:gridCol w="822960">
                  <a:extLst>
                    <a:ext uri="{9D8B030D-6E8A-4147-A177-3AD203B41FA5}">
                      <a16:colId xmlns:a16="http://schemas.microsoft.com/office/drawing/2014/main" val="2089774996"/>
                    </a:ext>
                  </a:extLst>
                </a:gridCol>
                <a:gridCol w="822960">
                  <a:extLst>
                    <a:ext uri="{9D8B030D-6E8A-4147-A177-3AD203B41FA5}">
                      <a16:colId xmlns:a16="http://schemas.microsoft.com/office/drawing/2014/main" val="2378023486"/>
                    </a:ext>
                  </a:extLst>
                </a:gridCol>
                <a:gridCol w="658368">
                  <a:extLst>
                    <a:ext uri="{9D8B030D-6E8A-4147-A177-3AD203B41FA5}">
                      <a16:colId xmlns:a16="http://schemas.microsoft.com/office/drawing/2014/main" val="1066609502"/>
                    </a:ext>
                  </a:extLst>
                </a:gridCol>
                <a:gridCol w="822960">
                  <a:extLst>
                    <a:ext uri="{9D8B030D-6E8A-4147-A177-3AD203B41FA5}">
                      <a16:colId xmlns:a16="http://schemas.microsoft.com/office/drawing/2014/main" val="176714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778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2018-03-18 10:20:35 </a:t>
                      </a:r>
                      <a:r>
                        <a:rPr kumimoji="0" lang="de-DE" sz="1000" b="0" i="0" u="none" strike="noStrike" kern="1200" cap="none" spc="0" normalizeH="0" baseline="0" noProof="0">
                          <a:ln>
                            <a:noFill/>
                          </a:ln>
                          <a:solidFill>
                            <a:prstClr val="black"/>
                          </a:solidFill>
                          <a:effectLst/>
                          <a:uLnTx/>
                          <a:uFillTx/>
                          <a:latin typeface="+mn-lt"/>
                          <a:ea typeface="+mn-ea"/>
                          <a:cs typeface="+mn-cs"/>
                        </a:rPr>
                        <a:t>
 Hallo liebe Leute, gibts von Euch auch mal eine Presse für Rohrfittings, so wie z.B. von Romax?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14:51:23</a:t>
                      </a:r>
                    </a:p>
                  </a:txBody>
                  <a:tcPr/>
                </a:tc>
                <a:extLst>
                  <a:ext uri="{0D108BD9-81ED-4DB2-BD59-A6C34878D82A}">
                    <a16:rowId xmlns:a16="http://schemas.microsoft.com/office/drawing/2014/main" val="280716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2018-03-14 20:38:25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Gibt es aktuell oder in nächster Zeit einen L-Boxx Einsatz für die Bosch GLI 1900? Danke schonmal. VG 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14:47:57</a:t>
                      </a:r>
                    </a:p>
                  </a:txBody>
                  <a:tcPr/>
                </a:tc>
                <a:extLst>
                  <a:ext uri="{0D108BD9-81ED-4DB2-BD59-A6C34878D82A}">
                    <a16:rowId xmlns:a16="http://schemas.microsoft.com/office/drawing/2014/main" val="399185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2018-03-09 20:25:49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wann wird endlich ein kleiner 12 (10,8V) Volt Bohrhammer gebaut????  Hab das 10,8V System und warte Sehnsüchtig darauf. In Grün gibts das ja schon eine halbe Ewigkeit. 
Herzliche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14:49:35</a:t>
                      </a:r>
                    </a:p>
                  </a:txBody>
                  <a:tcPr/>
                </a:tc>
                <a:extLst>
                  <a:ext uri="{0D108BD9-81ED-4DB2-BD59-A6C34878D82A}">
                    <a16:rowId xmlns:a16="http://schemas.microsoft.com/office/drawing/2014/main" val="3743532573"/>
                  </a:ext>
                </a:extLst>
              </a:tr>
            </a:tbl>
          </a:graphicData>
        </a:graphic>
      </p:graphicFrame>
      <p:sp>
        <p:nvSpPr>
          <p:cNvPr id="4" name="Text Placeholder 3">
            <a:extLst>
              <a:ext uri="{FF2B5EF4-FFF2-40B4-BE49-F238E27FC236}">
                <a16:creationId xmlns:a16="http://schemas.microsoft.com/office/drawing/2014/main" id="{DF23D50A-5E74-4BD1-961A-B0147F62017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78265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8C63-E1D4-47EF-9548-AAEA41D122E9}"/>
              </a:ext>
            </a:extLst>
          </p:cNvPr>
          <p:cNvSpPr>
            <a:spLocks noGrp="1"/>
          </p:cNvSpPr>
          <p:nvPr>
            <p:ph type="title"/>
          </p:nvPr>
        </p:nvSpPr>
        <p:spPr/>
        <p:txBody>
          <a:bodyPr/>
          <a:lstStyle/>
          <a:p>
            <a:r>
              <a:rPr lang="en-US"/>
              <a:t>Facebook User Questions Table | Bosch Profi-Elektrowerkzeuge und Zubehör - 11 of 11</a:t>
            </a:r>
          </a:p>
        </p:txBody>
      </p:sp>
      <p:graphicFrame>
        <p:nvGraphicFramePr>
          <p:cNvPr id="5" name="Table Placeholder 4">
            <a:extLst>
              <a:ext uri="{FF2B5EF4-FFF2-40B4-BE49-F238E27FC236}">
                <a16:creationId xmlns:a16="http://schemas.microsoft.com/office/drawing/2014/main" id="{BB626827-278D-4378-8637-DB4F3ADA041C}"/>
              </a:ext>
            </a:extLst>
          </p:cNvPr>
          <p:cNvGraphicFramePr>
            <a:graphicFrameLocks noGrp="1"/>
          </p:cNvGraphicFramePr>
          <p:nvPr>
            <p:ph type="tbl" sz="quarter" idx="13"/>
            <p:extLst>
              <p:ext uri="{D42A27DB-BD31-4B8C-83A1-F6EECF244321}">
                <p14:modId xmlns:p14="http://schemas.microsoft.com/office/powerpoint/2010/main" val="414689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21422505"/>
                    </a:ext>
                  </a:extLst>
                </a:gridCol>
                <a:gridCol w="822960">
                  <a:extLst>
                    <a:ext uri="{9D8B030D-6E8A-4147-A177-3AD203B41FA5}">
                      <a16:colId xmlns:a16="http://schemas.microsoft.com/office/drawing/2014/main" val="158273026"/>
                    </a:ext>
                  </a:extLst>
                </a:gridCol>
                <a:gridCol w="822960">
                  <a:extLst>
                    <a:ext uri="{9D8B030D-6E8A-4147-A177-3AD203B41FA5}">
                      <a16:colId xmlns:a16="http://schemas.microsoft.com/office/drawing/2014/main" val="690543762"/>
                    </a:ext>
                  </a:extLst>
                </a:gridCol>
                <a:gridCol w="822960">
                  <a:extLst>
                    <a:ext uri="{9D8B030D-6E8A-4147-A177-3AD203B41FA5}">
                      <a16:colId xmlns:a16="http://schemas.microsoft.com/office/drawing/2014/main" val="3471394504"/>
                    </a:ext>
                  </a:extLst>
                </a:gridCol>
                <a:gridCol w="822960">
                  <a:extLst>
                    <a:ext uri="{9D8B030D-6E8A-4147-A177-3AD203B41FA5}">
                      <a16:colId xmlns:a16="http://schemas.microsoft.com/office/drawing/2014/main" val="482807134"/>
                    </a:ext>
                  </a:extLst>
                </a:gridCol>
                <a:gridCol w="822960">
                  <a:extLst>
                    <a:ext uri="{9D8B030D-6E8A-4147-A177-3AD203B41FA5}">
                      <a16:colId xmlns:a16="http://schemas.microsoft.com/office/drawing/2014/main" val="1411546105"/>
                    </a:ext>
                  </a:extLst>
                </a:gridCol>
                <a:gridCol w="658368">
                  <a:extLst>
                    <a:ext uri="{9D8B030D-6E8A-4147-A177-3AD203B41FA5}">
                      <a16:colId xmlns:a16="http://schemas.microsoft.com/office/drawing/2014/main" val="2527081227"/>
                    </a:ext>
                  </a:extLst>
                </a:gridCol>
                <a:gridCol w="822960">
                  <a:extLst>
                    <a:ext uri="{9D8B030D-6E8A-4147-A177-3AD203B41FA5}">
                      <a16:colId xmlns:a16="http://schemas.microsoft.com/office/drawing/2014/main" val="237901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6617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20:36:44 </a:t>
                      </a:r>
                      <a:r>
                        <a:rPr kumimoji="0" lang="de-DE" sz="1000" b="0" i="0" u="none" strike="noStrike" kern="1200" cap="none" spc="0" normalizeH="0" baseline="0" noProof="0">
                          <a:ln>
                            <a:noFill/>
                          </a:ln>
                          <a:solidFill>
                            <a:prstClr val="black"/>
                          </a:solidFill>
                          <a:effectLst/>
                          <a:uLnTx/>
                          <a:uFillTx/>
                          <a:latin typeface="+mn-lt"/>
                          <a:ea typeface="+mn-ea"/>
                          <a:cs typeface="+mn-cs"/>
                        </a:rPr>
                        <a:t>
 Eigentlich war ich immer sehr von den Geräten überzeugt, aber das ein Staubsauger nach 16 Monaten schon den Geist aufgibt, obwohl er nicht täglich im Betrieb ist finde ich nicht so toll. Soll man sich bei einer Garantie von 1 Jahr immer einen neuen Staubsauger kaufen?
Bin echt am überlegen ob mein nächster wieder ein Bosch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1952739"/>
                  </a:ext>
                </a:extLst>
              </a:tr>
            </a:tbl>
          </a:graphicData>
        </a:graphic>
      </p:graphicFrame>
      <p:sp>
        <p:nvSpPr>
          <p:cNvPr id="4" name="Text Placeholder 3">
            <a:extLst>
              <a:ext uri="{FF2B5EF4-FFF2-40B4-BE49-F238E27FC236}">
                <a16:creationId xmlns:a16="http://schemas.microsoft.com/office/drawing/2014/main" id="{A220D5B9-225E-4C24-AED1-8F348D2D751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193932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409C0-92D9-44F2-A2FF-18B28F36FFA3}"/>
              </a:ext>
            </a:extLst>
          </p:cNvPr>
          <p:cNvSpPr>
            <a:spLocks noGrp="1"/>
          </p:cNvSpPr>
          <p:nvPr>
            <p:ph type="title"/>
          </p:nvPr>
        </p:nvSpPr>
        <p:spPr/>
        <p:txBody>
          <a:bodyPr/>
          <a:lstStyle/>
          <a:p>
            <a:r>
              <a:rPr lang="en-US"/>
              <a:t>Facebook Response Times Distribution | Bosch Profi-Elektrowerkzeuge und Zubehör</a:t>
            </a:r>
          </a:p>
        </p:txBody>
      </p:sp>
      <p:graphicFrame>
        <p:nvGraphicFramePr>
          <p:cNvPr id="6" name="Chart Placeholder 5">
            <a:extLst>
              <a:ext uri="{FF2B5EF4-FFF2-40B4-BE49-F238E27FC236}">
                <a16:creationId xmlns:a16="http://schemas.microsoft.com/office/drawing/2014/main" id="{F3357998-15E9-4926-B6C1-D9D004649FC1}"/>
              </a:ext>
            </a:extLst>
          </p:cNvPr>
          <p:cNvGraphicFramePr>
            <a:graphicFrameLocks noGrp="1"/>
          </p:cNvGraphicFramePr>
          <p:nvPr>
            <p:ph type="chart" sz="quarter" idx="13"/>
            <p:extLst>
              <p:ext uri="{D42A27DB-BD31-4B8C-83A1-F6EECF244321}">
                <p14:modId xmlns:p14="http://schemas.microsoft.com/office/powerpoint/2010/main" val="512624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56213-9A02-40CA-A172-030B9530B36B}"/>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FC574A13-01E2-4801-8FB6-65B78B7C67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1984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F0A07-5A09-4A41-BCA5-C945C0978D6A}"/>
              </a:ext>
            </a:extLst>
          </p:cNvPr>
          <p:cNvSpPr>
            <a:spLocks noGrp="1"/>
          </p:cNvSpPr>
          <p:nvPr>
            <p:ph type="title"/>
          </p:nvPr>
        </p:nvSpPr>
        <p:spPr/>
        <p:txBody>
          <a:bodyPr/>
          <a:lstStyle/>
          <a:p>
            <a:r>
              <a:rPr lang="en-US"/>
              <a:t>Facebook Private Conversations Response Times Distribution | Bosch Profi-Elektrowerkzeuge und Zubehör</a:t>
            </a:r>
          </a:p>
        </p:txBody>
      </p:sp>
      <p:graphicFrame>
        <p:nvGraphicFramePr>
          <p:cNvPr id="6" name="Chart Placeholder 5">
            <a:extLst>
              <a:ext uri="{FF2B5EF4-FFF2-40B4-BE49-F238E27FC236}">
                <a16:creationId xmlns:a16="http://schemas.microsoft.com/office/drawing/2014/main" id="{306D596E-5C72-49E9-BD74-63E92429022D}"/>
              </a:ext>
            </a:extLst>
          </p:cNvPr>
          <p:cNvGraphicFramePr>
            <a:graphicFrameLocks noGrp="1"/>
          </p:cNvGraphicFramePr>
          <p:nvPr>
            <p:ph type="chart" sz="quarter" idx="13"/>
            <p:extLst>
              <p:ext uri="{D42A27DB-BD31-4B8C-83A1-F6EECF244321}">
                <p14:modId xmlns:p14="http://schemas.microsoft.com/office/powerpoint/2010/main" val="2615140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162ED-B518-42F3-89DD-7329D81E4BB9}"/>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4D6B482-3C53-453F-B367-28F810761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46736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53A12-ED72-47D6-9C9D-E41568F5892C}"/>
              </a:ext>
            </a:extLst>
          </p:cNvPr>
          <p:cNvSpPr>
            <a:spLocks noGrp="1"/>
          </p:cNvSpPr>
          <p:nvPr>
            <p:ph type="title"/>
          </p:nvPr>
        </p:nvSpPr>
        <p:spPr/>
        <p:txBody>
          <a:bodyPr/>
          <a:lstStyle/>
          <a:p>
            <a:r>
              <a:rPr lang="en-US"/>
              <a:t>Facebook Avg. Response Time of Incoming Requests (in sec.) | Bosch Profi-Elektrowerkzeuge und Zubehör</a:t>
            </a:r>
          </a:p>
        </p:txBody>
      </p:sp>
      <p:graphicFrame>
        <p:nvGraphicFramePr>
          <p:cNvPr id="6" name="Chart Placeholder 5">
            <a:extLst>
              <a:ext uri="{FF2B5EF4-FFF2-40B4-BE49-F238E27FC236}">
                <a16:creationId xmlns:a16="http://schemas.microsoft.com/office/drawing/2014/main" id="{3C5BC493-FBEF-4F93-8DA3-00534A3F6162}"/>
              </a:ext>
            </a:extLst>
          </p:cNvPr>
          <p:cNvGraphicFramePr>
            <a:graphicFrameLocks noGrp="1"/>
          </p:cNvGraphicFramePr>
          <p:nvPr>
            <p:ph type="chart" sz="quarter" idx="13"/>
            <p:extLst>
              <p:ext uri="{D42A27DB-BD31-4B8C-83A1-F6EECF244321}">
                <p14:modId xmlns:p14="http://schemas.microsoft.com/office/powerpoint/2010/main" val="4110747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80856-EB36-4AD5-9D9C-4FA0F91741E3}"/>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05D30AD4-4FB2-4EC8-B66C-B3B483A742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8572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8CBA8-E3DE-4AFB-8295-0C6E6213BF8E}"/>
              </a:ext>
            </a:extLst>
          </p:cNvPr>
          <p:cNvSpPr>
            <a:spLocks noGrp="1"/>
          </p:cNvSpPr>
          <p:nvPr>
            <p:ph type="title"/>
          </p:nvPr>
        </p:nvSpPr>
        <p:spPr/>
        <p:txBody>
          <a:bodyPr/>
          <a:lstStyle/>
          <a:p>
            <a:r>
              <a:rPr lang="en-US"/>
              <a:t>Facebook Comments Table | Bosch Profi-Elektrowerkzeuge und Zubehör - 1 of 4</a:t>
            </a:r>
          </a:p>
        </p:txBody>
      </p:sp>
      <p:graphicFrame>
        <p:nvGraphicFramePr>
          <p:cNvPr id="5" name="Table Placeholder 4">
            <a:extLst>
              <a:ext uri="{FF2B5EF4-FFF2-40B4-BE49-F238E27FC236}">
                <a16:creationId xmlns:a16="http://schemas.microsoft.com/office/drawing/2014/main" id="{1D212232-975A-401E-9443-2FF796E11400}"/>
              </a:ext>
            </a:extLst>
          </p:cNvPr>
          <p:cNvGraphicFramePr>
            <a:graphicFrameLocks noGrp="1"/>
          </p:cNvGraphicFramePr>
          <p:nvPr>
            <p:ph type="tbl" sz="quarter" idx="13"/>
            <p:extLst>
              <p:ext uri="{D42A27DB-BD31-4B8C-83A1-F6EECF244321}">
                <p14:modId xmlns:p14="http://schemas.microsoft.com/office/powerpoint/2010/main" val="3498693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547741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423769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10:24:26 </a:t>
                      </a:r>
                      <a:r>
                        <a:rPr kumimoji="0" lang="de-DE" sz="1000" b="0" i="0" u="none" strike="noStrike" kern="1200" cap="none" spc="0" normalizeH="0" baseline="0" noProof="0">
                          <a:ln>
                            <a:noFill/>
                          </a:ln>
                          <a:solidFill>
                            <a:prstClr val="black"/>
                          </a:solidFill>
                          <a:effectLst/>
                          <a:uLnTx/>
                          <a:uFillTx/>
                          <a:latin typeface="+mn-lt"/>
                          <a:ea typeface="+mn-ea"/>
                          <a:cs typeface="+mn-cs"/>
                        </a:rPr>
                        <a:t>
 Hi Rene, das sollte natürlich nicht passieren! Kannst du dich bitte direkt an unsere Kollegen vom Service wenden, damit wir gezielt auf diese Situation eingehen können? Rufe dazu einfach unter dieser Nummer an 0711/40040460, oder schreibe eine Mail an Kundenberatung.ew@de.bosch.com.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1050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07:56:13 </a:t>
                      </a:r>
                      <a:r>
                        <a:rPr kumimoji="0" lang="de-DE" sz="1000" b="0" i="0" u="none" strike="noStrike" kern="1200" cap="none" spc="0" normalizeH="0" baseline="0" noProof="0">
                          <a:ln>
                            <a:noFill/>
                          </a:ln>
                          <a:solidFill>
                            <a:prstClr val="black"/>
                          </a:solidFill>
                          <a:effectLst/>
                          <a:uLnTx/>
                          <a:uFillTx/>
                          <a:latin typeface="+mn-lt"/>
                          <a:ea typeface="+mn-ea"/>
                          <a:cs typeface="+mn-cs"/>
                        </a:rPr>
                        <a:t>
 Verramschen würde ich nicht gerade sagen. Verramscht wird es im Internet, denn die Preise sind im Baumarkt deutlich höher als der Preis im Netz. Und es soll Leute geben, die keine Handwerker sind, also auch nicht über deren Bezugquellen bescheidwissen, aber ein Hochwertiges Produkt möchten. Und so lange Bosch nicht anfängt die Qualität zu vernachlässigen, können sie meinetwegen auch bei Aldi verkauft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4122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07:53:53 </a:t>
                      </a:r>
                      <a:r>
                        <a:rPr kumimoji="0" lang="en-US" sz="1000" b="0" i="0" u="none" strike="noStrike" kern="1200" cap="none" spc="0" normalizeH="0" baseline="0" noProof="0">
                          <a:ln>
                            <a:noFill/>
                          </a:ln>
                          <a:solidFill>
                            <a:prstClr val="black"/>
                          </a:solidFill>
                          <a:effectLst/>
                          <a:uLnTx/>
                          <a:uFillTx/>
                          <a:latin typeface="+mn-lt"/>
                          <a:ea typeface="+mn-ea"/>
                          <a:cs typeface="+mn-cs"/>
                        </a:rPr>
                        <a:t>
 Adrian Ziegler Lucas Büdel Jan Hug Martin Berger</a:t>
                      </a:r>
                    </a:p>
                  </a:txBody>
                  <a:tcPr/>
                </a:tc>
                <a:extLst>
                  <a:ext uri="{0D108BD9-81ED-4DB2-BD59-A6C34878D82A}">
                    <a16:rowId xmlns:a16="http://schemas.microsoft.com/office/drawing/2014/main" val="26610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05:35:47 </a:t>
                      </a:r>
                      <a:r>
                        <a:rPr kumimoji="0" lang="de-DE" sz="1000" b="0" i="0" u="none" strike="noStrike" kern="1200" cap="none" spc="0" normalizeH="0" baseline="0" noProof="0">
                          <a:ln>
                            <a:noFill/>
                          </a:ln>
                          <a:solidFill>
                            <a:prstClr val="black"/>
                          </a:solidFill>
                          <a:effectLst/>
                          <a:uLnTx/>
                          <a:uFillTx/>
                          <a:latin typeface="+mn-lt"/>
                          <a:ea typeface="+mn-ea"/>
                          <a:cs typeface="+mn-cs"/>
                        </a:rPr>
                        <a:t>
 Vielen Dank 🙏🏼 
Finde ich auch unmöglich - und ich arbeite im Fachhandel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7067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03:35:23 </a:t>
                      </a:r>
                      <a:r>
                        <a:rPr kumimoji="0" lang="en-US" sz="1000" b="0" i="0" u="none" strike="noStrike" kern="1200" cap="none" spc="0" normalizeH="0" baseline="0" noProof="0">
                          <a:ln>
                            <a:noFill/>
                          </a:ln>
                          <a:solidFill>
                            <a:prstClr val="black"/>
                          </a:solidFill>
                          <a:effectLst/>
                          <a:uLnTx/>
                          <a:uFillTx/>
                          <a:latin typeface="+mn-lt"/>
                          <a:ea typeface="+mn-ea"/>
                          <a:cs typeface="+mn-cs"/>
                        </a:rPr>
                        <a:t>
 Eure Meißel waren auch schonmal besser 😡</a:t>
                      </a:r>
                    </a:p>
                  </a:txBody>
                  <a:tcPr/>
                </a:tc>
                <a:extLst>
                  <a:ext uri="{0D108BD9-81ED-4DB2-BD59-A6C34878D82A}">
                    <a16:rowId xmlns:a16="http://schemas.microsoft.com/office/drawing/2014/main" val="287083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00:30:00 </a:t>
                      </a:r>
                      <a:r>
                        <a:rPr kumimoji="0" lang="de-DE" sz="1000" b="0" i="0" u="none" strike="noStrike" kern="1200" cap="none" spc="0" normalizeH="0" baseline="0" noProof="0">
                          <a:ln>
                            <a:noFill/>
                          </a:ln>
                          <a:solidFill>
                            <a:prstClr val="black"/>
                          </a:solidFill>
                          <a:effectLst/>
                          <a:uLnTx/>
                          <a:uFillTx/>
                          <a:latin typeface="+mn-lt"/>
                          <a:ea typeface="+mn-ea"/>
                          <a:cs typeface="+mn-cs"/>
                        </a:rPr>
                        <a:t>
 Find es trotz allem ne schande, daß Bosch Professionell in jedem Baumarkt verramscht wird .... schade Bosch man kann sich auch mit Gewalt den Namen kaputt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8760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21:37:52 </a:t>
                      </a:r>
                      <a:r>
                        <a:rPr kumimoji="0" lang="de-DE" sz="1000" b="0" i="0" u="none" strike="noStrike" kern="1200" cap="none" spc="0" normalizeH="0" baseline="0" noProof="0">
                          <a:ln>
                            <a:noFill/>
                          </a:ln>
                          <a:solidFill>
                            <a:prstClr val="black"/>
                          </a:solidFill>
                          <a:effectLst/>
                          <a:uLnTx/>
                          <a:uFillTx/>
                          <a:latin typeface="+mn-lt"/>
                          <a:ea typeface="+mn-ea"/>
                          <a:cs typeface="+mn-cs"/>
                        </a:rPr>
                        <a:t>
 Peter Deufel natürlich. Und beim GWS sollte man auch nichts anderes nehmen. Ändert aber alles nichts an dem Feld auf der Karte.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6890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21:21:05 </a:t>
                      </a:r>
                      <a:r>
                        <a:rPr kumimoji="0" lang="de-DE" sz="1000" b="0" i="0" u="none" strike="noStrike" kern="1200" cap="none" spc="0" normalizeH="0" baseline="0" noProof="0">
                          <a:ln>
                            <a:noFill/>
                          </a:ln>
                          <a:solidFill>
                            <a:prstClr val="black"/>
                          </a:solidFill>
                          <a:effectLst/>
                          <a:uLnTx/>
                          <a:uFillTx/>
                          <a:latin typeface="+mn-lt"/>
                          <a:ea typeface="+mn-ea"/>
                          <a:cs typeface="+mn-cs"/>
                        </a:rPr>
                        <a:t>
 Dustin Jakob des is was für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08891773"/>
                  </a:ext>
                </a:extLst>
              </a:tr>
            </a:tbl>
          </a:graphicData>
        </a:graphic>
      </p:graphicFrame>
      <p:sp>
        <p:nvSpPr>
          <p:cNvPr id="4" name="Text Placeholder 3">
            <a:extLst>
              <a:ext uri="{FF2B5EF4-FFF2-40B4-BE49-F238E27FC236}">
                <a16:creationId xmlns:a16="http://schemas.microsoft.com/office/drawing/2014/main" id="{E0206163-9CF6-4FF8-8E05-C7010A86296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149201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777DD-AD9E-4B0C-A968-15182F81CCF5}"/>
              </a:ext>
            </a:extLst>
          </p:cNvPr>
          <p:cNvSpPr>
            <a:spLocks noGrp="1"/>
          </p:cNvSpPr>
          <p:nvPr>
            <p:ph type="title"/>
          </p:nvPr>
        </p:nvSpPr>
        <p:spPr/>
        <p:txBody>
          <a:bodyPr/>
          <a:lstStyle/>
          <a:p>
            <a:r>
              <a:rPr lang="en-US"/>
              <a:t>Facebook Comments Table | Bosch Profi-Elektrowerkzeuge und Zubehör - 2 of 4</a:t>
            </a:r>
          </a:p>
        </p:txBody>
      </p:sp>
      <p:graphicFrame>
        <p:nvGraphicFramePr>
          <p:cNvPr id="5" name="Table Placeholder 4">
            <a:extLst>
              <a:ext uri="{FF2B5EF4-FFF2-40B4-BE49-F238E27FC236}">
                <a16:creationId xmlns:a16="http://schemas.microsoft.com/office/drawing/2014/main" id="{D63E8A58-04D5-48B1-AB88-2DBDBB5DCCB5}"/>
              </a:ext>
            </a:extLst>
          </p:cNvPr>
          <p:cNvGraphicFramePr>
            <a:graphicFrameLocks noGrp="1"/>
          </p:cNvGraphicFramePr>
          <p:nvPr>
            <p:ph type="tbl" sz="quarter" idx="13"/>
            <p:extLst>
              <p:ext uri="{D42A27DB-BD31-4B8C-83A1-F6EECF244321}">
                <p14:modId xmlns:p14="http://schemas.microsoft.com/office/powerpoint/2010/main" val="179026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49313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46779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21:20:27 </a:t>
                      </a:r>
                      <a:r>
                        <a:rPr kumimoji="0" lang="de-DE" sz="1000" b="0" i="0" u="none" strike="noStrike" kern="1200" cap="none" spc="0" normalizeH="0" baseline="0" noProof="0">
                          <a:ln>
                            <a:noFill/>
                          </a:ln>
                          <a:solidFill>
                            <a:prstClr val="black"/>
                          </a:solidFill>
                          <a:effectLst/>
                          <a:uLnTx/>
                          <a:uFillTx/>
                          <a:latin typeface="+mn-lt"/>
                          <a:ea typeface="+mn-ea"/>
                          <a:cs typeface="+mn-cs"/>
                        </a:rPr>
                        <a:t>
 Benedikt Gilbert beim GBH und dem GWS gibt es eine Sonseraktion mit 7,0 AH ProCore.....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9497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21:17:32 </a:t>
                      </a:r>
                      <a:r>
                        <a:rPr kumimoji="0" lang="de-DE" sz="1000" b="0" i="0" u="none" strike="noStrike" kern="1200" cap="none" spc="0" normalizeH="0" baseline="0" noProof="0">
                          <a:ln>
                            <a:noFill/>
                          </a:ln>
                          <a:solidFill>
                            <a:prstClr val="black"/>
                          </a:solidFill>
                          <a:effectLst/>
                          <a:uLnTx/>
                          <a:uFillTx/>
                          <a:latin typeface="+mn-lt"/>
                          <a:ea typeface="+mn-ea"/>
                          <a:cs typeface="+mn-cs"/>
                        </a:rPr>
                        <a:t>
 Peter Deufel das weiß ich auch. Der ironische Beitrag war auf den sinnfreien Datensatz auf den Karten gemünzt. Entstanden ist dieser wahrscheinlich, weil man den Geräte aus Kostengründen im Set die 5Ah und nicht die 6Ah oder 6,3Ah Eneracer respektive 7Ah ProCore Akkus beilegt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8406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21:06:03 </a:t>
                      </a:r>
                      <a:r>
                        <a:rPr kumimoji="0" lang="en-US" sz="1000" b="0" i="0" u="none" strike="noStrike" kern="1200" cap="none" spc="0" normalizeH="0" baseline="0" noProof="0">
                          <a:ln>
                            <a:noFill/>
                          </a:ln>
                          <a:solidFill>
                            <a:prstClr val="black"/>
                          </a:solidFill>
                          <a:effectLst/>
                          <a:uLnTx/>
                          <a:uFillTx/>
                          <a:latin typeface="+mn-lt"/>
                          <a:ea typeface="+mn-ea"/>
                          <a:cs typeface="+mn-cs"/>
                        </a:rPr>
                        <a:t>
 Die Pro Core Akkus passen in diese Geräte. Bei 18 V sind alle Akkus kompatibel.</a:t>
                      </a:r>
                    </a:p>
                  </a:txBody>
                  <a:tcPr/>
                </a:tc>
                <a:extLst>
                  <a:ext uri="{0D108BD9-81ED-4DB2-BD59-A6C34878D82A}">
                    <a16:rowId xmlns:a16="http://schemas.microsoft.com/office/drawing/2014/main" val="156007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20:29:53 </a:t>
                      </a:r>
                      <a:r>
                        <a:rPr kumimoji="0" lang="de-DE" sz="1000" b="0" i="0" u="none" strike="noStrike" kern="1200" cap="none" spc="0" normalizeH="0" baseline="0" noProof="0">
                          <a:ln>
                            <a:noFill/>
                          </a:ln>
                          <a:solidFill>
                            <a:prstClr val="black"/>
                          </a:solidFill>
                          <a:effectLst/>
                          <a:uLnTx/>
                          <a:uFillTx/>
                          <a:latin typeface="+mn-lt"/>
                          <a:ea typeface="+mn-ea"/>
                          <a:cs typeface="+mn-cs"/>
                        </a:rPr>
                        <a:t>
 Das ist aber schade, dass in die 18V Geräte nur alte 5Ah Akkus passen. Alle drei Geräte würden super von den ProCore Akkus profitieren.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2690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19:11:25 </a:t>
                      </a:r>
                      <a:r>
                        <a:rPr kumimoji="0" lang="de-DE" sz="1000" b="0" i="0" u="none" strike="noStrike" kern="1200" cap="none" spc="0" normalizeH="0" baseline="0" noProof="0">
                          <a:ln>
                            <a:noFill/>
                          </a:ln>
                          <a:solidFill>
                            <a:prstClr val="black"/>
                          </a:solidFill>
                          <a:effectLst/>
                          <a:uLnTx/>
                          <a:uFillTx/>
                          <a:latin typeface="+mn-lt"/>
                          <a:ea typeface="+mn-ea"/>
                          <a:cs typeface="+mn-cs"/>
                        </a:rPr>
                        <a:t>
 Leis doch meinen Text noch mal durch...evt. erkennst Du ja dann was ich damit ausdrücken will. 
Wer Heute ein weitgehend vollständiges Akku-System haben möchte mit allen möglichen Geräten, der kauft Milwaukee, Dewalt oder vielleicht auch Metabo oder Makita. 
Bosch ist in vielen Bereichen sehr weit hinterher.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1168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18:53:46 </a:t>
                      </a:r>
                      <a:r>
                        <a:rPr kumimoji="0" lang="en-US" sz="1000" b="0" i="0" u="none" strike="noStrike" kern="1200" cap="none" spc="0" normalizeH="0" baseline="0" noProof="0">
                          <a:ln>
                            <a:noFill/>
                          </a:ln>
                          <a:solidFill>
                            <a:prstClr val="black"/>
                          </a:solidFill>
                          <a:effectLst/>
                          <a:uLnTx/>
                          <a:uFillTx/>
                          <a:latin typeface="+mn-lt"/>
                          <a:ea typeface="+mn-ea"/>
                          <a:cs typeface="+mn-cs"/>
                        </a:rPr>
                        <a:t>
 Marco Dopf</a:t>
                      </a:r>
                    </a:p>
                  </a:txBody>
                  <a:tcPr/>
                </a:tc>
                <a:extLst>
                  <a:ext uri="{0D108BD9-81ED-4DB2-BD59-A6C34878D82A}">
                    <a16:rowId xmlns:a16="http://schemas.microsoft.com/office/drawing/2014/main" val="322731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18:48:46 </a:t>
                      </a:r>
                      <a:r>
                        <a:rPr kumimoji="0" lang="en-US" sz="1000" b="0" i="0" u="none" strike="noStrike" kern="1200" cap="none" spc="0" normalizeH="0" baseline="0" noProof="0">
                          <a:ln>
                            <a:noFill/>
                          </a:ln>
                          <a:solidFill>
                            <a:prstClr val="black"/>
                          </a:solidFill>
                          <a:effectLst/>
                          <a:uLnTx/>
                          <a:uFillTx/>
                          <a:latin typeface="+mn-lt"/>
                          <a:ea typeface="+mn-ea"/>
                          <a:cs typeface="+mn-cs"/>
                        </a:rPr>
                        <a:t>
 😂😂 die habe ich ja schon, nix neues😂😂</a:t>
                      </a:r>
                    </a:p>
                  </a:txBody>
                  <a:tcPr/>
                </a:tc>
                <a:extLst>
                  <a:ext uri="{0D108BD9-81ED-4DB2-BD59-A6C34878D82A}">
                    <a16:rowId xmlns:a16="http://schemas.microsoft.com/office/drawing/2014/main" val="177574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Sabbelbüdel  -  2018-06-12 18:04:17 </a:t>
                      </a:r>
                      <a:r>
                        <a:rPr kumimoji="0" lang="en-US" sz="1000" b="0" i="0" u="none" strike="noStrike" kern="1200" cap="none" spc="0" normalizeH="0" baseline="0" noProof="0">
                          <a:ln>
                            <a:noFill/>
                          </a:ln>
                          <a:solidFill>
                            <a:prstClr val="black"/>
                          </a:solidFill>
                          <a:effectLst/>
                          <a:uLnTx/>
                          <a:uFillTx/>
                          <a:latin typeface="+mn-lt"/>
                          <a:ea typeface="+mn-ea"/>
                          <a:cs typeface="+mn-cs"/>
                        </a:rPr>
                        <a:t>
 Kletterwald Wetzlar zum Spielen bei euch im Wald 🌳😉 als #builtwithbosch Tester perfekt zur Weiterbildung 😝</a:t>
                      </a:r>
                    </a:p>
                  </a:txBody>
                  <a:tcPr/>
                </a:tc>
                <a:extLst>
                  <a:ext uri="{0D108BD9-81ED-4DB2-BD59-A6C34878D82A}">
                    <a16:rowId xmlns:a16="http://schemas.microsoft.com/office/drawing/2014/main" val="1934856157"/>
                  </a:ext>
                </a:extLst>
              </a:tr>
            </a:tbl>
          </a:graphicData>
        </a:graphic>
      </p:graphicFrame>
      <p:sp>
        <p:nvSpPr>
          <p:cNvPr id="4" name="Text Placeholder 3">
            <a:extLst>
              <a:ext uri="{FF2B5EF4-FFF2-40B4-BE49-F238E27FC236}">
                <a16:creationId xmlns:a16="http://schemas.microsoft.com/office/drawing/2014/main" id="{5FEE2600-FD09-44D2-A479-37C161CDEFE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780787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B8BEB-DA73-4C51-9084-9C6A41D8070F}"/>
              </a:ext>
            </a:extLst>
          </p:cNvPr>
          <p:cNvSpPr>
            <a:spLocks noGrp="1"/>
          </p:cNvSpPr>
          <p:nvPr>
            <p:ph type="title"/>
          </p:nvPr>
        </p:nvSpPr>
        <p:spPr/>
        <p:txBody>
          <a:bodyPr/>
          <a:lstStyle/>
          <a:p>
            <a:r>
              <a:rPr lang="en-US"/>
              <a:t>Facebook Comments Table | Bosch Profi-Elektrowerkzeuge und Zubehör - 3 of 4</a:t>
            </a:r>
          </a:p>
        </p:txBody>
      </p:sp>
      <p:graphicFrame>
        <p:nvGraphicFramePr>
          <p:cNvPr id="5" name="Table Placeholder 4">
            <a:extLst>
              <a:ext uri="{FF2B5EF4-FFF2-40B4-BE49-F238E27FC236}">
                <a16:creationId xmlns:a16="http://schemas.microsoft.com/office/drawing/2014/main" id="{2AD72962-27B3-4686-BFC7-E48890AE86FA}"/>
              </a:ext>
            </a:extLst>
          </p:cNvPr>
          <p:cNvGraphicFramePr>
            <a:graphicFrameLocks noGrp="1"/>
          </p:cNvGraphicFramePr>
          <p:nvPr>
            <p:ph type="tbl" sz="quarter" idx="13"/>
            <p:extLst>
              <p:ext uri="{D42A27DB-BD31-4B8C-83A1-F6EECF244321}">
                <p14:modId xmlns:p14="http://schemas.microsoft.com/office/powerpoint/2010/main" val="394047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232484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00117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17:54:15 </a:t>
                      </a:r>
                      <a:r>
                        <a:rPr kumimoji="0" lang="en-US" sz="1000" b="0" i="0" u="none" strike="noStrike" kern="1200" cap="none" spc="0" normalizeH="0" baseline="0" noProof="0">
                          <a:ln>
                            <a:noFill/>
                          </a:ln>
                          <a:solidFill>
                            <a:prstClr val="black"/>
                          </a:solidFill>
                          <a:effectLst/>
                          <a:uLnTx/>
                          <a:uFillTx/>
                          <a:latin typeface="+mn-lt"/>
                          <a:ea typeface="+mn-ea"/>
                          <a:cs typeface="+mn-cs"/>
                        </a:rPr>
                        <a:t>
 Jan Brg</a:t>
                      </a:r>
                    </a:p>
                  </a:txBody>
                  <a:tcPr/>
                </a:tc>
                <a:extLst>
                  <a:ext uri="{0D108BD9-81ED-4DB2-BD59-A6C34878D82A}">
                    <a16:rowId xmlns:a16="http://schemas.microsoft.com/office/drawing/2014/main" val="321537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12:13:30 </a:t>
                      </a:r>
                      <a:r>
                        <a:rPr kumimoji="0" lang="de-DE" sz="1000" b="0" i="0" u="none" strike="noStrike" kern="1200" cap="none" spc="0" normalizeH="0" baseline="0" noProof="0">
                          <a:ln>
                            <a:noFill/>
                          </a:ln>
                          <a:solidFill>
                            <a:prstClr val="black"/>
                          </a:solidFill>
                          <a:effectLst/>
                          <a:uLnTx/>
                          <a:uFillTx/>
                          <a:latin typeface="+mn-lt"/>
                          <a:ea typeface="+mn-ea"/>
                          <a:cs typeface="+mn-cs"/>
                        </a:rPr>
                        <a:t>
 Was ist daran so abwegig??? Die presse von MW funktioniert perfekt....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120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12:07:40 </a:t>
                      </a:r>
                      <a:r>
                        <a:rPr kumimoji="0" lang="en-US" sz="1000" b="0" i="0" u="none" strike="noStrike" kern="1200" cap="none" spc="0" normalizeH="0" baseline="0" noProof="0">
                          <a:ln>
                            <a:noFill/>
                          </a:ln>
                          <a:solidFill>
                            <a:prstClr val="black"/>
                          </a:solidFill>
                          <a:effectLst/>
                          <a:uLnTx/>
                          <a:uFillTx/>
                          <a:latin typeface="+mn-lt"/>
                          <a:ea typeface="+mn-ea"/>
                          <a:cs typeface="+mn-cs"/>
                        </a:rPr>
                        <a:t>
 Es gibt keine Akku-Kappsäge, Akku-Tauchsäge, Akku-Tacker/-Nagler, Akku-Kartuschenpressen...keine Akku-Exzenterschleifer, Akku-Oberfräse...Akku-Rührgeräte oder starke Winkelbohrmaschinen...geschweige denn Akku-Heißluftgebläse...
...und Du fragst nach einer Fettpresse ;-)</a:t>
                      </a:r>
                    </a:p>
                  </a:txBody>
                  <a:tcPr/>
                </a:tc>
                <a:extLst>
                  <a:ext uri="{0D108BD9-81ED-4DB2-BD59-A6C34878D82A}">
                    <a16:rowId xmlns:a16="http://schemas.microsoft.com/office/drawing/2014/main" val="139577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12:03:36 </a:t>
                      </a:r>
                      <a:r>
                        <a:rPr kumimoji="0" lang="de-DE" sz="1000" b="0" i="0" u="none" strike="noStrike" kern="1200" cap="none" spc="0" normalizeH="0" baseline="0" noProof="0">
                          <a:ln>
                            <a:noFill/>
                          </a:ln>
                          <a:solidFill>
                            <a:prstClr val="black"/>
                          </a:solidFill>
                          <a:effectLst/>
                          <a:uLnTx/>
                          <a:uFillTx/>
                          <a:latin typeface="+mn-lt"/>
                          <a:ea typeface="+mn-ea"/>
                          <a:cs typeface="+mn-cs"/>
                        </a:rPr>
                        <a:t>
 Ein Jahr nachdem UKW abgeschaltet worden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494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2018-06-12 12:02:03 </a:t>
                      </a:r>
                      <a:r>
                        <a:rPr kumimoji="0" lang="de-DE" sz="1000" b="0" i="0" u="none" strike="noStrike" kern="1200" cap="none" spc="0" normalizeH="0" baseline="0" noProof="0">
                          <a:ln>
                            <a:noFill/>
                          </a:ln>
                          <a:solidFill>
                            <a:prstClr val="black"/>
                          </a:solidFill>
                          <a:effectLst/>
                          <a:uLnTx/>
                          <a:uFillTx/>
                          <a:latin typeface="+mn-lt"/>
                          <a:ea typeface="+mn-ea"/>
                          <a:cs typeface="+mn-cs"/>
                        </a:rPr>
                        <a:t>
 Schau Dir das Gerät mal genauer an. Irgendwo gibt es eine 3-stellige Zahl, entweder auf dem Typenschild oder am Gehäuse. Die ist bei den Geräte immer eingepägt. Wenn Du die nennst, dann kann man auch das Produktionsdatum nennen.
Die Geräte gab es viele Jahre. 
Das Kabel kann eien Elektrofachkraft recht einfach tauschen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1454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2018-06-11 15:21:46 </a:t>
                      </a:r>
                      <a:r>
                        <a:rPr kumimoji="0" lang="de-DE" sz="1000" b="0" i="0" u="none" strike="noStrike" kern="1200" cap="none" spc="0" normalizeH="0" baseline="0" noProof="0">
                          <a:ln>
                            <a:noFill/>
                          </a:ln>
                          <a:solidFill>
                            <a:prstClr val="black"/>
                          </a:solidFill>
                          <a:effectLst/>
                          <a:uLnTx/>
                          <a:uFillTx/>
                          <a:latin typeface="+mn-lt"/>
                          <a:ea typeface="+mn-ea"/>
                          <a:cs typeface="+mn-cs"/>
                        </a:rPr>
                        <a:t>
 Ja noch gefährlicher. Dani mit flex🚑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577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2018-06-11 10:20:53 </a:t>
                      </a:r>
                      <a:r>
                        <a:rPr kumimoji="0" lang="de-DE" sz="1000" b="0" i="0" u="none" strike="noStrike" kern="1200" cap="none" spc="0" normalizeH="0" baseline="0" noProof="0">
                          <a:ln>
                            <a:noFill/>
                          </a:ln>
                          <a:solidFill>
                            <a:prstClr val="black"/>
                          </a:solidFill>
                          <a:effectLst/>
                          <a:uLnTx/>
                          <a:uFillTx/>
                          <a:latin typeface="+mn-lt"/>
                          <a:ea typeface="+mn-ea"/>
                          <a:cs typeface="+mn-cs"/>
                        </a:rPr>
                        <a:t>
 Das freut uns zu hören! 😎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2018-06-10 12:56:55 </a:t>
                      </a:r>
                      <a:r>
                        <a:rPr kumimoji="0" lang="en-US" sz="1000" b="0" i="0" u="none" strike="noStrike" kern="1200" cap="none" spc="0" normalizeH="0" baseline="0" noProof="0">
                          <a:ln>
                            <a:noFill/>
                          </a:ln>
                          <a:solidFill>
                            <a:prstClr val="black"/>
                          </a:solidFill>
                          <a:effectLst/>
                          <a:uLnTx/>
                          <a:uFillTx/>
                          <a:latin typeface="+mn-lt"/>
                          <a:ea typeface="+mn-ea"/>
                          <a:cs typeface="+mn-cs"/>
                        </a:rPr>
                        <a:t>
 Chapeau. Welch mutige Leute.</a:t>
                      </a:r>
                    </a:p>
                  </a:txBody>
                  <a:tcPr/>
                </a:tc>
                <a:extLst>
                  <a:ext uri="{0D108BD9-81ED-4DB2-BD59-A6C34878D82A}">
                    <a16:rowId xmlns:a16="http://schemas.microsoft.com/office/drawing/2014/main" val="3119267956"/>
                  </a:ext>
                </a:extLst>
              </a:tr>
            </a:tbl>
          </a:graphicData>
        </a:graphic>
      </p:graphicFrame>
      <p:sp>
        <p:nvSpPr>
          <p:cNvPr id="4" name="Text Placeholder 3">
            <a:extLst>
              <a:ext uri="{FF2B5EF4-FFF2-40B4-BE49-F238E27FC236}">
                <a16:creationId xmlns:a16="http://schemas.microsoft.com/office/drawing/2014/main" id="{079AC4FF-F48D-40A1-93BB-ED45C64D69E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9994325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14C6-F594-4CF5-9CB0-93BE33FD3DB9}"/>
              </a:ext>
            </a:extLst>
          </p:cNvPr>
          <p:cNvSpPr>
            <a:spLocks noGrp="1"/>
          </p:cNvSpPr>
          <p:nvPr>
            <p:ph type="title"/>
          </p:nvPr>
        </p:nvSpPr>
        <p:spPr/>
        <p:txBody>
          <a:bodyPr/>
          <a:lstStyle/>
          <a:p>
            <a:r>
              <a:rPr lang="en-US"/>
              <a:t>Facebook Comments Table | Bosch Profi-Elektrowerkzeuge und Zubehör - 4 of 4</a:t>
            </a:r>
          </a:p>
        </p:txBody>
      </p:sp>
      <p:graphicFrame>
        <p:nvGraphicFramePr>
          <p:cNvPr id="5" name="Table Placeholder 4">
            <a:extLst>
              <a:ext uri="{FF2B5EF4-FFF2-40B4-BE49-F238E27FC236}">
                <a16:creationId xmlns:a16="http://schemas.microsoft.com/office/drawing/2014/main" id="{7AF9039A-3BC4-4503-AE98-26E12AE0B5D3}"/>
              </a:ext>
            </a:extLst>
          </p:cNvPr>
          <p:cNvGraphicFramePr>
            <a:graphicFrameLocks noGrp="1"/>
          </p:cNvGraphicFramePr>
          <p:nvPr>
            <p:ph type="tbl" sz="quarter" idx="13"/>
            <p:extLst>
              <p:ext uri="{D42A27DB-BD31-4B8C-83A1-F6EECF244321}">
                <p14:modId xmlns:p14="http://schemas.microsoft.com/office/powerpoint/2010/main" val="189300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08398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55003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2018-06-09 23:43:33 </a:t>
                      </a:r>
                      <a:r>
                        <a:rPr kumimoji="0" lang="de-DE" sz="1000" b="0" i="0" u="none" strike="noStrike" kern="1200" cap="none" spc="0" normalizeH="0" baseline="0" noProof="0">
                          <a:ln>
                            <a:noFill/>
                          </a:ln>
                          <a:solidFill>
                            <a:prstClr val="black"/>
                          </a:solidFill>
                          <a:effectLst/>
                          <a:uLnTx/>
                          <a:uFillTx/>
                          <a:latin typeface="+mn-lt"/>
                          <a:ea typeface="+mn-ea"/>
                          <a:cs typeface="+mn-cs"/>
                        </a:rPr>
                        <a:t>
 Ich benutze meinen um in wasserdichtem Beton von Pumpenschächten 16mm Schlaganker zu setzen. Der geht rein wie eine Kabelmaschine.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1618757"/>
                  </a:ext>
                </a:extLst>
              </a:tr>
            </a:tbl>
          </a:graphicData>
        </a:graphic>
      </p:graphicFrame>
      <p:sp>
        <p:nvSpPr>
          <p:cNvPr id="4" name="Text Placeholder 3">
            <a:extLst>
              <a:ext uri="{FF2B5EF4-FFF2-40B4-BE49-F238E27FC236}">
                <a16:creationId xmlns:a16="http://schemas.microsoft.com/office/drawing/2014/main" id="{2A71EDF8-1CF2-401E-BA7B-9D0EFE83F33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660780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DB97-B2F4-42BD-A387-29D73DEDD9D1}"/>
              </a:ext>
            </a:extLst>
          </p:cNvPr>
          <p:cNvSpPr>
            <a:spLocks noGrp="1"/>
          </p:cNvSpPr>
          <p:nvPr>
            <p:ph type="title"/>
          </p:nvPr>
        </p:nvSpPr>
        <p:spPr/>
        <p:txBody>
          <a:bodyPr/>
          <a:lstStyle/>
          <a:p>
            <a:r>
              <a:rPr lang="en-US"/>
              <a:t>Facebook New vs. Old Organic Post Reach Development (served vs. entered screen) | Bosch Profi-Elektrowerkzeuge und Zubehör</a:t>
            </a:r>
          </a:p>
        </p:txBody>
      </p:sp>
      <p:graphicFrame>
        <p:nvGraphicFramePr>
          <p:cNvPr id="6" name="Chart Placeholder 5">
            <a:extLst>
              <a:ext uri="{FF2B5EF4-FFF2-40B4-BE49-F238E27FC236}">
                <a16:creationId xmlns:a16="http://schemas.microsoft.com/office/drawing/2014/main" id="{BF255252-69AE-428A-873E-43C28E6AD650}"/>
              </a:ext>
            </a:extLst>
          </p:cNvPr>
          <p:cNvGraphicFramePr>
            <a:graphicFrameLocks noGrp="1"/>
          </p:cNvGraphicFramePr>
          <p:nvPr>
            <p:ph type="chart" sz="quarter" idx="13"/>
            <p:extLst>
              <p:ext uri="{D42A27DB-BD31-4B8C-83A1-F6EECF244321}">
                <p14:modId xmlns:p14="http://schemas.microsoft.com/office/powerpoint/2010/main" val="2444828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5B0B3-8CE3-4472-8396-99426F438C0D}"/>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43666CF-4EAF-48F4-B6CE-3711FFCB61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8045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85BDF-27B5-4AF0-98D1-DDE8B36CB033}"/>
              </a:ext>
            </a:extLst>
          </p:cNvPr>
          <p:cNvSpPr>
            <a:spLocks noGrp="1"/>
          </p:cNvSpPr>
          <p:nvPr>
            <p:ph type="title"/>
          </p:nvPr>
        </p:nvSpPr>
        <p:spPr/>
        <p:txBody>
          <a:bodyPr/>
          <a:lstStyle/>
          <a:p>
            <a:r>
              <a:rPr lang="en-US"/>
              <a:t>Facebook Global Fans Total | Bosch Profi-Elektrowerkzeuge und Zubehör</a:t>
            </a:r>
          </a:p>
        </p:txBody>
      </p:sp>
      <p:graphicFrame>
        <p:nvGraphicFramePr>
          <p:cNvPr id="6" name="Chart Placeholder 5">
            <a:extLst>
              <a:ext uri="{FF2B5EF4-FFF2-40B4-BE49-F238E27FC236}">
                <a16:creationId xmlns:a16="http://schemas.microsoft.com/office/drawing/2014/main" id="{8625A4B2-C849-4A7E-AB38-15F21D9740B4}"/>
              </a:ext>
            </a:extLst>
          </p:cNvPr>
          <p:cNvGraphicFramePr>
            <a:graphicFrameLocks noGrp="1"/>
          </p:cNvGraphicFramePr>
          <p:nvPr>
            <p:ph type="chart" sz="quarter" idx="13"/>
            <p:extLst>
              <p:ext uri="{D42A27DB-BD31-4B8C-83A1-F6EECF244321}">
                <p14:modId xmlns:p14="http://schemas.microsoft.com/office/powerpoint/2010/main" val="2094004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8B348-9452-4024-AACE-589103C2F212}"/>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9BA4272A-9210-4CD6-97A0-32E99AE488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2441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BC8F6-B1E6-4614-8A8B-6F1E8B0B2A13}"/>
              </a:ext>
            </a:extLst>
          </p:cNvPr>
          <p:cNvSpPr>
            <a:spLocks noGrp="1"/>
          </p:cNvSpPr>
          <p:nvPr>
            <p:ph type="title"/>
          </p:nvPr>
        </p:nvSpPr>
        <p:spPr/>
        <p:txBody>
          <a:bodyPr/>
          <a:lstStyle/>
          <a:p>
            <a:r>
              <a:rPr lang="en-US"/>
              <a:t>Facebook Page Unlike Clicks | Bosch Profi-Elektrowerkzeuge und Zubehör</a:t>
            </a:r>
          </a:p>
        </p:txBody>
      </p:sp>
      <p:graphicFrame>
        <p:nvGraphicFramePr>
          <p:cNvPr id="6" name="Chart Placeholder 5">
            <a:extLst>
              <a:ext uri="{FF2B5EF4-FFF2-40B4-BE49-F238E27FC236}">
                <a16:creationId xmlns:a16="http://schemas.microsoft.com/office/drawing/2014/main" id="{D1522230-4185-4148-B15F-2F59BC33097C}"/>
              </a:ext>
            </a:extLst>
          </p:cNvPr>
          <p:cNvGraphicFramePr>
            <a:graphicFrameLocks noGrp="1"/>
          </p:cNvGraphicFramePr>
          <p:nvPr>
            <p:ph type="chart" sz="quarter" idx="13"/>
            <p:extLst>
              <p:ext uri="{D42A27DB-BD31-4B8C-83A1-F6EECF244321}">
                <p14:modId xmlns:p14="http://schemas.microsoft.com/office/powerpoint/2010/main" val="1295866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B475B-88CC-4972-B64F-04077A73DBF0}"/>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1BEA97FA-CF5F-433A-BBD4-3F29D06DD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9385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BCE12-DA2A-4DBC-B561-F1C79BB521E8}"/>
              </a:ext>
            </a:extLst>
          </p:cNvPr>
          <p:cNvSpPr>
            <a:spLocks noGrp="1"/>
          </p:cNvSpPr>
          <p:nvPr>
            <p:ph type="title"/>
          </p:nvPr>
        </p:nvSpPr>
        <p:spPr/>
        <p:txBody>
          <a:bodyPr/>
          <a:lstStyle/>
          <a:p>
            <a:r>
              <a:rPr lang="en-US"/>
              <a:t>Facebook Reach by Post Type  | Bosch Profi-Elektrowerkzeuge und Zubehör</a:t>
            </a:r>
          </a:p>
        </p:txBody>
      </p:sp>
      <p:graphicFrame>
        <p:nvGraphicFramePr>
          <p:cNvPr id="6" name="Chart Placeholder 5">
            <a:extLst>
              <a:ext uri="{FF2B5EF4-FFF2-40B4-BE49-F238E27FC236}">
                <a16:creationId xmlns:a16="http://schemas.microsoft.com/office/drawing/2014/main" id="{EEA71F1F-CD15-4523-AE13-0AC4BE462F1A}"/>
              </a:ext>
            </a:extLst>
          </p:cNvPr>
          <p:cNvGraphicFramePr>
            <a:graphicFrameLocks noGrp="1"/>
          </p:cNvGraphicFramePr>
          <p:nvPr>
            <p:ph type="chart" sz="quarter" idx="13"/>
            <p:extLst>
              <p:ext uri="{D42A27DB-BD31-4B8C-83A1-F6EECF244321}">
                <p14:modId xmlns:p14="http://schemas.microsoft.com/office/powerpoint/2010/main" val="2727621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04656-7230-42B3-890A-B73E167980DF}"/>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5D950B9-4417-480A-B392-13C4842A85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2051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EE29-1CB7-43C5-8882-8111D643D8D3}"/>
              </a:ext>
            </a:extLst>
          </p:cNvPr>
          <p:cNvSpPr>
            <a:spLocks noGrp="1"/>
          </p:cNvSpPr>
          <p:nvPr>
            <p:ph type="title"/>
          </p:nvPr>
        </p:nvSpPr>
        <p:spPr/>
        <p:txBody>
          <a:bodyPr/>
          <a:lstStyle/>
          <a:p>
            <a:r>
              <a:rPr lang="en-US"/>
              <a:t>Facebook Video Views | Bosch Profi-Elektrowerkzeuge und Zubehör</a:t>
            </a:r>
          </a:p>
        </p:txBody>
      </p:sp>
      <p:graphicFrame>
        <p:nvGraphicFramePr>
          <p:cNvPr id="6" name="Chart Placeholder 5">
            <a:extLst>
              <a:ext uri="{FF2B5EF4-FFF2-40B4-BE49-F238E27FC236}">
                <a16:creationId xmlns:a16="http://schemas.microsoft.com/office/drawing/2014/main" id="{3F463FF1-A5DF-4985-ADB4-6ADA9614D7C3}"/>
              </a:ext>
            </a:extLst>
          </p:cNvPr>
          <p:cNvGraphicFramePr>
            <a:graphicFrameLocks noGrp="1"/>
          </p:cNvGraphicFramePr>
          <p:nvPr>
            <p:ph type="chart" sz="quarter" idx="13"/>
            <p:extLst>
              <p:ext uri="{D42A27DB-BD31-4B8C-83A1-F6EECF244321}">
                <p14:modId xmlns:p14="http://schemas.microsoft.com/office/powerpoint/2010/main" val="577823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A8CCE1-62ED-4683-85F3-8412D2E223B6}"/>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E5D335AC-9123-4A47-9966-14195E6114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984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F51D7-71F0-4834-9716-477A15488CC7}"/>
              </a:ext>
            </a:extLst>
          </p:cNvPr>
          <p:cNvSpPr>
            <a:spLocks noGrp="1"/>
          </p:cNvSpPr>
          <p:nvPr>
            <p:ph type="title"/>
          </p:nvPr>
        </p:nvSpPr>
        <p:spPr/>
        <p:txBody>
          <a:bodyPr/>
          <a:lstStyle/>
          <a:p>
            <a:r>
              <a:rPr lang="en-US"/>
              <a:t>Facebook Own Videos Table | Bosch Profi-Elektrowerkzeuge und Zubehör - 1 of 21</a:t>
            </a:r>
          </a:p>
        </p:txBody>
      </p:sp>
      <p:graphicFrame>
        <p:nvGraphicFramePr>
          <p:cNvPr id="5" name="Table Placeholder 4">
            <a:extLst>
              <a:ext uri="{FF2B5EF4-FFF2-40B4-BE49-F238E27FC236}">
                <a16:creationId xmlns:a16="http://schemas.microsoft.com/office/drawing/2014/main" id="{144C91BD-56E7-4E18-B1AE-4630C01951E9}"/>
              </a:ext>
            </a:extLst>
          </p:cNvPr>
          <p:cNvGraphicFramePr>
            <a:graphicFrameLocks noGrp="1"/>
          </p:cNvGraphicFramePr>
          <p:nvPr>
            <p:ph type="tbl" sz="quarter" idx="13"/>
            <p:extLst>
              <p:ext uri="{D42A27DB-BD31-4B8C-83A1-F6EECF244321}">
                <p14:modId xmlns:p14="http://schemas.microsoft.com/office/powerpoint/2010/main" val="39889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32877839"/>
                    </a:ext>
                  </a:extLst>
                </a:gridCol>
                <a:gridCol w="329184">
                  <a:extLst>
                    <a:ext uri="{9D8B030D-6E8A-4147-A177-3AD203B41FA5}">
                      <a16:colId xmlns:a16="http://schemas.microsoft.com/office/drawing/2014/main" val="1478825837"/>
                    </a:ext>
                  </a:extLst>
                </a:gridCol>
                <a:gridCol w="329184">
                  <a:extLst>
                    <a:ext uri="{9D8B030D-6E8A-4147-A177-3AD203B41FA5}">
                      <a16:colId xmlns:a16="http://schemas.microsoft.com/office/drawing/2014/main" val="2001905394"/>
                    </a:ext>
                  </a:extLst>
                </a:gridCol>
                <a:gridCol w="329184">
                  <a:extLst>
                    <a:ext uri="{9D8B030D-6E8A-4147-A177-3AD203B41FA5}">
                      <a16:colId xmlns:a16="http://schemas.microsoft.com/office/drawing/2014/main" val="1325169240"/>
                    </a:ext>
                  </a:extLst>
                </a:gridCol>
                <a:gridCol w="329184">
                  <a:extLst>
                    <a:ext uri="{9D8B030D-6E8A-4147-A177-3AD203B41FA5}">
                      <a16:colId xmlns:a16="http://schemas.microsoft.com/office/drawing/2014/main" val="1232311095"/>
                    </a:ext>
                  </a:extLst>
                </a:gridCol>
                <a:gridCol w="329184">
                  <a:extLst>
                    <a:ext uri="{9D8B030D-6E8A-4147-A177-3AD203B41FA5}">
                      <a16:colId xmlns:a16="http://schemas.microsoft.com/office/drawing/2014/main" val="577748547"/>
                    </a:ext>
                  </a:extLst>
                </a:gridCol>
                <a:gridCol w="329184">
                  <a:extLst>
                    <a:ext uri="{9D8B030D-6E8A-4147-A177-3AD203B41FA5}">
                      <a16:colId xmlns:a16="http://schemas.microsoft.com/office/drawing/2014/main" val="4294574921"/>
                    </a:ext>
                  </a:extLst>
                </a:gridCol>
                <a:gridCol w="329184">
                  <a:extLst>
                    <a:ext uri="{9D8B030D-6E8A-4147-A177-3AD203B41FA5}">
                      <a16:colId xmlns:a16="http://schemas.microsoft.com/office/drawing/2014/main" val="1897829791"/>
                    </a:ext>
                  </a:extLst>
                </a:gridCol>
                <a:gridCol w="329184">
                  <a:extLst>
                    <a:ext uri="{9D8B030D-6E8A-4147-A177-3AD203B41FA5}">
                      <a16:colId xmlns:a16="http://schemas.microsoft.com/office/drawing/2014/main" val="1405096955"/>
                    </a:ext>
                  </a:extLst>
                </a:gridCol>
                <a:gridCol w="329184">
                  <a:extLst>
                    <a:ext uri="{9D8B030D-6E8A-4147-A177-3AD203B41FA5}">
                      <a16:colId xmlns:a16="http://schemas.microsoft.com/office/drawing/2014/main" val="2044946443"/>
                    </a:ext>
                  </a:extLst>
                </a:gridCol>
                <a:gridCol w="329184">
                  <a:extLst>
                    <a:ext uri="{9D8B030D-6E8A-4147-A177-3AD203B41FA5}">
                      <a16:colId xmlns:a16="http://schemas.microsoft.com/office/drawing/2014/main" val="1136573458"/>
                    </a:ext>
                  </a:extLst>
                </a:gridCol>
                <a:gridCol w="329184">
                  <a:extLst>
                    <a:ext uri="{9D8B030D-6E8A-4147-A177-3AD203B41FA5}">
                      <a16:colId xmlns:a16="http://schemas.microsoft.com/office/drawing/2014/main" val="2873553731"/>
                    </a:ext>
                  </a:extLst>
                </a:gridCol>
                <a:gridCol w="329184">
                  <a:extLst>
                    <a:ext uri="{9D8B030D-6E8A-4147-A177-3AD203B41FA5}">
                      <a16:colId xmlns:a16="http://schemas.microsoft.com/office/drawing/2014/main" val="3514863696"/>
                    </a:ext>
                  </a:extLst>
                </a:gridCol>
                <a:gridCol w="329184">
                  <a:extLst>
                    <a:ext uri="{9D8B030D-6E8A-4147-A177-3AD203B41FA5}">
                      <a16:colId xmlns:a16="http://schemas.microsoft.com/office/drawing/2014/main" val="3301459817"/>
                    </a:ext>
                  </a:extLst>
                </a:gridCol>
                <a:gridCol w="329184">
                  <a:extLst>
                    <a:ext uri="{9D8B030D-6E8A-4147-A177-3AD203B41FA5}">
                      <a16:colId xmlns:a16="http://schemas.microsoft.com/office/drawing/2014/main" val="227381093"/>
                    </a:ext>
                  </a:extLst>
                </a:gridCol>
                <a:gridCol w="329184">
                  <a:extLst>
                    <a:ext uri="{9D8B030D-6E8A-4147-A177-3AD203B41FA5}">
                      <a16:colId xmlns:a16="http://schemas.microsoft.com/office/drawing/2014/main" val="1699362688"/>
                    </a:ext>
                  </a:extLst>
                </a:gridCol>
                <a:gridCol w="329184">
                  <a:extLst>
                    <a:ext uri="{9D8B030D-6E8A-4147-A177-3AD203B41FA5}">
                      <a16:colId xmlns:a16="http://schemas.microsoft.com/office/drawing/2014/main" val="2273873236"/>
                    </a:ext>
                  </a:extLst>
                </a:gridCol>
                <a:gridCol w="329184">
                  <a:extLst>
                    <a:ext uri="{9D8B030D-6E8A-4147-A177-3AD203B41FA5}">
                      <a16:colId xmlns:a16="http://schemas.microsoft.com/office/drawing/2014/main" val="2584647899"/>
                    </a:ext>
                  </a:extLst>
                </a:gridCol>
                <a:gridCol w="329184">
                  <a:extLst>
                    <a:ext uri="{9D8B030D-6E8A-4147-A177-3AD203B41FA5}">
                      <a16:colId xmlns:a16="http://schemas.microsoft.com/office/drawing/2014/main" val="382690333"/>
                    </a:ext>
                  </a:extLst>
                </a:gridCol>
                <a:gridCol w="329184">
                  <a:extLst>
                    <a:ext uri="{9D8B030D-6E8A-4147-A177-3AD203B41FA5}">
                      <a16:colId xmlns:a16="http://schemas.microsoft.com/office/drawing/2014/main" val="1618763462"/>
                    </a:ext>
                  </a:extLst>
                </a:gridCol>
                <a:gridCol w="329184">
                  <a:extLst>
                    <a:ext uri="{9D8B030D-6E8A-4147-A177-3AD203B41FA5}">
                      <a16:colId xmlns:a16="http://schemas.microsoft.com/office/drawing/2014/main" val="2812163041"/>
                    </a:ext>
                  </a:extLst>
                </a:gridCol>
                <a:gridCol w="329184">
                  <a:extLst>
                    <a:ext uri="{9D8B030D-6E8A-4147-A177-3AD203B41FA5}">
                      <a16:colId xmlns:a16="http://schemas.microsoft.com/office/drawing/2014/main" val="49244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97373355"/>
                  </a:ext>
                </a:extLst>
              </a:tr>
            </a:tbl>
          </a:graphicData>
        </a:graphic>
      </p:graphicFrame>
      <p:sp>
        <p:nvSpPr>
          <p:cNvPr id="4" name="Text Placeholder 3">
            <a:extLst>
              <a:ext uri="{FF2B5EF4-FFF2-40B4-BE49-F238E27FC236}">
                <a16:creationId xmlns:a16="http://schemas.microsoft.com/office/drawing/2014/main" id="{F0FC5069-1669-421D-9594-B99C2B07961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093767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E390-F8B1-4FA6-BBDC-01E3C717DC26}"/>
              </a:ext>
            </a:extLst>
          </p:cNvPr>
          <p:cNvSpPr>
            <a:spLocks noGrp="1"/>
          </p:cNvSpPr>
          <p:nvPr>
            <p:ph type="title"/>
          </p:nvPr>
        </p:nvSpPr>
        <p:spPr/>
        <p:txBody>
          <a:bodyPr/>
          <a:lstStyle/>
          <a:p>
            <a:r>
              <a:rPr lang="en-US"/>
              <a:t>Facebook Own Videos Table | Bosch Profi-Elektrowerkzeuge und Zubehör - 2 of 21</a:t>
            </a:r>
          </a:p>
        </p:txBody>
      </p:sp>
      <p:graphicFrame>
        <p:nvGraphicFramePr>
          <p:cNvPr id="5" name="Table Placeholder 4">
            <a:extLst>
              <a:ext uri="{FF2B5EF4-FFF2-40B4-BE49-F238E27FC236}">
                <a16:creationId xmlns:a16="http://schemas.microsoft.com/office/drawing/2014/main" id="{DA53B29F-C600-4A24-BE5A-3C5534F46869}"/>
              </a:ext>
            </a:extLst>
          </p:cNvPr>
          <p:cNvGraphicFramePr>
            <a:graphicFrameLocks noGrp="1"/>
          </p:cNvGraphicFramePr>
          <p:nvPr>
            <p:ph type="tbl" sz="quarter" idx="13"/>
            <p:extLst>
              <p:ext uri="{D42A27DB-BD31-4B8C-83A1-F6EECF244321}">
                <p14:modId xmlns:p14="http://schemas.microsoft.com/office/powerpoint/2010/main" val="39952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13470937"/>
                    </a:ext>
                  </a:extLst>
                </a:gridCol>
                <a:gridCol w="329184">
                  <a:extLst>
                    <a:ext uri="{9D8B030D-6E8A-4147-A177-3AD203B41FA5}">
                      <a16:colId xmlns:a16="http://schemas.microsoft.com/office/drawing/2014/main" val="2243669264"/>
                    </a:ext>
                  </a:extLst>
                </a:gridCol>
                <a:gridCol w="329184">
                  <a:extLst>
                    <a:ext uri="{9D8B030D-6E8A-4147-A177-3AD203B41FA5}">
                      <a16:colId xmlns:a16="http://schemas.microsoft.com/office/drawing/2014/main" val="3303589198"/>
                    </a:ext>
                  </a:extLst>
                </a:gridCol>
                <a:gridCol w="329184">
                  <a:extLst>
                    <a:ext uri="{9D8B030D-6E8A-4147-A177-3AD203B41FA5}">
                      <a16:colId xmlns:a16="http://schemas.microsoft.com/office/drawing/2014/main" val="1024932627"/>
                    </a:ext>
                  </a:extLst>
                </a:gridCol>
                <a:gridCol w="329184">
                  <a:extLst>
                    <a:ext uri="{9D8B030D-6E8A-4147-A177-3AD203B41FA5}">
                      <a16:colId xmlns:a16="http://schemas.microsoft.com/office/drawing/2014/main" val="3445999830"/>
                    </a:ext>
                  </a:extLst>
                </a:gridCol>
                <a:gridCol w="329184">
                  <a:extLst>
                    <a:ext uri="{9D8B030D-6E8A-4147-A177-3AD203B41FA5}">
                      <a16:colId xmlns:a16="http://schemas.microsoft.com/office/drawing/2014/main" val="1280838767"/>
                    </a:ext>
                  </a:extLst>
                </a:gridCol>
                <a:gridCol w="329184">
                  <a:extLst>
                    <a:ext uri="{9D8B030D-6E8A-4147-A177-3AD203B41FA5}">
                      <a16:colId xmlns:a16="http://schemas.microsoft.com/office/drawing/2014/main" val="2340725290"/>
                    </a:ext>
                  </a:extLst>
                </a:gridCol>
                <a:gridCol w="329184">
                  <a:extLst>
                    <a:ext uri="{9D8B030D-6E8A-4147-A177-3AD203B41FA5}">
                      <a16:colId xmlns:a16="http://schemas.microsoft.com/office/drawing/2014/main" val="2356826774"/>
                    </a:ext>
                  </a:extLst>
                </a:gridCol>
                <a:gridCol w="329184">
                  <a:extLst>
                    <a:ext uri="{9D8B030D-6E8A-4147-A177-3AD203B41FA5}">
                      <a16:colId xmlns:a16="http://schemas.microsoft.com/office/drawing/2014/main" val="1151086201"/>
                    </a:ext>
                  </a:extLst>
                </a:gridCol>
                <a:gridCol w="329184">
                  <a:extLst>
                    <a:ext uri="{9D8B030D-6E8A-4147-A177-3AD203B41FA5}">
                      <a16:colId xmlns:a16="http://schemas.microsoft.com/office/drawing/2014/main" val="2353310111"/>
                    </a:ext>
                  </a:extLst>
                </a:gridCol>
                <a:gridCol w="329184">
                  <a:extLst>
                    <a:ext uri="{9D8B030D-6E8A-4147-A177-3AD203B41FA5}">
                      <a16:colId xmlns:a16="http://schemas.microsoft.com/office/drawing/2014/main" val="1173633613"/>
                    </a:ext>
                  </a:extLst>
                </a:gridCol>
                <a:gridCol w="329184">
                  <a:extLst>
                    <a:ext uri="{9D8B030D-6E8A-4147-A177-3AD203B41FA5}">
                      <a16:colId xmlns:a16="http://schemas.microsoft.com/office/drawing/2014/main" val="404551686"/>
                    </a:ext>
                  </a:extLst>
                </a:gridCol>
                <a:gridCol w="329184">
                  <a:extLst>
                    <a:ext uri="{9D8B030D-6E8A-4147-A177-3AD203B41FA5}">
                      <a16:colId xmlns:a16="http://schemas.microsoft.com/office/drawing/2014/main" val="594705808"/>
                    </a:ext>
                  </a:extLst>
                </a:gridCol>
                <a:gridCol w="329184">
                  <a:extLst>
                    <a:ext uri="{9D8B030D-6E8A-4147-A177-3AD203B41FA5}">
                      <a16:colId xmlns:a16="http://schemas.microsoft.com/office/drawing/2014/main" val="2487950571"/>
                    </a:ext>
                  </a:extLst>
                </a:gridCol>
                <a:gridCol w="329184">
                  <a:extLst>
                    <a:ext uri="{9D8B030D-6E8A-4147-A177-3AD203B41FA5}">
                      <a16:colId xmlns:a16="http://schemas.microsoft.com/office/drawing/2014/main" val="821560179"/>
                    </a:ext>
                  </a:extLst>
                </a:gridCol>
                <a:gridCol w="329184">
                  <a:extLst>
                    <a:ext uri="{9D8B030D-6E8A-4147-A177-3AD203B41FA5}">
                      <a16:colId xmlns:a16="http://schemas.microsoft.com/office/drawing/2014/main" val="604909034"/>
                    </a:ext>
                  </a:extLst>
                </a:gridCol>
                <a:gridCol w="329184">
                  <a:extLst>
                    <a:ext uri="{9D8B030D-6E8A-4147-A177-3AD203B41FA5}">
                      <a16:colId xmlns:a16="http://schemas.microsoft.com/office/drawing/2014/main" val="451291287"/>
                    </a:ext>
                  </a:extLst>
                </a:gridCol>
                <a:gridCol w="329184">
                  <a:extLst>
                    <a:ext uri="{9D8B030D-6E8A-4147-A177-3AD203B41FA5}">
                      <a16:colId xmlns:a16="http://schemas.microsoft.com/office/drawing/2014/main" val="1446889077"/>
                    </a:ext>
                  </a:extLst>
                </a:gridCol>
                <a:gridCol w="329184">
                  <a:extLst>
                    <a:ext uri="{9D8B030D-6E8A-4147-A177-3AD203B41FA5}">
                      <a16:colId xmlns:a16="http://schemas.microsoft.com/office/drawing/2014/main" val="549168312"/>
                    </a:ext>
                  </a:extLst>
                </a:gridCol>
                <a:gridCol w="329184">
                  <a:extLst>
                    <a:ext uri="{9D8B030D-6E8A-4147-A177-3AD203B41FA5}">
                      <a16:colId xmlns:a16="http://schemas.microsoft.com/office/drawing/2014/main" val="3861267218"/>
                    </a:ext>
                  </a:extLst>
                </a:gridCol>
                <a:gridCol w="329184">
                  <a:extLst>
                    <a:ext uri="{9D8B030D-6E8A-4147-A177-3AD203B41FA5}">
                      <a16:colId xmlns:a16="http://schemas.microsoft.com/office/drawing/2014/main" val="2128561634"/>
                    </a:ext>
                  </a:extLst>
                </a:gridCol>
                <a:gridCol w="329184">
                  <a:extLst>
                    <a:ext uri="{9D8B030D-6E8A-4147-A177-3AD203B41FA5}">
                      <a16:colId xmlns:a16="http://schemas.microsoft.com/office/drawing/2014/main" val="2852131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9107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GBH 18V-26 F Professional!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Der GBH 18V-26 F Professional war zusammen mit Axel Hack und seinem Team an einem Ort, wo noch nie zuvor ein Mensch gewesen ist.
Wir ziehen unseren Hut vor Mensch &amp; Maschine!
Alle Infos findet ihr hier: https://bit.ly/2sH5V22 
#BoschCordless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38.05 %</a:t>
                      </a:r>
                    </a:p>
                  </a:txBody>
                  <a:tcPr/>
                </a:tc>
                <a:extLst>
                  <a:ext uri="{0D108BD9-81ED-4DB2-BD59-A6C34878D82A}">
                    <a16:rowId xmlns:a16="http://schemas.microsoft.com/office/drawing/2014/main" val="2320972398"/>
                  </a:ext>
                </a:extLst>
              </a:tr>
            </a:tbl>
          </a:graphicData>
        </a:graphic>
      </p:graphicFrame>
      <p:sp>
        <p:nvSpPr>
          <p:cNvPr id="4" name="Text Placeholder 3">
            <a:extLst>
              <a:ext uri="{FF2B5EF4-FFF2-40B4-BE49-F238E27FC236}">
                <a16:creationId xmlns:a16="http://schemas.microsoft.com/office/drawing/2014/main" id="{D7E98129-E27B-485F-B867-92F8F048036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317325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81B6-1FFB-49E2-8157-B3545827CFC9}"/>
              </a:ext>
            </a:extLst>
          </p:cNvPr>
          <p:cNvSpPr>
            <a:spLocks noGrp="1"/>
          </p:cNvSpPr>
          <p:nvPr>
            <p:ph type="title"/>
          </p:nvPr>
        </p:nvSpPr>
        <p:spPr/>
        <p:txBody>
          <a:bodyPr/>
          <a:lstStyle/>
          <a:p>
            <a:r>
              <a:rPr lang="en-US"/>
              <a:t>Facebook Own Videos Table | Bosch Profi-Elektrowerkzeuge und Zubehör - 3 of 21</a:t>
            </a:r>
          </a:p>
        </p:txBody>
      </p:sp>
      <p:graphicFrame>
        <p:nvGraphicFramePr>
          <p:cNvPr id="5" name="Table Placeholder 4">
            <a:extLst>
              <a:ext uri="{FF2B5EF4-FFF2-40B4-BE49-F238E27FC236}">
                <a16:creationId xmlns:a16="http://schemas.microsoft.com/office/drawing/2014/main" id="{D00B8456-5AF9-4966-A5FD-BCEE1ED0F320}"/>
              </a:ext>
            </a:extLst>
          </p:cNvPr>
          <p:cNvGraphicFramePr>
            <a:graphicFrameLocks noGrp="1"/>
          </p:cNvGraphicFramePr>
          <p:nvPr>
            <p:ph type="tbl" sz="quarter" idx="13"/>
            <p:extLst>
              <p:ext uri="{D42A27DB-BD31-4B8C-83A1-F6EECF244321}">
                <p14:modId xmlns:p14="http://schemas.microsoft.com/office/powerpoint/2010/main" val="419201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7082813"/>
                    </a:ext>
                  </a:extLst>
                </a:gridCol>
                <a:gridCol w="329184">
                  <a:extLst>
                    <a:ext uri="{9D8B030D-6E8A-4147-A177-3AD203B41FA5}">
                      <a16:colId xmlns:a16="http://schemas.microsoft.com/office/drawing/2014/main" val="4223661848"/>
                    </a:ext>
                  </a:extLst>
                </a:gridCol>
                <a:gridCol w="329184">
                  <a:extLst>
                    <a:ext uri="{9D8B030D-6E8A-4147-A177-3AD203B41FA5}">
                      <a16:colId xmlns:a16="http://schemas.microsoft.com/office/drawing/2014/main" val="3802507069"/>
                    </a:ext>
                  </a:extLst>
                </a:gridCol>
                <a:gridCol w="329184">
                  <a:extLst>
                    <a:ext uri="{9D8B030D-6E8A-4147-A177-3AD203B41FA5}">
                      <a16:colId xmlns:a16="http://schemas.microsoft.com/office/drawing/2014/main" val="1264492586"/>
                    </a:ext>
                  </a:extLst>
                </a:gridCol>
                <a:gridCol w="329184">
                  <a:extLst>
                    <a:ext uri="{9D8B030D-6E8A-4147-A177-3AD203B41FA5}">
                      <a16:colId xmlns:a16="http://schemas.microsoft.com/office/drawing/2014/main" val="2653247124"/>
                    </a:ext>
                  </a:extLst>
                </a:gridCol>
                <a:gridCol w="329184">
                  <a:extLst>
                    <a:ext uri="{9D8B030D-6E8A-4147-A177-3AD203B41FA5}">
                      <a16:colId xmlns:a16="http://schemas.microsoft.com/office/drawing/2014/main" val="3593046921"/>
                    </a:ext>
                  </a:extLst>
                </a:gridCol>
                <a:gridCol w="329184">
                  <a:extLst>
                    <a:ext uri="{9D8B030D-6E8A-4147-A177-3AD203B41FA5}">
                      <a16:colId xmlns:a16="http://schemas.microsoft.com/office/drawing/2014/main" val="3480262046"/>
                    </a:ext>
                  </a:extLst>
                </a:gridCol>
                <a:gridCol w="329184">
                  <a:extLst>
                    <a:ext uri="{9D8B030D-6E8A-4147-A177-3AD203B41FA5}">
                      <a16:colId xmlns:a16="http://schemas.microsoft.com/office/drawing/2014/main" val="2080950267"/>
                    </a:ext>
                  </a:extLst>
                </a:gridCol>
                <a:gridCol w="329184">
                  <a:extLst>
                    <a:ext uri="{9D8B030D-6E8A-4147-A177-3AD203B41FA5}">
                      <a16:colId xmlns:a16="http://schemas.microsoft.com/office/drawing/2014/main" val="3726612675"/>
                    </a:ext>
                  </a:extLst>
                </a:gridCol>
                <a:gridCol w="329184">
                  <a:extLst>
                    <a:ext uri="{9D8B030D-6E8A-4147-A177-3AD203B41FA5}">
                      <a16:colId xmlns:a16="http://schemas.microsoft.com/office/drawing/2014/main" val="3070506614"/>
                    </a:ext>
                  </a:extLst>
                </a:gridCol>
                <a:gridCol w="329184">
                  <a:extLst>
                    <a:ext uri="{9D8B030D-6E8A-4147-A177-3AD203B41FA5}">
                      <a16:colId xmlns:a16="http://schemas.microsoft.com/office/drawing/2014/main" val="1540300087"/>
                    </a:ext>
                  </a:extLst>
                </a:gridCol>
                <a:gridCol w="329184">
                  <a:extLst>
                    <a:ext uri="{9D8B030D-6E8A-4147-A177-3AD203B41FA5}">
                      <a16:colId xmlns:a16="http://schemas.microsoft.com/office/drawing/2014/main" val="3618657844"/>
                    </a:ext>
                  </a:extLst>
                </a:gridCol>
                <a:gridCol w="329184">
                  <a:extLst>
                    <a:ext uri="{9D8B030D-6E8A-4147-A177-3AD203B41FA5}">
                      <a16:colId xmlns:a16="http://schemas.microsoft.com/office/drawing/2014/main" val="43553871"/>
                    </a:ext>
                  </a:extLst>
                </a:gridCol>
                <a:gridCol w="329184">
                  <a:extLst>
                    <a:ext uri="{9D8B030D-6E8A-4147-A177-3AD203B41FA5}">
                      <a16:colId xmlns:a16="http://schemas.microsoft.com/office/drawing/2014/main" val="1263039630"/>
                    </a:ext>
                  </a:extLst>
                </a:gridCol>
                <a:gridCol w="329184">
                  <a:extLst>
                    <a:ext uri="{9D8B030D-6E8A-4147-A177-3AD203B41FA5}">
                      <a16:colId xmlns:a16="http://schemas.microsoft.com/office/drawing/2014/main" val="1059012427"/>
                    </a:ext>
                  </a:extLst>
                </a:gridCol>
                <a:gridCol w="329184">
                  <a:extLst>
                    <a:ext uri="{9D8B030D-6E8A-4147-A177-3AD203B41FA5}">
                      <a16:colId xmlns:a16="http://schemas.microsoft.com/office/drawing/2014/main" val="3864055695"/>
                    </a:ext>
                  </a:extLst>
                </a:gridCol>
                <a:gridCol w="329184">
                  <a:extLst>
                    <a:ext uri="{9D8B030D-6E8A-4147-A177-3AD203B41FA5}">
                      <a16:colId xmlns:a16="http://schemas.microsoft.com/office/drawing/2014/main" val="4116957348"/>
                    </a:ext>
                  </a:extLst>
                </a:gridCol>
                <a:gridCol w="329184">
                  <a:extLst>
                    <a:ext uri="{9D8B030D-6E8A-4147-A177-3AD203B41FA5}">
                      <a16:colId xmlns:a16="http://schemas.microsoft.com/office/drawing/2014/main" val="1659563343"/>
                    </a:ext>
                  </a:extLst>
                </a:gridCol>
                <a:gridCol w="329184">
                  <a:extLst>
                    <a:ext uri="{9D8B030D-6E8A-4147-A177-3AD203B41FA5}">
                      <a16:colId xmlns:a16="http://schemas.microsoft.com/office/drawing/2014/main" val="3066768648"/>
                    </a:ext>
                  </a:extLst>
                </a:gridCol>
                <a:gridCol w="329184">
                  <a:extLst>
                    <a:ext uri="{9D8B030D-6E8A-4147-A177-3AD203B41FA5}">
                      <a16:colId xmlns:a16="http://schemas.microsoft.com/office/drawing/2014/main" val="1652000123"/>
                    </a:ext>
                  </a:extLst>
                </a:gridCol>
                <a:gridCol w="329184">
                  <a:extLst>
                    <a:ext uri="{9D8B030D-6E8A-4147-A177-3AD203B41FA5}">
                      <a16:colId xmlns:a16="http://schemas.microsoft.com/office/drawing/2014/main" val="2850626527"/>
                    </a:ext>
                  </a:extLst>
                </a:gridCol>
                <a:gridCol w="329184">
                  <a:extLst>
                    <a:ext uri="{9D8B030D-6E8A-4147-A177-3AD203B41FA5}">
                      <a16:colId xmlns:a16="http://schemas.microsoft.com/office/drawing/2014/main" val="3634450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5333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GWS 18V-125 SC - 18 Volt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Kennt ihr schon die neue Generation von Bosch Professional Akku-Winkelschleifern? 
Im Video erläutern wir euch die Leistung, das User Interface, Connectivity Möglichkeiten und PROtection!
#BoschCordless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28.26 %</a:t>
                      </a:r>
                    </a:p>
                  </a:txBody>
                  <a:tcPr/>
                </a:tc>
                <a:extLst>
                  <a:ext uri="{0D108BD9-81ED-4DB2-BD59-A6C34878D82A}">
                    <a16:rowId xmlns:a16="http://schemas.microsoft.com/office/drawing/2014/main" val="1718260870"/>
                  </a:ext>
                </a:extLst>
              </a:tr>
            </a:tbl>
          </a:graphicData>
        </a:graphic>
      </p:graphicFrame>
      <p:sp>
        <p:nvSpPr>
          <p:cNvPr id="4" name="Text Placeholder 3">
            <a:extLst>
              <a:ext uri="{FF2B5EF4-FFF2-40B4-BE49-F238E27FC236}">
                <a16:creationId xmlns:a16="http://schemas.microsoft.com/office/drawing/2014/main" id="{997DD4D9-8633-4EAB-8A99-5F0396C5505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507994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0B51-05F2-47E4-A7D6-211A44230369}"/>
              </a:ext>
            </a:extLst>
          </p:cNvPr>
          <p:cNvSpPr>
            <a:spLocks noGrp="1"/>
          </p:cNvSpPr>
          <p:nvPr>
            <p:ph type="title"/>
          </p:nvPr>
        </p:nvSpPr>
        <p:spPr/>
        <p:txBody>
          <a:bodyPr/>
          <a:lstStyle/>
          <a:p>
            <a:r>
              <a:rPr lang="en-US"/>
              <a:t>Facebook Own Videos Table | Bosch Profi-Elektrowerkzeuge und Zubehör - 4 of 21</a:t>
            </a:r>
          </a:p>
        </p:txBody>
      </p:sp>
      <p:graphicFrame>
        <p:nvGraphicFramePr>
          <p:cNvPr id="5" name="Table Placeholder 4">
            <a:extLst>
              <a:ext uri="{FF2B5EF4-FFF2-40B4-BE49-F238E27FC236}">
                <a16:creationId xmlns:a16="http://schemas.microsoft.com/office/drawing/2014/main" id="{C1C3F007-F2EC-4FAF-8FB7-159D135AA1A7}"/>
              </a:ext>
            </a:extLst>
          </p:cNvPr>
          <p:cNvGraphicFramePr>
            <a:graphicFrameLocks noGrp="1"/>
          </p:cNvGraphicFramePr>
          <p:nvPr>
            <p:ph type="tbl" sz="quarter" idx="13"/>
            <p:extLst>
              <p:ext uri="{D42A27DB-BD31-4B8C-83A1-F6EECF244321}">
                <p14:modId xmlns:p14="http://schemas.microsoft.com/office/powerpoint/2010/main" val="179045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03115715"/>
                    </a:ext>
                  </a:extLst>
                </a:gridCol>
                <a:gridCol w="329184">
                  <a:extLst>
                    <a:ext uri="{9D8B030D-6E8A-4147-A177-3AD203B41FA5}">
                      <a16:colId xmlns:a16="http://schemas.microsoft.com/office/drawing/2014/main" val="296657862"/>
                    </a:ext>
                  </a:extLst>
                </a:gridCol>
                <a:gridCol w="329184">
                  <a:extLst>
                    <a:ext uri="{9D8B030D-6E8A-4147-A177-3AD203B41FA5}">
                      <a16:colId xmlns:a16="http://schemas.microsoft.com/office/drawing/2014/main" val="2382369176"/>
                    </a:ext>
                  </a:extLst>
                </a:gridCol>
                <a:gridCol w="329184">
                  <a:extLst>
                    <a:ext uri="{9D8B030D-6E8A-4147-A177-3AD203B41FA5}">
                      <a16:colId xmlns:a16="http://schemas.microsoft.com/office/drawing/2014/main" val="2973057783"/>
                    </a:ext>
                  </a:extLst>
                </a:gridCol>
                <a:gridCol w="329184">
                  <a:extLst>
                    <a:ext uri="{9D8B030D-6E8A-4147-A177-3AD203B41FA5}">
                      <a16:colId xmlns:a16="http://schemas.microsoft.com/office/drawing/2014/main" val="3268255549"/>
                    </a:ext>
                  </a:extLst>
                </a:gridCol>
                <a:gridCol w="329184">
                  <a:extLst>
                    <a:ext uri="{9D8B030D-6E8A-4147-A177-3AD203B41FA5}">
                      <a16:colId xmlns:a16="http://schemas.microsoft.com/office/drawing/2014/main" val="3457289104"/>
                    </a:ext>
                  </a:extLst>
                </a:gridCol>
                <a:gridCol w="329184">
                  <a:extLst>
                    <a:ext uri="{9D8B030D-6E8A-4147-A177-3AD203B41FA5}">
                      <a16:colId xmlns:a16="http://schemas.microsoft.com/office/drawing/2014/main" val="3507849525"/>
                    </a:ext>
                  </a:extLst>
                </a:gridCol>
                <a:gridCol w="329184">
                  <a:extLst>
                    <a:ext uri="{9D8B030D-6E8A-4147-A177-3AD203B41FA5}">
                      <a16:colId xmlns:a16="http://schemas.microsoft.com/office/drawing/2014/main" val="406341927"/>
                    </a:ext>
                  </a:extLst>
                </a:gridCol>
                <a:gridCol w="329184">
                  <a:extLst>
                    <a:ext uri="{9D8B030D-6E8A-4147-A177-3AD203B41FA5}">
                      <a16:colId xmlns:a16="http://schemas.microsoft.com/office/drawing/2014/main" val="3826753708"/>
                    </a:ext>
                  </a:extLst>
                </a:gridCol>
                <a:gridCol w="329184">
                  <a:extLst>
                    <a:ext uri="{9D8B030D-6E8A-4147-A177-3AD203B41FA5}">
                      <a16:colId xmlns:a16="http://schemas.microsoft.com/office/drawing/2014/main" val="3395125256"/>
                    </a:ext>
                  </a:extLst>
                </a:gridCol>
                <a:gridCol w="329184">
                  <a:extLst>
                    <a:ext uri="{9D8B030D-6E8A-4147-A177-3AD203B41FA5}">
                      <a16:colId xmlns:a16="http://schemas.microsoft.com/office/drawing/2014/main" val="2743797519"/>
                    </a:ext>
                  </a:extLst>
                </a:gridCol>
                <a:gridCol w="329184">
                  <a:extLst>
                    <a:ext uri="{9D8B030D-6E8A-4147-A177-3AD203B41FA5}">
                      <a16:colId xmlns:a16="http://schemas.microsoft.com/office/drawing/2014/main" val="715670331"/>
                    </a:ext>
                  </a:extLst>
                </a:gridCol>
                <a:gridCol w="329184">
                  <a:extLst>
                    <a:ext uri="{9D8B030D-6E8A-4147-A177-3AD203B41FA5}">
                      <a16:colId xmlns:a16="http://schemas.microsoft.com/office/drawing/2014/main" val="1046484265"/>
                    </a:ext>
                  </a:extLst>
                </a:gridCol>
                <a:gridCol w="329184">
                  <a:extLst>
                    <a:ext uri="{9D8B030D-6E8A-4147-A177-3AD203B41FA5}">
                      <a16:colId xmlns:a16="http://schemas.microsoft.com/office/drawing/2014/main" val="3835442038"/>
                    </a:ext>
                  </a:extLst>
                </a:gridCol>
                <a:gridCol w="329184">
                  <a:extLst>
                    <a:ext uri="{9D8B030D-6E8A-4147-A177-3AD203B41FA5}">
                      <a16:colId xmlns:a16="http://schemas.microsoft.com/office/drawing/2014/main" val="2537405287"/>
                    </a:ext>
                  </a:extLst>
                </a:gridCol>
                <a:gridCol w="329184">
                  <a:extLst>
                    <a:ext uri="{9D8B030D-6E8A-4147-A177-3AD203B41FA5}">
                      <a16:colId xmlns:a16="http://schemas.microsoft.com/office/drawing/2014/main" val="4158654515"/>
                    </a:ext>
                  </a:extLst>
                </a:gridCol>
                <a:gridCol w="329184">
                  <a:extLst>
                    <a:ext uri="{9D8B030D-6E8A-4147-A177-3AD203B41FA5}">
                      <a16:colId xmlns:a16="http://schemas.microsoft.com/office/drawing/2014/main" val="3059331711"/>
                    </a:ext>
                  </a:extLst>
                </a:gridCol>
                <a:gridCol w="329184">
                  <a:extLst>
                    <a:ext uri="{9D8B030D-6E8A-4147-A177-3AD203B41FA5}">
                      <a16:colId xmlns:a16="http://schemas.microsoft.com/office/drawing/2014/main" val="1454051478"/>
                    </a:ext>
                  </a:extLst>
                </a:gridCol>
                <a:gridCol w="329184">
                  <a:extLst>
                    <a:ext uri="{9D8B030D-6E8A-4147-A177-3AD203B41FA5}">
                      <a16:colId xmlns:a16="http://schemas.microsoft.com/office/drawing/2014/main" val="1424502961"/>
                    </a:ext>
                  </a:extLst>
                </a:gridCol>
                <a:gridCol w="329184">
                  <a:extLst>
                    <a:ext uri="{9D8B030D-6E8A-4147-A177-3AD203B41FA5}">
                      <a16:colId xmlns:a16="http://schemas.microsoft.com/office/drawing/2014/main" val="3295255604"/>
                    </a:ext>
                  </a:extLst>
                </a:gridCol>
                <a:gridCol w="329184">
                  <a:extLst>
                    <a:ext uri="{9D8B030D-6E8A-4147-A177-3AD203B41FA5}">
                      <a16:colId xmlns:a16="http://schemas.microsoft.com/office/drawing/2014/main" val="2979519923"/>
                    </a:ext>
                  </a:extLst>
                </a:gridCol>
                <a:gridCol w="329184">
                  <a:extLst>
                    <a:ext uri="{9D8B030D-6E8A-4147-A177-3AD203B41FA5}">
                      <a16:colId xmlns:a16="http://schemas.microsoft.com/office/drawing/2014/main" val="308733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8624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Drop Control #2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#2: Drop Control. https://bit.ly/2KKYpdR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19.32 %</a:t>
                      </a:r>
                    </a:p>
                  </a:txBody>
                  <a:tcPr/>
                </a:tc>
                <a:extLst>
                  <a:ext uri="{0D108BD9-81ED-4DB2-BD59-A6C34878D82A}">
                    <a16:rowId xmlns:a16="http://schemas.microsoft.com/office/drawing/2014/main" val="2112329843"/>
                  </a:ext>
                </a:extLst>
              </a:tr>
            </a:tbl>
          </a:graphicData>
        </a:graphic>
      </p:graphicFrame>
      <p:sp>
        <p:nvSpPr>
          <p:cNvPr id="4" name="Text Placeholder 3">
            <a:extLst>
              <a:ext uri="{FF2B5EF4-FFF2-40B4-BE49-F238E27FC236}">
                <a16:creationId xmlns:a16="http://schemas.microsoft.com/office/drawing/2014/main" id="{E5BD3D62-4DD5-4C5B-915E-36A02338DF6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92297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103E-BDB6-4C1D-BF34-799625162170}"/>
              </a:ext>
            </a:extLst>
          </p:cNvPr>
          <p:cNvSpPr>
            <a:spLocks noGrp="1"/>
          </p:cNvSpPr>
          <p:nvPr>
            <p:ph type="title"/>
          </p:nvPr>
        </p:nvSpPr>
        <p:spPr/>
        <p:txBody>
          <a:bodyPr/>
          <a:lstStyle/>
          <a:p>
            <a:r>
              <a:rPr lang="en-US"/>
              <a:t>Facebook Own Videos Table | Bosch Profi-Elektrowerkzeuge und Zubehör - 5 of 21</a:t>
            </a:r>
          </a:p>
        </p:txBody>
      </p:sp>
      <p:graphicFrame>
        <p:nvGraphicFramePr>
          <p:cNvPr id="5" name="Table Placeholder 4">
            <a:extLst>
              <a:ext uri="{FF2B5EF4-FFF2-40B4-BE49-F238E27FC236}">
                <a16:creationId xmlns:a16="http://schemas.microsoft.com/office/drawing/2014/main" id="{0549480E-553F-4308-94EF-CD14031343B3}"/>
              </a:ext>
            </a:extLst>
          </p:cNvPr>
          <p:cNvGraphicFramePr>
            <a:graphicFrameLocks noGrp="1"/>
          </p:cNvGraphicFramePr>
          <p:nvPr>
            <p:ph type="tbl" sz="quarter" idx="13"/>
            <p:extLst>
              <p:ext uri="{D42A27DB-BD31-4B8C-83A1-F6EECF244321}">
                <p14:modId xmlns:p14="http://schemas.microsoft.com/office/powerpoint/2010/main" val="213717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36131974"/>
                    </a:ext>
                  </a:extLst>
                </a:gridCol>
                <a:gridCol w="329184">
                  <a:extLst>
                    <a:ext uri="{9D8B030D-6E8A-4147-A177-3AD203B41FA5}">
                      <a16:colId xmlns:a16="http://schemas.microsoft.com/office/drawing/2014/main" val="1260271685"/>
                    </a:ext>
                  </a:extLst>
                </a:gridCol>
                <a:gridCol w="329184">
                  <a:extLst>
                    <a:ext uri="{9D8B030D-6E8A-4147-A177-3AD203B41FA5}">
                      <a16:colId xmlns:a16="http://schemas.microsoft.com/office/drawing/2014/main" val="3717198617"/>
                    </a:ext>
                  </a:extLst>
                </a:gridCol>
                <a:gridCol w="329184">
                  <a:extLst>
                    <a:ext uri="{9D8B030D-6E8A-4147-A177-3AD203B41FA5}">
                      <a16:colId xmlns:a16="http://schemas.microsoft.com/office/drawing/2014/main" val="3693429382"/>
                    </a:ext>
                  </a:extLst>
                </a:gridCol>
                <a:gridCol w="329184">
                  <a:extLst>
                    <a:ext uri="{9D8B030D-6E8A-4147-A177-3AD203B41FA5}">
                      <a16:colId xmlns:a16="http://schemas.microsoft.com/office/drawing/2014/main" val="2515295660"/>
                    </a:ext>
                  </a:extLst>
                </a:gridCol>
                <a:gridCol w="329184">
                  <a:extLst>
                    <a:ext uri="{9D8B030D-6E8A-4147-A177-3AD203B41FA5}">
                      <a16:colId xmlns:a16="http://schemas.microsoft.com/office/drawing/2014/main" val="3410542577"/>
                    </a:ext>
                  </a:extLst>
                </a:gridCol>
                <a:gridCol w="329184">
                  <a:extLst>
                    <a:ext uri="{9D8B030D-6E8A-4147-A177-3AD203B41FA5}">
                      <a16:colId xmlns:a16="http://schemas.microsoft.com/office/drawing/2014/main" val="2551000831"/>
                    </a:ext>
                  </a:extLst>
                </a:gridCol>
                <a:gridCol w="329184">
                  <a:extLst>
                    <a:ext uri="{9D8B030D-6E8A-4147-A177-3AD203B41FA5}">
                      <a16:colId xmlns:a16="http://schemas.microsoft.com/office/drawing/2014/main" val="834242390"/>
                    </a:ext>
                  </a:extLst>
                </a:gridCol>
                <a:gridCol w="329184">
                  <a:extLst>
                    <a:ext uri="{9D8B030D-6E8A-4147-A177-3AD203B41FA5}">
                      <a16:colId xmlns:a16="http://schemas.microsoft.com/office/drawing/2014/main" val="1305146104"/>
                    </a:ext>
                  </a:extLst>
                </a:gridCol>
                <a:gridCol w="329184">
                  <a:extLst>
                    <a:ext uri="{9D8B030D-6E8A-4147-A177-3AD203B41FA5}">
                      <a16:colId xmlns:a16="http://schemas.microsoft.com/office/drawing/2014/main" val="1565662750"/>
                    </a:ext>
                  </a:extLst>
                </a:gridCol>
                <a:gridCol w="329184">
                  <a:extLst>
                    <a:ext uri="{9D8B030D-6E8A-4147-A177-3AD203B41FA5}">
                      <a16:colId xmlns:a16="http://schemas.microsoft.com/office/drawing/2014/main" val="1500061667"/>
                    </a:ext>
                  </a:extLst>
                </a:gridCol>
                <a:gridCol w="329184">
                  <a:extLst>
                    <a:ext uri="{9D8B030D-6E8A-4147-A177-3AD203B41FA5}">
                      <a16:colId xmlns:a16="http://schemas.microsoft.com/office/drawing/2014/main" val="2961924729"/>
                    </a:ext>
                  </a:extLst>
                </a:gridCol>
                <a:gridCol w="329184">
                  <a:extLst>
                    <a:ext uri="{9D8B030D-6E8A-4147-A177-3AD203B41FA5}">
                      <a16:colId xmlns:a16="http://schemas.microsoft.com/office/drawing/2014/main" val="3346623588"/>
                    </a:ext>
                  </a:extLst>
                </a:gridCol>
                <a:gridCol w="329184">
                  <a:extLst>
                    <a:ext uri="{9D8B030D-6E8A-4147-A177-3AD203B41FA5}">
                      <a16:colId xmlns:a16="http://schemas.microsoft.com/office/drawing/2014/main" val="2864121668"/>
                    </a:ext>
                  </a:extLst>
                </a:gridCol>
                <a:gridCol w="329184">
                  <a:extLst>
                    <a:ext uri="{9D8B030D-6E8A-4147-A177-3AD203B41FA5}">
                      <a16:colId xmlns:a16="http://schemas.microsoft.com/office/drawing/2014/main" val="1783709175"/>
                    </a:ext>
                  </a:extLst>
                </a:gridCol>
                <a:gridCol w="329184">
                  <a:extLst>
                    <a:ext uri="{9D8B030D-6E8A-4147-A177-3AD203B41FA5}">
                      <a16:colId xmlns:a16="http://schemas.microsoft.com/office/drawing/2014/main" val="1865226735"/>
                    </a:ext>
                  </a:extLst>
                </a:gridCol>
                <a:gridCol w="329184">
                  <a:extLst>
                    <a:ext uri="{9D8B030D-6E8A-4147-A177-3AD203B41FA5}">
                      <a16:colId xmlns:a16="http://schemas.microsoft.com/office/drawing/2014/main" val="3584360147"/>
                    </a:ext>
                  </a:extLst>
                </a:gridCol>
                <a:gridCol w="329184">
                  <a:extLst>
                    <a:ext uri="{9D8B030D-6E8A-4147-A177-3AD203B41FA5}">
                      <a16:colId xmlns:a16="http://schemas.microsoft.com/office/drawing/2014/main" val="3617829112"/>
                    </a:ext>
                  </a:extLst>
                </a:gridCol>
                <a:gridCol w="329184">
                  <a:extLst>
                    <a:ext uri="{9D8B030D-6E8A-4147-A177-3AD203B41FA5}">
                      <a16:colId xmlns:a16="http://schemas.microsoft.com/office/drawing/2014/main" val="3187360837"/>
                    </a:ext>
                  </a:extLst>
                </a:gridCol>
                <a:gridCol w="329184">
                  <a:extLst>
                    <a:ext uri="{9D8B030D-6E8A-4147-A177-3AD203B41FA5}">
                      <a16:colId xmlns:a16="http://schemas.microsoft.com/office/drawing/2014/main" val="3028878543"/>
                    </a:ext>
                  </a:extLst>
                </a:gridCol>
                <a:gridCol w="329184">
                  <a:extLst>
                    <a:ext uri="{9D8B030D-6E8A-4147-A177-3AD203B41FA5}">
                      <a16:colId xmlns:a16="http://schemas.microsoft.com/office/drawing/2014/main" val="2852724903"/>
                    </a:ext>
                  </a:extLst>
                </a:gridCol>
                <a:gridCol w="329184">
                  <a:extLst>
                    <a:ext uri="{9D8B030D-6E8A-4147-A177-3AD203B41FA5}">
                      <a16:colId xmlns:a16="http://schemas.microsoft.com/office/drawing/2014/main" val="346783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963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- 2018-05-23 18:00:01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GLM 120 C Professional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Höchste Präzision – auch bei hellem Sonnenlicht und großen Distanzen. Mehr Informationen zum GLM 120 C Professional gibt es hier: https://bit.ly/2rkI9HZ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extLst>
                  <a:ext uri="{0D108BD9-81ED-4DB2-BD59-A6C34878D82A}">
                    <a16:rowId xmlns:a16="http://schemas.microsoft.com/office/drawing/2014/main" val="158689755"/>
                  </a:ext>
                </a:extLst>
              </a:tr>
            </a:tbl>
          </a:graphicData>
        </a:graphic>
      </p:graphicFrame>
      <p:sp>
        <p:nvSpPr>
          <p:cNvPr id="4" name="Text Placeholder 3">
            <a:extLst>
              <a:ext uri="{FF2B5EF4-FFF2-40B4-BE49-F238E27FC236}">
                <a16:creationId xmlns:a16="http://schemas.microsoft.com/office/drawing/2014/main" id="{D9E3502B-3752-4C59-A4AB-DAF264C8128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596300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93C72-6FA3-4D08-8908-EBC6AEAB6C56}"/>
              </a:ext>
            </a:extLst>
          </p:cNvPr>
          <p:cNvSpPr>
            <a:spLocks noGrp="1"/>
          </p:cNvSpPr>
          <p:nvPr>
            <p:ph type="title"/>
          </p:nvPr>
        </p:nvSpPr>
        <p:spPr/>
        <p:txBody>
          <a:bodyPr/>
          <a:lstStyle/>
          <a:p>
            <a:r>
              <a:rPr lang="en-US"/>
              <a:t>Facebook Own Videos Table | Bosch Profi-Elektrowerkzeuge und Zubehör - 6 of 21</a:t>
            </a:r>
          </a:p>
        </p:txBody>
      </p:sp>
      <p:graphicFrame>
        <p:nvGraphicFramePr>
          <p:cNvPr id="5" name="Table Placeholder 4">
            <a:extLst>
              <a:ext uri="{FF2B5EF4-FFF2-40B4-BE49-F238E27FC236}">
                <a16:creationId xmlns:a16="http://schemas.microsoft.com/office/drawing/2014/main" id="{23B42859-07E9-47F1-A719-7B17235906DD}"/>
              </a:ext>
            </a:extLst>
          </p:cNvPr>
          <p:cNvGraphicFramePr>
            <a:graphicFrameLocks noGrp="1"/>
          </p:cNvGraphicFramePr>
          <p:nvPr>
            <p:ph type="tbl" sz="quarter" idx="13"/>
            <p:extLst>
              <p:ext uri="{D42A27DB-BD31-4B8C-83A1-F6EECF244321}">
                <p14:modId xmlns:p14="http://schemas.microsoft.com/office/powerpoint/2010/main" val="266841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59679585"/>
                    </a:ext>
                  </a:extLst>
                </a:gridCol>
                <a:gridCol w="329184">
                  <a:extLst>
                    <a:ext uri="{9D8B030D-6E8A-4147-A177-3AD203B41FA5}">
                      <a16:colId xmlns:a16="http://schemas.microsoft.com/office/drawing/2014/main" val="482120774"/>
                    </a:ext>
                  </a:extLst>
                </a:gridCol>
                <a:gridCol w="329184">
                  <a:extLst>
                    <a:ext uri="{9D8B030D-6E8A-4147-A177-3AD203B41FA5}">
                      <a16:colId xmlns:a16="http://schemas.microsoft.com/office/drawing/2014/main" val="4045753879"/>
                    </a:ext>
                  </a:extLst>
                </a:gridCol>
                <a:gridCol w="329184">
                  <a:extLst>
                    <a:ext uri="{9D8B030D-6E8A-4147-A177-3AD203B41FA5}">
                      <a16:colId xmlns:a16="http://schemas.microsoft.com/office/drawing/2014/main" val="297335886"/>
                    </a:ext>
                  </a:extLst>
                </a:gridCol>
                <a:gridCol w="329184">
                  <a:extLst>
                    <a:ext uri="{9D8B030D-6E8A-4147-A177-3AD203B41FA5}">
                      <a16:colId xmlns:a16="http://schemas.microsoft.com/office/drawing/2014/main" val="1386723095"/>
                    </a:ext>
                  </a:extLst>
                </a:gridCol>
                <a:gridCol w="329184">
                  <a:extLst>
                    <a:ext uri="{9D8B030D-6E8A-4147-A177-3AD203B41FA5}">
                      <a16:colId xmlns:a16="http://schemas.microsoft.com/office/drawing/2014/main" val="2878214375"/>
                    </a:ext>
                  </a:extLst>
                </a:gridCol>
                <a:gridCol w="329184">
                  <a:extLst>
                    <a:ext uri="{9D8B030D-6E8A-4147-A177-3AD203B41FA5}">
                      <a16:colId xmlns:a16="http://schemas.microsoft.com/office/drawing/2014/main" val="1759058542"/>
                    </a:ext>
                  </a:extLst>
                </a:gridCol>
                <a:gridCol w="329184">
                  <a:extLst>
                    <a:ext uri="{9D8B030D-6E8A-4147-A177-3AD203B41FA5}">
                      <a16:colId xmlns:a16="http://schemas.microsoft.com/office/drawing/2014/main" val="688512571"/>
                    </a:ext>
                  </a:extLst>
                </a:gridCol>
                <a:gridCol w="329184">
                  <a:extLst>
                    <a:ext uri="{9D8B030D-6E8A-4147-A177-3AD203B41FA5}">
                      <a16:colId xmlns:a16="http://schemas.microsoft.com/office/drawing/2014/main" val="259216958"/>
                    </a:ext>
                  </a:extLst>
                </a:gridCol>
                <a:gridCol w="329184">
                  <a:extLst>
                    <a:ext uri="{9D8B030D-6E8A-4147-A177-3AD203B41FA5}">
                      <a16:colId xmlns:a16="http://schemas.microsoft.com/office/drawing/2014/main" val="1840336441"/>
                    </a:ext>
                  </a:extLst>
                </a:gridCol>
                <a:gridCol w="329184">
                  <a:extLst>
                    <a:ext uri="{9D8B030D-6E8A-4147-A177-3AD203B41FA5}">
                      <a16:colId xmlns:a16="http://schemas.microsoft.com/office/drawing/2014/main" val="2938735771"/>
                    </a:ext>
                  </a:extLst>
                </a:gridCol>
                <a:gridCol w="329184">
                  <a:extLst>
                    <a:ext uri="{9D8B030D-6E8A-4147-A177-3AD203B41FA5}">
                      <a16:colId xmlns:a16="http://schemas.microsoft.com/office/drawing/2014/main" val="2888130969"/>
                    </a:ext>
                  </a:extLst>
                </a:gridCol>
                <a:gridCol w="329184">
                  <a:extLst>
                    <a:ext uri="{9D8B030D-6E8A-4147-A177-3AD203B41FA5}">
                      <a16:colId xmlns:a16="http://schemas.microsoft.com/office/drawing/2014/main" val="709320660"/>
                    </a:ext>
                  </a:extLst>
                </a:gridCol>
                <a:gridCol w="329184">
                  <a:extLst>
                    <a:ext uri="{9D8B030D-6E8A-4147-A177-3AD203B41FA5}">
                      <a16:colId xmlns:a16="http://schemas.microsoft.com/office/drawing/2014/main" val="2874588704"/>
                    </a:ext>
                  </a:extLst>
                </a:gridCol>
                <a:gridCol w="329184">
                  <a:extLst>
                    <a:ext uri="{9D8B030D-6E8A-4147-A177-3AD203B41FA5}">
                      <a16:colId xmlns:a16="http://schemas.microsoft.com/office/drawing/2014/main" val="41979626"/>
                    </a:ext>
                  </a:extLst>
                </a:gridCol>
                <a:gridCol w="329184">
                  <a:extLst>
                    <a:ext uri="{9D8B030D-6E8A-4147-A177-3AD203B41FA5}">
                      <a16:colId xmlns:a16="http://schemas.microsoft.com/office/drawing/2014/main" val="1984483501"/>
                    </a:ext>
                  </a:extLst>
                </a:gridCol>
                <a:gridCol w="329184">
                  <a:extLst>
                    <a:ext uri="{9D8B030D-6E8A-4147-A177-3AD203B41FA5}">
                      <a16:colId xmlns:a16="http://schemas.microsoft.com/office/drawing/2014/main" val="3187997641"/>
                    </a:ext>
                  </a:extLst>
                </a:gridCol>
                <a:gridCol w="329184">
                  <a:extLst>
                    <a:ext uri="{9D8B030D-6E8A-4147-A177-3AD203B41FA5}">
                      <a16:colId xmlns:a16="http://schemas.microsoft.com/office/drawing/2014/main" val="1999807125"/>
                    </a:ext>
                  </a:extLst>
                </a:gridCol>
                <a:gridCol w="329184">
                  <a:extLst>
                    <a:ext uri="{9D8B030D-6E8A-4147-A177-3AD203B41FA5}">
                      <a16:colId xmlns:a16="http://schemas.microsoft.com/office/drawing/2014/main" val="3668922264"/>
                    </a:ext>
                  </a:extLst>
                </a:gridCol>
                <a:gridCol w="329184">
                  <a:extLst>
                    <a:ext uri="{9D8B030D-6E8A-4147-A177-3AD203B41FA5}">
                      <a16:colId xmlns:a16="http://schemas.microsoft.com/office/drawing/2014/main" val="2876368843"/>
                    </a:ext>
                  </a:extLst>
                </a:gridCol>
                <a:gridCol w="329184">
                  <a:extLst>
                    <a:ext uri="{9D8B030D-6E8A-4147-A177-3AD203B41FA5}">
                      <a16:colId xmlns:a16="http://schemas.microsoft.com/office/drawing/2014/main" val="3618016222"/>
                    </a:ext>
                  </a:extLst>
                </a:gridCol>
                <a:gridCol w="329184">
                  <a:extLst>
                    <a:ext uri="{9D8B030D-6E8A-4147-A177-3AD203B41FA5}">
                      <a16:colId xmlns:a16="http://schemas.microsoft.com/office/drawing/2014/main" val="399426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5308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- 2018-05-17 18:00:01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 größte Herausforderung bei der Montage von Brandschutzsystemen ist armierter Beton!
Arturs Lösung für dieses Problem? 
… seht ihr hier! https://bit.ly/2jCoaky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26.66 %</a:t>
                      </a:r>
                    </a:p>
                  </a:txBody>
                  <a:tcPr/>
                </a:tc>
                <a:extLst>
                  <a:ext uri="{0D108BD9-81ED-4DB2-BD59-A6C34878D82A}">
                    <a16:rowId xmlns:a16="http://schemas.microsoft.com/office/drawing/2014/main" val="3366689675"/>
                  </a:ext>
                </a:extLst>
              </a:tr>
            </a:tbl>
          </a:graphicData>
        </a:graphic>
      </p:graphicFrame>
      <p:sp>
        <p:nvSpPr>
          <p:cNvPr id="4" name="Text Placeholder 3">
            <a:extLst>
              <a:ext uri="{FF2B5EF4-FFF2-40B4-BE49-F238E27FC236}">
                <a16:creationId xmlns:a16="http://schemas.microsoft.com/office/drawing/2014/main" id="{E4494FD7-A14E-46B6-84A8-B8F0C52A7C3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8412637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0843-1AF9-47B8-B590-BDD722F55886}"/>
              </a:ext>
            </a:extLst>
          </p:cNvPr>
          <p:cNvSpPr>
            <a:spLocks noGrp="1"/>
          </p:cNvSpPr>
          <p:nvPr>
            <p:ph type="title"/>
          </p:nvPr>
        </p:nvSpPr>
        <p:spPr/>
        <p:txBody>
          <a:bodyPr/>
          <a:lstStyle/>
          <a:p>
            <a:r>
              <a:rPr lang="en-US"/>
              <a:t>Facebook Own Videos Table | Bosch Profi-Elektrowerkzeuge und Zubehör - 7 of 21</a:t>
            </a:r>
          </a:p>
        </p:txBody>
      </p:sp>
      <p:graphicFrame>
        <p:nvGraphicFramePr>
          <p:cNvPr id="5" name="Table Placeholder 4">
            <a:extLst>
              <a:ext uri="{FF2B5EF4-FFF2-40B4-BE49-F238E27FC236}">
                <a16:creationId xmlns:a16="http://schemas.microsoft.com/office/drawing/2014/main" id="{11C71EB5-C7D4-43D1-A236-FB8754F5E195}"/>
              </a:ext>
            </a:extLst>
          </p:cNvPr>
          <p:cNvGraphicFramePr>
            <a:graphicFrameLocks noGrp="1"/>
          </p:cNvGraphicFramePr>
          <p:nvPr>
            <p:ph type="tbl" sz="quarter" idx="13"/>
            <p:extLst>
              <p:ext uri="{D42A27DB-BD31-4B8C-83A1-F6EECF244321}">
                <p14:modId xmlns:p14="http://schemas.microsoft.com/office/powerpoint/2010/main" val="1932677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62409176"/>
                    </a:ext>
                  </a:extLst>
                </a:gridCol>
                <a:gridCol w="329184">
                  <a:extLst>
                    <a:ext uri="{9D8B030D-6E8A-4147-A177-3AD203B41FA5}">
                      <a16:colId xmlns:a16="http://schemas.microsoft.com/office/drawing/2014/main" val="2999520457"/>
                    </a:ext>
                  </a:extLst>
                </a:gridCol>
                <a:gridCol w="329184">
                  <a:extLst>
                    <a:ext uri="{9D8B030D-6E8A-4147-A177-3AD203B41FA5}">
                      <a16:colId xmlns:a16="http://schemas.microsoft.com/office/drawing/2014/main" val="3368899832"/>
                    </a:ext>
                  </a:extLst>
                </a:gridCol>
                <a:gridCol w="329184">
                  <a:extLst>
                    <a:ext uri="{9D8B030D-6E8A-4147-A177-3AD203B41FA5}">
                      <a16:colId xmlns:a16="http://schemas.microsoft.com/office/drawing/2014/main" val="1081441397"/>
                    </a:ext>
                  </a:extLst>
                </a:gridCol>
                <a:gridCol w="329184">
                  <a:extLst>
                    <a:ext uri="{9D8B030D-6E8A-4147-A177-3AD203B41FA5}">
                      <a16:colId xmlns:a16="http://schemas.microsoft.com/office/drawing/2014/main" val="1335884832"/>
                    </a:ext>
                  </a:extLst>
                </a:gridCol>
                <a:gridCol w="329184">
                  <a:extLst>
                    <a:ext uri="{9D8B030D-6E8A-4147-A177-3AD203B41FA5}">
                      <a16:colId xmlns:a16="http://schemas.microsoft.com/office/drawing/2014/main" val="3956730709"/>
                    </a:ext>
                  </a:extLst>
                </a:gridCol>
                <a:gridCol w="329184">
                  <a:extLst>
                    <a:ext uri="{9D8B030D-6E8A-4147-A177-3AD203B41FA5}">
                      <a16:colId xmlns:a16="http://schemas.microsoft.com/office/drawing/2014/main" val="2940897754"/>
                    </a:ext>
                  </a:extLst>
                </a:gridCol>
                <a:gridCol w="329184">
                  <a:extLst>
                    <a:ext uri="{9D8B030D-6E8A-4147-A177-3AD203B41FA5}">
                      <a16:colId xmlns:a16="http://schemas.microsoft.com/office/drawing/2014/main" val="1838327225"/>
                    </a:ext>
                  </a:extLst>
                </a:gridCol>
                <a:gridCol w="329184">
                  <a:extLst>
                    <a:ext uri="{9D8B030D-6E8A-4147-A177-3AD203B41FA5}">
                      <a16:colId xmlns:a16="http://schemas.microsoft.com/office/drawing/2014/main" val="1442382099"/>
                    </a:ext>
                  </a:extLst>
                </a:gridCol>
                <a:gridCol w="329184">
                  <a:extLst>
                    <a:ext uri="{9D8B030D-6E8A-4147-A177-3AD203B41FA5}">
                      <a16:colId xmlns:a16="http://schemas.microsoft.com/office/drawing/2014/main" val="1936525466"/>
                    </a:ext>
                  </a:extLst>
                </a:gridCol>
                <a:gridCol w="329184">
                  <a:extLst>
                    <a:ext uri="{9D8B030D-6E8A-4147-A177-3AD203B41FA5}">
                      <a16:colId xmlns:a16="http://schemas.microsoft.com/office/drawing/2014/main" val="1877657549"/>
                    </a:ext>
                  </a:extLst>
                </a:gridCol>
                <a:gridCol w="329184">
                  <a:extLst>
                    <a:ext uri="{9D8B030D-6E8A-4147-A177-3AD203B41FA5}">
                      <a16:colId xmlns:a16="http://schemas.microsoft.com/office/drawing/2014/main" val="2972440958"/>
                    </a:ext>
                  </a:extLst>
                </a:gridCol>
                <a:gridCol w="329184">
                  <a:extLst>
                    <a:ext uri="{9D8B030D-6E8A-4147-A177-3AD203B41FA5}">
                      <a16:colId xmlns:a16="http://schemas.microsoft.com/office/drawing/2014/main" val="1824215103"/>
                    </a:ext>
                  </a:extLst>
                </a:gridCol>
                <a:gridCol w="329184">
                  <a:extLst>
                    <a:ext uri="{9D8B030D-6E8A-4147-A177-3AD203B41FA5}">
                      <a16:colId xmlns:a16="http://schemas.microsoft.com/office/drawing/2014/main" val="2302097376"/>
                    </a:ext>
                  </a:extLst>
                </a:gridCol>
                <a:gridCol w="329184">
                  <a:extLst>
                    <a:ext uri="{9D8B030D-6E8A-4147-A177-3AD203B41FA5}">
                      <a16:colId xmlns:a16="http://schemas.microsoft.com/office/drawing/2014/main" val="440054490"/>
                    </a:ext>
                  </a:extLst>
                </a:gridCol>
                <a:gridCol w="329184">
                  <a:extLst>
                    <a:ext uri="{9D8B030D-6E8A-4147-A177-3AD203B41FA5}">
                      <a16:colId xmlns:a16="http://schemas.microsoft.com/office/drawing/2014/main" val="2610661266"/>
                    </a:ext>
                  </a:extLst>
                </a:gridCol>
                <a:gridCol w="329184">
                  <a:extLst>
                    <a:ext uri="{9D8B030D-6E8A-4147-A177-3AD203B41FA5}">
                      <a16:colId xmlns:a16="http://schemas.microsoft.com/office/drawing/2014/main" val="780201394"/>
                    </a:ext>
                  </a:extLst>
                </a:gridCol>
                <a:gridCol w="329184">
                  <a:extLst>
                    <a:ext uri="{9D8B030D-6E8A-4147-A177-3AD203B41FA5}">
                      <a16:colId xmlns:a16="http://schemas.microsoft.com/office/drawing/2014/main" val="2558951905"/>
                    </a:ext>
                  </a:extLst>
                </a:gridCol>
                <a:gridCol w="329184">
                  <a:extLst>
                    <a:ext uri="{9D8B030D-6E8A-4147-A177-3AD203B41FA5}">
                      <a16:colId xmlns:a16="http://schemas.microsoft.com/office/drawing/2014/main" val="1361750698"/>
                    </a:ext>
                  </a:extLst>
                </a:gridCol>
                <a:gridCol w="329184">
                  <a:extLst>
                    <a:ext uri="{9D8B030D-6E8A-4147-A177-3AD203B41FA5}">
                      <a16:colId xmlns:a16="http://schemas.microsoft.com/office/drawing/2014/main" val="843080958"/>
                    </a:ext>
                  </a:extLst>
                </a:gridCol>
                <a:gridCol w="329184">
                  <a:extLst>
                    <a:ext uri="{9D8B030D-6E8A-4147-A177-3AD203B41FA5}">
                      <a16:colId xmlns:a16="http://schemas.microsoft.com/office/drawing/2014/main" val="1033663894"/>
                    </a:ext>
                  </a:extLst>
                </a:gridCol>
                <a:gridCol w="329184">
                  <a:extLst>
                    <a:ext uri="{9D8B030D-6E8A-4147-A177-3AD203B41FA5}">
                      <a16:colId xmlns:a16="http://schemas.microsoft.com/office/drawing/2014/main" val="63939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9578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- 2018-05-16 17:50:00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Tag des Lichts!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Erkennt ihr, welche unserer Leuchten ein Facelift bekommen hat und mit neuem Namen den Himmel anstrahlt? ;) 
Erhältlich ab September 2018!
#TagdesLichts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13.62 %</a:t>
                      </a:r>
                    </a:p>
                  </a:txBody>
                  <a:tcPr/>
                </a:tc>
                <a:extLst>
                  <a:ext uri="{0D108BD9-81ED-4DB2-BD59-A6C34878D82A}">
                    <a16:rowId xmlns:a16="http://schemas.microsoft.com/office/drawing/2014/main" val="1950199116"/>
                  </a:ext>
                </a:extLst>
              </a:tr>
            </a:tbl>
          </a:graphicData>
        </a:graphic>
      </p:graphicFrame>
      <p:sp>
        <p:nvSpPr>
          <p:cNvPr id="4" name="Text Placeholder 3">
            <a:extLst>
              <a:ext uri="{FF2B5EF4-FFF2-40B4-BE49-F238E27FC236}">
                <a16:creationId xmlns:a16="http://schemas.microsoft.com/office/drawing/2014/main" id="{AADEC7B3-6DF2-416E-9584-BB79A4D7BBF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023210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14CA9-4F4F-40C6-8BC4-3D62A04FADB4}"/>
              </a:ext>
            </a:extLst>
          </p:cNvPr>
          <p:cNvSpPr>
            <a:spLocks noGrp="1"/>
          </p:cNvSpPr>
          <p:nvPr>
            <p:ph type="title"/>
          </p:nvPr>
        </p:nvSpPr>
        <p:spPr/>
        <p:txBody>
          <a:bodyPr/>
          <a:lstStyle/>
          <a:p>
            <a:r>
              <a:rPr lang="en-US"/>
              <a:t>Facebook Own Videos Table | Bosch Profi-Elektrowerkzeuge und Zubehör - 8 of 21</a:t>
            </a:r>
          </a:p>
        </p:txBody>
      </p:sp>
      <p:graphicFrame>
        <p:nvGraphicFramePr>
          <p:cNvPr id="5" name="Table Placeholder 4">
            <a:extLst>
              <a:ext uri="{FF2B5EF4-FFF2-40B4-BE49-F238E27FC236}">
                <a16:creationId xmlns:a16="http://schemas.microsoft.com/office/drawing/2014/main" id="{605EF405-D7E0-418F-881F-67575B24CC6A}"/>
              </a:ext>
            </a:extLst>
          </p:cNvPr>
          <p:cNvGraphicFramePr>
            <a:graphicFrameLocks noGrp="1"/>
          </p:cNvGraphicFramePr>
          <p:nvPr>
            <p:ph type="tbl" sz="quarter" idx="13"/>
            <p:extLst>
              <p:ext uri="{D42A27DB-BD31-4B8C-83A1-F6EECF244321}">
                <p14:modId xmlns:p14="http://schemas.microsoft.com/office/powerpoint/2010/main" val="164891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09986474"/>
                    </a:ext>
                  </a:extLst>
                </a:gridCol>
                <a:gridCol w="329184">
                  <a:extLst>
                    <a:ext uri="{9D8B030D-6E8A-4147-A177-3AD203B41FA5}">
                      <a16:colId xmlns:a16="http://schemas.microsoft.com/office/drawing/2014/main" val="2005296410"/>
                    </a:ext>
                  </a:extLst>
                </a:gridCol>
                <a:gridCol w="329184">
                  <a:extLst>
                    <a:ext uri="{9D8B030D-6E8A-4147-A177-3AD203B41FA5}">
                      <a16:colId xmlns:a16="http://schemas.microsoft.com/office/drawing/2014/main" val="2144166728"/>
                    </a:ext>
                  </a:extLst>
                </a:gridCol>
                <a:gridCol w="329184">
                  <a:extLst>
                    <a:ext uri="{9D8B030D-6E8A-4147-A177-3AD203B41FA5}">
                      <a16:colId xmlns:a16="http://schemas.microsoft.com/office/drawing/2014/main" val="3763915218"/>
                    </a:ext>
                  </a:extLst>
                </a:gridCol>
                <a:gridCol w="329184">
                  <a:extLst>
                    <a:ext uri="{9D8B030D-6E8A-4147-A177-3AD203B41FA5}">
                      <a16:colId xmlns:a16="http://schemas.microsoft.com/office/drawing/2014/main" val="777552891"/>
                    </a:ext>
                  </a:extLst>
                </a:gridCol>
                <a:gridCol w="329184">
                  <a:extLst>
                    <a:ext uri="{9D8B030D-6E8A-4147-A177-3AD203B41FA5}">
                      <a16:colId xmlns:a16="http://schemas.microsoft.com/office/drawing/2014/main" val="3401368163"/>
                    </a:ext>
                  </a:extLst>
                </a:gridCol>
                <a:gridCol w="329184">
                  <a:extLst>
                    <a:ext uri="{9D8B030D-6E8A-4147-A177-3AD203B41FA5}">
                      <a16:colId xmlns:a16="http://schemas.microsoft.com/office/drawing/2014/main" val="2644509299"/>
                    </a:ext>
                  </a:extLst>
                </a:gridCol>
                <a:gridCol w="329184">
                  <a:extLst>
                    <a:ext uri="{9D8B030D-6E8A-4147-A177-3AD203B41FA5}">
                      <a16:colId xmlns:a16="http://schemas.microsoft.com/office/drawing/2014/main" val="1251772367"/>
                    </a:ext>
                  </a:extLst>
                </a:gridCol>
                <a:gridCol w="329184">
                  <a:extLst>
                    <a:ext uri="{9D8B030D-6E8A-4147-A177-3AD203B41FA5}">
                      <a16:colId xmlns:a16="http://schemas.microsoft.com/office/drawing/2014/main" val="1570557357"/>
                    </a:ext>
                  </a:extLst>
                </a:gridCol>
                <a:gridCol w="329184">
                  <a:extLst>
                    <a:ext uri="{9D8B030D-6E8A-4147-A177-3AD203B41FA5}">
                      <a16:colId xmlns:a16="http://schemas.microsoft.com/office/drawing/2014/main" val="3251446583"/>
                    </a:ext>
                  </a:extLst>
                </a:gridCol>
                <a:gridCol w="329184">
                  <a:extLst>
                    <a:ext uri="{9D8B030D-6E8A-4147-A177-3AD203B41FA5}">
                      <a16:colId xmlns:a16="http://schemas.microsoft.com/office/drawing/2014/main" val="2944980556"/>
                    </a:ext>
                  </a:extLst>
                </a:gridCol>
                <a:gridCol w="329184">
                  <a:extLst>
                    <a:ext uri="{9D8B030D-6E8A-4147-A177-3AD203B41FA5}">
                      <a16:colId xmlns:a16="http://schemas.microsoft.com/office/drawing/2014/main" val="1970441139"/>
                    </a:ext>
                  </a:extLst>
                </a:gridCol>
                <a:gridCol w="329184">
                  <a:extLst>
                    <a:ext uri="{9D8B030D-6E8A-4147-A177-3AD203B41FA5}">
                      <a16:colId xmlns:a16="http://schemas.microsoft.com/office/drawing/2014/main" val="558896340"/>
                    </a:ext>
                  </a:extLst>
                </a:gridCol>
                <a:gridCol w="329184">
                  <a:extLst>
                    <a:ext uri="{9D8B030D-6E8A-4147-A177-3AD203B41FA5}">
                      <a16:colId xmlns:a16="http://schemas.microsoft.com/office/drawing/2014/main" val="3265558665"/>
                    </a:ext>
                  </a:extLst>
                </a:gridCol>
                <a:gridCol w="329184">
                  <a:extLst>
                    <a:ext uri="{9D8B030D-6E8A-4147-A177-3AD203B41FA5}">
                      <a16:colId xmlns:a16="http://schemas.microsoft.com/office/drawing/2014/main" val="3457545034"/>
                    </a:ext>
                  </a:extLst>
                </a:gridCol>
                <a:gridCol w="329184">
                  <a:extLst>
                    <a:ext uri="{9D8B030D-6E8A-4147-A177-3AD203B41FA5}">
                      <a16:colId xmlns:a16="http://schemas.microsoft.com/office/drawing/2014/main" val="69784195"/>
                    </a:ext>
                  </a:extLst>
                </a:gridCol>
                <a:gridCol w="329184">
                  <a:extLst>
                    <a:ext uri="{9D8B030D-6E8A-4147-A177-3AD203B41FA5}">
                      <a16:colId xmlns:a16="http://schemas.microsoft.com/office/drawing/2014/main" val="1451810723"/>
                    </a:ext>
                  </a:extLst>
                </a:gridCol>
                <a:gridCol w="329184">
                  <a:extLst>
                    <a:ext uri="{9D8B030D-6E8A-4147-A177-3AD203B41FA5}">
                      <a16:colId xmlns:a16="http://schemas.microsoft.com/office/drawing/2014/main" val="612773253"/>
                    </a:ext>
                  </a:extLst>
                </a:gridCol>
                <a:gridCol w="329184">
                  <a:extLst>
                    <a:ext uri="{9D8B030D-6E8A-4147-A177-3AD203B41FA5}">
                      <a16:colId xmlns:a16="http://schemas.microsoft.com/office/drawing/2014/main" val="3679238097"/>
                    </a:ext>
                  </a:extLst>
                </a:gridCol>
                <a:gridCol w="329184">
                  <a:extLst>
                    <a:ext uri="{9D8B030D-6E8A-4147-A177-3AD203B41FA5}">
                      <a16:colId xmlns:a16="http://schemas.microsoft.com/office/drawing/2014/main" val="509328608"/>
                    </a:ext>
                  </a:extLst>
                </a:gridCol>
                <a:gridCol w="329184">
                  <a:extLst>
                    <a:ext uri="{9D8B030D-6E8A-4147-A177-3AD203B41FA5}">
                      <a16:colId xmlns:a16="http://schemas.microsoft.com/office/drawing/2014/main" val="1450110716"/>
                    </a:ext>
                  </a:extLst>
                </a:gridCol>
                <a:gridCol w="329184">
                  <a:extLst>
                    <a:ext uri="{9D8B030D-6E8A-4147-A177-3AD203B41FA5}">
                      <a16:colId xmlns:a16="http://schemas.microsoft.com/office/drawing/2014/main" val="2502629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9138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- 2018-05-14 17:45:00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ProCORE18V - Kraftpaket!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Ihr fragt euch, wie leistungsstark ein ProCORE18V ist? 
Wir zeigen es euch!
#BoschCordless
Alle Infos zum ProCORE18V: https://bit.ly/2vYra3I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15.81 %</a:t>
                      </a:r>
                    </a:p>
                  </a:txBody>
                  <a:tcPr/>
                </a:tc>
                <a:extLst>
                  <a:ext uri="{0D108BD9-81ED-4DB2-BD59-A6C34878D82A}">
                    <a16:rowId xmlns:a16="http://schemas.microsoft.com/office/drawing/2014/main" val="2498854316"/>
                  </a:ext>
                </a:extLst>
              </a:tr>
            </a:tbl>
          </a:graphicData>
        </a:graphic>
      </p:graphicFrame>
      <p:sp>
        <p:nvSpPr>
          <p:cNvPr id="4" name="Text Placeholder 3">
            <a:extLst>
              <a:ext uri="{FF2B5EF4-FFF2-40B4-BE49-F238E27FC236}">
                <a16:creationId xmlns:a16="http://schemas.microsoft.com/office/drawing/2014/main" id="{EAEA92DA-6343-4D2C-B4E5-AF2CDC79F1C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157297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9B16B-853B-4D54-80A2-B5C46C8030DD}"/>
              </a:ext>
            </a:extLst>
          </p:cNvPr>
          <p:cNvSpPr>
            <a:spLocks noGrp="1"/>
          </p:cNvSpPr>
          <p:nvPr>
            <p:ph type="title"/>
          </p:nvPr>
        </p:nvSpPr>
        <p:spPr/>
        <p:txBody>
          <a:bodyPr/>
          <a:lstStyle/>
          <a:p>
            <a:r>
              <a:rPr lang="en-US"/>
              <a:t>Facebook Own Videos Table | Bosch Profi-Elektrowerkzeuge und Zubehör - 9 of 21</a:t>
            </a:r>
          </a:p>
        </p:txBody>
      </p:sp>
      <p:graphicFrame>
        <p:nvGraphicFramePr>
          <p:cNvPr id="5" name="Table Placeholder 4">
            <a:extLst>
              <a:ext uri="{FF2B5EF4-FFF2-40B4-BE49-F238E27FC236}">
                <a16:creationId xmlns:a16="http://schemas.microsoft.com/office/drawing/2014/main" id="{0ADFFA8E-C0CF-4447-BC8D-F779B2E6B00A}"/>
              </a:ext>
            </a:extLst>
          </p:cNvPr>
          <p:cNvGraphicFramePr>
            <a:graphicFrameLocks noGrp="1"/>
          </p:cNvGraphicFramePr>
          <p:nvPr>
            <p:ph type="tbl" sz="quarter" idx="13"/>
            <p:extLst>
              <p:ext uri="{D42A27DB-BD31-4B8C-83A1-F6EECF244321}">
                <p14:modId xmlns:p14="http://schemas.microsoft.com/office/powerpoint/2010/main" val="77237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14362990"/>
                    </a:ext>
                  </a:extLst>
                </a:gridCol>
                <a:gridCol w="329184">
                  <a:extLst>
                    <a:ext uri="{9D8B030D-6E8A-4147-A177-3AD203B41FA5}">
                      <a16:colId xmlns:a16="http://schemas.microsoft.com/office/drawing/2014/main" val="171886135"/>
                    </a:ext>
                  </a:extLst>
                </a:gridCol>
                <a:gridCol w="329184">
                  <a:extLst>
                    <a:ext uri="{9D8B030D-6E8A-4147-A177-3AD203B41FA5}">
                      <a16:colId xmlns:a16="http://schemas.microsoft.com/office/drawing/2014/main" val="446477929"/>
                    </a:ext>
                  </a:extLst>
                </a:gridCol>
                <a:gridCol w="329184">
                  <a:extLst>
                    <a:ext uri="{9D8B030D-6E8A-4147-A177-3AD203B41FA5}">
                      <a16:colId xmlns:a16="http://schemas.microsoft.com/office/drawing/2014/main" val="4083767351"/>
                    </a:ext>
                  </a:extLst>
                </a:gridCol>
                <a:gridCol w="329184">
                  <a:extLst>
                    <a:ext uri="{9D8B030D-6E8A-4147-A177-3AD203B41FA5}">
                      <a16:colId xmlns:a16="http://schemas.microsoft.com/office/drawing/2014/main" val="323376353"/>
                    </a:ext>
                  </a:extLst>
                </a:gridCol>
                <a:gridCol w="329184">
                  <a:extLst>
                    <a:ext uri="{9D8B030D-6E8A-4147-A177-3AD203B41FA5}">
                      <a16:colId xmlns:a16="http://schemas.microsoft.com/office/drawing/2014/main" val="1018801587"/>
                    </a:ext>
                  </a:extLst>
                </a:gridCol>
                <a:gridCol w="329184">
                  <a:extLst>
                    <a:ext uri="{9D8B030D-6E8A-4147-A177-3AD203B41FA5}">
                      <a16:colId xmlns:a16="http://schemas.microsoft.com/office/drawing/2014/main" val="1903860366"/>
                    </a:ext>
                  </a:extLst>
                </a:gridCol>
                <a:gridCol w="329184">
                  <a:extLst>
                    <a:ext uri="{9D8B030D-6E8A-4147-A177-3AD203B41FA5}">
                      <a16:colId xmlns:a16="http://schemas.microsoft.com/office/drawing/2014/main" val="2882854098"/>
                    </a:ext>
                  </a:extLst>
                </a:gridCol>
                <a:gridCol w="329184">
                  <a:extLst>
                    <a:ext uri="{9D8B030D-6E8A-4147-A177-3AD203B41FA5}">
                      <a16:colId xmlns:a16="http://schemas.microsoft.com/office/drawing/2014/main" val="383572383"/>
                    </a:ext>
                  </a:extLst>
                </a:gridCol>
                <a:gridCol w="329184">
                  <a:extLst>
                    <a:ext uri="{9D8B030D-6E8A-4147-A177-3AD203B41FA5}">
                      <a16:colId xmlns:a16="http://schemas.microsoft.com/office/drawing/2014/main" val="3434921867"/>
                    </a:ext>
                  </a:extLst>
                </a:gridCol>
                <a:gridCol w="329184">
                  <a:extLst>
                    <a:ext uri="{9D8B030D-6E8A-4147-A177-3AD203B41FA5}">
                      <a16:colId xmlns:a16="http://schemas.microsoft.com/office/drawing/2014/main" val="2821519789"/>
                    </a:ext>
                  </a:extLst>
                </a:gridCol>
                <a:gridCol w="329184">
                  <a:extLst>
                    <a:ext uri="{9D8B030D-6E8A-4147-A177-3AD203B41FA5}">
                      <a16:colId xmlns:a16="http://schemas.microsoft.com/office/drawing/2014/main" val="2246126396"/>
                    </a:ext>
                  </a:extLst>
                </a:gridCol>
                <a:gridCol w="329184">
                  <a:extLst>
                    <a:ext uri="{9D8B030D-6E8A-4147-A177-3AD203B41FA5}">
                      <a16:colId xmlns:a16="http://schemas.microsoft.com/office/drawing/2014/main" val="477344176"/>
                    </a:ext>
                  </a:extLst>
                </a:gridCol>
                <a:gridCol w="329184">
                  <a:extLst>
                    <a:ext uri="{9D8B030D-6E8A-4147-A177-3AD203B41FA5}">
                      <a16:colId xmlns:a16="http://schemas.microsoft.com/office/drawing/2014/main" val="2021367965"/>
                    </a:ext>
                  </a:extLst>
                </a:gridCol>
                <a:gridCol w="329184">
                  <a:extLst>
                    <a:ext uri="{9D8B030D-6E8A-4147-A177-3AD203B41FA5}">
                      <a16:colId xmlns:a16="http://schemas.microsoft.com/office/drawing/2014/main" val="3939913212"/>
                    </a:ext>
                  </a:extLst>
                </a:gridCol>
                <a:gridCol w="329184">
                  <a:extLst>
                    <a:ext uri="{9D8B030D-6E8A-4147-A177-3AD203B41FA5}">
                      <a16:colId xmlns:a16="http://schemas.microsoft.com/office/drawing/2014/main" val="1806019551"/>
                    </a:ext>
                  </a:extLst>
                </a:gridCol>
                <a:gridCol w="329184">
                  <a:extLst>
                    <a:ext uri="{9D8B030D-6E8A-4147-A177-3AD203B41FA5}">
                      <a16:colId xmlns:a16="http://schemas.microsoft.com/office/drawing/2014/main" val="2236176862"/>
                    </a:ext>
                  </a:extLst>
                </a:gridCol>
                <a:gridCol w="329184">
                  <a:extLst>
                    <a:ext uri="{9D8B030D-6E8A-4147-A177-3AD203B41FA5}">
                      <a16:colId xmlns:a16="http://schemas.microsoft.com/office/drawing/2014/main" val="528095914"/>
                    </a:ext>
                  </a:extLst>
                </a:gridCol>
                <a:gridCol w="329184">
                  <a:extLst>
                    <a:ext uri="{9D8B030D-6E8A-4147-A177-3AD203B41FA5}">
                      <a16:colId xmlns:a16="http://schemas.microsoft.com/office/drawing/2014/main" val="702616709"/>
                    </a:ext>
                  </a:extLst>
                </a:gridCol>
                <a:gridCol w="329184">
                  <a:extLst>
                    <a:ext uri="{9D8B030D-6E8A-4147-A177-3AD203B41FA5}">
                      <a16:colId xmlns:a16="http://schemas.microsoft.com/office/drawing/2014/main" val="3542130594"/>
                    </a:ext>
                  </a:extLst>
                </a:gridCol>
                <a:gridCol w="329184">
                  <a:extLst>
                    <a:ext uri="{9D8B030D-6E8A-4147-A177-3AD203B41FA5}">
                      <a16:colId xmlns:a16="http://schemas.microsoft.com/office/drawing/2014/main" val="650572419"/>
                    </a:ext>
                  </a:extLst>
                </a:gridCol>
                <a:gridCol w="329184">
                  <a:extLst>
                    <a:ext uri="{9D8B030D-6E8A-4147-A177-3AD203B41FA5}">
                      <a16:colId xmlns:a16="http://schemas.microsoft.com/office/drawing/2014/main" val="422621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0877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- 2018-05-12 17:55:00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Bei vielen Bohrern ist Schluss, wenn sie auf armierten Beton treffen, aber das gilt nicht für den SDS Plus-7X von Bosch!
Überzeugt euch selbst: https://bit.ly/2rqQ9HW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18.50 %</a:t>
                      </a:r>
                    </a:p>
                  </a:txBody>
                  <a:tcPr/>
                </a:tc>
                <a:extLst>
                  <a:ext uri="{0D108BD9-81ED-4DB2-BD59-A6C34878D82A}">
                    <a16:rowId xmlns:a16="http://schemas.microsoft.com/office/drawing/2014/main" val="1938336800"/>
                  </a:ext>
                </a:extLst>
              </a:tr>
            </a:tbl>
          </a:graphicData>
        </a:graphic>
      </p:graphicFrame>
      <p:sp>
        <p:nvSpPr>
          <p:cNvPr id="4" name="Text Placeholder 3">
            <a:extLst>
              <a:ext uri="{FF2B5EF4-FFF2-40B4-BE49-F238E27FC236}">
                <a16:creationId xmlns:a16="http://schemas.microsoft.com/office/drawing/2014/main" id="{2CA1E67A-A8FD-4133-A4D3-54A58AED52C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505904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F3DE-56F2-4B10-BBAB-F14CE2C8EABB}"/>
              </a:ext>
            </a:extLst>
          </p:cNvPr>
          <p:cNvSpPr>
            <a:spLocks noGrp="1"/>
          </p:cNvSpPr>
          <p:nvPr>
            <p:ph type="title"/>
          </p:nvPr>
        </p:nvSpPr>
        <p:spPr/>
        <p:txBody>
          <a:bodyPr/>
          <a:lstStyle/>
          <a:p>
            <a:r>
              <a:rPr lang="en-US"/>
              <a:t>Facebook Own Videos Table | Bosch Profi-Elektrowerkzeuge und Zubehör - 10 of 21</a:t>
            </a:r>
          </a:p>
        </p:txBody>
      </p:sp>
      <p:graphicFrame>
        <p:nvGraphicFramePr>
          <p:cNvPr id="5" name="Table Placeholder 4">
            <a:extLst>
              <a:ext uri="{FF2B5EF4-FFF2-40B4-BE49-F238E27FC236}">
                <a16:creationId xmlns:a16="http://schemas.microsoft.com/office/drawing/2014/main" id="{C9EFBF2D-7238-4ECF-893A-A80991951522}"/>
              </a:ext>
            </a:extLst>
          </p:cNvPr>
          <p:cNvGraphicFramePr>
            <a:graphicFrameLocks noGrp="1"/>
          </p:cNvGraphicFramePr>
          <p:nvPr>
            <p:ph type="tbl" sz="quarter" idx="13"/>
            <p:extLst>
              <p:ext uri="{D42A27DB-BD31-4B8C-83A1-F6EECF244321}">
                <p14:modId xmlns:p14="http://schemas.microsoft.com/office/powerpoint/2010/main" val="3969276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7710147"/>
                    </a:ext>
                  </a:extLst>
                </a:gridCol>
                <a:gridCol w="329184">
                  <a:extLst>
                    <a:ext uri="{9D8B030D-6E8A-4147-A177-3AD203B41FA5}">
                      <a16:colId xmlns:a16="http://schemas.microsoft.com/office/drawing/2014/main" val="2603267923"/>
                    </a:ext>
                  </a:extLst>
                </a:gridCol>
                <a:gridCol w="329184">
                  <a:extLst>
                    <a:ext uri="{9D8B030D-6E8A-4147-A177-3AD203B41FA5}">
                      <a16:colId xmlns:a16="http://schemas.microsoft.com/office/drawing/2014/main" val="378241757"/>
                    </a:ext>
                  </a:extLst>
                </a:gridCol>
                <a:gridCol w="329184">
                  <a:extLst>
                    <a:ext uri="{9D8B030D-6E8A-4147-A177-3AD203B41FA5}">
                      <a16:colId xmlns:a16="http://schemas.microsoft.com/office/drawing/2014/main" val="4247735515"/>
                    </a:ext>
                  </a:extLst>
                </a:gridCol>
                <a:gridCol w="329184">
                  <a:extLst>
                    <a:ext uri="{9D8B030D-6E8A-4147-A177-3AD203B41FA5}">
                      <a16:colId xmlns:a16="http://schemas.microsoft.com/office/drawing/2014/main" val="3024861408"/>
                    </a:ext>
                  </a:extLst>
                </a:gridCol>
                <a:gridCol w="329184">
                  <a:extLst>
                    <a:ext uri="{9D8B030D-6E8A-4147-A177-3AD203B41FA5}">
                      <a16:colId xmlns:a16="http://schemas.microsoft.com/office/drawing/2014/main" val="3232492941"/>
                    </a:ext>
                  </a:extLst>
                </a:gridCol>
                <a:gridCol w="329184">
                  <a:extLst>
                    <a:ext uri="{9D8B030D-6E8A-4147-A177-3AD203B41FA5}">
                      <a16:colId xmlns:a16="http://schemas.microsoft.com/office/drawing/2014/main" val="1381547381"/>
                    </a:ext>
                  </a:extLst>
                </a:gridCol>
                <a:gridCol w="329184">
                  <a:extLst>
                    <a:ext uri="{9D8B030D-6E8A-4147-A177-3AD203B41FA5}">
                      <a16:colId xmlns:a16="http://schemas.microsoft.com/office/drawing/2014/main" val="3468917380"/>
                    </a:ext>
                  </a:extLst>
                </a:gridCol>
                <a:gridCol w="329184">
                  <a:extLst>
                    <a:ext uri="{9D8B030D-6E8A-4147-A177-3AD203B41FA5}">
                      <a16:colId xmlns:a16="http://schemas.microsoft.com/office/drawing/2014/main" val="487224271"/>
                    </a:ext>
                  </a:extLst>
                </a:gridCol>
                <a:gridCol w="329184">
                  <a:extLst>
                    <a:ext uri="{9D8B030D-6E8A-4147-A177-3AD203B41FA5}">
                      <a16:colId xmlns:a16="http://schemas.microsoft.com/office/drawing/2014/main" val="909950255"/>
                    </a:ext>
                  </a:extLst>
                </a:gridCol>
                <a:gridCol w="329184">
                  <a:extLst>
                    <a:ext uri="{9D8B030D-6E8A-4147-A177-3AD203B41FA5}">
                      <a16:colId xmlns:a16="http://schemas.microsoft.com/office/drawing/2014/main" val="2247262366"/>
                    </a:ext>
                  </a:extLst>
                </a:gridCol>
                <a:gridCol w="329184">
                  <a:extLst>
                    <a:ext uri="{9D8B030D-6E8A-4147-A177-3AD203B41FA5}">
                      <a16:colId xmlns:a16="http://schemas.microsoft.com/office/drawing/2014/main" val="4170775416"/>
                    </a:ext>
                  </a:extLst>
                </a:gridCol>
                <a:gridCol w="329184">
                  <a:extLst>
                    <a:ext uri="{9D8B030D-6E8A-4147-A177-3AD203B41FA5}">
                      <a16:colId xmlns:a16="http://schemas.microsoft.com/office/drawing/2014/main" val="3516655801"/>
                    </a:ext>
                  </a:extLst>
                </a:gridCol>
                <a:gridCol w="329184">
                  <a:extLst>
                    <a:ext uri="{9D8B030D-6E8A-4147-A177-3AD203B41FA5}">
                      <a16:colId xmlns:a16="http://schemas.microsoft.com/office/drawing/2014/main" val="564624000"/>
                    </a:ext>
                  </a:extLst>
                </a:gridCol>
                <a:gridCol w="329184">
                  <a:extLst>
                    <a:ext uri="{9D8B030D-6E8A-4147-A177-3AD203B41FA5}">
                      <a16:colId xmlns:a16="http://schemas.microsoft.com/office/drawing/2014/main" val="1658833154"/>
                    </a:ext>
                  </a:extLst>
                </a:gridCol>
                <a:gridCol w="329184">
                  <a:extLst>
                    <a:ext uri="{9D8B030D-6E8A-4147-A177-3AD203B41FA5}">
                      <a16:colId xmlns:a16="http://schemas.microsoft.com/office/drawing/2014/main" val="3381452587"/>
                    </a:ext>
                  </a:extLst>
                </a:gridCol>
                <a:gridCol w="329184">
                  <a:extLst>
                    <a:ext uri="{9D8B030D-6E8A-4147-A177-3AD203B41FA5}">
                      <a16:colId xmlns:a16="http://schemas.microsoft.com/office/drawing/2014/main" val="1942433884"/>
                    </a:ext>
                  </a:extLst>
                </a:gridCol>
                <a:gridCol w="329184">
                  <a:extLst>
                    <a:ext uri="{9D8B030D-6E8A-4147-A177-3AD203B41FA5}">
                      <a16:colId xmlns:a16="http://schemas.microsoft.com/office/drawing/2014/main" val="2762647286"/>
                    </a:ext>
                  </a:extLst>
                </a:gridCol>
                <a:gridCol w="329184">
                  <a:extLst>
                    <a:ext uri="{9D8B030D-6E8A-4147-A177-3AD203B41FA5}">
                      <a16:colId xmlns:a16="http://schemas.microsoft.com/office/drawing/2014/main" val="1950864315"/>
                    </a:ext>
                  </a:extLst>
                </a:gridCol>
                <a:gridCol w="329184">
                  <a:extLst>
                    <a:ext uri="{9D8B030D-6E8A-4147-A177-3AD203B41FA5}">
                      <a16:colId xmlns:a16="http://schemas.microsoft.com/office/drawing/2014/main" val="3540281613"/>
                    </a:ext>
                  </a:extLst>
                </a:gridCol>
                <a:gridCol w="329184">
                  <a:extLst>
                    <a:ext uri="{9D8B030D-6E8A-4147-A177-3AD203B41FA5}">
                      <a16:colId xmlns:a16="http://schemas.microsoft.com/office/drawing/2014/main" val="368069399"/>
                    </a:ext>
                  </a:extLst>
                </a:gridCol>
                <a:gridCol w="329184">
                  <a:extLst>
                    <a:ext uri="{9D8B030D-6E8A-4147-A177-3AD203B41FA5}">
                      <a16:colId xmlns:a16="http://schemas.microsoft.com/office/drawing/2014/main" val="311073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1682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- 2018-05-11 18:00:00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Gondelbau in Venedig!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Diese Jungs verwenden den GHO 12V-20 Professional, um Gondeln in Venedig zu bauen – und ihr?
Hier das komplette Video: https://bit.ly/2JGWAgZ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12.91 %</a:t>
                      </a:r>
                    </a:p>
                  </a:txBody>
                  <a:tcPr/>
                </a:tc>
                <a:extLst>
                  <a:ext uri="{0D108BD9-81ED-4DB2-BD59-A6C34878D82A}">
                    <a16:rowId xmlns:a16="http://schemas.microsoft.com/office/drawing/2014/main" val="416273606"/>
                  </a:ext>
                </a:extLst>
              </a:tr>
            </a:tbl>
          </a:graphicData>
        </a:graphic>
      </p:graphicFrame>
      <p:sp>
        <p:nvSpPr>
          <p:cNvPr id="4" name="Text Placeholder 3">
            <a:extLst>
              <a:ext uri="{FF2B5EF4-FFF2-40B4-BE49-F238E27FC236}">
                <a16:creationId xmlns:a16="http://schemas.microsoft.com/office/drawing/2014/main" id="{D64AFCBC-717E-44C3-AC54-2A57487420F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3695324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35C9A-39D4-4B11-A7C0-28205DBEC667}"/>
              </a:ext>
            </a:extLst>
          </p:cNvPr>
          <p:cNvSpPr>
            <a:spLocks noGrp="1"/>
          </p:cNvSpPr>
          <p:nvPr>
            <p:ph type="title"/>
          </p:nvPr>
        </p:nvSpPr>
        <p:spPr/>
        <p:txBody>
          <a:bodyPr/>
          <a:lstStyle/>
          <a:p>
            <a:r>
              <a:rPr lang="en-US"/>
              <a:t>Facebook Own Videos Table | Bosch Profi-Elektrowerkzeuge und Zubehör - 11 of 21</a:t>
            </a:r>
          </a:p>
        </p:txBody>
      </p:sp>
      <p:graphicFrame>
        <p:nvGraphicFramePr>
          <p:cNvPr id="5" name="Table Placeholder 4">
            <a:extLst>
              <a:ext uri="{FF2B5EF4-FFF2-40B4-BE49-F238E27FC236}">
                <a16:creationId xmlns:a16="http://schemas.microsoft.com/office/drawing/2014/main" id="{235DBC0B-168F-44C7-A881-E59930F3647A}"/>
              </a:ext>
            </a:extLst>
          </p:cNvPr>
          <p:cNvGraphicFramePr>
            <a:graphicFrameLocks noGrp="1"/>
          </p:cNvGraphicFramePr>
          <p:nvPr>
            <p:ph type="tbl" sz="quarter" idx="13"/>
            <p:extLst>
              <p:ext uri="{D42A27DB-BD31-4B8C-83A1-F6EECF244321}">
                <p14:modId xmlns:p14="http://schemas.microsoft.com/office/powerpoint/2010/main" val="300385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3580931"/>
                    </a:ext>
                  </a:extLst>
                </a:gridCol>
                <a:gridCol w="329184">
                  <a:extLst>
                    <a:ext uri="{9D8B030D-6E8A-4147-A177-3AD203B41FA5}">
                      <a16:colId xmlns:a16="http://schemas.microsoft.com/office/drawing/2014/main" val="2337901714"/>
                    </a:ext>
                  </a:extLst>
                </a:gridCol>
                <a:gridCol w="329184">
                  <a:extLst>
                    <a:ext uri="{9D8B030D-6E8A-4147-A177-3AD203B41FA5}">
                      <a16:colId xmlns:a16="http://schemas.microsoft.com/office/drawing/2014/main" val="2537826518"/>
                    </a:ext>
                  </a:extLst>
                </a:gridCol>
                <a:gridCol w="329184">
                  <a:extLst>
                    <a:ext uri="{9D8B030D-6E8A-4147-A177-3AD203B41FA5}">
                      <a16:colId xmlns:a16="http://schemas.microsoft.com/office/drawing/2014/main" val="1871512320"/>
                    </a:ext>
                  </a:extLst>
                </a:gridCol>
                <a:gridCol w="329184">
                  <a:extLst>
                    <a:ext uri="{9D8B030D-6E8A-4147-A177-3AD203B41FA5}">
                      <a16:colId xmlns:a16="http://schemas.microsoft.com/office/drawing/2014/main" val="1733710866"/>
                    </a:ext>
                  </a:extLst>
                </a:gridCol>
                <a:gridCol w="329184">
                  <a:extLst>
                    <a:ext uri="{9D8B030D-6E8A-4147-A177-3AD203B41FA5}">
                      <a16:colId xmlns:a16="http://schemas.microsoft.com/office/drawing/2014/main" val="3655613167"/>
                    </a:ext>
                  </a:extLst>
                </a:gridCol>
                <a:gridCol w="329184">
                  <a:extLst>
                    <a:ext uri="{9D8B030D-6E8A-4147-A177-3AD203B41FA5}">
                      <a16:colId xmlns:a16="http://schemas.microsoft.com/office/drawing/2014/main" val="275547135"/>
                    </a:ext>
                  </a:extLst>
                </a:gridCol>
                <a:gridCol w="329184">
                  <a:extLst>
                    <a:ext uri="{9D8B030D-6E8A-4147-A177-3AD203B41FA5}">
                      <a16:colId xmlns:a16="http://schemas.microsoft.com/office/drawing/2014/main" val="2941908483"/>
                    </a:ext>
                  </a:extLst>
                </a:gridCol>
                <a:gridCol w="329184">
                  <a:extLst>
                    <a:ext uri="{9D8B030D-6E8A-4147-A177-3AD203B41FA5}">
                      <a16:colId xmlns:a16="http://schemas.microsoft.com/office/drawing/2014/main" val="3221925103"/>
                    </a:ext>
                  </a:extLst>
                </a:gridCol>
                <a:gridCol w="329184">
                  <a:extLst>
                    <a:ext uri="{9D8B030D-6E8A-4147-A177-3AD203B41FA5}">
                      <a16:colId xmlns:a16="http://schemas.microsoft.com/office/drawing/2014/main" val="618744348"/>
                    </a:ext>
                  </a:extLst>
                </a:gridCol>
                <a:gridCol w="329184">
                  <a:extLst>
                    <a:ext uri="{9D8B030D-6E8A-4147-A177-3AD203B41FA5}">
                      <a16:colId xmlns:a16="http://schemas.microsoft.com/office/drawing/2014/main" val="3574165380"/>
                    </a:ext>
                  </a:extLst>
                </a:gridCol>
                <a:gridCol w="329184">
                  <a:extLst>
                    <a:ext uri="{9D8B030D-6E8A-4147-A177-3AD203B41FA5}">
                      <a16:colId xmlns:a16="http://schemas.microsoft.com/office/drawing/2014/main" val="928452092"/>
                    </a:ext>
                  </a:extLst>
                </a:gridCol>
                <a:gridCol w="329184">
                  <a:extLst>
                    <a:ext uri="{9D8B030D-6E8A-4147-A177-3AD203B41FA5}">
                      <a16:colId xmlns:a16="http://schemas.microsoft.com/office/drawing/2014/main" val="2936940439"/>
                    </a:ext>
                  </a:extLst>
                </a:gridCol>
                <a:gridCol w="329184">
                  <a:extLst>
                    <a:ext uri="{9D8B030D-6E8A-4147-A177-3AD203B41FA5}">
                      <a16:colId xmlns:a16="http://schemas.microsoft.com/office/drawing/2014/main" val="1105439543"/>
                    </a:ext>
                  </a:extLst>
                </a:gridCol>
                <a:gridCol w="329184">
                  <a:extLst>
                    <a:ext uri="{9D8B030D-6E8A-4147-A177-3AD203B41FA5}">
                      <a16:colId xmlns:a16="http://schemas.microsoft.com/office/drawing/2014/main" val="2129959739"/>
                    </a:ext>
                  </a:extLst>
                </a:gridCol>
                <a:gridCol w="329184">
                  <a:extLst>
                    <a:ext uri="{9D8B030D-6E8A-4147-A177-3AD203B41FA5}">
                      <a16:colId xmlns:a16="http://schemas.microsoft.com/office/drawing/2014/main" val="1865926448"/>
                    </a:ext>
                  </a:extLst>
                </a:gridCol>
                <a:gridCol w="329184">
                  <a:extLst>
                    <a:ext uri="{9D8B030D-6E8A-4147-A177-3AD203B41FA5}">
                      <a16:colId xmlns:a16="http://schemas.microsoft.com/office/drawing/2014/main" val="633894637"/>
                    </a:ext>
                  </a:extLst>
                </a:gridCol>
                <a:gridCol w="329184">
                  <a:extLst>
                    <a:ext uri="{9D8B030D-6E8A-4147-A177-3AD203B41FA5}">
                      <a16:colId xmlns:a16="http://schemas.microsoft.com/office/drawing/2014/main" val="581526774"/>
                    </a:ext>
                  </a:extLst>
                </a:gridCol>
                <a:gridCol w="329184">
                  <a:extLst>
                    <a:ext uri="{9D8B030D-6E8A-4147-A177-3AD203B41FA5}">
                      <a16:colId xmlns:a16="http://schemas.microsoft.com/office/drawing/2014/main" val="197840149"/>
                    </a:ext>
                  </a:extLst>
                </a:gridCol>
                <a:gridCol w="329184">
                  <a:extLst>
                    <a:ext uri="{9D8B030D-6E8A-4147-A177-3AD203B41FA5}">
                      <a16:colId xmlns:a16="http://schemas.microsoft.com/office/drawing/2014/main" val="4105467057"/>
                    </a:ext>
                  </a:extLst>
                </a:gridCol>
                <a:gridCol w="329184">
                  <a:extLst>
                    <a:ext uri="{9D8B030D-6E8A-4147-A177-3AD203B41FA5}">
                      <a16:colId xmlns:a16="http://schemas.microsoft.com/office/drawing/2014/main" val="479014874"/>
                    </a:ext>
                  </a:extLst>
                </a:gridCol>
                <a:gridCol w="329184">
                  <a:extLst>
                    <a:ext uri="{9D8B030D-6E8A-4147-A177-3AD203B41FA5}">
                      <a16:colId xmlns:a16="http://schemas.microsoft.com/office/drawing/2014/main" val="3446502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2467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- 2018-05-09 17:33:24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KickBack Control #1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#1: Kickback Control. https://bit.ly/2rtGKPd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15.17 %</a:t>
                      </a:r>
                    </a:p>
                  </a:txBody>
                  <a:tcPr/>
                </a:tc>
                <a:extLst>
                  <a:ext uri="{0D108BD9-81ED-4DB2-BD59-A6C34878D82A}">
                    <a16:rowId xmlns:a16="http://schemas.microsoft.com/office/drawing/2014/main" val="2788270027"/>
                  </a:ext>
                </a:extLst>
              </a:tr>
            </a:tbl>
          </a:graphicData>
        </a:graphic>
      </p:graphicFrame>
      <p:sp>
        <p:nvSpPr>
          <p:cNvPr id="4" name="Text Placeholder 3">
            <a:extLst>
              <a:ext uri="{FF2B5EF4-FFF2-40B4-BE49-F238E27FC236}">
                <a16:creationId xmlns:a16="http://schemas.microsoft.com/office/drawing/2014/main" id="{066B9DC5-9DD1-4840-909F-461D7204C83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585485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0036-7BE2-4028-A0D2-8E482412093A}"/>
              </a:ext>
            </a:extLst>
          </p:cNvPr>
          <p:cNvSpPr>
            <a:spLocks noGrp="1"/>
          </p:cNvSpPr>
          <p:nvPr>
            <p:ph type="title"/>
          </p:nvPr>
        </p:nvSpPr>
        <p:spPr/>
        <p:txBody>
          <a:bodyPr/>
          <a:lstStyle/>
          <a:p>
            <a:r>
              <a:rPr lang="en-US"/>
              <a:t>Facebook Own Videos Table | Bosch Profi-Elektrowerkzeuge und Zubehör - 12 of 21</a:t>
            </a:r>
          </a:p>
        </p:txBody>
      </p:sp>
      <p:graphicFrame>
        <p:nvGraphicFramePr>
          <p:cNvPr id="5" name="Table Placeholder 4">
            <a:extLst>
              <a:ext uri="{FF2B5EF4-FFF2-40B4-BE49-F238E27FC236}">
                <a16:creationId xmlns:a16="http://schemas.microsoft.com/office/drawing/2014/main" id="{28EFA252-C027-41D3-9F56-823C0C310FA1}"/>
              </a:ext>
            </a:extLst>
          </p:cNvPr>
          <p:cNvGraphicFramePr>
            <a:graphicFrameLocks noGrp="1"/>
          </p:cNvGraphicFramePr>
          <p:nvPr>
            <p:ph type="tbl" sz="quarter" idx="13"/>
            <p:extLst>
              <p:ext uri="{D42A27DB-BD31-4B8C-83A1-F6EECF244321}">
                <p14:modId xmlns:p14="http://schemas.microsoft.com/office/powerpoint/2010/main" val="1384459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78742885"/>
                    </a:ext>
                  </a:extLst>
                </a:gridCol>
                <a:gridCol w="329184">
                  <a:extLst>
                    <a:ext uri="{9D8B030D-6E8A-4147-A177-3AD203B41FA5}">
                      <a16:colId xmlns:a16="http://schemas.microsoft.com/office/drawing/2014/main" val="941887228"/>
                    </a:ext>
                  </a:extLst>
                </a:gridCol>
                <a:gridCol w="329184">
                  <a:extLst>
                    <a:ext uri="{9D8B030D-6E8A-4147-A177-3AD203B41FA5}">
                      <a16:colId xmlns:a16="http://schemas.microsoft.com/office/drawing/2014/main" val="1046700351"/>
                    </a:ext>
                  </a:extLst>
                </a:gridCol>
                <a:gridCol w="329184">
                  <a:extLst>
                    <a:ext uri="{9D8B030D-6E8A-4147-A177-3AD203B41FA5}">
                      <a16:colId xmlns:a16="http://schemas.microsoft.com/office/drawing/2014/main" val="1044793921"/>
                    </a:ext>
                  </a:extLst>
                </a:gridCol>
                <a:gridCol w="329184">
                  <a:extLst>
                    <a:ext uri="{9D8B030D-6E8A-4147-A177-3AD203B41FA5}">
                      <a16:colId xmlns:a16="http://schemas.microsoft.com/office/drawing/2014/main" val="1147196374"/>
                    </a:ext>
                  </a:extLst>
                </a:gridCol>
                <a:gridCol w="329184">
                  <a:extLst>
                    <a:ext uri="{9D8B030D-6E8A-4147-A177-3AD203B41FA5}">
                      <a16:colId xmlns:a16="http://schemas.microsoft.com/office/drawing/2014/main" val="711023111"/>
                    </a:ext>
                  </a:extLst>
                </a:gridCol>
                <a:gridCol w="329184">
                  <a:extLst>
                    <a:ext uri="{9D8B030D-6E8A-4147-A177-3AD203B41FA5}">
                      <a16:colId xmlns:a16="http://schemas.microsoft.com/office/drawing/2014/main" val="4273136777"/>
                    </a:ext>
                  </a:extLst>
                </a:gridCol>
                <a:gridCol w="329184">
                  <a:extLst>
                    <a:ext uri="{9D8B030D-6E8A-4147-A177-3AD203B41FA5}">
                      <a16:colId xmlns:a16="http://schemas.microsoft.com/office/drawing/2014/main" val="3093597643"/>
                    </a:ext>
                  </a:extLst>
                </a:gridCol>
                <a:gridCol w="329184">
                  <a:extLst>
                    <a:ext uri="{9D8B030D-6E8A-4147-A177-3AD203B41FA5}">
                      <a16:colId xmlns:a16="http://schemas.microsoft.com/office/drawing/2014/main" val="267321401"/>
                    </a:ext>
                  </a:extLst>
                </a:gridCol>
                <a:gridCol w="329184">
                  <a:extLst>
                    <a:ext uri="{9D8B030D-6E8A-4147-A177-3AD203B41FA5}">
                      <a16:colId xmlns:a16="http://schemas.microsoft.com/office/drawing/2014/main" val="1540940634"/>
                    </a:ext>
                  </a:extLst>
                </a:gridCol>
                <a:gridCol w="329184">
                  <a:extLst>
                    <a:ext uri="{9D8B030D-6E8A-4147-A177-3AD203B41FA5}">
                      <a16:colId xmlns:a16="http://schemas.microsoft.com/office/drawing/2014/main" val="714668915"/>
                    </a:ext>
                  </a:extLst>
                </a:gridCol>
                <a:gridCol w="329184">
                  <a:extLst>
                    <a:ext uri="{9D8B030D-6E8A-4147-A177-3AD203B41FA5}">
                      <a16:colId xmlns:a16="http://schemas.microsoft.com/office/drawing/2014/main" val="3162161658"/>
                    </a:ext>
                  </a:extLst>
                </a:gridCol>
                <a:gridCol w="329184">
                  <a:extLst>
                    <a:ext uri="{9D8B030D-6E8A-4147-A177-3AD203B41FA5}">
                      <a16:colId xmlns:a16="http://schemas.microsoft.com/office/drawing/2014/main" val="3424461549"/>
                    </a:ext>
                  </a:extLst>
                </a:gridCol>
                <a:gridCol w="329184">
                  <a:extLst>
                    <a:ext uri="{9D8B030D-6E8A-4147-A177-3AD203B41FA5}">
                      <a16:colId xmlns:a16="http://schemas.microsoft.com/office/drawing/2014/main" val="2978389637"/>
                    </a:ext>
                  </a:extLst>
                </a:gridCol>
                <a:gridCol w="329184">
                  <a:extLst>
                    <a:ext uri="{9D8B030D-6E8A-4147-A177-3AD203B41FA5}">
                      <a16:colId xmlns:a16="http://schemas.microsoft.com/office/drawing/2014/main" val="1919348725"/>
                    </a:ext>
                  </a:extLst>
                </a:gridCol>
                <a:gridCol w="329184">
                  <a:extLst>
                    <a:ext uri="{9D8B030D-6E8A-4147-A177-3AD203B41FA5}">
                      <a16:colId xmlns:a16="http://schemas.microsoft.com/office/drawing/2014/main" val="56966452"/>
                    </a:ext>
                  </a:extLst>
                </a:gridCol>
                <a:gridCol w="329184">
                  <a:extLst>
                    <a:ext uri="{9D8B030D-6E8A-4147-A177-3AD203B41FA5}">
                      <a16:colId xmlns:a16="http://schemas.microsoft.com/office/drawing/2014/main" val="399726127"/>
                    </a:ext>
                  </a:extLst>
                </a:gridCol>
                <a:gridCol w="329184">
                  <a:extLst>
                    <a:ext uri="{9D8B030D-6E8A-4147-A177-3AD203B41FA5}">
                      <a16:colId xmlns:a16="http://schemas.microsoft.com/office/drawing/2014/main" val="2667286623"/>
                    </a:ext>
                  </a:extLst>
                </a:gridCol>
                <a:gridCol w="329184">
                  <a:extLst>
                    <a:ext uri="{9D8B030D-6E8A-4147-A177-3AD203B41FA5}">
                      <a16:colId xmlns:a16="http://schemas.microsoft.com/office/drawing/2014/main" val="363792786"/>
                    </a:ext>
                  </a:extLst>
                </a:gridCol>
                <a:gridCol w="329184">
                  <a:extLst>
                    <a:ext uri="{9D8B030D-6E8A-4147-A177-3AD203B41FA5}">
                      <a16:colId xmlns:a16="http://schemas.microsoft.com/office/drawing/2014/main" val="1771424133"/>
                    </a:ext>
                  </a:extLst>
                </a:gridCol>
                <a:gridCol w="329184">
                  <a:extLst>
                    <a:ext uri="{9D8B030D-6E8A-4147-A177-3AD203B41FA5}">
                      <a16:colId xmlns:a16="http://schemas.microsoft.com/office/drawing/2014/main" val="859533065"/>
                    </a:ext>
                  </a:extLst>
                </a:gridCol>
                <a:gridCol w="329184">
                  <a:extLst>
                    <a:ext uri="{9D8B030D-6E8A-4147-A177-3AD203B41FA5}">
                      <a16:colId xmlns:a16="http://schemas.microsoft.com/office/drawing/2014/main" val="2322172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478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Passend zum Fußball-Fieber und der Weltmeisterschaft haben wir Artur im Stadion begleitet.
Warum er den SDS Plus-7X Bohrer von Bosch dabei hatte? Seht selbst! https://bit.ly/2HUeGPX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26.54 %</a:t>
                      </a:r>
                    </a:p>
                  </a:txBody>
                  <a:tcPr/>
                </a:tc>
                <a:extLst>
                  <a:ext uri="{0D108BD9-81ED-4DB2-BD59-A6C34878D82A}">
                    <a16:rowId xmlns:a16="http://schemas.microsoft.com/office/drawing/2014/main" val="4136958955"/>
                  </a:ext>
                </a:extLst>
              </a:tr>
            </a:tbl>
          </a:graphicData>
        </a:graphic>
      </p:graphicFrame>
      <p:sp>
        <p:nvSpPr>
          <p:cNvPr id="4" name="Text Placeholder 3">
            <a:extLst>
              <a:ext uri="{FF2B5EF4-FFF2-40B4-BE49-F238E27FC236}">
                <a16:creationId xmlns:a16="http://schemas.microsoft.com/office/drawing/2014/main" id="{EFF4A00E-7D0C-4A32-B8F9-6C971A65F02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9915703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D5C93-F365-4741-B0E6-15B80D48CF6D}"/>
              </a:ext>
            </a:extLst>
          </p:cNvPr>
          <p:cNvSpPr>
            <a:spLocks noGrp="1"/>
          </p:cNvSpPr>
          <p:nvPr>
            <p:ph type="title"/>
          </p:nvPr>
        </p:nvSpPr>
        <p:spPr/>
        <p:txBody>
          <a:bodyPr/>
          <a:lstStyle/>
          <a:p>
            <a:r>
              <a:rPr lang="en-US"/>
              <a:t>Facebook Own Videos Table | Bosch Profi-Elektrowerkzeuge und Zubehör - 13 of 21</a:t>
            </a:r>
          </a:p>
        </p:txBody>
      </p:sp>
      <p:graphicFrame>
        <p:nvGraphicFramePr>
          <p:cNvPr id="5" name="Table Placeholder 4">
            <a:extLst>
              <a:ext uri="{FF2B5EF4-FFF2-40B4-BE49-F238E27FC236}">
                <a16:creationId xmlns:a16="http://schemas.microsoft.com/office/drawing/2014/main" id="{1E87075F-7F7E-4901-84E8-9E2A1FE98EF6}"/>
              </a:ext>
            </a:extLst>
          </p:cNvPr>
          <p:cNvGraphicFramePr>
            <a:graphicFrameLocks noGrp="1"/>
          </p:cNvGraphicFramePr>
          <p:nvPr>
            <p:ph type="tbl" sz="quarter" idx="13"/>
            <p:extLst>
              <p:ext uri="{D42A27DB-BD31-4B8C-83A1-F6EECF244321}">
                <p14:modId xmlns:p14="http://schemas.microsoft.com/office/powerpoint/2010/main" val="255867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24608105"/>
                    </a:ext>
                  </a:extLst>
                </a:gridCol>
                <a:gridCol w="329184">
                  <a:extLst>
                    <a:ext uri="{9D8B030D-6E8A-4147-A177-3AD203B41FA5}">
                      <a16:colId xmlns:a16="http://schemas.microsoft.com/office/drawing/2014/main" val="996434018"/>
                    </a:ext>
                  </a:extLst>
                </a:gridCol>
                <a:gridCol w="329184">
                  <a:extLst>
                    <a:ext uri="{9D8B030D-6E8A-4147-A177-3AD203B41FA5}">
                      <a16:colId xmlns:a16="http://schemas.microsoft.com/office/drawing/2014/main" val="2247200569"/>
                    </a:ext>
                  </a:extLst>
                </a:gridCol>
                <a:gridCol w="329184">
                  <a:extLst>
                    <a:ext uri="{9D8B030D-6E8A-4147-A177-3AD203B41FA5}">
                      <a16:colId xmlns:a16="http://schemas.microsoft.com/office/drawing/2014/main" val="162607345"/>
                    </a:ext>
                  </a:extLst>
                </a:gridCol>
                <a:gridCol w="329184">
                  <a:extLst>
                    <a:ext uri="{9D8B030D-6E8A-4147-A177-3AD203B41FA5}">
                      <a16:colId xmlns:a16="http://schemas.microsoft.com/office/drawing/2014/main" val="758671009"/>
                    </a:ext>
                  </a:extLst>
                </a:gridCol>
                <a:gridCol w="329184">
                  <a:extLst>
                    <a:ext uri="{9D8B030D-6E8A-4147-A177-3AD203B41FA5}">
                      <a16:colId xmlns:a16="http://schemas.microsoft.com/office/drawing/2014/main" val="1943491499"/>
                    </a:ext>
                  </a:extLst>
                </a:gridCol>
                <a:gridCol w="329184">
                  <a:extLst>
                    <a:ext uri="{9D8B030D-6E8A-4147-A177-3AD203B41FA5}">
                      <a16:colId xmlns:a16="http://schemas.microsoft.com/office/drawing/2014/main" val="3633932082"/>
                    </a:ext>
                  </a:extLst>
                </a:gridCol>
                <a:gridCol w="329184">
                  <a:extLst>
                    <a:ext uri="{9D8B030D-6E8A-4147-A177-3AD203B41FA5}">
                      <a16:colId xmlns:a16="http://schemas.microsoft.com/office/drawing/2014/main" val="379085742"/>
                    </a:ext>
                  </a:extLst>
                </a:gridCol>
                <a:gridCol w="329184">
                  <a:extLst>
                    <a:ext uri="{9D8B030D-6E8A-4147-A177-3AD203B41FA5}">
                      <a16:colId xmlns:a16="http://schemas.microsoft.com/office/drawing/2014/main" val="243713512"/>
                    </a:ext>
                  </a:extLst>
                </a:gridCol>
                <a:gridCol w="329184">
                  <a:extLst>
                    <a:ext uri="{9D8B030D-6E8A-4147-A177-3AD203B41FA5}">
                      <a16:colId xmlns:a16="http://schemas.microsoft.com/office/drawing/2014/main" val="1316737031"/>
                    </a:ext>
                  </a:extLst>
                </a:gridCol>
                <a:gridCol w="329184">
                  <a:extLst>
                    <a:ext uri="{9D8B030D-6E8A-4147-A177-3AD203B41FA5}">
                      <a16:colId xmlns:a16="http://schemas.microsoft.com/office/drawing/2014/main" val="156842347"/>
                    </a:ext>
                  </a:extLst>
                </a:gridCol>
                <a:gridCol w="329184">
                  <a:extLst>
                    <a:ext uri="{9D8B030D-6E8A-4147-A177-3AD203B41FA5}">
                      <a16:colId xmlns:a16="http://schemas.microsoft.com/office/drawing/2014/main" val="2185920047"/>
                    </a:ext>
                  </a:extLst>
                </a:gridCol>
                <a:gridCol w="329184">
                  <a:extLst>
                    <a:ext uri="{9D8B030D-6E8A-4147-A177-3AD203B41FA5}">
                      <a16:colId xmlns:a16="http://schemas.microsoft.com/office/drawing/2014/main" val="866646298"/>
                    </a:ext>
                  </a:extLst>
                </a:gridCol>
                <a:gridCol w="329184">
                  <a:extLst>
                    <a:ext uri="{9D8B030D-6E8A-4147-A177-3AD203B41FA5}">
                      <a16:colId xmlns:a16="http://schemas.microsoft.com/office/drawing/2014/main" val="25382745"/>
                    </a:ext>
                  </a:extLst>
                </a:gridCol>
                <a:gridCol w="329184">
                  <a:extLst>
                    <a:ext uri="{9D8B030D-6E8A-4147-A177-3AD203B41FA5}">
                      <a16:colId xmlns:a16="http://schemas.microsoft.com/office/drawing/2014/main" val="2555892980"/>
                    </a:ext>
                  </a:extLst>
                </a:gridCol>
                <a:gridCol w="329184">
                  <a:extLst>
                    <a:ext uri="{9D8B030D-6E8A-4147-A177-3AD203B41FA5}">
                      <a16:colId xmlns:a16="http://schemas.microsoft.com/office/drawing/2014/main" val="740644433"/>
                    </a:ext>
                  </a:extLst>
                </a:gridCol>
                <a:gridCol w="329184">
                  <a:extLst>
                    <a:ext uri="{9D8B030D-6E8A-4147-A177-3AD203B41FA5}">
                      <a16:colId xmlns:a16="http://schemas.microsoft.com/office/drawing/2014/main" val="3868713740"/>
                    </a:ext>
                  </a:extLst>
                </a:gridCol>
                <a:gridCol w="329184">
                  <a:extLst>
                    <a:ext uri="{9D8B030D-6E8A-4147-A177-3AD203B41FA5}">
                      <a16:colId xmlns:a16="http://schemas.microsoft.com/office/drawing/2014/main" val="1646330902"/>
                    </a:ext>
                  </a:extLst>
                </a:gridCol>
                <a:gridCol w="329184">
                  <a:extLst>
                    <a:ext uri="{9D8B030D-6E8A-4147-A177-3AD203B41FA5}">
                      <a16:colId xmlns:a16="http://schemas.microsoft.com/office/drawing/2014/main" val="819948124"/>
                    </a:ext>
                  </a:extLst>
                </a:gridCol>
                <a:gridCol w="329184">
                  <a:extLst>
                    <a:ext uri="{9D8B030D-6E8A-4147-A177-3AD203B41FA5}">
                      <a16:colId xmlns:a16="http://schemas.microsoft.com/office/drawing/2014/main" val="41828469"/>
                    </a:ext>
                  </a:extLst>
                </a:gridCol>
                <a:gridCol w="329184">
                  <a:extLst>
                    <a:ext uri="{9D8B030D-6E8A-4147-A177-3AD203B41FA5}">
                      <a16:colId xmlns:a16="http://schemas.microsoft.com/office/drawing/2014/main" val="1800715494"/>
                    </a:ext>
                  </a:extLst>
                </a:gridCol>
                <a:gridCol w="329184">
                  <a:extLst>
                    <a:ext uri="{9D8B030D-6E8A-4147-A177-3AD203B41FA5}">
                      <a16:colId xmlns:a16="http://schemas.microsoft.com/office/drawing/2014/main" val="92368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0267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- 2018-04-24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Professional: It's in your hands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Was uns antreibt?
Finde es heraus!
https://bit.ly/2qUwVKK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17.00 %</a:t>
                      </a:r>
                    </a:p>
                  </a:txBody>
                  <a:tcPr/>
                </a:tc>
                <a:extLst>
                  <a:ext uri="{0D108BD9-81ED-4DB2-BD59-A6C34878D82A}">
                    <a16:rowId xmlns:a16="http://schemas.microsoft.com/office/drawing/2014/main" val="125299075"/>
                  </a:ext>
                </a:extLst>
              </a:tr>
            </a:tbl>
          </a:graphicData>
        </a:graphic>
      </p:graphicFrame>
      <p:sp>
        <p:nvSpPr>
          <p:cNvPr id="4" name="Text Placeholder 3">
            <a:extLst>
              <a:ext uri="{FF2B5EF4-FFF2-40B4-BE49-F238E27FC236}">
                <a16:creationId xmlns:a16="http://schemas.microsoft.com/office/drawing/2014/main" id="{85881E2B-8B6E-4882-805F-E0BA652C11B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7619318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0396-8B6C-454E-8509-9BEC285C3559}"/>
              </a:ext>
            </a:extLst>
          </p:cNvPr>
          <p:cNvSpPr>
            <a:spLocks noGrp="1"/>
          </p:cNvSpPr>
          <p:nvPr>
            <p:ph type="title"/>
          </p:nvPr>
        </p:nvSpPr>
        <p:spPr/>
        <p:txBody>
          <a:bodyPr/>
          <a:lstStyle/>
          <a:p>
            <a:r>
              <a:rPr lang="en-US"/>
              <a:t>Facebook Own Videos Table | Bosch Profi-Elektrowerkzeuge und Zubehör - 14 of 21</a:t>
            </a:r>
          </a:p>
        </p:txBody>
      </p:sp>
      <p:graphicFrame>
        <p:nvGraphicFramePr>
          <p:cNvPr id="5" name="Table Placeholder 4">
            <a:extLst>
              <a:ext uri="{FF2B5EF4-FFF2-40B4-BE49-F238E27FC236}">
                <a16:creationId xmlns:a16="http://schemas.microsoft.com/office/drawing/2014/main" id="{73175408-3EAF-4516-B8F7-C68AD27AB4ED}"/>
              </a:ext>
            </a:extLst>
          </p:cNvPr>
          <p:cNvGraphicFramePr>
            <a:graphicFrameLocks noGrp="1"/>
          </p:cNvGraphicFramePr>
          <p:nvPr>
            <p:ph type="tbl" sz="quarter" idx="13"/>
            <p:extLst>
              <p:ext uri="{D42A27DB-BD31-4B8C-83A1-F6EECF244321}">
                <p14:modId xmlns:p14="http://schemas.microsoft.com/office/powerpoint/2010/main" val="236647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1153827"/>
                    </a:ext>
                  </a:extLst>
                </a:gridCol>
                <a:gridCol w="329184">
                  <a:extLst>
                    <a:ext uri="{9D8B030D-6E8A-4147-A177-3AD203B41FA5}">
                      <a16:colId xmlns:a16="http://schemas.microsoft.com/office/drawing/2014/main" val="988272497"/>
                    </a:ext>
                  </a:extLst>
                </a:gridCol>
                <a:gridCol w="329184">
                  <a:extLst>
                    <a:ext uri="{9D8B030D-6E8A-4147-A177-3AD203B41FA5}">
                      <a16:colId xmlns:a16="http://schemas.microsoft.com/office/drawing/2014/main" val="970477042"/>
                    </a:ext>
                  </a:extLst>
                </a:gridCol>
                <a:gridCol w="329184">
                  <a:extLst>
                    <a:ext uri="{9D8B030D-6E8A-4147-A177-3AD203B41FA5}">
                      <a16:colId xmlns:a16="http://schemas.microsoft.com/office/drawing/2014/main" val="3810557297"/>
                    </a:ext>
                  </a:extLst>
                </a:gridCol>
                <a:gridCol w="329184">
                  <a:extLst>
                    <a:ext uri="{9D8B030D-6E8A-4147-A177-3AD203B41FA5}">
                      <a16:colId xmlns:a16="http://schemas.microsoft.com/office/drawing/2014/main" val="3565907141"/>
                    </a:ext>
                  </a:extLst>
                </a:gridCol>
                <a:gridCol w="329184">
                  <a:extLst>
                    <a:ext uri="{9D8B030D-6E8A-4147-A177-3AD203B41FA5}">
                      <a16:colId xmlns:a16="http://schemas.microsoft.com/office/drawing/2014/main" val="1959226100"/>
                    </a:ext>
                  </a:extLst>
                </a:gridCol>
                <a:gridCol w="329184">
                  <a:extLst>
                    <a:ext uri="{9D8B030D-6E8A-4147-A177-3AD203B41FA5}">
                      <a16:colId xmlns:a16="http://schemas.microsoft.com/office/drawing/2014/main" val="3962386116"/>
                    </a:ext>
                  </a:extLst>
                </a:gridCol>
                <a:gridCol w="329184">
                  <a:extLst>
                    <a:ext uri="{9D8B030D-6E8A-4147-A177-3AD203B41FA5}">
                      <a16:colId xmlns:a16="http://schemas.microsoft.com/office/drawing/2014/main" val="1511825410"/>
                    </a:ext>
                  </a:extLst>
                </a:gridCol>
                <a:gridCol w="329184">
                  <a:extLst>
                    <a:ext uri="{9D8B030D-6E8A-4147-A177-3AD203B41FA5}">
                      <a16:colId xmlns:a16="http://schemas.microsoft.com/office/drawing/2014/main" val="2521764248"/>
                    </a:ext>
                  </a:extLst>
                </a:gridCol>
                <a:gridCol w="329184">
                  <a:extLst>
                    <a:ext uri="{9D8B030D-6E8A-4147-A177-3AD203B41FA5}">
                      <a16:colId xmlns:a16="http://schemas.microsoft.com/office/drawing/2014/main" val="1197459808"/>
                    </a:ext>
                  </a:extLst>
                </a:gridCol>
                <a:gridCol w="329184">
                  <a:extLst>
                    <a:ext uri="{9D8B030D-6E8A-4147-A177-3AD203B41FA5}">
                      <a16:colId xmlns:a16="http://schemas.microsoft.com/office/drawing/2014/main" val="322173560"/>
                    </a:ext>
                  </a:extLst>
                </a:gridCol>
                <a:gridCol w="329184">
                  <a:extLst>
                    <a:ext uri="{9D8B030D-6E8A-4147-A177-3AD203B41FA5}">
                      <a16:colId xmlns:a16="http://schemas.microsoft.com/office/drawing/2014/main" val="481800742"/>
                    </a:ext>
                  </a:extLst>
                </a:gridCol>
                <a:gridCol w="329184">
                  <a:extLst>
                    <a:ext uri="{9D8B030D-6E8A-4147-A177-3AD203B41FA5}">
                      <a16:colId xmlns:a16="http://schemas.microsoft.com/office/drawing/2014/main" val="2888043244"/>
                    </a:ext>
                  </a:extLst>
                </a:gridCol>
                <a:gridCol w="329184">
                  <a:extLst>
                    <a:ext uri="{9D8B030D-6E8A-4147-A177-3AD203B41FA5}">
                      <a16:colId xmlns:a16="http://schemas.microsoft.com/office/drawing/2014/main" val="3372046339"/>
                    </a:ext>
                  </a:extLst>
                </a:gridCol>
                <a:gridCol w="329184">
                  <a:extLst>
                    <a:ext uri="{9D8B030D-6E8A-4147-A177-3AD203B41FA5}">
                      <a16:colId xmlns:a16="http://schemas.microsoft.com/office/drawing/2014/main" val="932671700"/>
                    </a:ext>
                  </a:extLst>
                </a:gridCol>
                <a:gridCol w="329184">
                  <a:extLst>
                    <a:ext uri="{9D8B030D-6E8A-4147-A177-3AD203B41FA5}">
                      <a16:colId xmlns:a16="http://schemas.microsoft.com/office/drawing/2014/main" val="3806757537"/>
                    </a:ext>
                  </a:extLst>
                </a:gridCol>
                <a:gridCol w="329184">
                  <a:extLst>
                    <a:ext uri="{9D8B030D-6E8A-4147-A177-3AD203B41FA5}">
                      <a16:colId xmlns:a16="http://schemas.microsoft.com/office/drawing/2014/main" val="3204152492"/>
                    </a:ext>
                  </a:extLst>
                </a:gridCol>
                <a:gridCol w="329184">
                  <a:extLst>
                    <a:ext uri="{9D8B030D-6E8A-4147-A177-3AD203B41FA5}">
                      <a16:colId xmlns:a16="http://schemas.microsoft.com/office/drawing/2014/main" val="3174675107"/>
                    </a:ext>
                  </a:extLst>
                </a:gridCol>
                <a:gridCol w="329184">
                  <a:extLst>
                    <a:ext uri="{9D8B030D-6E8A-4147-A177-3AD203B41FA5}">
                      <a16:colId xmlns:a16="http://schemas.microsoft.com/office/drawing/2014/main" val="3365477139"/>
                    </a:ext>
                  </a:extLst>
                </a:gridCol>
                <a:gridCol w="329184">
                  <a:extLst>
                    <a:ext uri="{9D8B030D-6E8A-4147-A177-3AD203B41FA5}">
                      <a16:colId xmlns:a16="http://schemas.microsoft.com/office/drawing/2014/main" val="2410396668"/>
                    </a:ext>
                  </a:extLst>
                </a:gridCol>
                <a:gridCol w="329184">
                  <a:extLst>
                    <a:ext uri="{9D8B030D-6E8A-4147-A177-3AD203B41FA5}">
                      <a16:colId xmlns:a16="http://schemas.microsoft.com/office/drawing/2014/main" val="491840105"/>
                    </a:ext>
                  </a:extLst>
                </a:gridCol>
                <a:gridCol w="329184">
                  <a:extLst>
                    <a:ext uri="{9D8B030D-6E8A-4147-A177-3AD203B41FA5}">
                      <a16:colId xmlns:a16="http://schemas.microsoft.com/office/drawing/2014/main" val="2918254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79585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- 2018-04-11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Matt Banks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An alle Ordnungs-Liebhaber: 
Das Pick &amp; Clic System hilft Matt Banks dabei, Häuser für junge Familien zu bauen – wobei hilft es euch? 
Die gesamte Story von Matt findet ihr hier: https://bit.ly/2JjXVe8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24.59 %</a:t>
                      </a:r>
                    </a:p>
                  </a:txBody>
                  <a:tcPr/>
                </a:tc>
                <a:extLst>
                  <a:ext uri="{0D108BD9-81ED-4DB2-BD59-A6C34878D82A}">
                    <a16:rowId xmlns:a16="http://schemas.microsoft.com/office/drawing/2014/main" val="3042334278"/>
                  </a:ext>
                </a:extLst>
              </a:tr>
            </a:tbl>
          </a:graphicData>
        </a:graphic>
      </p:graphicFrame>
      <p:sp>
        <p:nvSpPr>
          <p:cNvPr id="4" name="Text Placeholder 3">
            <a:extLst>
              <a:ext uri="{FF2B5EF4-FFF2-40B4-BE49-F238E27FC236}">
                <a16:creationId xmlns:a16="http://schemas.microsoft.com/office/drawing/2014/main" id="{A9A450D0-12F7-4938-BE93-93BD9219FE4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739648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CD5C-E389-44AA-BC26-7851893892E3}"/>
              </a:ext>
            </a:extLst>
          </p:cNvPr>
          <p:cNvSpPr>
            <a:spLocks noGrp="1"/>
          </p:cNvSpPr>
          <p:nvPr>
            <p:ph type="title"/>
          </p:nvPr>
        </p:nvSpPr>
        <p:spPr/>
        <p:txBody>
          <a:bodyPr/>
          <a:lstStyle/>
          <a:p>
            <a:r>
              <a:rPr lang="en-US"/>
              <a:t>Facebook Own Videos Table | Bosch Profi-Elektrowerkzeuge und Zubehör - 15 of 21</a:t>
            </a:r>
          </a:p>
        </p:txBody>
      </p:sp>
      <p:graphicFrame>
        <p:nvGraphicFramePr>
          <p:cNvPr id="5" name="Table Placeholder 4">
            <a:extLst>
              <a:ext uri="{FF2B5EF4-FFF2-40B4-BE49-F238E27FC236}">
                <a16:creationId xmlns:a16="http://schemas.microsoft.com/office/drawing/2014/main" id="{5CDEFE63-3238-4161-87C3-1E2005D63CAD}"/>
              </a:ext>
            </a:extLst>
          </p:cNvPr>
          <p:cNvGraphicFramePr>
            <a:graphicFrameLocks noGrp="1"/>
          </p:cNvGraphicFramePr>
          <p:nvPr>
            <p:ph type="tbl" sz="quarter" idx="13"/>
            <p:extLst>
              <p:ext uri="{D42A27DB-BD31-4B8C-83A1-F6EECF244321}">
                <p14:modId xmlns:p14="http://schemas.microsoft.com/office/powerpoint/2010/main" val="167240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03000340"/>
                    </a:ext>
                  </a:extLst>
                </a:gridCol>
                <a:gridCol w="329184">
                  <a:extLst>
                    <a:ext uri="{9D8B030D-6E8A-4147-A177-3AD203B41FA5}">
                      <a16:colId xmlns:a16="http://schemas.microsoft.com/office/drawing/2014/main" val="701476471"/>
                    </a:ext>
                  </a:extLst>
                </a:gridCol>
                <a:gridCol w="329184">
                  <a:extLst>
                    <a:ext uri="{9D8B030D-6E8A-4147-A177-3AD203B41FA5}">
                      <a16:colId xmlns:a16="http://schemas.microsoft.com/office/drawing/2014/main" val="2682125909"/>
                    </a:ext>
                  </a:extLst>
                </a:gridCol>
                <a:gridCol w="329184">
                  <a:extLst>
                    <a:ext uri="{9D8B030D-6E8A-4147-A177-3AD203B41FA5}">
                      <a16:colId xmlns:a16="http://schemas.microsoft.com/office/drawing/2014/main" val="2165423318"/>
                    </a:ext>
                  </a:extLst>
                </a:gridCol>
                <a:gridCol w="329184">
                  <a:extLst>
                    <a:ext uri="{9D8B030D-6E8A-4147-A177-3AD203B41FA5}">
                      <a16:colId xmlns:a16="http://schemas.microsoft.com/office/drawing/2014/main" val="3317625351"/>
                    </a:ext>
                  </a:extLst>
                </a:gridCol>
                <a:gridCol w="329184">
                  <a:extLst>
                    <a:ext uri="{9D8B030D-6E8A-4147-A177-3AD203B41FA5}">
                      <a16:colId xmlns:a16="http://schemas.microsoft.com/office/drawing/2014/main" val="582996057"/>
                    </a:ext>
                  </a:extLst>
                </a:gridCol>
                <a:gridCol w="329184">
                  <a:extLst>
                    <a:ext uri="{9D8B030D-6E8A-4147-A177-3AD203B41FA5}">
                      <a16:colId xmlns:a16="http://schemas.microsoft.com/office/drawing/2014/main" val="4099022066"/>
                    </a:ext>
                  </a:extLst>
                </a:gridCol>
                <a:gridCol w="329184">
                  <a:extLst>
                    <a:ext uri="{9D8B030D-6E8A-4147-A177-3AD203B41FA5}">
                      <a16:colId xmlns:a16="http://schemas.microsoft.com/office/drawing/2014/main" val="2593241848"/>
                    </a:ext>
                  </a:extLst>
                </a:gridCol>
                <a:gridCol w="329184">
                  <a:extLst>
                    <a:ext uri="{9D8B030D-6E8A-4147-A177-3AD203B41FA5}">
                      <a16:colId xmlns:a16="http://schemas.microsoft.com/office/drawing/2014/main" val="1262323878"/>
                    </a:ext>
                  </a:extLst>
                </a:gridCol>
                <a:gridCol w="329184">
                  <a:extLst>
                    <a:ext uri="{9D8B030D-6E8A-4147-A177-3AD203B41FA5}">
                      <a16:colId xmlns:a16="http://schemas.microsoft.com/office/drawing/2014/main" val="1133421063"/>
                    </a:ext>
                  </a:extLst>
                </a:gridCol>
                <a:gridCol w="329184">
                  <a:extLst>
                    <a:ext uri="{9D8B030D-6E8A-4147-A177-3AD203B41FA5}">
                      <a16:colId xmlns:a16="http://schemas.microsoft.com/office/drawing/2014/main" val="3031191439"/>
                    </a:ext>
                  </a:extLst>
                </a:gridCol>
                <a:gridCol w="329184">
                  <a:extLst>
                    <a:ext uri="{9D8B030D-6E8A-4147-A177-3AD203B41FA5}">
                      <a16:colId xmlns:a16="http://schemas.microsoft.com/office/drawing/2014/main" val="2426859978"/>
                    </a:ext>
                  </a:extLst>
                </a:gridCol>
                <a:gridCol w="329184">
                  <a:extLst>
                    <a:ext uri="{9D8B030D-6E8A-4147-A177-3AD203B41FA5}">
                      <a16:colId xmlns:a16="http://schemas.microsoft.com/office/drawing/2014/main" val="3252402683"/>
                    </a:ext>
                  </a:extLst>
                </a:gridCol>
                <a:gridCol w="329184">
                  <a:extLst>
                    <a:ext uri="{9D8B030D-6E8A-4147-A177-3AD203B41FA5}">
                      <a16:colId xmlns:a16="http://schemas.microsoft.com/office/drawing/2014/main" val="608979904"/>
                    </a:ext>
                  </a:extLst>
                </a:gridCol>
                <a:gridCol w="329184">
                  <a:extLst>
                    <a:ext uri="{9D8B030D-6E8A-4147-A177-3AD203B41FA5}">
                      <a16:colId xmlns:a16="http://schemas.microsoft.com/office/drawing/2014/main" val="290217263"/>
                    </a:ext>
                  </a:extLst>
                </a:gridCol>
                <a:gridCol w="329184">
                  <a:extLst>
                    <a:ext uri="{9D8B030D-6E8A-4147-A177-3AD203B41FA5}">
                      <a16:colId xmlns:a16="http://schemas.microsoft.com/office/drawing/2014/main" val="3386375151"/>
                    </a:ext>
                  </a:extLst>
                </a:gridCol>
                <a:gridCol w="329184">
                  <a:extLst>
                    <a:ext uri="{9D8B030D-6E8A-4147-A177-3AD203B41FA5}">
                      <a16:colId xmlns:a16="http://schemas.microsoft.com/office/drawing/2014/main" val="590383048"/>
                    </a:ext>
                  </a:extLst>
                </a:gridCol>
                <a:gridCol w="329184">
                  <a:extLst>
                    <a:ext uri="{9D8B030D-6E8A-4147-A177-3AD203B41FA5}">
                      <a16:colId xmlns:a16="http://schemas.microsoft.com/office/drawing/2014/main" val="857390088"/>
                    </a:ext>
                  </a:extLst>
                </a:gridCol>
                <a:gridCol w="329184">
                  <a:extLst>
                    <a:ext uri="{9D8B030D-6E8A-4147-A177-3AD203B41FA5}">
                      <a16:colId xmlns:a16="http://schemas.microsoft.com/office/drawing/2014/main" val="3094923047"/>
                    </a:ext>
                  </a:extLst>
                </a:gridCol>
                <a:gridCol w="329184">
                  <a:extLst>
                    <a:ext uri="{9D8B030D-6E8A-4147-A177-3AD203B41FA5}">
                      <a16:colId xmlns:a16="http://schemas.microsoft.com/office/drawing/2014/main" val="1642125169"/>
                    </a:ext>
                  </a:extLst>
                </a:gridCol>
                <a:gridCol w="329184">
                  <a:extLst>
                    <a:ext uri="{9D8B030D-6E8A-4147-A177-3AD203B41FA5}">
                      <a16:colId xmlns:a16="http://schemas.microsoft.com/office/drawing/2014/main" val="3615909318"/>
                    </a:ext>
                  </a:extLst>
                </a:gridCol>
                <a:gridCol w="329184">
                  <a:extLst>
                    <a:ext uri="{9D8B030D-6E8A-4147-A177-3AD203B41FA5}">
                      <a16:colId xmlns:a16="http://schemas.microsoft.com/office/drawing/2014/main" val="206429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7746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- 2018-04-08 13:00:00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Matt Banks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Das Pick &amp; Clic System von Bosch: 
Die tägliche Dosis Tetris für die Arbeit ;)
Wie sortiert ihr eure Aufsätze?
Alle Infos zum System: https://bit.ly/2IvOMy0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22.23 %</a:t>
                      </a:r>
                    </a:p>
                  </a:txBody>
                  <a:tcPr/>
                </a:tc>
                <a:extLst>
                  <a:ext uri="{0D108BD9-81ED-4DB2-BD59-A6C34878D82A}">
                    <a16:rowId xmlns:a16="http://schemas.microsoft.com/office/drawing/2014/main" val="1578203988"/>
                  </a:ext>
                </a:extLst>
              </a:tr>
            </a:tbl>
          </a:graphicData>
        </a:graphic>
      </p:graphicFrame>
      <p:sp>
        <p:nvSpPr>
          <p:cNvPr id="4" name="Text Placeholder 3">
            <a:extLst>
              <a:ext uri="{FF2B5EF4-FFF2-40B4-BE49-F238E27FC236}">
                <a16:creationId xmlns:a16="http://schemas.microsoft.com/office/drawing/2014/main" id="{FDE3EF99-8069-4A25-8935-37D839C71BE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451618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B3505-2BA5-401C-8ECC-997E56F904EC}"/>
              </a:ext>
            </a:extLst>
          </p:cNvPr>
          <p:cNvSpPr>
            <a:spLocks noGrp="1"/>
          </p:cNvSpPr>
          <p:nvPr>
            <p:ph type="title"/>
          </p:nvPr>
        </p:nvSpPr>
        <p:spPr/>
        <p:txBody>
          <a:bodyPr/>
          <a:lstStyle/>
          <a:p>
            <a:r>
              <a:rPr lang="en-US"/>
              <a:t>Facebook Own Videos Table | Bosch Profi-Elektrowerkzeuge und Zubehör - 16 of 21</a:t>
            </a:r>
          </a:p>
        </p:txBody>
      </p:sp>
      <p:graphicFrame>
        <p:nvGraphicFramePr>
          <p:cNvPr id="5" name="Table Placeholder 4">
            <a:extLst>
              <a:ext uri="{FF2B5EF4-FFF2-40B4-BE49-F238E27FC236}">
                <a16:creationId xmlns:a16="http://schemas.microsoft.com/office/drawing/2014/main" id="{EF87A229-DE7C-47F6-908C-159F2B46937D}"/>
              </a:ext>
            </a:extLst>
          </p:cNvPr>
          <p:cNvGraphicFramePr>
            <a:graphicFrameLocks noGrp="1"/>
          </p:cNvGraphicFramePr>
          <p:nvPr>
            <p:ph type="tbl" sz="quarter" idx="13"/>
            <p:extLst>
              <p:ext uri="{D42A27DB-BD31-4B8C-83A1-F6EECF244321}">
                <p14:modId xmlns:p14="http://schemas.microsoft.com/office/powerpoint/2010/main" val="207553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8135671"/>
                    </a:ext>
                  </a:extLst>
                </a:gridCol>
                <a:gridCol w="329184">
                  <a:extLst>
                    <a:ext uri="{9D8B030D-6E8A-4147-A177-3AD203B41FA5}">
                      <a16:colId xmlns:a16="http://schemas.microsoft.com/office/drawing/2014/main" val="1190863247"/>
                    </a:ext>
                  </a:extLst>
                </a:gridCol>
                <a:gridCol w="329184">
                  <a:extLst>
                    <a:ext uri="{9D8B030D-6E8A-4147-A177-3AD203B41FA5}">
                      <a16:colId xmlns:a16="http://schemas.microsoft.com/office/drawing/2014/main" val="604288444"/>
                    </a:ext>
                  </a:extLst>
                </a:gridCol>
                <a:gridCol w="329184">
                  <a:extLst>
                    <a:ext uri="{9D8B030D-6E8A-4147-A177-3AD203B41FA5}">
                      <a16:colId xmlns:a16="http://schemas.microsoft.com/office/drawing/2014/main" val="134392036"/>
                    </a:ext>
                  </a:extLst>
                </a:gridCol>
                <a:gridCol w="329184">
                  <a:extLst>
                    <a:ext uri="{9D8B030D-6E8A-4147-A177-3AD203B41FA5}">
                      <a16:colId xmlns:a16="http://schemas.microsoft.com/office/drawing/2014/main" val="4012248752"/>
                    </a:ext>
                  </a:extLst>
                </a:gridCol>
                <a:gridCol w="329184">
                  <a:extLst>
                    <a:ext uri="{9D8B030D-6E8A-4147-A177-3AD203B41FA5}">
                      <a16:colId xmlns:a16="http://schemas.microsoft.com/office/drawing/2014/main" val="57936595"/>
                    </a:ext>
                  </a:extLst>
                </a:gridCol>
                <a:gridCol w="329184">
                  <a:extLst>
                    <a:ext uri="{9D8B030D-6E8A-4147-A177-3AD203B41FA5}">
                      <a16:colId xmlns:a16="http://schemas.microsoft.com/office/drawing/2014/main" val="2497037752"/>
                    </a:ext>
                  </a:extLst>
                </a:gridCol>
                <a:gridCol w="329184">
                  <a:extLst>
                    <a:ext uri="{9D8B030D-6E8A-4147-A177-3AD203B41FA5}">
                      <a16:colId xmlns:a16="http://schemas.microsoft.com/office/drawing/2014/main" val="1305767359"/>
                    </a:ext>
                  </a:extLst>
                </a:gridCol>
                <a:gridCol w="329184">
                  <a:extLst>
                    <a:ext uri="{9D8B030D-6E8A-4147-A177-3AD203B41FA5}">
                      <a16:colId xmlns:a16="http://schemas.microsoft.com/office/drawing/2014/main" val="3090256594"/>
                    </a:ext>
                  </a:extLst>
                </a:gridCol>
                <a:gridCol w="329184">
                  <a:extLst>
                    <a:ext uri="{9D8B030D-6E8A-4147-A177-3AD203B41FA5}">
                      <a16:colId xmlns:a16="http://schemas.microsoft.com/office/drawing/2014/main" val="3827161097"/>
                    </a:ext>
                  </a:extLst>
                </a:gridCol>
                <a:gridCol w="329184">
                  <a:extLst>
                    <a:ext uri="{9D8B030D-6E8A-4147-A177-3AD203B41FA5}">
                      <a16:colId xmlns:a16="http://schemas.microsoft.com/office/drawing/2014/main" val="2767700598"/>
                    </a:ext>
                  </a:extLst>
                </a:gridCol>
                <a:gridCol w="329184">
                  <a:extLst>
                    <a:ext uri="{9D8B030D-6E8A-4147-A177-3AD203B41FA5}">
                      <a16:colId xmlns:a16="http://schemas.microsoft.com/office/drawing/2014/main" val="1432730152"/>
                    </a:ext>
                  </a:extLst>
                </a:gridCol>
                <a:gridCol w="329184">
                  <a:extLst>
                    <a:ext uri="{9D8B030D-6E8A-4147-A177-3AD203B41FA5}">
                      <a16:colId xmlns:a16="http://schemas.microsoft.com/office/drawing/2014/main" val="639451919"/>
                    </a:ext>
                  </a:extLst>
                </a:gridCol>
                <a:gridCol w="329184">
                  <a:extLst>
                    <a:ext uri="{9D8B030D-6E8A-4147-A177-3AD203B41FA5}">
                      <a16:colId xmlns:a16="http://schemas.microsoft.com/office/drawing/2014/main" val="1479200567"/>
                    </a:ext>
                  </a:extLst>
                </a:gridCol>
                <a:gridCol w="329184">
                  <a:extLst>
                    <a:ext uri="{9D8B030D-6E8A-4147-A177-3AD203B41FA5}">
                      <a16:colId xmlns:a16="http://schemas.microsoft.com/office/drawing/2014/main" val="540728452"/>
                    </a:ext>
                  </a:extLst>
                </a:gridCol>
                <a:gridCol w="329184">
                  <a:extLst>
                    <a:ext uri="{9D8B030D-6E8A-4147-A177-3AD203B41FA5}">
                      <a16:colId xmlns:a16="http://schemas.microsoft.com/office/drawing/2014/main" val="4024096605"/>
                    </a:ext>
                  </a:extLst>
                </a:gridCol>
                <a:gridCol w="329184">
                  <a:extLst>
                    <a:ext uri="{9D8B030D-6E8A-4147-A177-3AD203B41FA5}">
                      <a16:colId xmlns:a16="http://schemas.microsoft.com/office/drawing/2014/main" val="1776668674"/>
                    </a:ext>
                  </a:extLst>
                </a:gridCol>
                <a:gridCol w="329184">
                  <a:extLst>
                    <a:ext uri="{9D8B030D-6E8A-4147-A177-3AD203B41FA5}">
                      <a16:colId xmlns:a16="http://schemas.microsoft.com/office/drawing/2014/main" val="2627847591"/>
                    </a:ext>
                  </a:extLst>
                </a:gridCol>
                <a:gridCol w="329184">
                  <a:extLst>
                    <a:ext uri="{9D8B030D-6E8A-4147-A177-3AD203B41FA5}">
                      <a16:colId xmlns:a16="http://schemas.microsoft.com/office/drawing/2014/main" val="3281625885"/>
                    </a:ext>
                  </a:extLst>
                </a:gridCol>
                <a:gridCol w="329184">
                  <a:extLst>
                    <a:ext uri="{9D8B030D-6E8A-4147-A177-3AD203B41FA5}">
                      <a16:colId xmlns:a16="http://schemas.microsoft.com/office/drawing/2014/main" val="810605914"/>
                    </a:ext>
                  </a:extLst>
                </a:gridCol>
                <a:gridCol w="329184">
                  <a:extLst>
                    <a:ext uri="{9D8B030D-6E8A-4147-A177-3AD203B41FA5}">
                      <a16:colId xmlns:a16="http://schemas.microsoft.com/office/drawing/2014/main" val="1779193686"/>
                    </a:ext>
                  </a:extLst>
                </a:gridCol>
                <a:gridCol w="329184">
                  <a:extLst>
                    <a:ext uri="{9D8B030D-6E8A-4147-A177-3AD203B41FA5}">
                      <a16:colId xmlns:a16="http://schemas.microsoft.com/office/drawing/2014/main" val="491291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6063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- 2018-04-06 17:45:00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Matt Banks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Ordnung muss sein.
Nutzt ihr schon das Pick &amp; Clic System, oder lebt ihr noch im Chaos? ;) 
Alle Infos zum System: https://bit.ly/2GEsrBC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19.67 %</a:t>
                      </a:r>
                    </a:p>
                  </a:txBody>
                  <a:tcPr/>
                </a:tc>
                <a:extLst>
                  <a:ext uri="{0D108BD9-81ED-4DB2-BD59-A6C34878D82A}">
                    <a16:rowId xmlns:a16="http://schemas.microsoft.com/office/drawing/2014/main" val="1687088401"/>
                  </a:ext>
                </a:extLst>
              </a:tr>
            </a:tbl>
          </a:graphicData>
        </a:graphic>
      </p:graphicFrame>
      <p:sp>
        <p:nvSpPr>
          <p:cNvPr id="4" name="Text Placeholder 3">
            <a:extLst>
              <a:ext uri="{FF2B5EF4-FFF2-40B4-BE49-F238E27FC236}">
                <a16:creationId xmlns:a16="http://schemas.microsoft.com/office/drawing/2014/main" id="{BEF2D075-BD54-43D9-BFAF-52B7FD8B63B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829385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5C17A-38E4-4CED-9D2B-E7513A1DA7E1}"/>
              </a:ext>
            </a:extLst>
          </p:cNvPr>
          <p:cNvSpPr>
            <a:spLocks noGrp="1"/>
          </p:cNvSpPr>
          <p:nvPr>
            <p:ph type="title"/>
          </p:nvPr>
        </p:nvSpPr>
        <p:spPr/>
        <p:txBody>
          <a:bodyPr/>
          <a:lstStyle/>
          <a:p>
            <a:r>
              <a:rPr lang="en-US"/>
              <a:t>Facebook Own Videos Table | Bosch Profi-Elektrowerkzeuge und Zubehör - 17 of 21</a:t>
            </a:r>
          </a:p>
        </p:txBody>
      </p:sp>
      <p:graphicFrame>
        <p:nvGraphicFramePr>
          <p:cNvPr id="5" name="Table Placeholder 4">
            <a:extLst>
              <a:ext uri="{FF2B5EF4-FFF2-40B4-BE49-F238E27FC236}">
                <a16:creationId xmlns:a16="http://schemas.microsoft.com/office/drawing/2014/main" id="{6275C61A-E5A4-4649-BAC1-944DBE47468F}"/>
              </a:ext>
            </a:extLst>
          </p:cNvPr>
          <p:cNvGraphicFramePr>
            <a:graphicFrameLocks noGrp="1"/>
          </p:cNvGraphicFramePr>
          <p:nvPr>
            <p:ph type="tbl" sz="quarter" idx="13"/>
            <p:extLst>
              <p:ext uri="{D42A27DB-BD31-4B8C-83A1-F6EECF244321}">
                <p14:modId xmlns:p14="http://schemas.microsoft.com/office/powerpoint/2010/main" val="349308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7361761"/>
                    </a:ext>
                  </a:extLst>
                </a:gridCol>
                <a:gridCol w="329184">
                  <a:extLst>
                    <a:ext uri="{9D8B030D-6E8A-4147-A177-3AD203B41FA5}">
                      <a16:colId xmlns:a16="http://schemas.microsoft.com/office/drawing/2014/main" val="1583403308"/>
                    </a:ext>
                  </a:extLst>
                </a:gridCol>
                <a:gridCol w="329184">
                  <a:extLst>
                    <a:ext uri="{9D8B030D-6E8A-4147-A177-3AD203B41FA5}">
                      <a16:colId xmlns:a16="http://schemas.microsoft.com/office/drawing/2014/main" val="3044639037"/>
                    </a:ext>
                  </a:extLst>
                </a:gridCol>
                <a:gridCol w="329184">
                  <a:extLst>
                    <a:ext uri="{9D8B030D-6E8A-4147-A177-3AD203B41FA5}">
                      <a16:colId xmlns:a16="http://schemas.microsoft.com/office/drawing/2014/main" val="1638531644"/>
                    </a:ext>
                  </a:extLst>
                </a:gridCol>
                <a:gridCol w="329184">
                  <a:extLst>
                    <a:ext uri="{9D8B030D-6E8A-4147-A177-3AD203B41FA5}">
                      <a16:colId xmlns:a16="http://schemas.microsoft.com/office/drawing/2014/main" val="1011516110"/>
                    </a:ext>
                  </a:extLst>
                </a:gridCol>
                <a:gridCol w="329184">
                  <a:extLst>
                    <a:ext uri="{9D8B030D-6E8A-4147-A177-3AD203B41FA5}">
                      <a16:colId xmlns:a16="http://schemas.microsoft.com/office/drawing/2014/main" val="2701530649"/>
                    </a:ext>
                  </a:extLst>
                </a:gridCol>
                <a:gridCol w="329184">
                  <a:extLst>
                    <a:ext uri="{9D8B030D-6E8A-4147-A177-3AD203B41FA5}">
                      <a16:colId xmlns:a16="http://schemas.microsoft.com/office/drawing/2014/main" val="1707425849"/>
                    </a:ext>
                  </a:extLst>
                </a:gridCol>
                <a:gridCol w="329184">
                  <a:extLst>
                    <a:ext uri="{9D8B030D-6E8A-4147-A177-3AD203B41FA5}">
                      <a16:colId xmlns:a16="http://schemas.microsoft.com/office/drawing/2014/main" val="727285338"/>
                    </a:ext>
                  </a:extLst>
                </a:gridCol>
                <a:gridCol w="329184">
                  <a:extLst>
                    <a:ext uri="{9D8B030D-6E8A-4147-A177-3AD203B41FA5}">
                      <a16:colId xmlns:a16="http://schemas.microsoft.com/office/drawing/2014/main" val="413546936"/>
                    </a:ext>
                  </a:extLst>
                </a:gridCol>
                <a:gridCol w="329184">
                  <a:extLst>
                    <a:ext uri="{9D8B030D-6E8A-4147-A177-3AD203B41FA5}">
                      <a16:colId xmlns:a16="http://schemas.microsoft.com/office/drawing/2014/main" val="2955854118"/>
                    </a:ext>
                  </a:extLst>
                </a:gridCol>
                <a:gridCol w="329184">
                  <a:extLst>
                    <a:ext uri="{9D8B030D-6E8A-4147-A177-3AD203B41FA5}">
                      <a16:colId xmlns:a16="http://schemas.microsoft.com/office/drawing/2014/main" val="2488989545"/>
                    </a:ext>
                  </a:extLst>
                </a:gridCol>
                <a:gridCol w="329184">
                  <a:extLst>
                    <a:ext uri="{9D8B030D-6E8A-4147-A177-3AD203B41FA5}">
                      <a16:colId xmlns:a16="http://schemas.microsoft.com/office/drawing/2014/main" val="1158774761"/>
                    </a:ext>
                  </a:extLst>
                </a:gridCol>
                <a:gridCol w="329184">
                  <a:extLst>
                    <a:ext uri="{9D8B030D-6E8A-4147-A177-3AD203B41FA5}">
                      <a16:colId xmlns:a16="http://schemas.microsoft.com/office/drawing/2014/main" val="1047536973"/>
                    </a:ext>
                  </a:extLst>
                </a:gridCol>
                <a:gridCol w="329184">
                  <a:extLst>
                    <a:ext uri="{9D8B030D-6E8A-4147-A177-3AD203B41FA5}">
                      <a16:colId xmlns:a16="http://schemas.microsoft.com/office/drawing/2014/main" val="2633238359"/>
                    </a:ext>
                  </a:extLst>
                </a:gridCol>
                <a:gridCol w="329184">
                  <a:extLst>
                    <a:ext uri="{9D8B030D-6E8A-4147-A177-3AD203B41FA5}">
                      <a16:colId xmlns:a16="http://schemas.microsoft.com/office/drawing/2014/main" val="2403509202"/>
                    </a:ext>
                  </a:extLst>
                </a:gridCol>
                <a:gridCol w="329184">
                  <a:extLst>
                    <a:ext uri="{9D8B030D-6E8A-4147-A177-3AD203B41FA5}">
                      <a16:colId xmlns:a16="http://schemas.microsoft.com/office/drawing/2014/main" val="113908799"/>
                    </a:ext>
                  </a:extLst>
                </a:gridCol>
                <a:gridCol w="329184">
                  <a:extLst>
                    <a:ext uri="{9D8B030D-6E8A-4147-A177-3AD203B41FA5}">
                      <a16:colId xmlns:a16="http://schemas.microsoft.com/office/drawing/2014/main" val="4286315497"/>
                    </a:ext>
                  </a:extLst>
                </a:gridCol>
                <a:gridCol w="329184">
                  <a:extLst>
                    <a:ext uri="{9D8B030D-6E8A-4147-A177-3AD203B41FA5}">
                      <a16:colId xmlns:a16="http://schemas.microsoft.com/office/drawing/2014/main" val="570828772"/>
                    </a:ext>
                  </a:extLst>
                </a:gridCol>
                <a:gridCol w="329184">
                  <a:extLst>
                    <a:ext uri="{9D8B030D-6E8A-4147-A177-3AD203B41FA5}">
                      <a16:colId xmlns:a16="http://schemas.microsoft.com/office/drawing/2014/main" val="2952184656"/>
                    </a:ext>
                  </a:extLst>
                </a:gridCol>
                <a:gridCol w="329184">
                  <a:extLst>
                    <a:ext uri="{9D8B030D-6E8A-4147-A177-3AD203B41FA5}">
                      <a16:colId xmlns:a16="http://schemas.microsoft.com/office/drawing/2014/main" val="3403066933"/>
                    </a:ext>
                  </a:extLst>
                </a:gridCol>
                <a:gridCol w="329184">
                  <a:extLst>
                    <a:ext uri="{9D8B030D-6E8A-4147-A177-3AD203B41FA5}">
                      <a16:colId xmlns:a16="http://schemas.microsoft.com/office/drawing/2014/main" val="2523018735"/>
                    </a:ext>
                  </a:extLst>
                </a:gridCol>
                <a:gridCol w="329184">
                  <a:extLst>
                    <a:ext uri="{9D8B030D-6E8A-4147-A177-3AD203B41FA5}">
                      <a16:colId xmlns:a16="http://schemas.microsoft.com/office/drawing/2014/main" val="834015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1476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- 2018-03-30 18:30:00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Halt doch mal die Fräse!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Halt doch mal die Fräse! 
Die neue 12-Volt-Akku-Kantenfräse GKF 12V-8 Professional.
Ergonomisch. Kompakt. Kabellos.
Jetzt testen. Bei deinem Bosch Fachhändler.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82.17 %</a:t>
                      </a:r>
                    </a:p>
                  </a:txBody>
                  <a:tcPr/>
                </a:tc>
                <a:extLst>
                  <a:ext uri="{0D108BD9-81ED-4DB2-BD59-A6C34878D82A}">
                    <a16:rowId xmlns:a16="http://schemas.microsoft.com/office/drawing/2014/main" val="3531218734"/>
                  </a:ext>
                </a:extLst>
              </a:tr>
            </a:tbl>
          </a:graphicData>
        </a:graphic>
      </p:graphicFrame>
      <p:sp>
        <p:nvSpPr>
          <p:cNvPr id="4" name="Text Placeholder 3">
            <a:extLst>
              <a:ext uri="{FF2B5EF4-FFF2-40B4-BE49-F238E27FC236}">
                <a16:creationId xmlns:a16="http://schemas.microsoft.com/office/drawing/2014/main" id="{6B6A45C1-15A3-416A-BEF3-15DCFC824E2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700176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479D-A319-4F80-9B7F-B3964123EFF3}"/>
              </a:ext>
            </a:extLst>
          </p:cNvPr>
          <p:cNvSpPr>
            <a:spLocks noGrp="1"/>
          </p:cNvSpPr>
          <p:nvPr>
            <p:ph type="title"/>
          </p:nvPr>
        </p:nvSpPr>
        <p:spPr/>
        <p:txBody>
          <a:bodyPr/>
          <a:lstStyle/>
          <a:p>
            <a:r>
              <a:rPr lang="en-US"/>
              <a:t>Facebook Own Videos Table | Bosch Profi-Elektrowerkzeuge und Zubehör - 18 of 21</a:t>
            </a:r>
          </a:p>
        </p:txBody>
      </p:sp>
      <p:graphicFrame>
        <p:nvGraphicFramePr>
          <p:cNvPr id="5" name="Table Placeholder 4">
            <a:extLst>
              <a:ext uri="{FF2B5EF4-FFF2-40B4-BE49-F238E27FC236}">
                <a16:creationId xmlns:a16="http://schemas.microsoft.com/office/drawing/2014/main" id="{1DC65B3E-08E3-4FC8-B45E-E43A6AF0390C}"/>
              </a:ext>
            </a:extLst>
          </p:cNvPr>
          <p:cNvGraphicFramePr>
            <a:graphicFrameLocks noGrp="1"/>
          </p:cNvGraphicFramePr>
          <p:nvPr>
            <p:ph type="tbl" sz="quarter" idx="13"/>
            <p:extLst>
              <p:ext uri="{D42A27DB-BD31-4B8C-83A1-F6EECF244321}">
                <p14:modId xmlns:p14="http://schemas.microsoft.com/office/powerpoint/2010/main" val="399395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62989967"/>
                    </a:ext>
                  </a:extLst>
                </a:gridCol>
                <a:gridCol w="329184">
                  <a:extLst>
                    <a:ext uri="{9D8B030D-6E8A-4147-A177-3AD203B41FA5}">
                      <a16:colId xmlns:a16="http://schemas.microsoft.com/office/drawing/2014/main" val="217564726"/>
                    </a:ext>
                  </a:extLst>
                </a:gridCol>
                <a:gridCol w="329184">
                  <a:extLst>
                    <a:ext uri="{9D8B030D-6E8A-4147-A177-3AD203B41FA5}">
                      <a16:colId xmlns:a16="http://schemas.microsoft.com/office/drawing/2014/main" val="3531296288"/>
                    </a:ext>
                  </a:extLst>
                </a:gridCol>
                <a:gridCol w="329184">
                  <a:extLst>
                    <a:ext uri="{9D8B030D-6E8A-4147-A177-3AD203B41FA5}">
                      <a16:colId xmlns:a16="http://schemas.microsoft.com/office/drawing/2014/main" val="3821127577"/>
                    </a:ext>
                  </a:extLst>
                </a:gridCol>
                <a:gridCol w="329184">
                  <a:extLst>
                    <a:ext uri="{9D8B030D-6E8A-4147-A177-3AD203B41FA5}">
                      <a16:colId xmlns:a16="http://schemas.microsoft.com/office/drawing/2014/main" val="765036873"/>
                    </a:ext>
                  </a:extLst>
                </a:gridCol>
                <a:gridCol w="329184">
                  <a:extLst>
                    <a:ext uri="{9D8B030D-6E8A-4147-A177-3AD203B41FA5}">
                      <a16:colId xmlns:a16="http://schemas.microsoft.com/office/drawing/2014/main" val="2989395216"/>
                    </a:ext>
                  </a:extLst>
                </a:gridCol>
                <a:gridCol w="329184">
                  <a:extLst>
                    <a:ext uri="{9D8B030D-6E8A-4147-A177-3AD203B41FA5}">
                      <a16:colId xmlns:a16="http://schemas.microsoft.com/office/drawing/2014/main" val="3716579572"/>
                    </a:ext>
                  </a:extLst>
                </a:gridCol>
                <a:gridCol w="329184">
                  <a:extLst>
                    <a:ext uri="{9D8B030D-6E8A-4147-A177-3AD203B41FA5}">
                      <a16:colId xmlns:a16="http://schemas.microsoft.com/office/drawing/2014/main" val="1281856515"/>
                    </a:ext>
                  </a:extLst>
                </a:gridCol>
                <a:gridCol w="329184">
                  <a:extLst>
                    <a:ext uri="{9D8B030D-6E8A-4147-A177-3AD203B41FA5}">
                      <a16:colId xmlns:a16="http://schemas.microsoft.com/office/drawing/2014/main" val="2554824867"/>
                    </a:ext>
                  </a:extLst>
                </a:gridCol>
                <a:gridCol w="329184">
                  <a:extLst>
                    <a:ext uri="{9D8B030D-6E8A-4147-A177-3AD203B41FA5}">
                      <a16:colId xmlns:a16="http://schemas.microsoft.com/office/drawing/2014/main" val="3867866027"/>
                    </a:ext>
                  </a:extLst>
                </a:gridCol>
                <a:gridCol w="329184">
                  <a:extLst>
                    <a:ext uri="{9D8B030D-6E8A-4147-A177-3AD203B41FA5}">
                      <a16:colId xmlns:a16="http://schemas.microsoft.com/office/drawing/2014/main" val="3458709326"/>
                    </a:ext>
                  </a:extLst>
                </a:gridCol>
                <a:gridCol w="329184">
                  <a:extLst>
                    <a:ext uri="{9D8B030D-6E8A-4147-A177-3AD203B41FA5}">
                      <a16:colId xmlns:a16="http://schemas.microsoft.com/office/drawing/2014/main" val="2079656147"/>
                    </a:ext>
                  </a:extLst>
                </a:gridCol>
                <a:gridCol w="329184">
                  <a:extLst>
                    <a:ext uri="{9D8B030D-6E8A-4147-A177-3AD203B41FA5}">
                      <a16:colId xmlns:a16="http://schemas.microsoft.com/office/drawing/2014/main" val="309917015"/>
                    </a:ext>
                  </a:extLst>
                </a:gridCol>
                <a:gridCol w="329184">
                  <a:extLst>
                    <a:ext uri="{9D8B030D-6E8A-4147-A177-3AD203B41FA5}">
                      <a16:colId xmlns:a16="http://schemas.microsoft.com/office/drawing/2014/main" val="2200854518"/>
                    </a:ext>
                  </a:extLst>
                </a:gridCol>
                <a:gridCol w="329184">
                  <a:extLst>
                    <a:ext uri="{9D8B030D-6E8A-4147-A177-3AD203B41FA5}">
                      <a16:colId xmlns:a16="http://schemas.microsoft.com/office/drawing/2014/main" val="3722421647"/>
                    </a:ext>
                  </a:extLst>
                </a:gridCol>
                <a:gridCol w="329184">
                  <a:extLst>
                    <a:ext uri="{9D8B030D-6E8A-4147-A177-3AD203B41FA5}">
                      <a16:colId xmlns:a16="http://schemas.microsoft.com/office/drawing/2014/main" val="3334418822"/>
                    </a:ext>
                  </a:extLst>
                </a:gridCol>
                <a:gridCol w="329184">
                  <a:extLst>
                    <a:ext uri="{9D8B030D-6E8A-4147-A177-3AD203B41FA5}">
                      <a16:colId xmlns:a16="http://schemas.microsoft.com/office/drawing/2014/main" val="2684505804"/>
                    </a:ext>
                  </a:extLst>
                </a:gridCol>
                <a:gridCol w="329184">
                  <a:extLst>
                    <a:ext uri="{9D8B030D-6E8A-4147-A177-3AD203B41FA5}">
                      <a16:colId xmlns:a16="http://schemas.microsoft.com/office/drawing/2014/main" val="2238473050"/>
                    </a:ext>
                  </a:extLst>
                </a:gridCol>
                <a:gridCol w="329184">
                  <a:extLst>
                    <a:ext uri="{9D8B030D-6E8A-4147-A177-3AD203B41FA5}">
                      <a16:colId xmlns:a16="http://schemas.microsoft.com/office/drawing/2014/main" val="989200583"/>
                    </a:ext>
                  </a:extLst>
                </a:gridCol>
                <a:gridCol w="329184">
                  <a:extLst>
                    <a:ext uri="{9D8B030D-6E8A-4147-A177-3AD203B41FA5}">
                      <a16:colId xmlns:a16="http://schemas.microsoft.com/office/drawing/2014/main" val="862713838"/>
                    </a:ext>
                  </a:extLst>
                </a:gridCol>
                <a:gridCol w="329184">
                  <a:extLst>
                    <a:ext uri="{9D8B030D-6E8A-4147-A177-3AD203B41FA5}">
                      <a16:colId xmlns:a16="http://schemas.microsoft.com/office/drawing/2014/main" val="1154157599"/>
                    </a:ext>
                  </a:extLst>
                </a:gridCol>
                <a:gridCol w="329184">
                  <a:extLst>
                    <a:ext uri="{9D8B030D-6E8A-4147-A177-3AD203B41FA5}">
                      <a16:colId xmlns:a16="http://schemas.microsoft.com/office/drawing/2014/main" val="335776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4174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- 2018-03-24 13:00:00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Aufgetaut!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Habt ihr den (hoffentlich) letzten Schnee überstanden?
Dann taut die Geräte auf und stellt die Getränke kalt, die warme Jahreszeit kann kommen!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90.92 %</a:t>
                      </a:r>
                    </a:p>
                  </a:txBody>
                  <a:tcPr/>
                </a:tc>
                <a:extLst>
                  <a:ext uri="{0D108BD9-81ED-4DB2-BD59-A6C34878D82A}">
                    <a16:rowId xmlns:a16="http://schemas.microsoft.com/office/drawing/2014/main" val="330378412"/>
                  </a:ext>
                </a:extLst>
              </a:tr>
            </a:tbl>
          </a:graphicData>
        </a:graphic>
      </p:graphicFrame>
      <p:sp>
        <p:nvSpPr>
          <p:cNvPr id="4" name="Text Placeholder 3">
            <a:extLst>
              <a:ext uri="{FF2B5EF4-FFF2-40B4-BE49-F238E27FC236}">
                <a16:creationId xmlns:a16="http://schemas.microsoft.com/office/drawing/2014/main" id="{AEC3699E-F126-4257-9A84-C9D411998AC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054233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42F14-D23F-44E7-863B-68D6190C9F82}"/>
              </a:ext>
            </a:extLst>
          </p:cNvPr>
          <p:cNvSpPr>
            <a:spLocks noGrp="1"/>
          </p:cNvSpPr>
          <p:nvPr>
            <p:ph type="title"/>
          </p:nvPr>
        </p:nvSpPr>
        <p:spPr/>
        <p:txBody>
          <a:bodyPr/>
          <a:lstStyle/>
          <a:p>
            <a:r>
              <a:rPr lang="en-US"/>
              <a:t>Facebook Own Videos Table | Bosch Profi-Elektrowerkzeuge und Zubehör - 19 of 21</a:t>
            </a:r>
          </a:p>
        </p:txBody>
      </p:sp>
      <p:graphicFrame>
        <p:nvGraphicFramePr>
          <p:cNvPr id="5" name="Table Placeholder 4">
            <a:extLst>
              <a:ext uri="{FF2B5EF4-FFF2-40B4-BE49-F238E27FC236}">
                <a16:creationId xmlns:a16="http://schemas.microsoft.com/office/drawing/2014/main" id="{977EEB82-97FD-4224-AC57-0171C1C7563E}"/>
              </a:ext>
            </a:extLst>
          </p:cNvPr>
          <p:cNvGraphicFramePr>
            <a:graphicFrameLocks noGrp="1"/>
          </p:cNvGraphicFramePr>
          <p:nvPr>
            <p:ph type="tbl" sz="quarter" idx="13"/>
            <p:extLst>
              <p:ext uri="{D42A27DB-BD31-4B8C-83A1-F6EECF244321}">
                <p14:modId xmlns:p14="http://schemas.microsoft.com/office/powerpoint/2010/main" val="3983036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76417145"/>
                    </a:ext>
                  </a:extLst>
                </a:gridCol>
                <a:gridCol w="329184">
                  <a:extLst>
                    <a:ext uri="{9D8B030D-6E8A-4147-A177-3AD203B41FA5}">
                      <a16:colId xmlns:a16="http://schemas.microsoft.com/office/drawing/2014/main" val="2153664859"/>
                    </a:ext>
                  </a:extLst>
                </a:gridCol>
                <a:gridCol w="329184">
                  <a:extLst>
                    <a:ext uri="{9D8B030D-6E8A-4147-A177-3AD203B41FA5}">
                      <a16:colId xmlns:a16="http://schemas.microsoft.com/office/drawing/2014/main" val="3321286522"/>
                    </a:ext>
                  </a:extLst>
                </a:gridCol>
                <a:gridCol w="329184">
                  <a:extLst>
                    <a:ext uri="{9D8B030D-6E8A-4147-A177-3AD203B41FA5}">
                      <a16:colId xmlns:a16="http://schemas.microsoft.com/office/drawing/2014/main" val="4189051840"/>
                    </a:ext>
                  </a:extLst>
                </a:gridCol>
                <a:gridCol w="329184">
                  <a:extLst>
                    <a:ext uri="{9D8B030D-6E8A-4147-A177-3AD203B41FA5}">
                      <a16:colId xmlns:a16="http://schemas.microsoft.com/office/drawing/2014/main" val="1325989950"/>
                    </a:ext>
                  </a:extLst>
                </a:gridCol>
                <a:gridCol w="329184">
                  <a:extLst>
                    <a:ext uri="{9D8B030D-6E8A-4147-A177-3AD203B41FA5}">
                      <a16:colId xmlns:a16="http://schemas.microsoft.com/office/drawing/2014/main" val="3314629863"/>
                    </a:ext>
                  </a:extLst>
                </a:gridCol>
                <a:gridCol w="329184">
                  <a:extLst>
                    <a:ext uri="{9D8B030D-6E8A-4147-A177-3AD203B41FA5}">
                      <a16:colId xmlns:a16="http://schemas.microsoft.com/office/drawing/2014/main" val="3633072112"/>
                    </a:ext>
                  </a:extLst>
                </a:gridCol>
                <a:gridCol w="329184">
                  <a:extLst>
                    <a:ext uri="{9D8B030D-6E8A-4147-A177-3AD203B41FA5}">
                      <a16:colId xmlns:a16="http://schemas.microsoft.com/office/drawing/2014/main" val="475157826"/>
                    </a:ext>
                  </a:extLst>
                </a:gridCol>
                <a:gridCol w="329184">
                  <a:extLst>
                    <a:ext uri="{9D8B030D-6E8A-4147-A177-3AD203B41FA5}">
                      <a16:colId xmlns:a16="http://schemas.microsoft.com/office/drawing/2014/main" val="578872898"/>
                    </a:ext>
                  </a:extLst>
                </a:gridCol>
                <a:gridCol w="329184">
                  <a:extLst>
                    <a:ext uri="{9D8B030D-6E8A-4147-A177-3AD203B41FA5}">
                      <a16:colId xmlns:a16="http://schemas.microsoft.com/office/drawing/2014/main" val="652034478"/>
                    </a:ext>
                  </a:extLst>
                </a:gridCol>
                <a:gridCol w="329184">
                  <a:extLst>
                    <a:ext uri="{9D8B030D-6E8A-4147-A177-3AD203B41FA5}">
                      <a16:colId xmlns:a16="http://schemas.microsoft.com/office/drawing/2014/main" val="466838477"/>
                    </a:ext>
                  </a:extLst>
                </a:gridCol>
                <a:gridCol w="329184">
                  <a:extLst>
                    <a:ext uri="{9D8B030D-6E8A-4147-A177-3AD203B41FA5}">
                      <a16:colId xmlns:a16="http://schemas.microsoft.com/office/drawing/2014/main" val="1194150681"/>
                    </a:ext>
                  </a:extLst>
                </a:gridCol>
                <a:gridCol w="329184">
                  <a:extLst>
                    <a:ext uri="{9D8B030D-6E8A-4147-A177-3AD203B41FA5}">
                      <a16:colId xmlns:a16="http://schemas.microsoft.com/office/drawing/2014/main" val="3251694213"/>
                    </a:ext>
                  </a:extLst>
                </a:gridCol>
                <a:gridCol w="329184">
                  <a:extLst>
                    <a:ext uri="{9D8B030D-6E8A-4147-A177-3AD203B41FA5}">
                      <a16:colId xmlns:a16="http://schemas.microsoft.com/office/drawing/2014/main" val="2096919808"/>
                    </a:ext>
                  </a:extLst>
                </a:gridCol>
                <a:gridCol w="329184">
                  <a:extLst>
                    <a:ext uri="{9D8B030D-6E8A-4147-A177-3AD203B41FA5}">
                      <a16:colId xmlns:a16="http://schemas.microsoft.com/office/drawing/2014/main" val="1221396999"/>
                    </a:ext>
                  </a:extLst>
                </a:gridCol>
                <a:gridCol w="329184">
                  <a:extLst>
                    <a:ext uri="{9D8B030D-6E8A-4147-A177-3AD203B41FA5}">
                      <a16:colId xmlns:a16="http://schemas.microsoft.com/office/drawing/2014/main" val="3226397860"/>
                    </a:ext>
                  </a:extLst>
                </a:gridCol>
                <a:gridCol w="329184">
                  <a:extLst>
                    <a:ext uri="{9D8B030D-6E8A-4147-A177-3AD203B41FA5}">
                      <a16:colId xmlns:a16="http://schemas.microsoft.com/office/drawing/2014/main" val="2496069503"/>
                    </a:ext>
                  </a:extLst>
                </a:gridCol>
                <a:gridCol w="329184">
                  <a:extLst>
                    <a:ext uri="{9D8B030D-6E8A-4147-A177-3AD203B41FA5}">
                      <a16:colId xmlns:a16="http://schemas.microsoft.com/office/drawing/2014/main" val="1855824693"/>
                    </a:ext>
                  </a:extLst>
                </a:gridCol>
                <a:gridCol w="329184">
                  <a:extLst>
                    <a:ext uri="{9D8B030D-6E8A-4147-A177-3AD203B41FA5}">
                      <a16:colId xmlns:a16="http://schemas.microsoft.com/office/drawing/2014/main" val="852392804"/>
                    </a:ext>
                  </a:extLst>
                </a:gridCol>
                <a:gridCol w="329184">
                  <a:extLst>
                    <a:ext uri="{9D8B030D-6E8A-4147-A177-3AD203B41FA5}">
                      <a16:colId xmlns:a16="http://schemas.microsoft.com/office/drawing/2014/main" val="1479992858"/>
                    </a:ext>
                  </a:extLst>
                </a:gridCol>
                <a:gridCol w="329184">
                  <a:extLst>
                    <a:ext uri="{9D8B030D-6E8A-4147-A177-3AD203B41FA5}">
                      <a16:colId xmlns:a16="http://schemas.microsoft.com/office/drawing/2014/main" val="2032846685"/>
                    </a:ext>
                  </a:extLst>
                </a:gridCol>
                <a:gridCol w="329184">
                  <a:extLst>
                    <a:ext uri="{9D8B030D-6E8A-4147-A177-3AD203B41FA5}">
                      <a16:colId xmlns:a16="http://schemas.microsoft.com/office/drawing/2014/main" val="3655396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0785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- 2018-03-23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Gute Heizung vs. Schlechte Heizung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Let‘s get ready to rumble! 
Heute im Ring: Gute Heizung vs. Schlechte Heizung.
Mehr zum GTC 400 C Professional: http://bit.ly/2FeqESt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88.65 %</a:t>
                      </a:r>
                    </a:p>
                  </a:txBody>
                  <a:tcPr/>
                </a:tc>
                <a:extLst>
                  <a:ext uri="{0D108BD9-81ED-4DB2-BD59-A6C34878D82A}">
                    <a16:rowId xmlns:a16="http://schemas.microsoft.com/office/drawing/2014/main" val="695760896"/>
                  </a:ext>
                </a:extLst>
              </a:tr>
            </a:tbl>
          </a:graphicData>
        </a:graphic>
      </p:graphicFrame>
      <p:sp>
        <p:nvSpPr>
          <p:cNvPr id="4" name="Text Placeholder 3">
            <a:extLst>
              <a:ext uri="{FF2B5EF4-FFF2-40B4-BE49-F238E27FC236}">
                <a16:creationId xmlns:a16="http://schemas.microsoft.com/office/drawing/2014/main" id="{F8A8EE01-C12B-47AE-A73F-75F37BA6675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940587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240E-32FA-46AC-9D43-8A0B89102FB9}"/>
              </a:ext>
            </a:extLst>
          </p:cNvPr>
          <p:cNvSpPr>
            <a:spLocks noGrp="1"/>
          </p:cNvSpPr>
          <p:nvPr>
            <p:ph type="title"/>
          </p:nvPr>
        </p:nvSpPr>
        <p:spPr/>
        <p:txBody>
          <a:bodyPr/>
          <a:lstStyle/>
          <a:p>
            <a:r>
              <a:rPr lang="en-US"/>
              <a:t>Facebook Own Videos Table | Bosch Profi-Elektrowerkzeuge und Zubehör - 20 of 21</a:t>
            </a:r>
          </a:p>
        </p:txBody>
      </p:sp>
      <p:graphicFrame>
        <p:nvGraphicFramePr>
          <p:cNvPr id="5" name="Table Placeholder 4">
            <a:extLst>
              <a:ext uri="{FF2B5EF4-FFF2-40B4-BE49-F238E27FC236}">
                <a16:creationId xmlns:a16="http://schemas.microsoft.com/office/drawing/2014/main" id="{42E0FA6A-ACA1-42DC-A897-F1BCAB7C22F5}"/>
              </a:ext>
            </a:extLst>
          </p:cNvPr>
          <p:cNvGraphicFramePr>
            <a:graphicFrameLocks noGrp="1"/>
          </p:cNvGraphicFramePr>
          <p:nvPr>
            <p:ph type="tbl" sz="quarter" idx="13"/>
            <p:extLst>
              <p:ext uri="{D42A27DB-BD31-4B8C-83A1-F6EECF244321}">
                <p14:modId xmlns:p14="http://schemas.microsoft.com/office/powerpoint/2010/main" val="383922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54714415"/>
                    </a:ext>
                  </a:extLst>
                </a:gridCol>
                <a:gridCol w="329184">
                  <a:extLst>
                    <a:ext uri="{9D8B030D-6E8A-4147-A177-3AD203B41FA5}">
                      <a16:colId xmlns:a16="http://schemas.microsoft.com/office/drawing/2014/main" val="585988475"/>
                    </a:ext>
                  </a:extLst>
                </a:gridCol>
                <a:gridCol w="329184">
                  <a:extLst>
                    <a:ext uri="{9D8B030D-6E8A-4147-A177-3AD203B41FA5}">
                      <a16:colId xmlns:a16="http://schemas.microsoft.com/office/drawing/2014/main" val="1306636847"/>
                    </a:ext>
                  </a:extLst>
                </a:gridCol>
                <a:gridCol w="329184">
                  <a:extLst>
                    <a:ext uri="{9D8B030D-6E8A-4147-A177-3AD203B41FA5}">
                      <a16:colId xmlns:a16="http://schemas.microsoft.com/office/drawing/2014/main" val="164354943"/>
                    </a:ext>
                  </a:extLst>
                </a:gridCol>
                <a:gridCol w="329184">
                  <a:extLst>
                    <a:ext uri="{9D8B030D-6E8A-4147-A177-3AD203B41FA5}">
                      <a16:colId xmlns:a16="http://schemas.microsoft.com/office/drawing/2014/main" val="3441089801"/>
                    </a:ext>
                  </a:extLst>
                </a:gridCol>
                <a:gridCol w="329184">
                  <a:extLst>
                    <a:ext uri="{9D8B030D-6E8A-4147-A177-3AD203B41FA5}">
                      <a16:colId xmlns:a16="http://schemas.microsoft.com/office/drawing/2014/main" val="3625240730"/>
                    </a:ext>
                  </a:extLst>
                </a:gridCol>
                <a:gridCol w="329184">
                  <a:extLst>
                    <a:ext uri="{9D8B030D-6E8A-4147-A177-3AD203B41FA5}">
                      <a16:colId xmlns:a16="http://schemas.microsoft.com/office/drawing/2014/main" val="707366868"/>
                    </a:ext>
                  </a:extLst>
                </a:gridCol>
                <a:gridCol w="329184">
                  <a:extLst>
                    <a:ext uri="{9D8B030D-6E8A-4147-A177-3AD203B41FA5}">
                      <a16:colId xmlns:a16="http://schemas.microsoft.com/office/drawing/2014/main" val="1790465803"/>
                    </a:ext>
                  </a:extLst>
                </a:gridCol>
                <a:gridCol w="329184">
                  <a:extLst>
                    <a:ext uri="{9D8B030D-6E8A-4147-A177-3AD203B41FA5}">
                      <a16:colId xmlns:a16="http://schemas.microsoft.com/office/drawing/2014/main" val="1630895669"/>
                    </a:ext>
                  </a:extLst>
                </a:gridCol>
                <a:gridCol w="329184">
                  <a:extLst>
                    <a:ext uri="{9D8B030D-6E8A-4147-A177-3AD203B41FA5}">
                      <a16:colId xmlns:a16="http://schemas.microsoft.com/office/drawing/2014/main" val="615483961"/>
                    </a:ext>
                  </a:extLst>
                </a:gridCol>
                <a:gridCol w="329184">
                  <a:extLst>
                    <a:ext uri="{9D8B030D-6E8A-4147-A177-3AD203B41FA5}">
                      <a16:colId xmlns:a16="http://schemas.microsoft.com/office/drawing/2014/main" val="1164256925"/>
                    </a:ext>
                  </a:extLst>
                </a:gridCol>
                <a:gridCol w="329184">
                  <a:extLst>
                    <a:ext uri="{9D8B030D-6E8A-4147-A177-3AD203B41FA5}">
                      <a16:colId xmlns:a16="http://schemas.microsoft.com/office/drawing/2014/main" val="3851216939"/>
                    </a:ext>
                  </a:extLst>
                </a:gridCol>
                <a:gridCol w="329184">
                  <a:extLst>
                    <a:ext uri="{9D8B030D-6E8A-4147-A177-3AD203B41FA5}">
                      <a16:colId xmlns:a16="http://schemas.microsoft.com/office/drawing/2014/main" val="46283774"/>
                    </a:ext>
                  </a:extLst>
                </a:gridCol>
                <a:gridCol w="329184">
                  <a:extLst>
                    <a:ext uri="{9D8B030D-6E8A-4147-A177-3AD203B41FA5}">
                      <a16:colId xmlns:a16="http://schemas.microsoft.com/office/drawing/2014/main" val="4159090003"/>
                    </a:ext>
                  </a:extLst>
                </a:gridCol>
                <a:gridCol w="329184">
                  <a:extLst>
                    <a:ext uri="{9D8B030D-6E8A-4147-A177-3AD203B41FA5}">
                      <a16:colId xmlns:a16="http://schemas.microsoft.com/office/drawing/2014/main" val="297895818"/>
                    </a:ext>
                  </a:extLst>
                </a:gridCol>
                <a:gridCol w="329184">
                  <a:extLst>
                    <a:ext uri="{9D8B030D-6E8A-4147-A177-3AD203B41FA5}">
                      <a16:colId xmlns:a16="http://schemas.microsoft.com/office/drawing/2014/main" val="3470684912"/>
                    </a:ext>
                  </a:extLst>
                </a:gridCol>
                <a:gridCol w="329184">
                  <a:extLst>
                    <a:ext uri="{9D8B030D-6E8A-4147-A177-3AD203B41FA5}">
                      <a16:colId xmlns:a16="http://schemas.microsoft.com/office/drawing/2014/main" val="3891417589"/>
                    </a:ext>
                  </a:extLst>
                </a:gridCol>
                <a:gridCol w="329184">
                  <a:extLst>
                    <a:ext uri="{9D8B030D-6E8A-4147-A177-3AD203B41FA5}">
                      <a16:colId xmlns:a16="http://schemas.microsoft.com/office/drawing/2014/main" val="969500120"/>
                    </a:ext>
                  </a:extLst>
                </a:gridCol>
                <a:gridCol w="329184">
                  <a:extLst>
                    <a:ext uri="{9D8B030D-6E8A-4147-A177-3AD203B41FA5}">
                      <a16:colId xmlns:a16="http://schemas.microsoft.com/office/drawing/2014/main" val="2741915091"/>
                    </a:ext>
                  </a:extLst>
                </a:gridCol>
                <a:gridCol w="329184">
                  <a:extLst>
                    <a:ext uri="{9D8B030D-6E8A-4147-A177-3AD203B41FA5}">
                      <a16:colId xmlns:a16="http://schemas.microsoft.com/office/drawing/2014/main" val="696200558"/>
                    </a:ext>
                  </a:extLst>
                </a:gridCol>
                <a:gridCol w="329184">
                  <a:extLst>
                    <a:ext uri="{9D8B030D-6E8A-4147-A177-3AD203B41FA5}">
                      <a16:colId xmlns:a16="http://schemas.microsoft.com/office/drawing/2014/main" val="708983363"/>
                    </a:ext>
                  </a:extLst>
                </a:gridCol>
                <a:gridCol w="329184">
                  <a:extLst>
                    <a:ext uri="{9D8B030D-6E8A-4147-A177-3AD203B41FA5}">
                      <a16:colId xmlns:a16="http://schemas.microsoft.com/office/drawing/2014/main" val="3024099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6529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- 2018-03-19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Die Bosch Innovations Tour 2018!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Innovationen hautnah erleben!
Alle Details findet ihr hier: http://bit.ly/2Irt1QJ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83.50 %</a:t>
                      </a:r>
                    </a:p>
                  </a:txBody>
                  <a:tcPr/>
                </a:tc>
                <a:extLst>
                  <a:ext uri="{0D108BD9-81ED-4DB2-BD59-A6C34878D82A}">
                    <a16:rowId xmlns:a16="http://schemas.microsoft.com/office/drawing/2014/main" val="3811332780"/>
                  </a:ext>
                </a:extLst>
              </a:tr>
            </a:tbl>
          </a:graphicData>
        </a:graphic>
      </p:graphicFrame>
      <p:sp>
        <p:nvSpPr>
          <p:cNvPr id="4" name="Text Placeholder 3">
            <a:extLst>
              <a:ext uri="{FF2B5EF4-FFF2-40B4-BE49-F238E27FC236}">
                <a16:creationId xmlns:a16="http://schemas.microsoft.com/office/drawing/2014/main" id="{7F953A95-4398-48B5-AFBF-2C940B0BE00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2076374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9537B-2A6F-4C07-A63C-8FC682A668BC}"/>
              </a:ext>
            </a:extLst>
          </p:cNvPr>
          <p:cNvSpPr>
            <a:spLocks noGrp="1"/>
          </p:cNvSpPr>
          <p:nvPr>
            <p:ph type="title"/>
          </p:nvPr>
        </p:nvSpPr>
        <p:spPr/>
        <p:txBody>
          <a:bodyPr/>
          <a:lstStyle/>
          <a:p>
            <a:r>
              <a:rPr lang="en-US"/>
              <a:t>Facebook Own Videos Table | Bosch Profi-Elektrowerkzeuge und Zubehör - 21 of 21</a:t>
            </a:r>
          </a:p>
        </p:txBody>
      </p:sp>
      <p:graphicFrame>
        <p:nvGraphicFramePr>
          <p:cNvPr id="5" name="Table Placeholder 4">
            <a:extLst>
              <a:ext uri="{FF2B5EF4-FFF2-40B4-BE49-F238E27FC236}">
                <a16:creationId xmlns:a16="http://schemas.microsoft.com/office/drawing/2014/main" id="{1D9F09A8-947E-4EF5-8A54-0386F84B9748}"/>
              </a:ext>
            </a:extLst>
          </p:cNvPr>
          <p:cNvGraphicFramePr>
            <a:graphicFrameLocks noGrp="1"/>
          </p:cNvGraphicFramePr>
          <p:nvPr>
            <p:ph type="tbl" sz="quarter" idx="13"/>
            <p:extLst>
              <p:ext uri="{D42A27DB-BD31-4B8C-83A1-F6EECF244321}">
                <p14:modId xmlns:p14="http://schemas.microsoft.com/office/powerpoint/2010/main" val="553607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0185990"/>
                    </a:ext>
                  </a:extLst>
                </a:gridCol>
                <a:gridCol w="329184">
                  <a:extLst>
                    <a:ext uri="{9D8B030D-6E8A-4147-A177-3AD203B41FA5}">
                      <a16:colId xmlns:a16="http://schemas.microsoft.com/office/drawing/2014/main" val="3715142629"/>
                    </a:ext>
                  </a:extLst>
                </a:gridCol>
                <a:gridCol w="329184">
                  <a:extLst>
                    <a:ext uri="{9D8B030D-6E8A-4147-A177-3AD203B41FA5}">
                      <a16:colId xmlns:a16="http://schemas.microsoft.com/office/drawing/2014/main" val="93951010"/>
                    </a:ext>
                  </a:extLst>
                </a:gridCol>
                <a:gridCol w="329184">
                  <a:extLst>
                    <a:ext uri="{9D8B030D-6E8A-4147-A177-3AD203B41FA5}">
                      <a16:colId xmlns:a16="http://schemas.microsoft.com/office/drawing/2014/main" val="3770379824"/>
                    </a:ext>
                  </a:extLst>
                </a:gridCol>
                <a:gridCol w="329184">
                  <a:extLst>
                    <a:ext uri="{9D8B030D-6E8A-4147-A177-3AD203B41FA5}">
                      <a16:colId xmlns:a16="http://schemas.microsoft.com/office/drawing/2014/main" val="1641819786"/>
                    </a:ext>
                  </a:extLst>
                </a:gridCol>
                <a:gridCol w="329184">
                  <a:extLst>
                    <a:ext uri="{9D8B030D-6E8A-4147-A177-3AD203B41FA5}">
                      <a16:colId xmlns:a16="http://schemas.microsoft.com/office/drawing/2014/main" val="158554833"/>
                    </a:ext>
                  </a:extLst>
                </a:gridCol>
                <a:gridCol w="329184">
                  <a:extLst>
                    <a:ext uri="{9D8B030D-6E8A-4147-A177-3AD203B41FA5}">
                      <a16:colId xmlns:a16="http://schemas.microsoft.com/office/drawing/2014/main" val="2886787149"/>
                    </a:ext>
                  </a:extLst>
                </a:gridCol>
                <a:gridCol w="329184">
                  <a:extLst>
                    <a:ext uri="{9D8B030D-6E8A-4147-A177-3AD203B41FA5}">
                      <a16:colId xmlns:a16="http://schemas.microsoft.com/office/drawing/2014/main" val="3997239913"/>
                    </a:ext>
                  </a:extLst>
                </a:gridCol>
                <a:gridCol w="329184">
                  <a:extLst>
                    <a:ext uri="{9D8B030D-6E8A-4147-A177-3AD203B41FA5}">
                      <a16:colId xmlns:a16="http://schemas.microsoft.com/office/drawing/2014/main" val="3540847934"/>
                    </a:ext>
                  </a:extLst>
                </a:gridCol>
                <a:gridCol w="329184">
                  <a:extLst>
                    <a:ext uri="{9D8B030D-6E8A-4147-A177-3AD203B41FA5}">
                      <a16:colId xmlns:a16="http://schemas.microsoft.com/office/drawing/2014/main" val="1681634633"/>
                    </a:ext>
                  </a:extLst>
                </a:gridCol>
                <a:gridCol w="329184">
                  <a:extLst>
                    <a:ext uri="{9D8B030D-6E8A-4147-A177-3AD203B41FA5}">
                      <a16:colId xmlns:a16="http://schemas.microsoft.com/office/drawing/2014/main" val="2513504239"/>
                    </a:ext>
                  </a:extLst>
                </a:gridCol>
                <a:gridCol w="329184">
                  <a:extLst>
                    <a:ext uri="{9D8B030D-6E8A-4147-A177-3AD203B41FA5}">
                      <a16:colId xmlns:a16="http://schemas.microsoft.com/office/drawing/2014/main" val="1636576710"/>
                    </a:ext>
                  </a:extLst>
                </a:gridCol>
                <a:gridCol w="329184">
                  <a:extLst>
                    <a:ext uri="{9D8B030D-6E8A-4147-A177-3AD203B41FA5}">
                      <a16:colId xmlns:a16="http://schemas.microsoft.com/office/drawing/2014/main" val="3545771351"/>
                    </a:ext>
                  </a:extLst>
                </a:gridCol>
                <a:gridCol w="329184">
                  <a:extLst>
                    <a:ext uri="{9D8B030D-6E8A-4147-A177-3AD203B41FA5}">
                      <a16:colId xmlns:a16="http://schemas.microsoft.com/office/drawing/2014/main" val="1005125520"/>
                    </a:ext>
                  </a:extLst>
                </a:gridCol>
                <a:gridCol w="329184">
                  <a:extLst>
                    <a:ext uri="{9D8B030D-6E8A-4147-A177-3AD203B41FA5}">
                      <a16:colId xmlns:a16="http://schemas.microsoft.com/office/drawing/2014/main" val="587119544"/>
                    </a:ext>
                  </a:extLst>
                </a:gridCol>
                <a:gridCol w="329184">
                  <a:extLst>
                    <a:ext uri="{9D8B030D-6E8A-4147-A177-3AD203B41FA5}">
                      <a16:colId xmlns:a16="http://schemas.microsoft.com/office/drawing/2014/main" val="2899509842"/>
                    </a:ext>
                  </a:extLst>
                </a:gridCol>
                <a:gridCol w="329184">
                  <a:extLst>
                    <a:ext uri="{9D8B030D-6E8A-4147-A177-3AD203B41FA5}">
                      <a16:colId xmlns:a16="http://schemas.microsoft.com/office/drawing/2014/main" val="151875543"/>
                    </a:ext>
                  </a:extLst>
                </a:gridCol>
                <a:gridCol w="329184">
                  <a:extLst>
                    <a:ext uri="{9D8B030D-6E8A-4147-A177-3AD203B41FA5}">
                      <a16:colId xmlns:a16="http://schemas.microsoft.com/office/drawing/2014/main" val="2528521359"/>
                    </a:ext>
                  </a:extLst>
                </a:gridCol>
                <a:gridCol w="329184">
                  <a:extLst>
                    <a:ext uri="{9D8B030D-6E8A-4147-A177-3AD203B41FA5}">
                      <a16:colId xmlns:a16="http://schemas.microsoft.com/office/drawing/2014/main" val="1015635059"/>
                    </a:ext>
                  </a:extLst>
                </a:gridCol>
                <a:gridCol w="329184">
                  <a:extLst>
                    <a:ext uri="{9D8B030D-6E8A-4147-A177-3AD203B41FA5}">
                      <a16:colId xmlns:a16="http://schemas.microsoft.com/office/drawing/2014/main" val="3854021461"/>
                    </a:ext>
                  </a:extLst>
                </a:gridCol>
                <a:gridCol w="329184">
                  <a:extLst>
                    <a:ext uri="{9D8B030D-6E8A-4147-A177-3AD203B41FA5}">
                      <a16:colId xmlns:a16="http://schemas.microsoft.com/office/drawing/2014/main" val="975649548"/>
                    </a:ext>
                  </a:extLst>
                </a:gridCol>
                <a:gridCol w="329184">
                  <a:extLst>
                    <a:ext uri="{9D8B030D-6E8A-4147-A177-3AD203B41FA5}">
                      <a16:colId xmlns:a16="http://schemas.microsoft.com/office/drawing/2014/main" val="345664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9131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- 2018-03-12 18:00:00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BOSCH @Holz-Handwerk Messe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 volle Ladung Power: Der ProCORE18V und vieles mehr auf der Holz-Handwerk in Nürnberg vom 21. - 24. März! Halle 12, Stand 12.0-216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72.10 %</a:t>
                      </a:r>
                    </a:p>
                  </a:txBody>
                  <a:tcPr/>
                </a:tc>
                <a:extLst>
                  <a:ext uri="{0D108BD9-81ED-4DB2-BD59-A6C34878D82A}">
                    <a16:rowId xmlns:a16="http://schemas.microsoft.com/office/drawing/2014/main" val="1075312822"/>
                  </a:ext>
                </a:extLst>
              </a:tr>
            </a:tbl>
          </a:graphicData>
        </a:graphic>
      </p:graphicFrame>
      <p:sp>
        <p:nvSpPr>
          <p:cNvPr id="4" name="Text Placeholder 3">
            <a:extLst>
              <a:ext uri="{FF2B5EF4-FFF2-40B4-BE49-F238E27FC236}">
                <a16:creationId xmlns:a16="http://schemas.microsoft.com/office/drawing/2014/main" id="{A9703618-A2C7-46FE-B7D4-D97186809C3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653303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11229</Words>
  <Application>Microsoft Office PowerPoint</Application>
  <PresentationFormat>On-screen Show (4:3)</PresentationFormat>
  <Paragraphs>5061</Paragraphs>
  <Slides>131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131</vt:i4>
      </vt:variant>
    </vt:vector>
  </HeadingPairs>
  <TitlesOfParts>
    <vt:vector size="134" baseType="lpstr">
      <vt:lpstr>Calibri</vt:lpstr>
      <vt:lpstr>Arial</vt:lpstr>
      <vt:lpstr>quintly_template</vt:lpstr>
      <vt:lpstr>Facebook</vt:lpstr>
      <vt:lpstr>Facebook Key Metrics Table | Bosch Profi-Elektrowerkzeuge und Zubehör</vt:lpstr>
      <vt:lpstr>Facebook Fans Change | Bosch Profi-Elektrowerkzeuge und Zubehör</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Reach | All PT Channels</vt:lpstr>
      <vt:lpstr>Facebook Page Post Reach Table | Bosch Profi-Elektrowerkzeuge und Zubehör</vt:lpstr>
      <vt:lpstr>Facebook Impressions | Bosch Profi-Elektrowerkzeuge und Zubehör</vt:lpstr>
      <vt:lpstr>Facebook User Posts | Bosch Profi-Elektrowerkzeuge und Zubehör</vt:lpstr>
      <vt:lpstr>Facebook Response Times | Bosch Profi-Elektrowerkzeuge und Zubehör</vt:lpstr>
      <vt:lpstr>Facebook User Posts Table | Bosch Profi-Elektrowerkzeuge und Zubehör - 1 of 7</vt:lpstr>
      <vt:lpstr>Facebook User Posts Table | Bosch Profi-Elektrowerkzeuge und Zubehör - 2 of 7</vt:lpstr>
      <vt:lpstr>Facebook User Posts Table | Bosch Profi-Elektrowerkzeuge und Zubehör - 3 of 7</vt:lpstr>
      <vt:lpstr>Facebook User Posts Table | Bosch Profi-Elektrowerkzeuge und Zubehör - 4 of 7</vt:lpstr>
      <vt:lpstr>Facebook User Posts Table | Bosch Profi-Elektrowerkzeuge und Zubehör - 5 of 7</vt:lpstr>
      <vt:lpstr>Facebook User Posts Table | Bosch Profi-Elektrowerkzeuge und Zubehör - 6 of 7</vt:lpstr>
      <vt:lpstr>Facebook User Posts Table | Bosch Profi-Elektrowerkzeuge und Zubehör - 7 of 7</vt:lpstr>
      <vt:lpstr>Key Metrics Table (Internal Benchmark) | All PT Channels - 1 of 4</vt:lpstr>
      <vt:lpstr>Key Metrics Table (Internal Benchmark) | All PT Channels - 2 of 4</vt:lpstr>
      <vt:lpstr>Key Metrics Table (Internal Benchmark) | All PT Channels - 3 of 4</vt:lpstr>
      <vt:lpstr>Key Metrics Table (Internal Benchmark) | All PT Channels - 4 of 4</vt:lpstr>
      <vt:lpstr>Interactions Distribution (Internal Benchmark) | All PT Channels</vt:lpstr>
      <vt:lpstr>Post Type Distribution Per Profile (Internal Benchmark)  | All PT Channels</vt:lpstr>
      <vt:lpstr>User Posts Table (Internal Benchmark) | All PT Channels - 1 of 7</vt:lpstr>
      <vt:lpstr>User Posts Table (Internal Benchmark) | All PT Channels - 2 of 7</vt:lpstr>
      <vt:lpstr>User Posts Table (Internal Benchmark) | All PT Channels - 3 of 7</vt:lpstr>
      <vt:lpstr>User Posts Table (Internal Benchmark) | All PT Channels - 4 of 7</vt:lpstr>
      <vt:lpstr>User Posts Table (Internal Benchmark) | All PT Channels - 5 of 7</vt:lpstr>
      <vt:lpstr>User Posts Table (Internal Benchmark) | All PT Channels - 6 of 7</vt:lpstr>
      <vt:lpstr>User Posts Table (Internal Benchmark) | All PT Channels - 7 of 7</vt:lpstr>
      <vt:lpstr>Facebook Key Metrics Radar | All PT Channels</vt:lpstr>
      <vt:lpstr>Facebook Interaction Rate By Post Type | Bosch Profi-Elektrowerkzeuge und Zubehör</vt:lpstr>
      <vt:lpstr>Facebook Reach By Country Table | Bosch Profi-Elektrowerkzeuge und Zubehör - 1 of 3</vt:lpstr>
      <vt:lpstr>Facebook Reach By Country Table | Bosch Profi-Elektrowerkzeuge und Zubehör - 2 of 3</vt:lpstr>
      <vt:lpstr>Facebook Reach By Country Table | Bosch Profi-Elektrowerkzeuge und Zubehör - 3 of 3</vt:lpstr>
      <vt:lpstr>Facebook Sponsored Posts Distribution | Bosch Profi-Elektrowerkzeuge und Zubehör</vt:lpstr>
      <vt:lpstr>Facebook Hashtag Detection | Bosch Profi-Elektrowerkzeuge und Zubehör</vt:lpstr>
      <vt:lpstr>Facebook Own Posts Table | Bosch Profi-Elektrowerkzeuge und Zubehör - 1 of 26</vt:lpstr>
      <vt:lpstr>Facebook Own Posts Table | Bosch Profi-Elektrowerkzeuge und Zubehör - 2 of 26</vt:lpstr>
      <vt:lpstr>Facebook Own Posts Table | Bosch Profi-Elektrowerkzeuge und Zubehör - 3 of 26</vt:lpstr>
      <vt:lpstr>Facebook Own Posts Table | Bosch Profi-Elektrowerkzeuge und Zubehör - 4 of 26</vt:lpstr>
      <vt:lpstr>Facebook Own Posts Table | Bosch Profi-Elektrowerkzeuge und Zubehör - 5 of 26</vt:lpstr>
      <vt:lpstr>Facebook Own Posts Table | Bosch Profi-Elektrowerkzeuge und Zubehör - 6 of 26</vt:lpstr>
      <vt:lpstr>Facebook Own Posts Table | Bosch Profi-Elektrowerkzeuge und Zubehör - 7 of 26</vt:lpstr>
      <vt:lpstr>Facebook Own Posts Table | Bosch Profi-Elektrowerkzeuge und Zubehör - 8 of 26</vt:lpstr>
      <vt:lpstr>Facebook Own Posts Table | Bosch Profi-Elektrowerkzeuge und Zubehör - 9 of 26</vt:lpstr>
      <vt:lpstr>Facebook Own Posts Table | Bosch Profi-Elektrowerkzeuge und Zubehör - 10 of 26</vt:lpstr>
      <vt:lpstr>Facebook Own Posts Table | Bosch Profi-Elektrowerkzeuge und Zubehör - 11 of 26</vt:lpstr>
      <vt:lpstr>Facebook Own Posts Table | Bosch Profi-Elektrowerkzeuge und Zubehör - 12 of 26</vt:lpstr>
      <vt:lpstr>Facebook Own Posts Table | Bosch Profi-Elektrowerkzeuge und Zubehör - 13 of 26</vt:lpstr>
      <vt:lpstr>Facebook Own Posts Table | Bosch Profi-Elektrowerkzeuge und Zubehör - 14 of 26</vt:lpstr>
      <vt:lpstr>Facebook Own Posts Table | Bosch Profi-Elektrowerkzeuge und Zubehör - 15 of 26</vt:lpstr>
      <vt:lpstr>Facebook Own Posts Table | Bosch Profi-Elektrowerkzeuge und Zubehör - 16 of 26</vt:lpstr>
      <vt:lpstr>Facebook Own Posts Table | Bosch Profi-Elektrowerkzeuge und Zubehör - 17 of 26</vt:lpstr>
      <vt:lpstr>Facebook Own Posts Table | Bosch Profi-Elektrowerkzeuge und Zubehör - 18 of 26</vt:lpstr>
      <vt:lpstr>Facebook Own Posts Table | Bosch Profi-Elektrowerkzeuge und Zubehör - 19 of 26</vt:lpstr>
      <vt:lpstr>Facebook Own Posts Table | Bosch Profi-Elektrowerkzeuge und Zubehör - 20 of 26</vt:lpstr>
      <vt:lpstr>Facebook Own Posts Table | Bosch Profi-Elektrowerkzeuge und Zubehör - 21 of 26</vt:lpstr>
      <vt:lpstr>Facebook Own Posts Table | Bosch Profi-Elektrowerkzeuge und Zubehör - 22 of 26</vt:lpstr>
      <vt:lpstr>Facebook Own Posts Table | Bosch Profi-Elektrowerkzeuge und Zubehör - 23 of 26</vt:lpstr>
      <vt:lpstr>Facebook Own Posts Table | Bosch Profi-Elektrowerkzeuge und Zubehör - 24 of 26</vt:lpstr>
      <vt:lpstr>Facebook Own Posts Table | Bosch Profi-Elektrowerkzeuge und Zubehör - 25 of 26</vt:lpstr>
      <vt:lpstr>Facebook Own Posts Table | Bosch Profi-Elektrowerkzeuge und Zubehör - 26 of 26</vt:lpstr>
      <vt:lpstr>Facebook User Questions Table | Bosch Profi-Elektrowerkzeuge und Zubehör - 1 of 11</vt:lpstr>
      <vt:lpstr>Facebook User Questions Table | Bosch Profi-Elektrowerkzeuge und Zubehör - 2 of 11</vt:lpstr>
      <vt:lpstr>Facebook User Questions Table | Bosch Profi-Elektrowerkzeuge und Zubehör - 3 of 11</vt:lpstr>
      <vt:lpstr>Facebook User Questions Table | Bosch Profi-Elektrowerkzeuge und Zubehör - 4 of 11</vt:lpstr>
      <vt:lpstr>Facebook User Questions Table | Bosch Profi-Elektrowerkzeuge und Zubehör - 5 of 11</vt:lpstr>
      <vt:lpstr>Facebook User Questions Table | Bosch Profi-Elektrowerkzeuge und Zubehör - 6 of 11</vt:lpstr>
      <vt:lpstr>Facebook User Questions Table | Bosch Profi-Elektrowerkzeuge und Zubehör - 7 of 11</vt:lpstr>
      <vt:lpstr>Facebook User Questions Table | Bosch Profi-Elektrowerkzeuge und Zubehör - 8 of 11</vt:lpstr>
      <vt:lpstr>Facebook User Questions Table | Bosch Profi-Elektrowerkzeuge und Zubehör - 9 of 11</vt:lpstr>
      <vt:lpstr>Facebook User Questions Table | Bosch Profi-Elektrowerkzeuge und Zubehör - 10 of 11</vt:lpstr>
      <vt:lpstr>Facebook User Questions Table | Bosch Profi-Elektrowerkzeuge und Zubehör - 11 of 11</vt:lpstr>
      <vt:lpstr>Facebook Response Times Distribution | Bosch Profi-Elektrowerkzeuge und Zubehör</vt:lpstr>
      <vt:lpstr>Facebook Private Conversations Response Times Distribution | Bosch Profi-Elektrowerkzeuge und Zubehör</vt:lpstr>
      <vt:lpstr>Facebook Avg. Response Time of Incoming Requests (in sec.) | Bosch Profi-Elektrowerkzeuge und Zubehör</vt:lpstr>
      <vt:lpstr>Facebook Comments Table | Bosch Profi-Elektrowerkzeuge und Zubehör - 1 of 4</vt:lpstr>
      <vt:lpstr>Facebook Comments Table | Bosch Profi-Elektrowerkzeuge und Zubehör - 2 of 4</vt:lpstr>
      <vt:lpstr>Facebook Comments Table | Bosch Profi-Elektrowerkzeuge und Zubehör - 3 of 4</vt:lpstr>
      <vt:lpstr>Facebook Comments Table | Bosch Profi-Elektrowerkzeuge und Zubehör - 4 of 4</vt:lpstr>
      <vt:lpstr>Facebook New vs. Old Organic Post Reach Development (served vs. entered screen) | Bosch Profi-Elektrowerkzeuge und Zubehör</vt:lpstr>
      <vt:lpstr>Facebook Global Fans Total | Bosch Profi-Elektrowerkzeuge und Zubehör</vt:lpstr>
      <vt:lpstr>Facebook Page Unlike Clicks | Bosch Profi-Elektrowerkzeuge und Zubehör</vt:lpstr>
      <vt:lpstr>Facebook Reach by Post Type  | Bosch Profi-Elektrowerkzeuge und Zubehör</vt:lpstr>
      <vt:lpstr>Facebook Video Views | Bosch Profi-Elektrowerkzeuge und Zubehör</vt:lpstr>
      <vt:lpstr>Facebook Own Videos Table | Bosch Profi-Elektrowerkzeuge und Zubehör - 1 of 21</vt:lpstr>
      <vt:lpstr>Facebook Own Videos Table | Bosch Profi-Elektrowerkzeuge und Zubehör - 2 of 21</vt:lpstr>
      <vt:lpstr>Facebook Own Videos Table | Bosch Profi-Elektrowerkzeuge und Zubehör - 3 of 21</vt:lpstr>
      <vt:lpstr>Facebook Own Videos Table | Bosch Profi-Elektrowerkzeuge und Zubehör - 4 of 21</vt:lpstr>
      <vt:lpstr>Facebook Own Videos Table | Bosch Profi-Elektrowerkzeuge und Zubehör - 5 of 21</vt:lpstr>
      <vt:lpstr>Facebook Own Videos Table | Bosch Profi-Elektrowerkzeuge und Zubehör - 6 of 21</vt:lpstr>
      <vt:lpstr>Facebook Own Videos Table | Bosch Profi-Elektrowerkzeuge und Zubehör - 7 of 21</vt:lpstr>
      <vt:lpstr>Facebook Own Videos Table | Bosch Profi-Elektrowerkzeuge und Zubehör - 8 of 21</vt:lpstr>
      <vt:lpstr>Facebook Own Videos Table | Bosch Profi-Elektrowerkzeuge und Zubehör - 9 of 21</vt:lpstr>
      <vt:lpstr>Facebook Own Videos Table | Bosch Profi-Elektrowerkzeuge und Zubehör - 10 of 21</vt:lpstr>
      <vt:lpstr>Facebook Own Videos Table | Bosch Profi-Elektrowerkzeuge und Zubehör - 11 of 21</vt:lpstr>
      <vt:lpstr>Facebook Own Videos Table | Bosch Profi-Elektrowerkzeuge und Zubehör - 12 of 21</vt:lpstr>
      <vt:lpstr>Facebook Own Videos Table | Bosch Profi-Elektrowerkzeuge und Zubehör - 13 of 21</vt:lpstr>
      <vt:lpstr>Facebook Own Videos Table | Bosch Profi-Elektrowerkzeuge und Zubehör - 14 of 21</vt:lpstr>
      <vt:lpstr>Facebook Own Videos Table | Bosch Profi-Elektrowerkzeuge und Zubehör - 15 of 21</vt:lpstr>
      <vt:lpstr>Facebook Own Videos Table | Bosch Profi-Elektrowerkzeuge und Zubehör - 16 of 21</vt:lpstr>
      <vt:lpstr>Facebook Own Videos Table | Bosch Profi-Elektrowerkzeuge und Zubehör - 17 of 21</vt:lpstr>
      <vt:lpstr>Facebook Own Videos Table | Bosch Profi-Elektrowerkzeuge und Zubehör - 18 of 21</vt:lpstr>
      <vt:lpstr>Facebook Own Videos Table | Bosch Profi-Elektrowerkzeuge und Zubehör - 19 of 21</vt:lpstr>
      <vt:lpstr>Facebook Own Videos Table | Bosch Profi-Elektrowerkzeuge und Zubehör - 20 of 21</vt:lpstr>
      <vt:lpstr>Facebook Own Videos Table | Bosch Profi-Elektrowerkzeuge und Zubehör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2018-06-13T22:27:00Z</dcterms:created>
  <dcterms:modified xsi:type="dcterms:W3CDTF">2018-06-13T22:33:04Z</dcterms:modified>
</cp:coreProperties>
</file>