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4" r:id="rId47"/>
    <p:sldId id="305" r:id="rId48"/>
    <p:sldId id="306" r:id="rId49"/>
    <p:sldId id="308" r:id="rId50"/>
    <p:sldId id="309" r:id="rId51"/>
    <p:sldId id="310" r:id="rId52"/>
    <p:sldId id="311" r:id="rId53"/>
    <p:sldId id="312" r:id="rId54"/>
    <p:sldId id="313" r:id="rId55"/>
    <p:sldId id="315" r:id="rId56"/>
    <p:sldId id="316" r:id="rId57"/>
    <p:sldId id="317" r:id="rId58"/>
    <p:sldId id="318" r:id="rId59"/>
    <p:sldId id="319" r:id="rId60"/>
    <p:sldId id="320" r:id="rId61"/>
    <p:sldId id="321" r:id="rId62"/>
    <p:sldId id="322" r:id="rId63"/>
    <p:sldId id="323" r:id="rId64"/>
    <p:sldId id="325" r:id="rId65"/>
    <p:sldId id="326" r:id="rId66"/>
    <p:sldId id="327" r:id="rId67"/>
    <p:sldId id="328" r:id="rId68"/>
    <p:sldId id="330" r:id="rId69"/>
    <p:sldId id="331" r:id="rId70"/>
    <p:sldId id="332" r:id="rId71"/>
    <p:sldId id="334" r:id="rId72"/>
    <p:sldId id="335" r:id="rId73"/>
    <p:sldId id="336" r:id="rId74"/>
    <p:sldId id="337" r:id="rId75"/>
    <p:sldId id="338" r:id="rId76"/>
    <p:sldId id="339" r:id="rId77"/>
    <p:sldId id="340" r:id="rId78"/>
    <p:sldId id="341" r:id="rId79"/>
    <p:sldId id="342" r:id="rId80"/>
    <p:sldId id="343" r:id="rId81"/>
    <p:sldId id="344" r:id="rId82"/>
    <p:sldId id="345" r:id="rId83"/>
    <p:sldId id="346" r:id="rId84"/>
    <p:sldId id="347" r:id="rId85"/>
    <p:sldId id="348" r:id="rId86"/>
    <p:sldId id="349" r:id="rId87"/>
    <p:sldId id="350" r:id="rId88"/>
    <p:sldId id="351" r:id="rId89"/>
    <p:sldId id="352" r:id="rId90"/>
    <p:sldId id="353" r:id="rId91"/>
    <p:sldId id="354" r:id="rId92"/>
    <p:sldId id="355" r:id="rId93"/>
    <p:sldId id="356" r:id="rId94"/>
    <p:sldId id="357" r:id="rId95"/>
    <p:sldId id="358" r:id="rId96"/>
    <p:sldId id="359" r:id="rId97"/>
    <p:sldId id="360" r:id="rId98"/>
    <p:sldId id="362" r:id="rId99"/>
    <p:sldId id="363" r:id="rId100"/>
    <p:sldId id="364" r:id="rId101"/>
    <p:sldId id="365" r:id="rId102"/>
    <p:sldId id="366" r:id="rId103"/>
    <p:sldId id="367" r:id="rId104"/>
    <p:sldId id="368" r:id="rId105"/>
    <p:sldId id="369" r:id="rId106"/>
    <p:sldId id="370" r:id="rId107"/>
    <p:sldId id="371" r:id="rId108"/>
    <p:sldId id="372" r:id="rId109"/>
    <p:sldId id="373" r:id="rId110"/>
    <p:sldId id="375" r:id="rId111"/>
    <p:sldId id="376" r:id="rId112"/>
    <p:sldId id="377" r:id="rId113"/>
    <p:sldId id="378" r:id="rId114"/>
    <p:sldId id="379" r:id="rId115"/>
    <p:sldId id="380" r:id="rId116"/>
    <p:sldId id="382" r:id="rId117"/>
    <p:sldId id="383" r:id="rId118"/>
    <p:sldId id="384" r:id="rId119"/>
    <p:sldId id="385" r:id="rId120"/>
    <p:sldId id="386" r:id="rId121"/>
    <p:sldId id="387" r:id="rId122"/>
    <p:sldId id="388" r:id="rId123"/>
    <p:sldId id="389" r:id="rId124"/>
    <p:sldId id="390" r:id="rId125"/>
    <p:sldId id="391" r:id="rId126"/>
    <p:sldId id="392" r:id="rId127"/>
    <p:sldId id="393" r:id="rId128"/>
    <p:sldId id="394" r:id="rId129"/>
    <p:sldId id="395" r:id="rId130"/>
    <p:sldId id="396" r:id="rId131"/>
    <p:sldId id="397" r:id="rId132"/>
    <p:sldId id="398" r:id="rId133"/>
    <p:sldId id="399" r:id="rId134"/>
    <p:sldId id="400" r:id="rId135"/>
    <p:sldId id="401" r:id="rId136"/>
    <p:sldId id="402" r:id="rId137"/>
    <p:sldId id="404" r:id="rId138"/>
    <p:sldId id="405" r:id="rId139"/>
    <p:sldId id="406" r:id="rId140"/>
    <p:sldId id="407" r:id="rId141"/>
    <p:sldId id="408" r:id="rId142"/>
    <p:sldId id="409" r:id="rId143"/>
    <p:sldId id="410" r:id="rId144"/>
    <p:sldId id="411" r:id="rId145"/>
    <p:sldId id="412" r:id="rId146"/>
    <p:sldId id="414" r:id="rId147"/>
    <p:sldId id="415" r:id="rId148"/>
    <p:sldId id="416" r:id="rId149"/>
    <p:sldId id="417" r:id="rId150"/>
    <p:sldId id="418" r:id="rId151"/>
    <p:sldId id="419" r:id="rId152"/>
    <p:sldId id="420" r:id="rId153"/>
    <p:sldId id="421" r:id="rId154"/>
    <p:sldId id="422" r:id="rId155"/>
    <p:sldId id="423" r:id="rId156"/>
    <p:sldId id="424" r:id="rId157"/>
    <p:sldId id="425" r:id="rId158"/>
    <p:sldId id="426" r:id="rId159"/>
    <p:sldId id="427" r:id="rId160"/>
    <p:sldId id="428" r:id="rId161"/>
    <p:sldId id="429" r:id="rId162"/>
    <p:sldId id="430" r:id="rId163"/>
    <p:sldId id="431" r:id="rId164"/>
    <p:sldId id="432" r:id="rId165"/>
    <p:sldId id="433" r:id="rId166"/>
    <p:sldId id="434" r:id="rId167"/>
    <p:sldId id="435" r:id="rId168"/>
    <p:sldId id="436" r:id="rId169"/>
    <p:sldId id="437" r:id="rId170"/>
    <p:sldId id="438" r:id="rId171"/>
    <p:sldId id="439" r:id="rId172"/>
  </p:sldIdLst>
  <p:sldSz cx="9144000" cy="6858000" type="screen4x3"/>
  <p:notesSz cx="6858000" cy="9144000"/>
  <p:embeddedFontLst>
    <p:embeddedFont>
      <p:font typeface="Calibri" panose="020F0502020204030204" pitchFamily="34" charset="0"/>
      <p:regular r:id="rId173"/>
      <p:bold r:id="rId174"/>
      <p:italic r:id="rId175"/>
      <p:boldItalic r:id="rId17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font" Target="fonts/font3.fntdata"/><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font" Target="fonts/font4.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font" Target="fonts/font2.fntdata"/><Relationship Id="rId179"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235</c:v>
                </c:pt>
                <c:pt idx="1">
                  <c:v>194</c:v>
                </c:pt>
                <c:pt idx="2">
                  <c:v>285</c:v>
                </c:pt>
                <c:pt idx="3">
                  <c:v>135</c:v>
                </c:pt>
                <c:pt idx="4">
                  <c:v>348</c:v>
                </c:pt>
                <c:pt idx="5">
                  <c:v>477</c:v>
                </c:pt>
                <c:pt idx="6">
                  <c:v>622</c:v>
                </c:pt>
                <c:pt idx="7">
                  <c:v>558</c:v>
                </c:pt>
                <c:pt idx="8">
                  <c:v>722</c:v>
                </c:pt>
                <c:pt idx="9">
                  <c:v>581</c:v>
                </c:pt>
                <c:pt idx="10">
                  <c:v>698</c:v>
                </c:pt>
                <c:pt idx="11">
                  <c:v>576</c:v>
                </c:pt>
                <c:pt idx="12">
                  <c:v>601</c:v>
                </c:pt>
                <c:pt idx="13">
                  <c:v>346</c:v>
                </c:pt>
                <c:pt idx="14">
                  <c:v>368</c:v>
                </c:pt>
                <c:pt idx="15">
                  <c:v>250</c:v>
                </c:pt>
                <c:pt idx="16">
                  <c:v>284</c:v>
                </c:pt>
                <c:pt idx="17">
                  <c:v>390</c:v>
                </c:pt>
                <c:pt idx="18">
                  <c:v>419</c:v>
                </c:pt>
                <c:pt idx="19">
                  <c:v>341</c:v>
                </c:pt>
                <c:pt idx="20">
                  <c:v>495</c:v>
                </c:pt>
                <c:pt idx="21">
                  <c:v>411</c:v>
                </c:pt>
                <c:pt idx="22">
                  <c:v>485</c:v>
                </c:pt>
                <c:pt idx="23">
                  <c:v>455</c:v>
                </c:pt>
                <c:pt idx="24">
                  <c:v>470</c:v>
                </c:pt>
                <c:pt idx="25">
                  <c:v>258</c:v>
                </c:pt>
                <c:pt idx="26">
                  <c:v>486</c:v>
                </c:pt>
                <c:pt idx="27">
                  <c:v>540</c:v>
                </c:pt>
                <c:pt idx="28">
                  <c:v>525</c:v>
                </c:pt>
                <c:pt idx="29">
                  <c:v>409</c:v>
                </c:pt>
                <c:pt idx="30">
                  <c:v>367</c:v>
                </c:pt>
                <c:pt idx="31">
                  <c:v>135</c:v>
                </c:pt>
                <c:pt idx="32">
                  <c:v>175</c:v>
                </c:pt>
                <c:pt idx="33">
                  <c:v>77</c:v>
                </c:pt>
                <c:pt idx="34">
                  <c:v>149</c:v>
                </c:pt>
                <c:pt idx="35">
                  <c:v>390</c:v>
                </c:pt>
                <c:pt idx="36">
                  <c:v>198</c:v>
                </c:pt>
                <c:pt idx="37">
                  <c:v>389</c:v>
                </c:pt>
                <c:pt idx="38">
                  <c:v>152</c:v>
                </c:pt>
                <c:pt idx="39">
                  <c:v>170</c:v>
                </c:pt>
                <c:pt idx="40">
                  <c:v>241</c:v>
                </c:pt>
                <c:pt idx="41">
                  <c:v>193</c:v>
                </c:pt>
                <c:pt idx="42">
                  <c:v>185</c:v>
                </c:pt>
                <c:pt idx="43">
                  <c:v>248</c:v>
                </c:pt>
                <c:pt idx="44">
                  <c:v>452</c:v>
                </c:pt>
                <c:pt idx="45">
                  <c:v>411</c:v>
                </c:pt>
                <c:pt idx="46">
                  <c:v>306</c:v>
                </c:pt>
                <c:pt idx="47">
                  <c:v>521</c:v>
                </c:pt>
                <c:pt idx="48">
                  <c:v>275</c:v>
                </c:pt>
                <c:pt idx="49">
                  <c:v>428</c:v>
                </c:pt>
                <c:pt idx="50">
                  <c:v>627</c:v>
                </c:pt>
                <c:pt idx="51">
                  <c:v>2207</c:v>
                </c:pt>
                <c:pt idx="52">
                  <c:v>1131</c:v>
                </c:pt>
                <c:pt idx="53">
                  <c:v>595</c:v>
                </c:pt>
                <c:pt idx="54">
                  <c:v>417</c:v>
                </c:pt>
                <c:pt idx="55">
                  <c:v>379</c:v>
                </c:pt>
                <c:pt idx="56">
                  <c:v>405</c:v>
                </c:pt>
                <c:pt idx="57">
                  <c:v>785</c:v>
                </c:pt>
                <c:pt idx="58">
                  <c:v>1072</c:v>
                </c:pt>
                <c:pt idx="59">
                  <c:v>940</c:v>
                </c:pt>
                <c:pt idx="60">
                  <c:v>1017</c:v>
                </c:pt>
                <c:pt idx="61">
                  <c:v>261</c:v>
                </c:pt>
                <c:pt idx="62">
                  <c:v>395</c:v>
                </c:pt>
                <c:pt idx="63">
                  <c:v>433</c:v>
                </c:pt>
                <c:pt idx="64">
                  <c:v>336</c:v>
                </c:pt>
                <c:pt idx="65">
                  <c:v>361</c:v>
                </c:pt>
                <c:pt idx="66">
                  <c:v>334</c:v>
                </c:pt>
                <c:pt idx="67">
                  <c:v>358</c:v>
                </c:pt>
                <c:pt idx="68">
                  <c:v>488</c:v>
                </c:pt>
                <c:pt idx="69">
                  <c:v>294</c:v>
                </c:pt>
                <c:pt idx="70">
                  <c:v>292</c:v>
                </c:pt>
                <c:pt idx="71">
                  <c:v>298</c:v>
                </c:pt>
                <c:pt idx="72">
                  <c:v>352</c:v>
                </c:pt>
                <c:pt idx="73">
                  <c:v>374</c:v>
                </c:pt>
                <c:pt idx="74">
                  <c:v>400</c:v>
                </c:pt>
                <c:pt idx="75">
                  <c:v>338</c:v>
                </c:pt>
                <c:pt idx="76">
                  <c:v>186</c:v>
                </c:pt>
                <c:pt idx="77">
                  <c:v>284</c:v>
                </c:pt>
                <c:pt idx="78">
                  <c:v>212</c:v>
                </c:pt>
                <c:pt idx="79">
                  <c:v>304</c:v>
                </c:pt>
                <c:pt idx="80">
                  <c:v>254</c:v>
                </c:pt>
                <c:pt idx="81">
                  <c:v>303</c:v>
                </c:pt>
                <c:pt idx="82">
                  <c:v>301</c:v>
                </c:pt>
                <c:pt idx="83">
                  <c:v>322</c:v>
                </c:pt>
                <c:pt idx="84">
                  <c:v>155</c:v>
                </c:pt>
                <c:pt idx="85">
                  <c:v>315</c:v>
                </c:pt>
                <c:pt idx="86">
                  <c:v>332</c:v>
                </c:pt>
                <c:pt idx="87">
                  <c:v>263</c:v>
                </c:pt>
                <c:pt idx="88">
                  <c:v>28</c:v>
                </c:pt>
                <c:pt idx="89">
                  <c:v>300</c:v>
                </c:pt>
                <c:pt idx="90">
                  <c:v>409</c:v>
                </c:pt>
                <c:pt idx="91">
                  <c:v>450</c:v>
                </c:pt>
                <c:pt idx="92">
                  <c:v>311</c:v>
                </c:pt>
                <c:pt idx="93">
                  <c:v>321</c:v>
                </c:pt>
                <c:pt idx="94">
                  <c:v>154</c:v>
                </c:pt>
                <c:pt idx="95">
                  <c:v>106</c:v>
                </c:pt>
                <c:pt idx="96">
                  <c:v>141</c:v>
                </c:pt>
                <c:pt idx="97">
                  <c:v>377</c:v>
                </c:pt>
                <c:pt idx="98">
                  <c:v>351</c:v>
                </c:pt>
                <c:pt idx="99">
                  <c:v>337</c:v>
                </c:pt>
                <c:pt idx="100">
                  <c:v>479</c:v>
                </c:pt>
                <c:pt idx="101">
                  <c:v>352</c:v>
                </c:pt>
                <c:pt idx="102">
                  <c:v>345</c:v>
                </c:pt>
                <c:pt idx="103">
                  <c:v>282</c:v>
                </c:pt>
                <c:pt idx="104">
                  <c:v>536</c:v>
                </c:pt>
              </c:numCache>
            </c:numRef>
          </c:val>
          <c:smooth val="0"/>
          <c:extLst>
            <c:ext xmlns:c16="http://schemas.microsoft.com/office/drawing/2014/chart" uri="{C3380CC4-5D6E-409C-BE32-E72D297353CC}">
              <c16:uniqueId val="{00000000-537B-4691-962A-BF2A37217C9C}"/>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-9</c:v>
                </c:pt>
                <c:pt idx="1">
                  <c:v>6</c:v>
                </c:pt>
                <c:pt idx="2">
                  <c:v>-8</c:v>
                </c:pt>
                <c:pt idx="3">
                  <c:v>7</c:v>
                </c:pt>
                <c:pt idx="4">
                  <c:v>5</c:v>
                </c:pt>
                <c:pt idx="5">
                  <c:v>-5</c:v>
                </c:pt>
                <c:pt idx="6">
                  <c:v>-19</c:v>
                </c:pt>
                <c:pt idx="7">
                  <c:v>-18</c:v>
                </c:pt>
                <c:pt idx="8">
                  <c:v>-13</c:v>
                </c:pt>
                <c:pt idx="9">
                  <c:v>-15</c:v>
                </c:pt>
                <c:pt idx="10">
                  <c:v>2</c:v>
                </c:pt>
                <c:pt idx="11">
                  <c:v>-10</c:v>
                </c:pt>
                <c:pt idx="12">
                  <c:v>-12</c:v>
                </c:pt>
                <c:pt idx="13">
                  <c:v>-28</c:v>
                </c:pt>
                <c:pt idx="14">
                  <c:v>-27</c:v>
                </c:pt>
                <c:pt idx="15">
                  <c:v>-76</c:v>
                </c:pt>
                <c:pt idx="16">
                  <c:v>-67</c:v>
                </c:pt>
                <c:pt idx="17">
                  <c:v>-20</c:v>
                </c:pt>
                <c:pt idx="18">
                  <c:v>-17</c:v>
                </c:pt>
                <c:pt idx="19">
                  <c:v>-17</c:v>
                </c:pt>
                <c:pt idx="20">
                  <c:v>-15</c:v>
                </c:pt>
                <c:pt idx="21">
                  <c:v>-15</c:v>
                </c:pt>
                <c:pt idx="22">
                  <c:v>-12</c:v>
                </c:pt>
                <c:pt idx="23">
                  <c:v>-7</c:v>
                </c:pt>
                <c:pt idx="24">
                  <c:v>-17</c:v>
                </c:pt>
                <c:pt idx="25">
                  <c:v>-1</c:v>
                </c:pt>
                <c:pt idx="26">
                  <c:v>-2</c:v>
                </c:pt>
                <c:pt idx="27">
                  <c:v>-12</c:v>
                </c:pt>
                <c:pt idx="28">
                  <c:v>-10</c:v>
                </c:pt>
                <c:pt idx="29">
                  <c:v>-15</c:v>
                </c:pt>
                <c:pt idx="30">
                  <c:v>-9</c:v>
                </c:pt>
                <c:pt idx="31">
                  <c:v>-13</c:v>
                </c:pt>
                <c:pt idx="32">
                  <c:v>-12</c:v>
                </c:pt>
                <c:pt idx="33">
                  <c:v>-19</c:v>
                </c:pt>
                <c:pt idx="34">
                  <c:v>-20</c:v>
                </c:pt>
                <c:pt idx="35">
                  <c:v>-11</c:v>
                </c:pt>
                <c:pt idx="36">
                  <c:v>-18</c:v>
                </c:pt>
                <c:pt idx="37">
                  <c:v>-23</c:v>
                </c:pt>
                <c:pt idx="38">
                  <c:v>-13</c:v>
                </c:pt>
                <c:pt idx="39">
                  <c:v>-18</c:v>
                </c:pt>
                <c:pt idx="40">
                  <c:v>-20</c:v>
                </c:pt>
                <c:pt idx="41">
                  <c:v>-15</c:v>
                </c:pt>
                <c:pt idx="42">
                  <c:v>-9</c:v>
                </c:pt>
                <c:pt idx="43">
                  <c:v>-19</c:v>
                </c:pt>
                <c:pt idx="44">
                  <c:v>-16</c:v>
                </c:pt>
                <c:pt idx="45">
                  <c:v>-20</c:v>
                </c:pt>
                <c:pt idx="46">
                  <c:v>-7</c:v>
                </c:pt>
                <c:pt idx="47">
                  <c:v>-18</c:v>
                </c:pt>
                <c:pt idx="48">
                  <c:v>-32</c:v>
                </c:pt>
                <c:pt idx="49">
                  <c:v>-11</c:v>
                </c:pt>
                <c:pt idx="50">
                  <c:v>-9</c:v>
                </c:pt>
                <c:pt idx="51">
                  <c:v>-15</c:v>
                </c:pt>
                <c:pt idx="52">
                  <c:v>-10</c:v>
                </c:pt>
                <c:pt idx="53">
                  <c:v>-13</c:v>
                </c:pt>
                <c:pt idx="54">
                  <c:v>-18</c:v>
                </c:pt>
                <c:pt idx="55">
                  <c:v>-13</c:v>
                </c:pt>
                <c:pt idx="56">
                  <c:v>-21</c:v>
                </c:pt>
                <c:pt idx="57">
                  <c:v>-17</c:v>
                </c:pt>
                <c:pt idx="58">
                  <c:v>-19</c:v>
                </c:pt>
                <c:pt idx="59">
                  <c:v>6</c:v>
                </c:pt>
                <c:pt idx="60">
                  <c:v>12</c:v>
                </c:pt>
                <c:pt idx="61">
                  <c:v>-8</c:v>
                </c:pt>
                <c:pt idx="62">
                  <c:v>-11</c:v>
                </c:pt>
                <c:pt idx="63">
                  <c:v>5</c:v>
                </c:pt>
                <c:pt idx="64">
                  <c:v>17</c:v>
                </c:pt>
                <c:pt idx="65">
                  <c:v>90</c:v>
                </c:pt>
                <c:pt idx="66">
                  <c:v>33</c:v>
                </c:pt>
                <c:pt idx="67">
                  <c:v>18</c:v>
                </c:pt>
                <c:pt idx="68">
                  <c:v>-11</c:v>
                </c:pt>
                <c:pt idx="69">
                  <c:v>-21</c:v>
                </c:pt>
                <c:pt idx="70">
                  <c:v>-3</c:v>
                </c:pt>
                <c:pt idx="71">
                  <c:v>-24</c:v>
                </c:pt>
                <c:pt idx="72">
                  <c:v>-25</c:v>
                </c:pt>
                <c:pt idx="73">
                  <c:v>-21</c:v>
                </c:pt>
                <c:pt idx="74">
                  <c:v>-25</c:v>
                </c:pt>
                <c:pt idx="75">
                  <c:v>-16</c:v>
                </c:pt>
                <c:pt idx="76">
                  <c:v>-16</c:v>
                </c:pt>
                <c:pt idx="77">
                  <c:v>-24</c:v>
                </c:pt>
                <c:pt idx="78">
                  <c:v>-18</c:v>
                </c:pt>
                <c:pt idx="79">
                  <c:v>-19</c:v>
                </c:pt>
                <c:pt idx="80">
                  <c:v>-20</c:v>
                </c:pt>
                <c:pt idx="81">
                  <c:v>-21</c:v>
                </c:pt>
                <c:pt idx="82">
                  <c:v>-14</c:v>
                </c:pt>
                <c:pt idx="83">
                  <c:v>-13</c:v>
                </c:pt>
                <c:pt idx="84">
                  <c:v>0</c:v>
                </c:pt>
                <c:pt idx="85">
                  <c:v>0</c:v>
                </c:pt>
                <c:pt idx="86">
                  <c:v>14</c:v>
                </c:pt>
                <c:pt idx="87">
                  <c:v>-7</c:v>
                </c:pt>
                <c:pt idx="88">
                  <c:v>-13</c:v>
                </c:pt>
                <c:pt idx="89">
                  <c:v>-20</c:v>
                </c:pt>
                <c:pt idx="90">
                  <c:v>-17</c:v>
                </c:pt>
                <c:pt idx="91">
                  <c:v>-17</c:v>
                </c:pt>
                <c:pt idx="92">
                  <c:v>-6</c:v>
                </c:pt>
                <c:pt idx="93">
                  <c:v>-5</c:v>
                </c:pt>
                <c:pt idx="94">
                  <c:v>-14</c:v>
                </c:pt>
                <c:pt idx="95">
                  <c:v>-29</c:v>
                </c:pt>
                <c:pt idx="96">
                  <c:v>-25</c:v>
                </c:pt>
                <c:pt idx="97">
                  <c:v>-12</c:v>
                </c:pt>
                <c:pt idx="98">
                  <c:v>2</c:v>
                </c:pt>
                <c:pt idx="99">
                  <c:v>-6</c:v>
                </c:pt>
                <c:pt idx="100">
                  <c:v>8</c:v>
                </c:pt>
                <c:pt idx="101">
                  <c:v>1</c:v>
                </c:pt>
                <c:pt idx="102">
                  <c:v>-6</c:v>
                </c:pt>
                <c:pt idx="103">
                  <c:v>8</c:v>
                </c:pt>
                <c:pt idx="104">
                  <c:v>-4</c:v>
                </c:pt>
              </c:numCache>
            </c:numRef>
          </c:val>
          <c:smooth val="0"/>
          <c:extLst>
            <c:ext xmlns:c16="http://schemas.microsoft.com/office/drawing/2014/chart" uri="{C3380CC4-5D6E-409C-BE32-E72D297353CC}">
              <c16:uniqueId val="{00000001-537B-4691-962A-BF2A37217C9C}"/>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235</c:v>
                </c:pt>
                <c:pt idx="1">
                  <c:v>194</c:v>
                </c:pt>
                <c:pt idx="2">
                  <c:v>286</c:v>
                </c:pt>
                <c:pt idx="3">
                  <c:v>133</c:v>
                </c:pt>
                <c:pt idx="4">
                  <c:v>349</c:v>
                </c:pt>
                <c:pt idx="5">
                  <c:v>476</c:v>
                </c:pt>
                <c:pt idx="6">
                  <c:v>623</c:v>
                </c:pt>
                <c:pt idx="7">
                  <c:v>558</c:v>
                </c:pt>
                <c:pt idx="8">
                  <c:v>722</c:v>
                </c:pt>
                <c:pt idx="9">
                  <c:v>581</c:v>
                </c:pt>
                <c:pt idx="10">
                  <c:v>696</c:v>
                </c:pt>
                <c:pt idx="11">
                  <c:v>579</c:v>
                </c:pt>
                <c:pt idx="12">
                  <c:v>599</c:v>
                </c:pt>
                <c:pt idx="13">
                  <c:v>348</c:v>
                </c:pt>
                <c:pt idx="14">
                  <c:v>368</c:v>
                </c:pt>
                <c:pt idx="15">
                  <c:v>247</c:v>
                </c:pt>
                <c:pt idx="16">
                  <c:v>286</c:v>
                </c:pt>
                <c:pt idx="17">
                  <c:v>389</c:v>
                </c:pt>
                <c:pt idx="18">
                  <c:v>418</c:v>
                </c:pt>
                <c:pt idx="19">
                  <c:v>341</c:v>
                </c:pt>
                <c:pt idx="20">
                  <c:v>498</c:v>
                </c:pt>
                <c:pt idx="21">
                  <c:v>409</c:v>
                </c:pt>
                <c:pt idx="22">
                  <c:v>485</c:v>
                </c:pt>
                <c:pt idx="23">
                  <c:v>456</c:v>
                </c:pt>
                <c:pt idx="24">
                  <c:v>468</c:v>
                </c:pt>
                <c:pt idx="25">
                  <c:v>258</c:v>
                </c:pt>
                <c:pt idx="26">
                  <c:v>490</c:v>
                </c:pt>
                <c:pt idx="27">
                  <c:v>539</c:v>
                </c:pt>
                <c:pt idx="28">
                  <c:v>524</c:v>
                </c:pt>
                <c:pt idx="29">
                  <c:v>408</c:v>
                </c:pt>
                <c:pt idx="30">
                  <c:v>366</c:v>
                </c:pt>
                <c:pt idx="31">
                  <c:v>137</c:v>
                </c:pt>
                <c:pt idx="32">
                  <c:v>174</c:v>
                </c:pt>
                <c:pt idx="33">
                  <c:v>78</c:v>
                </c:pt>
                <c:pt idx="34">
                  <c:v>148</c:v>
                </c:pt>
                <c:pt idx="35">
                  <c:v>390</c:v>
                </c:pt>
                <c:pt idx="36">
                  <c:v>195</c:v>
                </c:pt>
                <c:pt idx="37">
                  <c:v>394</c:v>
                </c:pt>
                <c:pt idx="38">
                  <c:v>154</c:v>
                </c:pt>
                <c:pt idx="39">
                  <c:v>168</c:v>
                </c:pt>
                <c:pt idx="40">
                  <c:v>241</c:v>
                </c:pt>
                <c:pt idx="41">
                  <c:v>189</c:v>
                </c:pt>
                <c:pt idx="42">
                  <c:v>191</c:v>
                </c:pt>
                <c:pt idx="43">
                  <c:v>243</c:v>
                </c:pt>
                <c:pt idx="44">
                  <c:v>453</c:v>
                </c:pt>
                <c:pt idx="45">
                  <c:v>412</c:v>
                </c:pt>
                <c:pt idx="46">
                  <c:v>307</c:v>
                </c:pt>
                <c:pt idx="47">
                  <c:v>519</c:v>
                </c:pt>
                <c:pt idx="48">
                  <c:v>280</c:v>
                </c:pt>
                <c:pt idx="49">
                  <c:v>426</c:v>
                </c:pt>
                <c:pt idx="50">
                  <c:v>626</c:v>
                </c:pt>
                <c:pt idx="51">
                  <c:v>2206</c:v>
                </c:pt>
                <c:pt idx="52">
                  <c:v>1130</c:v>
                </c:pt>
                <c:pt idx="53">
                  <c:v>595</c:v>
                </c:pt>
                <c:pt idx="54">
                  <c:v>420</c:v>
                </c:pt>
                <c:pt idx="55">
                  <c:v>378</c:v>
                </c:pt>
                <c:pt idx="56">
                  <c:v>406</c:v>
                </c:pt>
                <c:pt idx="57">
                  <c:v>783</c:v>
                </c:pt>
                <c:pt idx="58">
                  <c:v>1072</c:v>
                </c:pt>
                <c:pt idx="59">
                  <c:v>939</c:v>
                </c:pt>
                <c:pt idx="60">
                  <c:v>1018</c:v>
                </c:pt>
                <c:pt idx="61">
                  <c:v>259</c:v>
                </c:pt>
                <c:pt idx="62">
                  <c:v>395</c:v>
                </c:pt>
                <c:pt idx="63">
                  <c:v>438</c:v>
                </c:pt>
                <c:pt idx="64">
                  <c:v>333</c:v>
                </c:pt>
                <c:pt idx="65">
                  <c:v>360</c:v>
                </c:pt>
                <c:pt idx="66">
                  <c:v>332</c:v>
                </c:pt>
                <c:pt idx="67">
                  <c:v>362</c:v>
                </c:pt>
                <c:pt idx="68">
                  <c:v>487</c:v>
                </c:pt>
                <c:pt idx="69">
                  <c:v>291</c:v>
                </c:pt>
                <c:pt idx="70">
                  <c:v>294</c:v>
                </c:pt>
                <c:pt idx="71">
                  <c:v>297</c:v>
                </c:pt>
                <c:pt idx="72">
                  <c:v>357</c:v>
                </c:pt>
                <c:pt idx="73">
                  <c:v>371</c:v>
                </c:pt>
                <c:pt idx="74">
                  <c:v>401</c:v>
                </c:pt>
                <c:pt idx="75">
                  <c:v>334</c:v>
                </c:pt>
                <c:pt idx="76">
                  <c:v>189</c:v>
                </c:pt>
                <c:pt idx="77">
                  <c:v>283</c:v>
                </c:pt>
                <c:pt idx="78">
                  <c:v>211</c:v>
                </c:pt>
                <c:pt idx="79">
                  <c:v>305</c:v>
                </c:pt>
                <c:pt idx="80">
                  <c:v>258</c:v>
                </c:pt>
                <c:pt idx="81">
                  <c:v>300</c:v>
                </c:pt>
                <c:pt idx="82">
                  <c:v>303</c:v>
                </c:pt>
                <c:pt idx="83">
                  <c:v>317</c:v>
                </c:pt>
                <c:pt idx="84">
                  <c:v>157</c:v>
                </c:pt>
                <c:pt idx="85">
                  <c:v>315</c:v>
                </c:pt>
                <c:pt idx="86">
                  <c:v>334</c:v>
                </c:pt>
                <c:pt idx="87">
                  <c:v>260</c:v>
                </c:pt>
                <c:pt idx="88">
                  <c:v>27</c:v>
                </c:pt>
                <c:pt idx="89">
                  <c:v>303</c:v>
                </c:pt>
                <c:pt idx="90">
                  <c:v>408</c:v>
                </c:pt>
                <c:pt idx="91">
                  <c:v>451</c:v>
                </c:pt>
                <c:pt idx="92">
                  <c:v>310</c:v>
                </c:pt>
                <c:pt idx="93">
                  <c:v>321</c:v>
                </c:pt>
                <c:pt idx="94">
                  <c:v>155</c:v>
                </c:pt>
                <c:pt idx="95">
                  <c:v>105</c:v>
                </c:pt>
                <c:pt idx="96">
                  <c:v>141</c:v>
                </c:pt>
                <c:pt idx="97">
                  <c:v>377</c:v>
                </c:pt>
                <c:pt idx="98">
                  <c:v>353</c:v>
                </c:pt>
                <c:pt idx="99">
                  <c:v>339</c:v>
                </c:pt>
                <c:pt idx="100">
                  <c:v>475</c:v>
                </c:pt>
                <c:pt idx="101">
                  <c:v>351</c:v>
                </c:pt>
                <c:pt idx="102">
                  <c:v>346</c:v>
                </c:pt>
                <c:pt idx="103">
                  <c:v>282</c:v>
                </c:pt>
                <c:pt idx="104">
                  <c:v>536</c:v>
                </c:pt>
              </c:numCache>
            </c:numRef>
          </c:val>
          <c:smooth val="0"/>
          <c:extLst>
            <c:ext xmlns:c16="http://schemas.microsoft.com/office/drawing/2014/chart" uri="{C3380CC4-5D6E-409C-BE32-E72D297353CC}">
              <c16:uniqueId val="{00000002-537B-4691-962A-BF2A37217C9C}"/>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Sheet1!$E$2:$E$107</c:f>
              <c:numCache>
                <c:formatCode>General</c:formatCode>
                <c:ptCount val="106"/>
                <c:pt idx="0">
                  <c:v>234</c:v>
                </c:pt>
                <c:pt idx="1">
                  <c:v>195</c:v>
                </c:pt>
                <c:pt idx="2">
                  <c:v>287</c:v>
                </c:pt>
                <c:pt idx="3">
                  <c:v>133</c:v>
                </c:pt>
                <c:pt idx="4">
                  <c:v>349</c:v>
                </c:pt>
                <c:pt idx="5">
                  <c:v>476</c:v>
                </c:pt>
                <c:pt idx="6">
                  <c:v>622</c:v>
                </c:pt>
                <c:pt idx="7">
                  <c:v>558</c:v>
                </c:pt>
                <c:pt idx="8">
                  <c:v>722</c:v>
                </c:pt>
                <c:pt idx="9">
                  <c:v>580</c:v>
                </c:pt>
                <c:pt idx="10">
                  <c:v>699</c:v>
                </c:pt>
                <c:pt idx="11">
                  <c:v>577</c:v>
                </c:pt>
                <c:pt idx="12">
                  <c:v>599</c:v>
                </c:pt>
                <c:pt idx="13">
                  <c:v>348</c:v>
                </c:pt>
                <c:pt idx="14">
                  <c:v>367</c:v>
                </c:pt>
                <c:pt idx="15">
                  <c:v>248</c:v>
                </c:pt>
                <c:pt idx="16">
                  <c:v>286</c:v>
                </c:pt>
                <c:pt idx="17">
                  <c:v>389</c:v>
                </c:pt>
                <c:pt idx="18">
                  <c:v>419</c:v>
                </c:pt>
                <c:pt idx="19">
                  <c:v>340</c:v>
                </c:pt>
                <c:pt idx="20">
                  <c:v>498</c:v>
                </c:pt>
                <c:pt idx="21">
                  <c:v>409</c:v>
                </c:pt>
                <c:pt idx="22">
                  <c:v>485</c:v>
                </c:pt>
                <c:pt idx="23">
                  <c:v>456</c:v>
                </c:pt>
                <c:pt idx="24">
                  <c:v>468</c:v>
                </c:pt>
                <c:pt idx="25">
                  <c:v>258</c:v>
                </c:pt>
                <c:pt idx="26">
                  <c:v>490</c:v>
                </c:pt>
                <c:pt idx="27">
                  <c:v>539</c:v>
                </c:pt>
                <c:pt idx="28">
                  <c:v>524</c:v>
                </c:pt>
                <c:pt idx="29">
                  <c:v>409</c:v>
                </c:pt>
                <c:pt idx="30">
                  <c:v>365</c:v>
                </c:pt>
                <c:pt idx="31">
                  <c:v>137</c:v>
                </c:pt>
                <c:pt idx="32">
                  <c:v>175</c:v>
                </c:pt>
                <c:pt idx="33">
                  <c:v>77</c:v>
                </c:pt>
                <c:pt idx="34">
                  <c:v>148</c:v>
                </c:pt>
                <c:pt idx="35">
                  <c:v>390</c:v>
                </c:pt>
                <c:pt idx="36">
                  <c:v>195</c:v>
                </c:pt>
                <c:pt idx="37">
                  <c:v>394</c:v>
                </c:pt>
                <c:pt idx="38">
                  <c:v>155</c:v>
                </c:pt>
                <c:pt idx="39">
                  <c:v>167</c:v>
                </c:pt>
                <c:pt idx="40">
                  <c:v>241</c:v>
                </c:pt>
                <c:pt idx="41">
                  <c:v>190</c:v>
                </c:pt>
                <c:pt idx="42">
                  <c:v>191</c:v>
                </c:pt>
                <c:pt idx="43">
                  <c:v>243</c:v>
                </c:pt>
                <c:pt idx="44">
                  <c:v>452</c:v>
                </c:pt>
                <c:pt idx="45">
                  <c:v>412</c:v>
                </c:pt>
                <c:pt idx="46">
                  <c:v>308</c:v>
                </c:pt>
                <c:pt idx="47">
                  <c:v>518</c:v>
                </c:pt>
                <c:pt idx="48">
                  <c:v>280</c:v>
                </c:pt>
                <c:pt idx="49">
                  <c:v>425</c:v>
                </c:pt>
                <c:pt idx="50">
                  <c:v>629</c:v>
                </c:pt>
                <c:pt idx="51">
                  <c:v>2204</c:v>
                </c:pt>
                <c:pt idx="52">
                  <c:v>1130</c:v>
                </c:pt>
                <c:pt idx="53">
                  <c:v>595</c:v>
                </c:pt>
                <c:pt idx="54">
                  <c:v>419</c:v>
                </c:pt>
                <c:pt idx="55">
                  <c:v>379</c:v>
                </c:pt>
                <c:pt idx="56">
                  <c:v>405</c:v>
                </c:pt>
                <c:pt idx="57">
                  <c:v>783</c:v>
                </c:pt>
                <c:pt idx="58">
                  <c:v>1073</c:v>
                </c:pt>
                <c:pt idx="59">
                  <c:v>940</c:v>
                </c:pt>
                <c:pt idx="60">
                  <c:v>1017</c:v>
                </c:pt>
                <c:pt idx="61">
                  <c:v>259</c:v>
                </c:pt>
                <c:pt idx="62">
                  <c:v>396</c:v>
                </c:pt>
                <c:pt idx="63">
                  <c:v>437</c:v>
                </c:pt>
                <c:pt idx="64">
                  <c:v>334</c:v>
                </c:pt>
                <c:pt idx="65">
                  <c:v>359</c:v>
                </c:pt>
                <c:pt idx="66">
                  <c:v>332</c:v>
                </c:pt>
                <c:pt idx="67">
                  <c:v>362</c:v>
                </c:pt>
                <c:pt idx="68">
                  <c:v>487</c:v>
                </c:pt>
                <c:pt idx="69">
                  <c:v>291</c:v>
                </c:pt>
                <c:pt idx="70">
                  <c:v>295</c:v>
                </c:pt>
                <c:pt idx="71">
                  <c:v>297</c:v>
                </c:pt>
                <c:pt idx="72">
                  <c:v>357</c:v>
                </c:pt>
                <c:pt idx="73">
                  <c:v>370</c:v>
                </c:pt>
                <c:pt idx="74">
                  <c:v>401</c:v>
                </c:pt>
                <c:pt idx="75">
                  <c:v>334</c:v>
                </c:pt>
                <c:pt idx="76">
                  <c:v>189</c:v>
                </c:pt>
                <c:pt idx="77">
                  <c:v>283</c:v>
                </c:pt>
                <c:pt idx="78">
                  <c:v>210</c:v>
                </c:pt>
                <c:pt idx="79">
                  <c:v>306</c:v>
                </c:pt>
                <c:pt idx="80">
                  <c:v>258</c:v>
                </c:pt>
                <c:pt idx="81">
                  <c:v>300</c:v>
                </c:pt>
                <c:pt idx="82">
                  <c:v>303</c:v>
                </c:pt>
                <c:pt idx="83">
                  <c:v>316</c:v>
                </c:pt>
                <c:pt idx="84">
                  <c:v>159</c:v>
                </c:pt>
                <c:pt idx="85">
                  <c:v>314</c:v>
                </c:pt>
                <c:pt idx="86">
                  <c:v>335</c:v>
                </c:pt>
                <c:pt idx="87">
                  <c:v>259</c:v>
                </c:pt>
                <c:pt idx="88">
                  <c:v>27</c:v>
                </c:pt>
                <c:pt idx="89">
                  <c:v>303</c:v>
                </c:pt>
                <c:pt idx="90">
                  <c:v>247</c:v>
                </c:pt>
                <c:pt idx="91">
                  <c:v>612</c:v>
                </c:pt>
                <c:pt idx="92">
                  <c:v>310</c:v>
                </c:pt>
                <c:pt idx="93">
                  <c:v>321</c:v>
                </c:pt>
                <c:pt idx="94">
                  <c:v>154</c:v>
                </c:pt>
                <c:pt idx="95">
                  <c:v>106</c:v>
                </c:pt>
                <c:pt idx="96">
                  <c:v>141</c:v>
                </c:pt>
                <c:pt idx="97">
                  <c:v>377</c:v>
                </c:pt>
                <c:pt idx="98">
                  <c:v>353</c:v>
                </c:pt>
                <c:pt idx="99">
                  <c:v>339</c:v>
                </c:pt>
                <c:pt idx="100">
                  <c:v>475</c:v>
                </c:pt>
                <c:pt idx="101">
                  <c:v>351</c:v>
                </c:pt>
                <c:pt idx="102">
                  <c:v>347</c:v>
                </c:pt>
                <c:pt idx="103">
                  <c:v>281</c:v>
                </c:pt>
                <c:pt idx="104">
                  <c:v>536</c:v>
                </c:pt>
              </c:numCache>
            </c:numRef>
          </c:val>
          <c:smooth val="0"/>
          <c:extLst>
            <c:ext xmlns:c16="http://schemas.microsoft.com/office/drawing/2014/chart" uri="{C3380CC4-5D6E-409C-BE32-E72D297353CC}">
              <c16:uniqueId val="{00000003-537B-4691-962A-BF2A37217C9C}"/>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Sheet1!$F$2:$F$107</c:f>
              <c:numCache>
                <c:formatCode>General</c:formatCode>
                <c:ptCount val="106"/>
                <c:pt idx="0">
                  <c:v>232</c:v>
                </c:pt>
                <c:pt idx="1">
                  <c:v>195</c:v>
                </c:pt>
                <c:pt idx="2">
                  <c:v>288</c:v>
                </c:pt>
                <c:pt idx="3">
                  <c:v>136</c:v>
                </c:pt>
                <c:pt idx="4">
                  <c:v>347</c:v>
                </c:pt>
                <c:pt idx="5">
                  <c:v>476</c:v>
                </c:pt>
                <c:pt idx="6">
                  <c:v>622</c:v>
                </c:pt>
                <c:pt idx="7">
                  <c:v>558</c:v>
                </c:pt>
                <c:pt idx="8">
                  <c:v>722</c:v>
                </c:pt>
                <c:pt idx="9">
                  <c:v>579</c:v>
                </c:pt>
                <c:pt idx="10">
                  <c:v>700</c:v>
                </c:pt>
                <c:pt idx="11">
                  <c:v>577</c:v>
                </c:pt>
                <c:pt idx="12">
                  <c:v>597</c:v>
                </c:pt>
                <c:pt idx="13">
                  <c:v>349</c:v>
                </c:pt>
                <c:pt idx="14">
                  <c:v>368</c:v>
                </c:pt>
                <c:pt idx="15">
                  <c:v>248</c:v>
                </c:pt>
                <c:pt idx="16">
                  <c:v>285</c:v>
                </c:pt>
                <c:pt idx="17">
                  <c:v>388</c:v>
                </c:pt>
                <c:pt idx="18">
                  <c:v>420</c:v>
                </c:pt>
                <c:pt idx="19">
                  <c:v>348</c:v>
                </c:pt>
                <c:pt idx="20">
                  <c:v>490</c:v>
                </c:pt>
                <c:pt idx="21">
                  <c:v>409</c:v>
                </c:pt>
                <c:pt idx="22">
                  <c:v>485</c:v>
                </c:pt>
                <c:pt idx="23">
                  <c:v>458</c:v>
                </c:pt>
                <c:pt idx="24">
                  <c:v>466</c:v>
                </c:pt>
                <c:pt idx="25">
                  <c:v>258</c:v>
                </c:pt>
                <c:pt idx="26">
                  <c:v>490</c:v>
                </c:pt>
                <c:pt idx="27">
                  <c:v>543</c:v>
                </c:pt>
                <c:pt idx="28">
                  <c:v>520</c:v>
                </c:pt>
                <c:pt idx="29">
                  <c:v>410</c:v>
                </c:pt>
                <c:pt idx="30">
                  <c:v>365</c:v>
                </c:pt>
                <c:pt idx="31">
                  <c:v>135</c:v>
                </c:pt>
                <c:pt idx="32">
                  <c:v>178</c:v>
                </c:pt>
                <c:pt idx="33">
                  <c:v>75</c:v>
                </c:pt>
                <c:pt idx="34">
                  <c:v>147</c:v>
                </c:pt>
                <c:pt idx="35">
                  <c:v>391</c:v>
                </c:pt>
                <c:pt idx="36">
                  <c:v>197</c:v>
                </c:pt>
                <c:pt idx="37">
                  <c:v>391</c:v>
                </c:pt>
                <c:pt idx="38">
                  <c:v>156</c:v>
                </c:pt>
                <c:pt idx="39">
                  <c:v>167</c:v>
                </c:pt>
                <c:pt idx="40">
                  <c:v>241</c:v>
                </c:pt>
                <c:pt idx="41">
                  <c:v>190</c:v>
                </c:pt>
                <c:pt idx="42">
                  <c:v>192</c:v>
                </c:pt>
                <c:pt idx="43">
                  <c:v>242</c:v>
                </c:pt>
                <c:pt idx="44">
                  <c:v>453</c:v>
                </c:pt>
                <c:pt idx="45">
                  <c:v>412</c:v>
                </c:pt>
                <c:pt idx="46">
                  <c:v>307</c:v>
                </c:pt>
                <c:pt idx="47">
                  <c:v>519</c:v>
                </c:pt>
                <c:pt idx="48">
                  <c:v>280</c:v>
                </c:pt>
                <c:pt idx="49">
                  <c:v>425</c:v>
                </c:pt>
                <c:pt idx="50">
                  <c:v>629</c:v>
                </c:pt>
                <c:pt idx="51">
                  <c:v>2202</c:v>
                </c:pt>
                <c:pt idx="52">
                  <c:v>1133</c:v>
                </c:pt>
                <c:pt idx="53">
                  <c:v>592</c:v>
                </c:pt>
                <c:pt idx="54">
                  <c:v>420</c:v>
                </c:pt>
                <c:pt idx="55">
                  <c:v>381</c:v>
                </c:pt>
                <c:pt idx="56">
                  <c:v>404</c:v>
                </c:pt>
                <c:pt idx="57">
                  <c:v>782</c:v>
                </c:pt>
                <c:pt idx="58">
                  <c:v>1073</c:v>
                </c:pt>
                <c:pt idx="59">
                  <c:v>939</c:v>
                </c:pt>
                <c:pt idx="60">
                  <c:v>1018</c:v>
                </c:pt>
                <c:pt idx="61">
                  <c:v>259</c:v>
                </c:pt>
                <c:pt idx="62">
                  <c:v>395</c:v>
                </c:pt>
                <c:pt idx="63">
                  <c:v>438</c:v>
                </c:pt>
                <c:pt idx="64">
                  <c:v>332</c:v>
                </c:pt>
                <c:pt idx="65">
                  <c:v>361</c:v>
                </c:pt>
                <c:pt idx="66">
                  <c:v>334</c:v>
                </c:pt>
                <c:pt idx="67">
                  <c:v>360</c:v>
                </c:pt>
                <c:pt idx="68">
                  <c:v>489</c:v>
                </c:pt>
                <c:pt idx="69">
                  <c:v>291</c:v>
                </c:pt>
                <c:pt idx="70">
                  <c:v>291</c:v>
                </c:pt>
                <c:pt idx="71">
                  <c:v>298</c:v>
                </c:pt>
                <c:pt idx="72">
                  <c:v>359</c:v>
                </c:pt>
                <c:pt idx="73">
                  <c:v>370</c:v>
                </c:pt>
                <c:pt idx="74">
                  <c:v>400</c:v>
                </c:pt>
                <c:pt idx="75">
                  <c:v>334</c:v>
                </c:pt>
                <c:pt idx="76">
                  <c:v>189</c:v>
                </c:pt>
                <c:pt idx="77">
                  <c:v>283</c:v>
                </c:pt>
                <c:pt idx="78">
                  <c:v>211</c:v>
                </c:pt>
                <c:pt idx="79">
                  <c:v>305</c:v>
                </c:pt>
                <c:pt idx="80">
                  <c:v>260</c:v>
                </c:pt>
                <c:pt idx="81">
                  <c:v>299</c:v>
                </c:pt>
                <c:pt idx="82">
                  <c:v>304</c:v>
                </c:pt>
                <c:pt idx="83">
                  <c:v>314</c:v>
                </c:pt>
                <c:pt idx="84">
                  <c:v>159</c:v>
                </c:pt>
                <c:pt idx="85">
                  <c:v>194</c:v>
                </c:pt>
                <c:pt idx="86">
                  <c:v>455</c:v>
                </c:pt>
                <c:pt idx="87">
                  <c:v>261</c:v>
                </c:pt>
                <c:pt idx="88">
                  <c:v>26</c:v>
                </c:pt>
                <c:pt idx="89">
                  <c:v>303</c:v>
                </c:pt>
                <c:pt idx="90">
                  <c:v>406</c:v>
                </c:pt>
                <c:pt idx="91">
                  <c:v>453</c:v>
                </c:pt>
                <c:pt idx="92">
                  <c:v>309</c:v>
                </c:pt>
                <c:pt idx="93">
                  <c:v>321</c:v>
                </c:pt>
                <c:pt idx="94">
                  <c:v>154</c:v>
                </c:pt>
                <c:pt idx="95">
                  <c:v>106</c:v>
                </c:pt>
                <c:pt idx="96">
                  <c:v>141</c:v>
                </c:pt>
                <c:pt idx="97">
                  <c:v>377</c:v>
                </c:pt>
                <c:pt idx="98">
                  <c:v>353</c:v>
                </c:pt>
                <c:pt idx="99">
                  <c:v>339</c:v>
                </c:pt>
                <c:pt idx="100">
                  <c:v>475</c:v>
                </c:pt>
                <c:pt idx="101">
                  <c:v>352</c:v>
                </c:pt>
                <c:pt idx="102">
                  <c:v>345</c:v>
                </c:pt>
                <c:pt idx="103">
                  <c:v>285</c:v>
                </c:pt>
                <c:pt idx="104">
                  <c:v>533</c:v>
                </c:pt>
              </c:numCache>
            </c:numRef>
          </c:val>
          <c:smooth val="0"/>
          <c:extLst>
            <c:ext xmlns:c16="http://schemas.microsoft.com/office/drawing/2014/chart" uri="{C3380CC4-5D6E-409C-BE32-E72D297353CC}">
              <c16:uniqueId val="{00000004-537B-4691-962A-BF2A37217C9C}"/>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Sheet1!$G$2:$G$107</c:f>
              <c:numCache>
                <c:formatCode>General</c:formatCode>
                <c:ptCount val="106"/>
                <c:pt idx="5">
                  <c:v>474</c:v>
                </c:pt>
                <c:pt idx="6">
                  <c:v>620</c:v>
                </c:pt>
                <c:pt idx="7">
                  <c:v>559</c:v>
                </c:pt>
                <c:pt idx="8">
                  <c:v>720</c:v>
                </c:pt>
                <c:pt idx="9">
                  <c:v>581</c:v>
                </c:pt>
                <c:pt idx="10">
                  <c:v>700</c:v>
                </c:pt>
                <c:pt idx="11">
                  <c:v>574</c:v>
                </c:pt>
                <c:pt idx="12">
                  <c:v>602</c:v>
                </c:pt>
                <c:pt idx="13">
                  <c:v>348</c:v>
                </c:pt>
                <c:pt idx="14">
                  <c:v>367</c:v>
                </c:pt>
                <c:pt idx="15">
                  <c:v>251</c:v>
                </c:pt>
                <c:pt idx="16">
                  <c:v>283</c:v>
                </c:pt>
                <c:pt idx="17">
                  <c:v>392</c:v>
                </c:pt>
                <c:pt idx="18">
                  <c:v>417</c:v>
                </c:pt>
                <c:pt idx="19">
                  <c:v>341</c:v>
                </c:pt>
                <c:pt idx="20">
                  <c:v>494</c:v>
                </c:pt>
                <c:pt idx="21">
                  <c:v>410</c:v>
                </c:pt>
                <c:pt idx="22">
                  <c:v>486</c:v>
                </c:pt>
                <c:pt idx="23">
                  <c:v>456</c:v>
                </c:pt>
                <c:pt idx="24">
                  <c:v>469</c:v>
                </c:pt>
                <c:pt idx="25">
                  <c:v>261</c:v>
                </c:pt>
                <c:pt idx="26">
                  <c:v>486</c:v>
                </c:pt>
                <c:pt idx="27">
                  <c:v>539</c:v>
                </c:pt>
                <c:pt idx="28">
                  <c:v>519</c:v>
                </c:pt>
                <c:pt idx="29">
                  <c:v>414</c:v>
                </c:pt>
                <c:pt idx="30">
                  <c:v>371</c:v>
                </c:pt>
                <c:pt idx="31">
                  <c:v>129</c:v>
                </c:pt>
                <c:pt idx="32">
                  <c:v>177</c:v>
                </c:pt>
                <c:pt idx="33">
                  <c:v>78</c:v>
                </c:pt>
                <c:pt idx="34">
                  <c:v>147</c:v>
                </c:pt>
                <c:pt idx="35">
                  <c:v>392</c:v>
                </c:pt>
                <c:pt idx="36">
                  <c:v>198</c:v>
                </c:pt>
                <c:pt idx="37">
                  <c:v>388</c:v>
                </c:pt>
                <c:pt idx="38">
                  <c:v>156</c:v>
                </c:pt>
                <c:pt idx="39">
                  <c:v>167</c:v>
                </c:pt>
                <c:pt idx="40">
                  <c:v>240</c:v>
                </c:pt>
                <c:pt idx="41">
                  <c:v>195</c:v>
                </c:pt>
                <c:pt idx="42">
                  <c:v>182</c:v>
                </c:pt>
                <c:pt idx="43">
                  <c:v>249</c:v>
                </c:pt>
                <c:pt idx="44">
                  <c:v>450</c:v>
                </c:pt>
                <c:pt idx="45">
                  <c:v>414</c:v>
                </c:pt>
                <c:pt idx="46">
                  <c:v>307</c:v>
                </c:pt>
                <c:pt idx="47">
                  <c:v>517</c:v>
                </c:pt>
                <c:pt idx="48">
                  <c:v>267</c:v>
                </c:pt>
                <c:pt idx="49">
                  <c:v>437</c:v>
                </c:pt>
                <c:pt idx="50">
                  <c:v>624</c:v>
                </c:pt>
                <c:pt idx="51">
                  <c:v>2207</c:v>
                </c:pt>
                <c:pt idx="52">
                  <c:v>1135</c:v>
                </c:pt>
                <c:pt idx="53">
                  <c:v>592</c:v>
                </c:pt>
                <c:pt idx="54">
                  <c:v>418</c:v>
                </c:pt>
                <c:pt idx="55">
                  <c:v>382</c:v>
                </c:pt>
                <c:pt idx="56">
                  <c:v>399</c:v>
                </c:pt>
                <c:pt idx="57">
                  <c:v>784</c:v>
                </c:pt>
                <c:pt idx="58">
                  <c:v>1076</c:v>
                </c:pt>
                <c:pt idx="59">
                  <c:v>939</c:v>
                </c:pt>
                <c:pt idx="60">
                  <c:v>1018</c:v>
                </c:pt>
                <c:pt idx="61">
                  <c:v>259</c:v>
                </c:pt>
                <c:pt idx="62">
                  <c:v>396</c:v>
                </c:pt>
                <c:pt idx="63">
                  <c:v>436</c:v>
                </c:pt>
                <c:pt idx="64">
                  <c:v>336</c:v>
                </c:pt>
                <c:pt idx="65">
                  <c:v>360</c:v>
                </c:pt>
                <c:pt idx="66">
                  <c:v>337</c:v>
                </c:pt>
                <c:pt idx="67">
                  <c:v>357</c:v>
                </c:pt>
                <c:pt idx="68">
                  <c:v>483</c:v>
                </c:pt>
                <c:pt idx="69">
                  <c:v>299</c:v>
                </c:pt>
                <c:pt idx="70">
                  <c:v>294</c:v>
                </c:pt>
                <c:pt idx="71">
                  <c:v>295</c:v>
                </c:pt>
                <c:pt idx="72">
                  <c:v>351</c:v>
                </c:pt>
                <c:pt idx="73">
                  <c:v>377</c:v>
                </c:pt>
                <c:pt idx="74">
                  <c:v>397</c:v>
                </c:pt>
                <c:pt idx="75">
                  <c:v>338</c:v>
                </c:pt>
                <c:pt idx="76">
                  <c:v>189</c:v>
                </c:pt>
                <c:pt idx="77">
                  <c:v>282</c:v>
                </c:pt>
                <c:pt idx="78">
                  <c:v>212</c:v>
                </c:pt>
                <c:pt idx="79">
                  <c:v>306</c:v>
                </c:pt>
                <c:pt idx="80">
                  <c:v>253</c:v>
                </c:pt>
                <c:pt idx="81">
                  <c:v>303</c:v>
                </c:pt>
                <c:pt idx="82">
                  <c:v>302</c:v>
                </c:pt>
                <c:pt idx="83">
                  <c:v>319</c:v>
                </c:pt>
                <c:pt idx="84">
                  <c:v>155</c:v>
                </c:pt>
                <c:pt idx="85">
                  <c:v>316</c:v>
                </c:pt>
                <c:pt idx="86">
                  <c:v>332</c:v>
                </c:pt>
                <c:pt idx="87">
                  <c:v>263</c:v>
                </c:pt>
                <c:pt idx="88">
                  <c:v>24</c:v>
                </c:pt>
                <c:pt idx="89">
                  <c:v>305</c:v>
                </c:pt>
                <c:pt idx="90">
                  <c:v>404</c:v>
                </c:pt>
                <c:pt idx="91">
                  <c:v>453</c:v>
                </c:pt>
                <c:pt idx="92">
                  <c:v>315</c:v>
                </c:pt>
                <c:pt idx="93">
                  <c:v>319</c:v>
                </c:pt>
                <c:pt idx="94">
                  <c:v>154</c:v>
                </c:pt>
                <c:pt idx="95">
                  <c:v>105</c:v>
                </c:pt>
                <c:pt idx="96">
                  <c:v>142</c:v>
                </c:pt>
                <c:pt idx="97">
                  <c:v>377</c:v>
                </c:pt>
                <c:pt idx="98">
                  <c:v>351</c:v>
                </c:pt>
                <c:pt idx="99">
                  <c:v>334</c:v>
                </c:pt>
                <c:pt idx="100">
                  <c:v>484</c:v>
                </c:pt>
                <c:pt idx="101">
                  <c:v>350</c:v>
                </c:pt>
                <c:pt idx="102">
                  <c:v>345</c:v>
                </c:pt>
                <c:pt idx="103">
                  <c:v>282</c:v>
                </c:pt>
                <c:pt idx="104">
                  <c:v>533</c:v>
                </c:pt>
              </c:numCache>
            </c:numRef>
          </c:val>
          <c:smooth val="0"/>
          <c:extLst>
            <c:ext xmlns:c16="http://schemas.microsoft.com/office/drawing/2014/chart" uri="{C3380CC4-5D6E-409C-BE32-E72D297353CC}">
              <c16:uniqueId val="{00000005-537B-4691-962A-BF2A37217C9C}"/>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Sheet1!$H$2:$H$107</c:f>
              <c:numCache>
                <c:formatCode>General</c:formatCode>
                <c:ptCount val="106"/>
                <c:pt idx="5">
                  <c:v>479</c:v>
                </c:pt>
                <c:pt idx="6">
                  <c:v>621</c:v>
                </c:pt>
                <c:pt idx="7">
                  <c:v>559</c:v>
                </c:pt>
                <c:pt idx="8">
                  <c:v>721</c:v>
                </c:pt>
                <c:pt idx="9">
                  <c:v>581</c:v>
                </c:pt>
                <c:pt idx="10">
                  <c:v>698</c:v>
                </c:pt>
                <c:pt idx="11">
                  <c:v>576</c:v>
                </c:pt>
                <c:pt idx="12">
                  <c:v>601</c:v>
                </c:pt>
                <c:pt idx="13">
                  <c:v>348</c:v>
                </c:pt>
                <c:pt idx="14">
                  <c:v>366</c:v>
                </c:pt>
                <c:pt idx="15">
                  <c:v>250</c:v>
                </c:pt>
                <c:pt idx="16">
                  <c:v>284</c:v>
                </c:pt>
                <c:pt idx="17">
                  <c:v>389</c:v>
                </c:pt>
                <c:pt idx="18">
                  <c:v>420</c:v>
                </c:pt>
                <c:pt idx="19">
                  <c:v>341</c:v>
                </c:pt>
                <c:pt idx="20">
                  <c:v>495</c:v>
                </c:pt>
                <c:pt idx="21">
                  <c:v>411</c:v>
                </c:pt>
                <c:pt idx="22">
                  <c:v>485</c:v>
                </c:pt>
                <c:pt idx="23">
                  <c:v>455</c:v>
                </c:pt>
                <c:pt idx="24">
                  <c:v>469</c:v>
                </c:pt>
                <c:pt idx="25">
                  <c:v>259</c:v>
                </c:pt>
                <c:pt idx="26">
                  <c:v>488</c:v>
                </c:pt>
                <c:pt idx="27">
                  <c:v>537</c:v>
                </c:pt>
                <c:pt idx="28">
                  <c:v>526</c:v>
                </c:pt>
                <c:pt idx="29">
                  <c:v>409</c:v>
                </c:pt>
                <c:pt idx="30">
                  <c:v>367</c:v>
                </c:pt>
                <c:pt idx="31">
                  <c:v>135</c:v>
                </c:pt>
                <c:pt idx="32">
                  <c:v>175</c:v>
                </c:pt>
                <c:pt idx="33">
                  <c:v>77</c:v>
                </c:pt>
                <c:pt idx="34">
                  <c:v>149</c:v>
                </c:pt>
                <c:pt idx="35">
                  <c:v>391</c:v>
                </c:pt>
                <c:pt idx="36">
                  <c:v>197</c:v>
                </c:pt>
                <c:pt idx="37">
                  <c:v>390</c:v>
                </c:pt>
                <c:pt idx="38">
                  <c:v>152</c:v>
                </c:pt>
                <c:pt idx="39">
                  <c:v>170</c:v>
                </c:pt>
                <c:pt idx="40">
                  <c:v>240</c:v>
                </c:pt>
                <c:pt idx="41">
                  <c:v>193</c:v>
                </c:pt>
                <c:pt idx="42">
                  <c:v>185</c:v>
                </c:pt>
                <c:pt idx="43">
                  <c:v>247</c:v>
                </c:pt>
                <c:pt idx="44">
                  <c:v>454</c:v>
                </c:pt>
                <c:pt idx="45">
                  <c:v>411</c:v>
                </c:pt>
                <c:pt idx="46">
                  <c:v>304</c:v>
                </c:pt>
                <c:pt idx="47">
                  <c:v>522</c:v>
                </c:pt>
                <c:pt idx="48">
                  <c:v>275</c:v>
                </c:pt>
                <c:pt idx="49">
                  <c:v>429</c:v>
                </c:pt>
                <c:pt idx="50">
                  <c:v>626</c:v>
                </c:pt>
                <c:pt idx="51">
                  <c:v>2206</c:v>
                </c:pt>
                <c:pt idx="52">
                  <c:v>1132</c:v>
                </c:pt>
                <c:pt idx="53">
                  <c:v>595</c:v>
                </c:pt>
                <c:pt idx="54">
                  <c:v>417</c:v>
                </c:pt>
                <c:pt idx="55">
                  <c:v>379</c:v>
                </c:pt>
                <c:pt idx="56">
                  <c:v>408</c:v>
                </c:pt>
                <c:pt idx="57">
                  <c:v>782</c:v>
                </c:pt>
                <c:pt idx="58">
                  <c:v>1073</c:v>
                </c:pt>
                <c:pt idx="59">
                  <c:v>938</c:v>
                </c:pt>
                <c:pt idx="60">
                  <c:v>1018</c:v>
                </c:pt>
                <c:pt idx="61">
                  <c:v>261</c:v>
                </c:pt>
                <c:pt idx="62">
                  <c:v>394</c:v>
                </c:pt>
                <c:pt idx="63">
                  <c:v>436</c:v>
                </c:pt>
                <c:pt idx="64">
                  <c:v>335</c:v>
                </c:pt>
                <c:pt idx="65">
                  <c:v>360</c:v>
                </c:pt>
                <c:pt idx="66">
                  <c:v>333</c:v>
                </c:pt>
                <c:pt idx="67">
                  <c:v>358</c:v>
                </c:pt>
                <c:pt idx="68">
                  <c:v>490</c:v>
                </c:pt>
                <c:pt idx="69">
                  <c:v>293</c:v>
                </c:pt>
                <c:pt idx="70">
                  <c:v>292</c:v>
                </c:pt>
                <c:pt idx="71">
                  <c:v>297</c:v>
                </c:pt>
                <c:pt idx="72">
                  <c:v>353</c:v>
                </c:pt>
                <c:pt idx="73">
                  <c:v>373</c:v>
                </c:pt>
                <c:pt idx="74">
                  <c:v>402</c:v>
                </c:pt>
                <c:pt idx="75">
                  <c:v>338</c:v>
                </c:pt>
                <c:pt idx="76">
                  <c:v>185</c:v>
                </c:pt>
                <c:pt idx="77">
                  <c:v>283</c:v>
                </c:pt>
                <c:pt idx="78">
                  <c:v>213</c:v>
                </c:pt>
                <c:pt idx="79">
                  <c:v>304</c:v>
                </c:pt>
                <c:pt idx="80">
                  <c:v>256</c:v>
                </c:pt>
                <c:pt idx="81">
                  <c:v>300</c:v>
                </c:pt>
                <c:pt idx="82">
                  <c:v>303</c:v>
                </c:pt>
                <c:pt idx="83">
                  <c:v>319</c:v>
                </c:pt>
                <c:pt idx="84">
                  <c:v>157</c:v>
                </c:pt>
                <c:pt idx="85">
                  <c:v>314</c:v>
                </c:pt>
                <c:pt idx="86">
                  <c:v>333</c:v>
                </c:pt>
                <c:pt idx="87">
                  <c:v>262</c:v>
                </c:pt>
                <c:pt idx="88">
                  <c:v>29</c:v>
                </c:pt>
                <c:pt idx="89">
                  <c:v>300</c:v>
                </c:pt>
                <c:pt idx="90">
                  <c:v>409</c:v>
                </c:pt>
                <c:pt idx="91">
                  <c:v>450</c:v>
                </c:pt>
                <c:pt idx="92">
                  <c:v>311</c:v>
                </c:pt>
                <c:pt idx="93">
                  <c:v>321</c:v>
                </c:pt>
                <c:pt idx="94">
                  <c:v>154</c:v>
                </c:pt>
                <c:pt idx="95">
                  <c:v>106</c:v>
                </c:pt>
                <c:pt idx="96">
                  <c:v>140</c:v>
                </c:pt>
                <c:pt idx="97">
                  <c:v>378</c:v>
                </c:pt>
                <c:pt idx="98">
                  <c:v>352</c:v>
                </c:pt>
                <c:pt idx="99">
                  <c:v>336</c:v>
                </c:pt>
                <c:pt idx="100">
                  <c:v>479</c:v>
                </c:pt>
                <c:pt idx="101">
                  <c:v>352</c:v>
                </c:pt>
                <c:pt idx="102">
                  <c:v>345</c:v>
                </c:pt>
                <c:pt idx="103">
                  <c:v>282</c:v>
                </c:pt>
                <c:pt idx="104">
                  <c:v>536</c:v>
                </c:pt>
              </c:numCache>
            </c:numRef>
          </c:val>
          <c:smooth val="0"/>
          <c:extLst>
            <c:ext xmlns:c16="http://schemas.microsoft.com/office/drawing/2014/chart" uri="{C3380CC4-5D6E-409C-BE32-E72D297353CC}">
              <c16:uniqueId val="{00000006-537B-4691-962A-BF2A37217C9C}"/>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Sheet1!$I$2:$I$107</c:f>
              <c:numCache>
                <c:formatCode>General</c:formatCode>
                <c:ptCount val="106"/>
                <c:pt idx="57">
                  <c:v>752</c:v>
                </c:pt>
                <c:pt idx="58">
                  <c:v>1073</c:v>
                </c:pt>
                <c:pt idx="59">
                  <c:v>939</c:v>
                </c:pt>
                <c:pt idx="60">
                  <c:v>1018</c:v>
                </c:pt>
                <c:pt idx="61">
                  <c:v>260</c:v>
                </c:pt>
                <c:pt idx="62">
                  <c:v>394</c:v>
                </c:pt>
                <c:pt idx="63">
                  <c:v>437</c:v>
                </c:pt>
                <c:pt idx="64">
                  <c:v>334</c:v>
                </c:pt>
                <c:pt idx="65">
                  <c:v>360</c:v>
                </c:pt>
                <c:pt idx="66">
                  <c:v>333</c:v>
                </c:pt>
                <c:pt idx="67">
                  <c:v>361</c:v>
                </c:pt>
                <c:pt idx="68">
                  <c:v>487</c:v>
                </c:pt>
                <c:pt idx="69">
                  <c:v>291</c:v>
                </c:pt>
                <c:pt idx="70">
                  <c:v>294</c:v>
                </c:pt>
                <c:pt idx="71">
                  <c:v>297</c:v>
                </c:pt>
                <c:pt idx="72">
                  <c:v>356</c:v>
                </c:pt>
                <c:pt idx="73">
                  <c:v>372</c:v>
                </c:pt>
                <c:pt idx="74">
                  <c:v>401</c:v>
                </c:pt>
                <c:pt idx="75">
                  <c:v>335</c:v>
                </c:pt>
                <c:pt idx="76">
                  <c:v>188</c:v>
                </c:pt>
                <c:pt idx="77">
                  <c:v>283</c:v>
                </c:pt>
                <c:pt idx="78">
                  <c:v>210</c:v>
                </c:pt>
                <c:pt idx="79">
                  <c:v>306</c:v>
                </c:pt>
                <c:pt idx="80">
                  <c:v>258</c:v>
                </c:pt>
                <c:pt idx="81">
                  <c:v>301</c:v>
                </c:pt>
                <c:pt idx="82">
                  <c:v>302</c:v>
                </c:pt>
                <c:pt idx="83">
                  <c:v>317</c:v>
                </c:pt>
                <c:pt idx="84">
                  <c:v>157</c:v>
                </c:pt>
                <c:pt idx="85">
                  <c:v>315</c:v>
                </c:pt>
                <c:pt idx="86">
                  <c:v>334</c:v>
                </c:pt>
                <c:pt idx="87">
                  <c:v>260</c:v>
                </c:pt>
                <c:pt idx="88">
                  <c:v>27</c:v>
                </c:pt>
                <c:pt idx="89">
                  <c:v>303</c:v>
                </c:pt>
                <c:pt idx="90">
                  <c:v>408</c:v>
                </c:pt>
                <c:pt idx="91">
                  <c:v>451</c:v>
                </c:pt>
                <c:pt idx="92">
                  <c:v>310</c:v>
                </c:pt>
                <c:pt idx="93">
                  <c:v>321</c:v>
                </c:pt>
                <c:pt idx="94">
                  <c:v>155</c:v>
                </c:pt>
                <c:pt idx="95">
                  <c:v>105</c:v>
                </c:pt>
                <c:pt idx="96">
                  <c:v>141</c:v>
                </c:pt>
                <c:pt idx="97">
                  <c:v>377</c:v>
                </c:pt>
                <c:pt idx="98">
                  <c:v>353</c:v>
                </c:pt>
                <c:pt idx="99">
                  <c:v>339</c:v>
                </c:pt>
                <c:pt idx="100">
                  <c:v>475</c:v>
                </c:pt>
                <c:pt idx="101">
                  <c:v>351</c:v>
                </c:pt>
                <c:pt idx="102">
                  <c:v>346</c:v>
                </c:pt>
                <c:pt idx="103">
                  <c:v>282</c:v>
                </c:pt>
                <c:pt idx="104">
                  <c:v>536</c:v>
                </c:pt>
              </c:numCache>
            </c:numRef>
          </c:val>
          <c:smooth val="0"/>
          <c:extLst>
            <c:ext xmlns:c16="http://schemas.microsoft.com/office/drawing/2014/chart" uri="{C3380CC4-5D6E-409C-BE32-E72D297353CC}">
              <c16:uniqueId val="{00000007-537B-4691-962A-BF2A37217C9C}"/>
            </c:ext>
          </c:extLst>
        </c:ser>
        <c:dLbls>
          <c:showLegendKey val="0"/>
          <c:showVal val="0"/>
          <c:showCatName val="0"/>
          <c:showSerName val="0"/>
          <c:showPercent val="0"/>
          <c:showBubbleSize val="0"/>
        </c:dLbls>
        <c:smooth val="0"/>
        <c:axId val="426991256"/>
        <c:axId val="426986664"/>
      </c:lineChart>
      <c:dateAx>
        <c:axId val="42699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986664"/>
        <c:crosses val="autoZero"/>
        <c:auto val="1"/>
        <c:lblOffset val="100"/>
        <c:baseTimeUnit val="days"/>
      </c:dateAx>
      <c:valAx>
        <c:axId val="42698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99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34728</c:v>
                </c:pt>
                <c:pt idx="1">
                  <c:v>9669</c:v>
                </c:pt>
                <c:pt idx="2">
                  <c:v>43101</c:v>
                </c:pt>
                <c:pt idx="3">
                  <c:v>86988</c:v>
                </c:pt>
                <c:pt idx="4">
                  <c:v>75076</c:v>
                </c:pt>
                <c:pt idx="5">
                  <c:v>64706</c:v>
                </c:pt>
                <c:pt idx="6">
                  <c:v>67477</c:v>
                </c:pt>
                <c:pt idx="7">
                  <c:v>58736</c:v>
                </c:pt>
                <c:pt idx="8">
                  <c:v>27008</c:v>
                </c:pt>
                <c:pt idx="9">
                  <c:v>7182</c:v>
                </c:pt>
                <c:pt idx="10">
                  <c:v>10022</c:v>
                </c:pt>
                <c:pt idx="11">
                  <c:v>8563</c:v>
                </c:pt>
                <c:pt idx="12">
                  <c:v>7521</c:v>
                </c:pt>
                <c:pt idx="13">
                  <c:v>22519</c:v>
                </c:pt>
                <c:pt idx="14">
                  <c:v>55967</c:v>
                </c:pt>
                <c:pt idx="15">
                  <c:v>24745</c:v>
                </c:pt>
                <c:pt idx="16">
                  <c:v>7109</c:v>
                </c:pt>
                <c:pt idx="17">
                  <c:v>7846</c:v>
                </c:pt>
                <c:pt idx="18">
                  <c:v>11261</c:v>
                </c:pt>
                <c:pt idx="19">
                  <c:v>26054</c:v>
                </c:pt>
                <c:pt idx="20">
                  <c:v>23452</c:v>
                </c:pt>
                <c:pt idx="21">
                  <c:v>18661</c:v>
                </c:pt>
                <c:pt idx="22">
                  <c:v>13132</c:v>
                </c:pt>
                <c:pt idx="23">
                  <c:v>11632</c:v>
                </c:pt>
                <c:pt idx="24">
                  <c:v>29695</c:v>
                </c:pt>
                <c:pt idx="25">
                  <c:v>48383</c:v>
                </c:pt>
                <c:pt idx="26">
                  <c:v>21610</c:v>
                </c:pt>
                <c:pt idx="27">
                  <c:v>8721</c:v>
                </c:pt>
                <c:pt idx="28">
                  <c:v>5717</c:v>
                </c:pt>
                <c:pt idx="29">
                  <c:v>23376</c:v>
                </c:pt>
                <c:pt idx="30">
                  <c:v>10049</c:v>
                </c:pt>
                <c:pt idx="31">
                  <c:v>20767</c:v>
                </c:pt>
                <c:pt idx="32">
                  <c:v>15628</c:v>
                </c:pt>
                <c:pt idx="33">
                  <c:v>10979</c:v>
                </c:pt>
                <c:pt idx="34">
                  <c:v>10758</c:v>
                </c:pt>
                <c:pt idx="35">
                  <c:v>17434</c:v>
                </c:pt>
                <c:pt idx="36">
                  <c:v>64520</c:v>
                </c:pt>
                <c:pt idx="37">
                  <c:v>42817</c:v>
                </c:pt>
                <c:pt idx="38">
                  <c:v>67365</c:v>
                </c:pt>
                <c:pt idx="39">
                  <c:v>83807</c:v>
                </c:pt>
                <c:pt idx="40">
                  <c:v>70898</c:v>
                </c:pt>
                <c:pt idx="41">
                  <c:v>105607</c:v>
                </c:pt>
                <c:pt idx="42">
                  <c:v>56576</c:v>
                </c:pt>
                <c:pt idx="43">
                  <c:v>12123</c:v>
                </c:pt>
                <c:pt idx="44">
                  <c:v>33379</c:v>
                </c:pt>
                <c:pt idx="45">
                  <c:v>115998</c:v>
                </c:pt>
                <c:pt idx="46">
                  <c:v>92771</c:v>
                </c:pt>
                <c:pt idx="47">
                  <c:v>30992</c:v>
                </c:pt>
                <c:pt idx="48">
                  <c:v>93031</c:v>
                </c:pt>
                <c:pt idx="49">
                  <c:v>87762</c:v>
                </c:pt>
                <c:pt idx="50">
                  <c:v>54625</c:v>
                </c:pt>
                <c:pt idx="51">
                  <c:v>25274</c:v>
                </c:pt>
                <c:pt idx="52">
                  <c:v>11926</c:v>
                </c:pt>
                <c:pt idx="53">
                  <c:v>59319</c:v>
                </c:pt>
                <c:pt idx="54">
                  <c:v>61862</c:v>
                </c:pt>
                <c:pt idx="55">
                  <c:v>51072</c:v>
                </c:pt>
                <c:pt idx="56">
                  <c:v>43142</c:v>
                </c:pt>
                <c:pt idx="57">
                  <c:v>158754</c:v>
                </c:pt>
                <c:pt idx="58">
                  <c:v>253484</c:v>
                </c:pt>
                <c:pt idx="59">
                  <c:v>186860</c:v>
                </c:pt>
                <c:pt idx="60">
                  <c:v>83613</c:v>
                </c:pt>
                <c:pt idx="61">
                  <c:v>45070</c:v>
                </c:pt>
                <c:pt idx="62">
                  <c:v>12339</c:v>
                </c:pt>
                <c:pt idx="63">
                  <c:v>45860</c:v>
                </c:pt>
                <c:pt idx="64">
                  <c:v>54525</c:v>
                </c:pt>
                <c:pt idx="65">
                  <c:v>25555</c:v>
                </c:pt>
                <c:pt idx="66">
                  <c:v>6837</c:v>
                </c:pt>
                <c:pt idx="67">
                  <c:v>84665</c:v>
                </c:pt>
                <c:pt idx="68">
                  <c:v>111615</c:v>
                </c:pt>
                <c:pt idx="69">
                  <c:v>119238</c:v>
                </c:pt>
                <c:pt idx="70">
                  <c:v>81671</c:v>
                </c:pt>
                <c:pt idx="71">
                  <c:v>145906</c:v>
                </c:pt>
                <c:pt idx="72">
                  <c:v>155106</c:v>
                </c:pt>
                <c:pt idx="73">
                  <c:v>103042</c:v>
                </c:pt>
                <c:pt idx="74">
                  <c:v>124652</c:v>
                </c:pt>
                <c:pt idx="75">
                  <c:v>141029</c:v>
                </c:pt>
                <c:pt idx="76">
                  <c:v>136628</c:v>
                </c:pt>
                <c:pt idx="77">
                  <c:v>97243</c:v>
                </c:pt>
                <c:pt idx="78">
                  <c:v>62431</c:v>
                </c:pt>
                <c:pt idx="79">
                  <c:v>18254</c:v>
                </c:pt>
                <c:pt idx="80">
                  <c:v>74078</c:v>
                </c:pt>
                <c:pt idx="81">
                  <c:v>78819</c:v>
                </c:pt>
                <c:pt idx="82">
                  <c:v>43054</c:v>
                </c:pt>
                <c:pt idx="83">
                  <c:v>91812</c:v>
                </c:pt>
                <c:pt idx="84">
                  <c:v>115710</c:v>
                </c:pt>
                <c:pt idx="85">
                  <c:v>272087</c:v>
                </c:pt>
                <c:pt idx="86">
                  <c:v>219678</c:v>
                </c:pt>
                <c:pt idx="87">
                  <c:v>185138</c:v>
                </c:pt>
                <c:pt idx="88">
                  <c:v>139154</c:v>
                </c:pt>
                <c:pt idx="89">
                  <c:v>123489</c:v>
                </c:pt>
                <c:pt idx="90">
                  <c:v>59745</c:v>
                </c:pt>
                <c:pt idx="91">
                  <c:v>8250</c:v>
                </c:pt>
                <c:pt idx="92">
                  <c:v>62764</c:v>
                </c:pt>
                <c:pt idx="93">
                  <c:v>48511</c:v>
                </c:pt>
                <c:pt idx="94">
                  <c:v>51957</c:v>
                </c:pt>
                <c:pt idx="95">
                  <c:v>87866</c:v>
                </c:pt>
                <c:pt idx="96">
                  <c:v>108466</c:v>
                </c:pt>
                <c:pt idx="97">
                  <c:v>50172</c:v>
                </c:pt>
                <c:pt idx="98">
                  <c:v>15062</c:v>
                </c:pt>
                <c:pt idx="99">
                  <c:v>12364</c:v>
                </c:pt>
                <c:pt idx="100">
                  <c:v>51659</c:v>
                </c:pt>
                <c:pt idx="101">
                  <c:v>45376</c:v>
                </c:pt>
                <c:pt idx="102">
                  <c:v>13411</c:v>
                </c:pt>
                <c:pt idx="103">
                  <c:v>40573</c:v>
                </c:pt>
                <c:pt idx="104">
                  <c:v>77739</c:v>
                </c:pt>
                <c:pt idx="105">
                  <c:v>0</c:v>
                </c:pt>
              </c:numCache>
            </c:numRef>
          </c:val>
          <c:smooth val="0"/>
          <c:extLst>
            <c:ext xmlns:c16="http://schemas.microsoft.com/office/drawing/2014/chart" uri="{C3380CC4-5D6E-409C-BE32-E72D297353CC}">
              <c16:uniqueId val="{00000000-0506-4FC3-A856-A1CCD5B5DCB7}"/>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10314</c:v>
                </c:pt>
                <c:pt idx="1">
                  <c:v>3589</c:v>
                </c:pt>
                <c:pt idx="2">
                  <c:v>3279</c:v>
                </c:pt>
                <c:pt idx="3">
                  <c:v>14627</c:v>
                </c:pt>
                <c:pt idx="4">
                  <c:v>13250</c:v>
                </c:pt>
                <c:pt idx="5">
                  <c:v>3708</c:v>
                </c:pt>
                <c:pt idx="6">
                  <c:v>1765</c:v>
                </c:pt>
                <c:pt idx="7">
                  <c:v>9281</c:v>
                </c:pt>
                <c:pt idx="8">
                  <c:v>11067</c:v>
                </c:pt>
                <c:pt idx="9">
                  <c:v>4806</c:v>
                </c:pt>
                <c:pt idx="10">
                  <c:v>2264</c:v>
                </c:pt>
                <c:pt idx="11">
                  <c:v>10743</c:v>
                </c:pt>
                <c:pt idx="12">
                  <c:v>2190</c:v>
                </c:pt>
                <c:pt idx="13">
                  <c:v>13251</c:v>
                </c:pt>
                <c:pt idx="14">
                  <c:v>8903</c:v>
                </c:pt>
                <c:pt idx="15">
                  <c:v>7910</c:v>
                </c:pt>
                <c:pt idx="16">
                  <c:v>3159</c:v>
                </c:pt>
                <c:pt idx="17">
                  <c:v>1438</c:v>
                </c:pt>
                <c:pt idx="18">
                  <c:v>7634</c:v>
                </c:pt>
                <c:pt idx="19">
                  <c:v>7681</c:v>
                </c:pt>
                <c:pt idx="20">
                  <c:v>7755</c:v>
                </c:pt>
                <c:pt idx="21">
                  <c:v>2807</c:v>
                </c:pt>
                <c:pt idx="22">
                  <c:v>6046</c:v>
                </c:pt>
                <c:pt idx="23">
                  <c:v>2149</c:v>
                </c:pt>
                <c:pt idx="24">
                  <c:v>1823</c:v>
                </c:pt>
                <c:pt idx="25">
                  <c:v>1707</c:v>
                </c:pt>
                <c:pt idx="26">
                  <c:v>397</c:v>
                </c:pt>
                <c:pt idx="27">
                  <c:v>5735</c:v>
                </c:pt>
                <c:pt idx="28">
                  <c:v>5881</c:v>
                </c:pt>
                <c:pt idx="29">
                  <c:v>1266</c:v>
                </c:pt>
                <c:pt idx="30">
                  <c:v>2036</c:v>
                </c:pt>
                <c:pt idx="31">
                  <c:v>1090</c:v>
                </c:pt>
                <c:pt idx="32">
                  <c:v>800</c:v>
                </c:pt>
                <c:pt idx="33">
                  <c:v>8680</c:v>
                </c:pt>
                <c:pt idx="34">
                  <c:v>9102</c:v>
                </c:pt>
                <c:pt idx="35">
                  <c:v>2301</c:v>
                </c:pt>
                <c:pt idx="36">
                  <c:v>6898</c:v>
                </c:pt>
                <c:pt idx="37">
                  <c:v>1608</c:v>
                </c:pt>
                <c:pt idx="38">
                  <c:v>1019</c:v>
                </c:pt>
                <c:pt idx="39">
                  <c:v>5168</c:v>
                </c:pt>
                <c:pt idx="40">
                  <c:v>1314</c:v>
                </c:pt>
                <c:pt idx="41">
                  <c:v>4827</c:v>
                </c:pt>
                <c:pt idx="42">
                  <c:v>6057</c:v>
                </c:pt>
                <c:pt idx="43">
                  <c:v>8049</c:v>
                </c:pt>
                <c:pt idx="44">
                  <c:v>2734</c:v>
                </c:pt>
                <c:pt idx="45">
                  <c:v>1695</c:v>
                </c:pt>
                <c:pt idx="46">
                  <c:v>6045</c:v>
                </c:pt>
                <c:pt idx="47">
                  <c:v>1923</c:v>
                </c:pt>
                <c:pt idx="48">
                  <c:v>572</c:v>
                </c:pt>
                <c:pt idx="49">
                  <c:v>417</c:v>
                </c:pt>
                <c:pt idx="50">
                  <c:v>225</c:v>
                </c:pt>
                <c:pt idx="51">
                  <c:v>157</c:v>
                </c:pt>
                <c:pt idx="52">
                  <c:v>163</c:v>
                </c:pt>
                <c:pt idx="53">
                  <c:v>7728</c:v>
                </c:pt>
                <c:pt idx="54">
                  <c:v>12634</c:v>
                </c:pt>
                <c:pt idx="55">
                  <c:v>10169</c:v>
                </c:pt>
                <c:pt idx="56">
                  <c:v>6344</c:v>
                </c:pt>
                <c:pt idx="57">
                  <c:v>23266</c:v>
                </c:pt>
                <c:pt idx="58">
                  <c:v>25438</c:v>
                </c:pt>
                <c:pt idx="59">
                  <c:v>50754</c:v>
                </c:pt>
                <c:pt idx="60">
                  <c:v>43150</c:v>
                </c:pt>
                <c:pt idx="61">
                  <c:v>2549</c:v>
                </c:pt>
                <c:pt idx="62">
                  <c:v>110799</c:v>
                </c:pt>
                <c:pt idx="63">
                  <c:v>160083</c:v>
                </c:pt>
                <c:pt idx="64">
                  <c:v>468845</c:v>
                </c:pt>
                <c:pt idx="65">
                  <c:v>117809</c:v>
                </c:pt>
                <c:pt idx="66">
                  <c:v>151928</c:v>
                </c:pt>
                <c:pt idx="67">
                  <c:v>32664</c:v>
                </c:pt>
                <c:pt idx="68">
                  <c:v>413</c:v>
                </c:pt>
                <c:pt idx="69">
                  <c:v>135697</c:v>
                </c:pt>
                <c:pt idx="70">
                  <c:v>71642</c:v>
                </c:pt>
                <c:pt idx="71">
                  <c:v>7588</c:v>
                </c:pt>
                <c:pt idx="72">
                  <c:v>3601</c:v>
                </c:pt>
                <c:pt idx="73">
                  <c:v>2152</c:v>
                </c:pt>
                <c:pt idx="74">
                  <c:v>5822</c:v>
                </c:pt>
                <c:pt idx="75">
                  <c:v>740</c:v>
                </c:pt>
                <c:pt idx="76">
                  <c:v>6983</c:v>
                </c:pt>
                <c:pt idx="77">
                  <c:v>1964</c:v>
                </c:pt>
                <c:pt idx="78">
                  <c:v>8127</c:v>
                </c:pt>
                <c:pt idx="79">
                  <c:v>2634</c:v>
                </c:pt>
                <c:pt idx="80">
                  <c:v>1140</c:v>
                </c:pt>
                <c:pt idx="81">
                  <c:v>915</c:v>
                </c:pt>
                <c:pt idx="82">
                  <c:v>218</c:v>
                </c:pt>
                <c:pt idx="83">
                  <c:v>57780</c:v>
                </c:pt>
                <c:pt idx="84">
                  <c:v>64176</c:v>
                </c:pt>
                <c:pt idx="85">
                  <c:v>62966</c:v>
                </c:pt>
                <c:pt idx="86">
                  <c:v>62349</c:v>
                </c:pt>
                <c:pt idx="87">
                  <c:v>4551</c:v>
                </c:pt>
                <c:pt idx="88">
                  <c:v>1351</c:v>
                </c:pt>
                <c:pt idx="89">
                  <c:v>389</c:v>
                </c:pt>
                <c:pt idx="90">
                  <c:v>151</c:v>
                </c:pt>
                <c:pt idx="91">
                  <c:v>10155</c:v>
                </c:pt>
                <c:pt idx="92">
                  <c:v>16692</c:v>
                </c:pt>
                <c:pt idx="93">
                  <c:v>5728</c:v>
                </c:pt>
                <c:pt idx="94">
                  <c:v>2950</c:v>
                </c:pt>
                <c:pt idx="95">
                  <c:v>9315</c:v>
                </c:pt>
                <c:pt idx="96">
                  <c:v>54841</c:v>
                </c:pt>
                <c:pt idx="97">
                  <c:v>71899</c:v>
                </c:pt>
                <c:pt idx="98">
                  <c:v>67157</c:v>
                </c:pt>
                <c:pt idx="99">
                  <c:v>69302</c:v>
                </c:pt>
                <c:pt idx="100">
                  <c:v>63184</c:v>
                </c:pt>
                <c:pt idx="101">
                  <c:v>75200</c:v>
                </c:pt>
                <c:pt idx="102">
                  <c:v>64489</c:v>
                </c:pt>
                <c:pt idx="103">
                  <c:v>64445</c:v>
                </c:pt>
                <c:pt idx="104">
                  <c:v>24961</c:v>
                </c:pt>
                <c:pt idx="105">
                  <c:v>0</c:v>
                </c:pt>
              </c:numCache>
            </c:numRef>
          </c:val>
          <c:smooth val="0"/>
          <c:extLst>
            <c:ext xmlns:c16="http://schemas.microsoft.com/office/drawing/2014/chart" uri="{C3380CC4-5D6E-409C-BE32-E72D297353CC}">
              <c16:uniqueId val="{00000001-0506-4FC3-A856-A1CCD5B5DCB7}"/>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16506</c:v>
                </c:pt>
                <c:pt idx="1">
                  <c:v>12032</c:v>
                </c:pt>
                <c:pt idx="2">
                  <c:v>371</c:v>
                </c:pt>
                <c:pt idx="3">
                  <c:v>291</c:v>
                </c:pt>
                <c:pt idx="4">
                  <c:v>248</c:v>
                </c:pt>
                <c:pt idx="5">
                  <c:v>234</c:v>
                </c:pt>
                <c:pt idx="6">
                  <c:v>3289</c:v>
                </c:pt>
                <c:pt idx="7">
                  <c:v>1378</c:v>
                </c:pt>
                <c:pt idx="8">
                  <c:v>786</c:v>
                </c:pt>
                <c:pt idx="9">
                  <c:v>671</c:v>
                </c:pt>
                <c:pt idx="10">
                  <c:v>378</c:v>
                </c:pt>
                <c:pt idx="11">
                  <c:v>283</c:v>
                </c:pt>
                <c:pt idx="12">
                  <c:v>533</c:v>
                </c:pt>
                <c:pt idx="13">
                  <c:v>367</c:v>
                </c:pt>
                <c:pt idx="14">
                  <c:v>493</c:v>
                </c:pt>
                <c:pt idx="15">
                  <c:v>520</c:v>
                </c:pt>
                <c:pt idx="16">
                  <c:v>464</c:v>
                </c:pt>
                <c:pt idx="17">
                  <c:v>327</c:v>
                </c:pt>
                <c:pt idx="18">
                  <c:v>658</c:v>
                </c:pt>
                <c:pt idx="19">
                  <c:v>435</c:v>
                </c:pt>
                <c:pt idx="20">
                  <c:v>218</c:v>
                </c:pt>
                <c:pt idx="21">
                  <c:v>661</c:v>
                </c:pt>
                <c:pt idx="22">
                  <c:v>494</c:v>
                </c:pt>
                <c:pt idx="23">
                  <c:v>309</c:v>
                </c:pt>
                <c:pt idx="24">
                  <c:v>433</c:v>
                </c:pt>
                <c:pt idx="25">
                  <c:v>246</c:v>
                </c:pt>
                <c:pt idx="26">
                  <c:v>233</c:v>
                </c:pt>
                <c:pt idx="27">
                  <c:v>224</c:v>
                </c:pt>
                <c:pt idx="28">
                  <c:v>183</c:v>
                </c:pt>
                <c:pt idx="29">
                  <c:v>190</c:v>
                </c:pt>
                <c:pt idx="30">
                  <c:v>205</c:v>
                </c:pt>
                <c:pt idx="31">
                  <c:v>366</c:v>
                </c:pt>
                <c:pt idx="32">
                  <c:v>401</c:v>
                </c:pt>
                <c:pt idx="33">
                  <c:v>225</c:v>
                </c:pt>
                <c:pt idx="34">
                  <c:v>208</c:v>
                </c:pt>
                <c:pt idx="35">
                  <c:v>4694</c:v>
                </c:pt>
                <c:pt idx="36">
                  <c:v>30552</c:v>
                </c:pt>
                <c:pt idx="37">
                  <c:v>48648</c:v>
                </c:pt>
                <c:pt idx="38">
                  <c:v>42338</c:v>
                </c:pt>
                <c:pt idx="39">
                  <c:v>47140</c:v>
                </c:pt>
                <c:pt idx="40">
                  <c:v>118543</c:v>
                </c:pt>
                <c:pt idx="41">
                  <c:v>62476</c:v>
                </c:pt>
                <c:pt idx="42">
                  <c:v>132537</c:v>
                </c:pt>
                <c:pt idx="43">
                  <c:v>44662</c:v>
                </c:pt>
                <c:pt idx="44">
                  <c:v>2988</c:v>
                </c:pt>
                <c:pt idx="45">
                  <c:v>1787</c:v>
                </c:pt>
                <c:pt idx="46">
                  <c:v>1212</c:v>
                </c:pt>
                <c:pt idx="47">
                  <c:v>3913</c:v>
                </c:pt>
                <c:pt idx="48">
                  <c:v>293</c:v>
                </c:pt>
                <c:pt idx="49">
                  <c:v>280</c:v>
                </c:pt>
                <c:pt idx="50">
                  <c:v>227</c:v>
                </c:pt>
                <c:pt idx="51">
                  <c:v>251</c:v>
                </c:pt>
                <c:pt idx="52">
                  <c:v>285</c:v>
                </c:pt>
                <c:pt idx="53">
                  <c:v>309</c:v>
                </c:pt>
                <c:pt idx="54">
                  <c:v>271</c:v>
                </c:pt>
                <c:pt idx="55">
                  <c:v>273</c:v>
                </c:pt>
                <c:pt idx="56">
                  <c:v>219</c:v>
                </c:pt>
                <c:pt idx="57">
                  <c:v>604</c:v>
                </c:pt>
                <c:pt idx="58">
                  <c:v>429</c:v>
                </c:pt>
                <c:pt idx="59">
                  <c:v>380</c:v>
                </c:pt>
                <c:pt idx="60">
                  <c:v>293</c:v>
                </c:pt>
                <c:pt idx="61">
                  <c:v>260</c:v>
                </c:pt>
                <c:pt idx="62">
                  <c:v>204</c:v>
                </c:pt>
                <c:pt idx="63">
                  <c:v>188</c:v>
                </c:pt>
                <c:pt idx="64">
                  <c:v>4754</c:v>
                </c:pt>
                <c:pt idx="65">
                  <c:v>1988</c:v>
                </c:pt>
                <c:pt idx="66">
                  <c:v>7551</c:v>
                </c:pt>
                <c:pt idx="67">
                  <c:v>1779</c:v>
                </c:pt>
                <c:pt idx="68">
                  <c:v>10440</c:v>
                </c:pt>
                <c:pt idx="69">
                  <c:v>3376</c:v>
                </c:pt>
                <c:pt idx="70">
                  <c:v>971</c:v>
                </c:pt>
                <c:pt idx="71">
                  <c:v>492</c:v>
                </c:pt>
                <c:pt idx="72">
                  <c:v>253</c:v>
                </c:pt>
                <c:pt idx="73">
                  <c:v>192</c:v>
                </c:pt>
                <c:pt idx="74">
                  <c:v>251</c:v>
                </c:pt>
                <c:pt idx="75">
                  <c:v>234</c:v>
                </c:pt>
                <c:pt idx="76">
                  <c:v>875</c:v>
                </c:pt>
                <c:pt idx="77">
                  <c:v>798</c:v>
                </c:pt>
                <c:pt idx="78">
                  <c:v>473</c:v>
                </c:pt>
                <c:pt idx="79">
                  <c:v>248</c:v>
                </c:pt>
                <c:pt idx="80">
                  <c:v>159</c:v>
                </c:pt>
                <c:pt idx="81">
                  <c:v>164</c:v>
                </c:pt>
                <c:pt idx="82">
                  <c:v>306</c:v>
                </c:pt>
                <c:pt idx="83">
                  <c:v>192</c:v>
                </c:pt>
                <c:pt idx="84">
                  <c:v>146</c:v>
                </c:pt>
                <c:pt idx="85">
                  <c:v>119</c:v>
                </c:pt>
                <c:pt idx="86">
                  <c:v>90</c:v>
                </c:pt>
                <c:pt idx="87">
                  <c:v>99</c:v>
                </c:pt>
                <c:pt idx="88">
                  <c:v>136</c:v>
                </c:pt>
                <c:pt idx="89">
                  <c:v>132</c:v>
                </c:pt>
                <c:pt idx="90">
                  <c:v>183</c:v>
                </c:pt>
                <c:pt idx="91">
                  <c:v>141</c:v>
                </c:pt>
                <c:pt idx="92">
                  <c:v>3690</c:v>
                </c:pt>
                <c:pt idx="93">
                  <c:v>1256</c:v>
                </c:pt>
                <c:pt idx="94">
                  <c:v>711</c:v>
                </c:pt>
                <c:pt idx="95">
                  <c:v>314</c:v>
                </c:pt>
                <c:pt idx="96">
                  <c:v>158</c:v>
                </c:pt>
                <c:pt idx="97">
                  <c:v>139</c:v>
                </c:pt>
                <c:pt idx="98">
                  <c:v>3063</c:v>
                </c:pt>
                <c:pt idx="99">
                  <c:v>18436</c:v>
                </c:pt>
                <c:pt idx="100">
                  <c:v>63578</c:v>
                </c:pt>
                <c:pt idx="101">
                  <c:v>49092</c:v>
                </c:pt>
                <c:pt idx="102">
                  <c:v>41405</c:v>
                </c:pt>
                <c:pt idx="103">
                  <c:v>34664</c:v>
                </c:pt>
                <c:pt idx="104">
                  <c:v>25422</c:v>
                </c:pt>
                <c:pt idx="105">
                  <c:v>0</c:v>
                </c:pt>
              </c:numCache>
            </c:numRef>
          </c:val>
          <c:smooth val="0"/>
          <c:extLst>
            <c:ext xmlns:c16="http://schemas.microsoft.com/office/drawing/2014/chart" uri="{C3380CC4-5D6E-409C-BE32-E72D297353CC}">
              <c16:uniqueId val="{00000002-0506-4FC3-A856-A1CCD5B5DCB7}"/>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Sheet1!$E$2:$E$107</c:f>
              <c:numCache>
                <c:formatCode>General</c:formatCode>
                <c:ptCount val="106"/>
                <c:pt idx="0">
                  <c:v>22</c:v>
                </c:pt>
                <c:pt idx="1">
                  <c:v>34</c:v>
                </c:pt>
                <c:pt idx="2">
                  <c:v>26</c:v>
                </c:pt>
                <c:pt idx="3">
                  <c:v>20</c:v>
                </c:pt>
                <c:pt idx="4">
                  <c:v>30</c:v>
                </c:pt>
                <c:pt idx="5">
                  <c:v>18</c:v>
                </c:pt>
                <c:pt idx="6">
                  <c:v>23</c:v>
                </c:pt>
                <c:pt idx="7">
                  <c:v>27</c:v>
                </c:pt>
                <c:pt idx="8">
                  <c:v>23</c:v>
                </c:pt>
                <c:pt idx="9">
                  <c:v>17</c:v>
                </c:pt>
                <c:pt idx="10">
                  <c:v>17</c:v>
                </c:pt>
                <c:pt idx="11">
                  <c:v>35</c:v>
                </c:pt>
                <c:pt idx="12">
                  <c:v>33</c:v>
                </c:pt>
                <c:pt idx="13">
                  <c:v>24</c:v>
                </c:pt>
                <c:pt idx="14">
                  <c:v>37</c:v>
                </c:pt>
                <c:pt idx="15">
                  <c:v>43</c:v>
                </c:pt>
                <c:pt idx="16">
                  <c:v>46</c:v>
                </c:pt>
                <c:pt idx="17">
                  <c:v>34</c:v>
                </c:pt>
                <c:pt idx="18">
                  <c:v>35</c:v>
                </c:pt>
                <c:pt idx="19">
                  <c:v>24</c:v>
                </c:pt>
                <c:pt idx="20">
                  <c:v>44</c:v>
                </c:pt>
                <c:pt idx="21">
                  <c:v>33</c:v>
                </c:pt>
                <c:pt idx="22">
                  <c:v>41</c:v>
                </c:pt>
                <c:pt idx="23">
                  <c:v>49</c:v>
                </c:pt>
                <c:pt idx="24">
                  <c:v>85</c:v>
                </c:pt>
                <c:pt idx="25">
                  <c:v>36</c:v>
                </c:pt>
                <c:pt idx="26">
                  <c:v>35</c:v>
                </c:pt>
                <c:pt idx="27">
                  <c:v>33</c:v>
                </c:pt>
                <c:pt idx="28">
                  <c:v>40</c:v>
                </c:pt>
                <c:pt idx="29">
                  <c:v>35</c:v>
                </c:pt>
                <c:pt idx="30">
                  <c:v>28</c:v>
                </c:pt>
                <c:pt idx="31">
                  <c:v>32</c:v>
                </c:pt>
                <c:pt idx="32">
                  <c:v>26</c:v>
                </c:pt>
                <c:pt idx="33">
                  <c:v>39</c:v>
                </c:pt>
                <c:pt idx="34">
                  <c:v>40</c:v>
                </c:pt>
                <c:pt idx="35">
                  <c:v>51</c:v>
                </c:pt>
                <c:pt idx="36">
                  <c:v>31</c:v>
                </c:pt>
                <c:pt idx="37">
                  <c:v>26</c:v>
                </c:pt>
                <c:pt idx="38">
                  <c:v>15</c:v>
                </c:pt>
                <c:pt idx="39">
                  <c:v>27</c:v>
                </c:pt>
                <c:pt idx="40">
                  <c:v>31</c:v>
                </c:pt>
                <c:pt idx="41">
                  <c:v>25</c:v>
                </c:pt>
                <c:pt idx="42">
                  <c:v>21</c:v>
                </c:pt>
                <c:pt idx="43">
                  <c:v>23</c:v>
                </c:pt>
                <c:pt idx="44">
                  <c:v>23</c:v>
                </c:pt>
                <c:pt idx="45">
                  <c:v>26</c:v>
                </c:pt>
                <c:pt idx="46">
                  <c:v>26</c:v>
                </c:pt>
                <c:pt idx="47">
                  <c:v>30</c:v>
                </c:pt>
                <c:pt idx="48">
                  <c:v>30</c:v>
                </c:pt>
                <c:pt idx="49">
                  <c:v>18</c:v>
                </c:pt>
                <c:pt idx="50">
                  <c:v>63</c:v>
                </c:pt>
                <c:pt idx="51">
                  <c:v>35</c:v>
                </c:pt>
                <c:pt idx="52">
                  <c:v>36</c:v>
                </c:pt>
                <c:pt idx="53">
                  <c:v>39</c:v>
                </c:pt>
                <c:pt idx="54">
                  <c:v>31</c:v>
                </c:pt>
                <c:pt idx="55">
                  <c:v>28</c:v>
                </c:pt>
                <c:pt idx="56">
                  <c:v>28</c:v>
                </c:pt>
                <c:pt idx="57">
                  <c:v>36</c:v>
                </c:pt>
                <c:pt idx="58">
                  <c:v>23</c:v>
                </c:pt>
                <c:pt idx="59">
                  <c:v>26</c:v>
                </c:pt>
                <c:pt idx="60">
                  <c:v>16</c:v>
                </c:pt>
                <c:pt idx="61">
                  <c:v>23</c:v>
                </c:pt>
                <c:pt idx="62">
                  <c:v>28</c:v>
                </c:pt>
                <c:pt idx="63">
                  <c:v>28</c:v>
                </c:pt>
                <c:pt idx="64">
                  <c:v>25</c:v>
                </c:pt>
                <c:pt idx="65">
                  <c:v>24</c:v>
                </c:pt>
                <c:pt idx="66">
                  <c:v>16</c:v>
                </c:pt>
                <c:pt idx="67">
                  <c:v>18</c:v>
                </c:pt>
                <c:pt idx="68">
                  <c:v>34</c:v>
                </c:pt>
                <c:pt idx="69">
                  <c:v>18</c:v>
                </c:pt>
                <c:pt idx="70">
                  <c:v>19</c:v>
                </c:pt>
                <c:pt idx="71">
                  <c:v>18</c:v>
                </c:pt>
                <c:pt idx="72">
                  <c:v>26</c:v>
                </c:pt>
                <c:pt idx="73">
                  <c:v>43</c:v>
                </c:pt>
                <c:pt idx="74">
                  <c:v>39</c:v>
                </c:pt>
                <c:pt idx="75">
                  <c:v>11</c:v>
                </c:pt>
                <c:pt idx="76">
                  <c:v>19</c:v>
                </c:pt>
                <c:pt idx="77">
                  <c:v>21</c:v>
                </c:pt>
                <c:pt idx="78">
                  <c:v>21</c:v>
                </c:pt>
                <c:pt idx="79">
                  <c:v>23</c:v>
                </c:pt>
                <c:pt idx="80">
                  <c:v>26</c:v>
                </c:pt>
                <c:pt idx="81">
                  <c:v>30</c:v>
                </c:pt>
                <c:pt idx="82">
                  <c:v>24</c:v>
                </c:pt>
                <c:pt idx="83">
                  <c:v>36</c:v>
                </c:pt>
                <c:pt idx="84">
                  <c:v>28</c:v>
                </c:pt>
                <c:pt idx="85">
                  <c:v>21</c:v>
                </c:pt>
                <c:pt idx="86">
                  <c:v>24</c:v>
                </c:pt>
                <c:pt idx="87">
                  <c:v>22</c:v>
                </c:pt>
                <c:pt idx="88">
                  <c:v>18</c:v>
                </c:pt>
                <c:pt idx="89">
                  <c:v>22</c:v>
                </c:pt>
                <c:pt idx="90">
                  <c:v>23</c:v>
                </c:pt>
                <c:pt idx="91">
                  <c:v>24</c:v>
                </c:pt>
                <c:pt idx="92">
                  <c:v>30</c:v>
                </c:pt>
                <c:pt idx="93">
                  <c:v>28</c:v>
                </c:pt>
                <c:pt idx="94">
                  <c:v>34</c:v>
                </c:pt>
                <c:pt idx="95">
                  <c:v>52</c:v>
                </c:pt>
                <c:pt idx="96">
                  <c:v>23</c:v>
                </c:pt>
                <c:pt idx="97">
                  <c:v>22</c:v>
                </c:pt>
                <c:pt idx="98">
                  <c:v>22</c:v>
                </c:pt>
                <c:pt idx="99">
                  <c:v>30</c:v>
                </c:pt>
                <c:pt idx="100">
                  <c:v>38</c:v>
                </c:pt>
                <c:pt idx="101">
                  <c:v>26</c:v>
                </c:pt>
                <c:pt idx="102">
                  <c:v>28</c:v>
                </c:pt>
                <c:pt idx="103">
                  <c:v>36</c:v>
                </c:pt>
                <c:pt idx="104">
                  <c:v>34</c:v>
                </c:pt>
                <c:pt idx="105">
                  <c:v>0</c:v>
                </c:pt>
              </c:numCache>
            </c:numRef>
          </c:val>
          <c:smooth val="0"/>
          <c:extLst>
            <c:ext xmlns:c16="http://schemas.microsoft.com/office/drawing/2014/chart" uri="{C3380CC4-5D6E-409C-BE32-E72D297353CC}">
              <c16:uniqueId val="{00000003-0506-4FC3-A856-A1CCD5B5DCB7}"/>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Sheet1!$F$2:$F$107</c:f>
              <c:numCache>
                <c:formatCode>General</c:formatCode>
                <c:ptCount val="106"/>
                <c:pt idx="0">
                  <c:v>2022</c:v>
                </c:pt>
                <c:pt idx="1">
                  <c:v>2696</c:v>
                </c:pt>
                <c:pt idx="2">
                  <c:v>1951</c:v>
                </c:pt>
                <c:pt idx="3">
                  <c:v>486</c:v>
                </c:pt>
                <c:pt idx="4">
                  <c:v>2784</c:v>
                </c:pt>
                <c:pt idx="5">
                  <c:v>1328</c:v>
                </c:pt>
                <c:pt idx="6">
                  <c:v>1312</c:v>
                </c:pt>
                <c:pt idx="7">
                  <c:v>517</c:v>
                </c:pt>
                <c:pt idx="8">
                  <c:v>2204</c:v>
                </c:pt>
                <c:pt idx="9">
                  <c:v>857</c:v>
                </c:pt>
                <c:pt idx="10">
                  <c:v>280</c:v>
                </c:pt>
                <c:pt idx="11">
                  <c:v>244</c:v>
                </c:pt>
                <c:pt idx="12">
                  <c:v>4315</c:v>
                </c:pt>
                <c:pt idx="13">
                  <c:v>2531</c:v>
                </c:pt>
                <c:pt idx="14">
                  <c:v>3350</c:v>
                </c:pt>
                <c:pt idx="15">
                  <c:v>5633</c:v>
                </c:pt>
                <c:pt idx="16">
                  <c:v>2149</c:v>
                </c:pt>
                <c:pt idx="17">
                  <c:v>814</c:v>
                </c:pt>
                <c:pt idx="18">
                  <c:v>721</c:v>
                </c:pt>
                <c:pt idx="19">
                  <c:v>218</c:v>
                </c:pt>
                <c:pt idx="20">
                  <c:v>4046</c:v>
                </c:pt>
                <c:pt idx="21">
                  <c:v>2240</c:v>
                </c:pt>
                <c:pt idx="22">
                  <c:v>4460</c:v>
                </c:pt>
                <c:pt idx="23">
                  <c:v>2204</c:v>
                </c:pt>
                <c:pt idx="24">
                  <c:v>640</c:v>
                </c:pt>
                <c:pt idx="25">
                  <c:v>461</c:v>
                </c:pt>
                <c:pt idx="26">
                  <c:v>1632</c:v>
                </c:pt>
                <c:pt idx="27">
                  <c:v>1398</c:v>
                </c:pt>
                <c:pt idx="28">
                  <c:v>4734</c:v>
                </c:pt>
                <c:pt idx="29">
                  <c:v>1811</c:v>
                </c:pt>
                <c:pt idx="30">
                  <c:v>423</c:v>
                </c:pt>
                <c:pt idx="31">
                  <c:v>470</c:v>
                </c:pt>
                <c:pt idx="32">
                  <c:v>188</c:v>
                </c:pt>
                <c:pt idx="33">
                  <c:v>222</c:v>
                </c:pt>
                <c:pt idx="34">
                  <c:v>333</c:v>
                </c:pt>
                <c:pt idx="35">
                  <c:v>161</c:v>
                </c:pt>
                <c:pt idx="36">
                  <c:v>258</c:v>
                </c:pt>
                <c:pt idx="37">
                  <c:v>140</c:v>
                </c:pt>
                <c:pt idx="38">
                  <c:v>103</c:v>
                </c:pt>
                <c:pt idx="39">
                  <c:v>609</c:v>
                </c:pt>
                <c:pt idx="40">
                  <c:v>639</c:v>
                </c:pt>
                <c:pt idx="41">
                  <c:v>3607</c:v>
                </c:pt>
                <c:pt idx="42">
                  <c:v>3423</c:v>
                </c:pt>
                <c:pt idx="43">
                  <c:v>1518</c:v>
                </c:pt>
                <c:pt idx="44">
                  <c:v>750</c:v>
                </c:pt>
                <c:pt idx="45">
                  <c:v>450</c:v>
                </c:pt>
                <c:pt idx="46">
                  <c:v>2637</c:v>
                </c:pt>
                <c:pt idx="47">
                  <c:v>1121</c:v>
                </c:pt>
                <c:pt idx="48">
                  <c:v>1145</c:v>
                </c:pt>
                <c:pt idx="49">
                  <c:v>4655</c:v>
                </c:pt>
                <c:pt idx="50">
                  <c:v>2470</c:v>
                </c:pt>
                <c:pt idx="51">
                  <c:v>1337</c:v>
                </c:pt>
                <c:pt idx="52">
                  <c:v>929</c:v>
                </c:pt>
                <c:pt idx="53">
                  <c:v>3589</c:v>
                </c:pt>
                <c:pt idx="54">
                  <c:v>3345</c:v>
                </c:pt>
                <c:pt idx="55">
                  <c:v>1905</c:v>
                </c:pt>
                <c:pt idx="56">
                  <c:v>434</c:v>
                </c:pt>
                <c:pt idx="57">
                  <c:v>1885</c:v>
                </c:pt>
                <c:pt idx="58">
                  <c:v>843</c:v>
                </c:pt>
                <c:pt idx="59">
                  <c:v>401</c:v>
                </c:pt>
                <c:pt idx="60">
                  <c:v>537</c:v>
                </c:pt>
                <c:pt idx="61">
                  <c:v>2904</c:v>
                </c:pt>
                <c:pt idx="62">
                  <c:v>672</c:v>
                </c:pt>
                <c:pt idx="63">
                  <c:v>754</c:v>
                </c:pt>
                <c:pt idx="64">
                  <c:v>377</c:v>
                </c:pt>
                <c:pt idx="65">
                  <c:v>182</c:v>
                </c:pt>
                <c:pt idx="66">
                  <c:v>168</c:v>
                </c:pt>
                <c:pt idx="67">
                  <c:v>433</c:v>
                </c:pt>
                <c:pt idx="68">
                  <c:v>3225</c:v>
                </c:pt>
                <c:pt idx="69">
                  <c:v>3880</c:v>
                </c:pt>
                <c:pt idx="70">
                  <c:v>1129</c:v>
                </c:pt>
                <c:pt idx="71">
                  <c:v>301</c:v>
                </c:pt>
                <c:pt idx="72">
                  <c:v>2587</c:v>
                </c:pt>
                <c:pt idx="73">
                  <c:v>1207</c:v>
                </c:pt>
                <c:pt idx="74">
                  <c:v>2298</c:v>
                </c:pt>
                <c:pt idx="75">
                  <c:v>2580</c:v>
                </c:pt>
                <c:pt idx="76">
                  <c:v>1915</c:v>
                </c:pt>
                <c:pt idx="77">
                  <c:v>1290</c:v>
                </c:pt>
                <c:pt idx="78">
                  <c:v>683</c:v>
                </c:pt>
                <c:pt idx="79">
                  <c:v>248</c:v>
                </c:pt>
                <c:pt idx="80">
                  <c:v>222</c:v>
                </c:pt>
                <c:pt idx="81">
                  <c:v>106</c:v>
                </c:pt>
                <c:pt idx="82">
                  <c:v>93</c:v>
                </c:pt>
                <c:pt idx="83">
                  <c:v>80</c:v>
                </c:pt>
                <c:pt idx="84">
                  <c:v>2421</c:v>
                </c:pt>
                <c:pt idx="85">
                  <c:v>2976</c:v>
                </c:pt>
                <c:pt idx="86">
                  <c:v>1870</c:v>
                </c:pt>
                <c:pt idx="87">
                  <c:v>658</c:v>
                </c:pt>
                <c:pt idx="88">
                  <c:v>343</c:v>
                </c:pt>
                <c:pt idx="89">
                  <c:v>140</c:v>
                </c:pt>
                <c:pt idx="90">
                  <c:v>390</c:v>
                </c:pt>
                <c:pt idx="91">
                  <c:v>344</c:v>
                </c:pt>
                <c:pt idx="92">
                  <c:v>133</c:v>
                </c:pt>
                <c:pt idx="93">
                  <c:v>77</c:v>
                </c:pt>
                <c:pt idx="94">
                  <c:v>83</c:v>
                </c:pt>
                <c:pt idx="95">
                  <c:v>6822</c:v>
                </c:pt>
                <c:pt idx="96">
                  <c:v>2780</c:v>
                </c:pt>
                <c:pt idx="97">
                  <c:v>503</c:v>
                </c:pt>
                <c:pt idx="98">
                  <c:v>184</c:v>
                </c:pt>
                <c:pt idx="99">
                  <c:v>3230</c:v>
                </c:pt>
                <c:pt idx="100">
                  <c:v>1702</c:v>
                </c:pt>
                <c:pt idx="101">
                  <c:v>892</c:v>
                </c:pt>
                <c:pt idx="102">
                  <c:v>607</c:v>
                </c:pt>
                <c:pt idx="103">
                  <c:v>4655</c:v>
                </c:pt>
                <c:pt idx="104">
                  <c:v>5230</c:v>
                </c:pt>
                <c:pt idx="105">
                  <c:v>0</c:v>
                </c:pt>
              </c:numCache>
            </c:numRef>
          </c:val>
          <c:smooth val="0"/>
          <c:extLst>
            <c:ext xmlns:c16="http://schemas.microsoft.com/office/drawing/2014/chart" uri="{C3380CC4-5D6E-409C-BE32-E72D297353CC}">
              <c16:uniqueId val="{00000004-0506-4FC3-A856-A1CCD5B5DCB7}"/>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Sheet1!$G$2:$G$107</c:f>
              <c:numCache>
                <c:formatCode>General</c:formatCode>
                <c:ptCount val="106"/>
                <c:pt idx="0">
                  <c:v>1071</c:v>
                </c:pt>
                <c:pt idx="1">
                  <c:v>849</c:v>
                </c:pt>
                <c:pt idx="2">
                  <c:v>671</c:v>
                </c:pt>
                <c:pt idx="3">
                  <c:v>975</c:v>
                </c:pt>
                <c:pt idx="4">
                  <c:v>956</c:v>
                </c:pt>
                <c:pt idx="5">
                  <c:v>14298</c:v>
                </c:pt>
                <c:pt idx="6">
                  <c:v>14326</c:v>
                </c:pt>
                <c:pt idx="7">
                  <c:v>10746</c:v>
                </c:pt>
                <c:pt idx="8">
                  <c:v>10827</c:v>
                </c:pt>
                <c:pt idx="9">
                  <c:v>18389</c:v>
                </c:pt>
                <c:pt idx="10">
                  <c:v>16378</c:v>
                </c:pt>
                <c:pt idx="11">
                  <c:v>24972</c:v>
                </c:pt>
                <c:pt idx="12">
                  <c:v>30673</c:v>
                </c:pt>
                <c:pt idx="13">
                  <c:v>20133</c:v>
                </c:pt>
                <c:pt idx="14">
                  <c:v>23714</c:v>
                </c:pt>
                <c:pt idx="15">
                  <c:v>13371</c:v>
                </c:pt>
                <c:pt idx="16">
                  <c:v>10682</c:v>
                </c:pt>
                <c:pt idx="17">
                  <c:v>16728</c:v>
                </c:pt>
                <c:pt idx="18">
                  <c:v>7607</c:v>
                </c:pt>
                <c:pt idx="19">
                  <c:v>16956</c:v>
                </c:pt>
                <c:pt idx="20">
                  <c:v>25655</c:v>
                </c:pt>
                <c:pt idx="21">
                  <c:v>23966</c:v>
                </c:pt>
                <c:pt idx="22">
                  <c:v>7216</c:v>
                </c:pt>
                <c:pt idx="23">
                  <c:v>1943</c:v>
                </c:pt>
                <c:pt idx="24">
                  <c:v>1386</c:v>
                </c:pt>
                <c:pt idx="25">
                  <c:v>1292</c:v>
                </c:pt>
                <c:pt idx="26">
                  <c:v>1739</c:v>
                </c:pt>
                <c:pt idx="27">
                  <c:v>13547</c:v>
                </c:pt>
                <c:pt idx="28">
                  <c:v>22214</c:v>
                </c:pt>
                <c:pt idx="29">
                  <c:v>25369</c:v>
                </c:pt>
                <c:pt idx="30">
                  <c:v>22444</c:v>
                </c:pt>
                <c:pt idx="31">
                  <c:v>31780</c:v>
                </c:pt>
                <c:pt idx="32">
                  <c:v>31505</c:v>
                </c:pt>
                <c:pt idx="33">
                  <c:v>25907</c:v>
                </c:pt>
                <c:pt idx="34">
                  <c:v>28686</c:v>
                </c:pt>
                <c:pt idx="35">
                  <c:v>28855</c:v>
                </c:pt>
                <c:pt idx="36">
                  <c:v>24038</c:v>
                </c:pt>
                <c:pt idx="37">
                  <c:v>4434</c:v>
                </c:pt>
                <c:pt idx="38">
                  <c:v>1068</c:v>
                </c:pt>
                <c:pt idx="39">
                  <c:v>371</c:v>
                </c:pt>
                <c:pt idx="40">
                  <c:v>205</c:v>
                </c:pt>
                <c:pt idx="41">
                  <c:v>6587</c:v>
                </c:pt>
                <c:pt idx="42">
                  <c:v>11744</c:v>
                </c:pt>
                <c:pt idx="43">
                  <c:v>8723</c:v>
                </c:pt>
                <c:pt idx="44">
                  <c:v>5147</c:v>
                </c:pt>
                <c:pt idx="45">
                  <c:v>5427</c:v>
                </c:pt>
                <c:pt idx="46">
                  <c:v>5283</c:v>
                </c:pt>
                <c:pt idx="47">
                  <c:v>4724</c:v>
                </c:pt>
                <c:pt idx="48">
                  <c:v>4560</c:v>
                </c:pt>
                <c:pt idx="49">
                  <c:v>10934</c:v>
                </c:pt>
                <c:pt idx="50">
                  <c:v>8701</c:v>
                </c:pt>
                <c:pt idx="51">
                  <c:v>9333</c:v>
                </c:pt>
                <c:pt idx="52">
                  <c:v>9785</c:v>
                </c:pt>
                <c:pt idx="53">
                  <c:v>10327</c:v>
                </c:pt>
                <c:pt idx="54">
                  <c:v>8158</c:v>
                </c:pt>
                <c:pt idx="55">
                  <c:v>8425</c:v>
                </c:pt>
                <c:pt idx="56">
                  <c:v>8848</c:v>
                </c:pt>
                <c:pt idx="57">
                  <c:v>6986</c:v>
                </c:pt>
                <c:pt idx="58">
                  <c:v>6792</c:v>
                </c:pt>
                <c:pt idx="59">
                  <c:v>13656</c:v>
                </c:pt>
                <c:pt idx="60">
                  <c:v>5038</c:v>
                </c:pt>
                <c:pt idx="61">
                  <c:v>3340</c:v>
                </c:pt>
                <c:pt idx="62">
                  <c:v>1458</c:v>
                </c:pt>
                <c:pt idx="63">
                  <c:v>3840</c:v>
                </c:pt>
                <c:pt idx="64">
                  <c:v>5336</c:v>
                </c:pt>
                <c:pt idx="65">
                  <c:v>6446</c:v>
                </c:pt>
                <c:pt idx="66">
                  <c:v>4275</c:v>
                </c:pt>
                <c:pt idx="67">
                  <c:v>15746</c:v>
                </c:pt>
                <c:pt idx="68">
                  <c:v>22452</c:v>
                </c:pt>
                <c:pt idx="69">
                  <c:v>24541</c:v>
                </c:pt>
                <c:pt idx="70">
                  <c:v>17630</c:v>
                </c:pt>
                <c:pt idx="71">
                  <c:v>19030</c:v>
                </c:pt>
                <c:pt idx="72">
                  <c:v>27544</c:v>
                </c:pt>
                <c:pt idx="73">
                  <c:v>34634</c:v>
                </c:pt>
                <c:pt idx="74">
                  <c:v>27234</c:v>
                </c:pt>
                <c:pt idx="75">
                  <c:v>36484</c:v>
                </c:pt>
                <c:pt idx="76">
                  <c:v>47132</c:v>
                </c:pt>
                <c:pt idx="77">
                  <c:v>44354</c:v>
                </c:pt>
                <c:pt idx="78">
                  <c:v>43278</c:v>
                </c:pt>
                <c:pt idx="79">
                  <c:v>41161</c:v>
                </c:pt>
                <c:pt idx="80">
                  <c:v>44331</c:v>
                </c:pt>
                <c:pt idx="81">
                  <c:v>44851</c:v>
                </c:pt>
                <c:pt idx="82">
                  <c:v>44372</c:v>
                </c:pt>
                <c:pt idx="83">
                  <c:v>27285</c:v>
                </c:pt>
                <c:pt idx="84">
                  <c:v>18006</c:v>
                </c:pt>
                <c:pt idx="85">
                  <c:v>19162</c:v>
                </c:pt>
                <c:pt idx="86">
                  <c:v>15231</c:v>
                </c:pt>
                <c:pt idx="87">
                  <c:v>7351</c:v>
                </c:pt>
                <c:pt idx="88">
                  <c:v>4188</c:v>
                </c:pt>
                <c:pt idx="89">
                  <c:v>8721</c:v>
                </c:pt>
                <c:pt idx="90">
                  <c:v>6906</c:v>
                </c:pt>
                <c:pt idx="91">
                  <c:v>13685</c:v>
                </c:pt>
                <c:pt idx="92">
                  <c:v>23694</c:v>
                </c:pt>
                <c:pt idx="93">
                  <c:v>62293</c:v>
                </c:pt>
                <c:pt idx="94">
                  <c:v>29526</c:v>
                </c:pt>
                <c:pt idx="95">
                  <c:v>1650</c:v>
                </c:pt>
                <c:pt idx="96">
                  <c:v>74673</c:v>
                </c:pt>
                <c:pt idx="97">
                  <c:v>65245</c:v>
                </c:pt>
                <c:pt idx="98">
                  <c:v>63253</c:v>
                </c:pt>
                <c:pt idx="99">
                  <c:v>79362</c:v>
                </c:pt>
                <c:pt idx="100">
                  <c:v>95005</c:v>
                </c:pt>
                <c:pt idx="101">
                  <c:v>83057</c:v>
                </c:pt>
                <c:pt idx="102">
                  <c:v>14205</c:v>
                </c:pt>
                <c:pt idx="103">
                  <c:v>13056</c:v>
                </c:pt>
                <c:pt idx="104">
                  <c:v>4816</c:v>
                </c:pt>
                <c:pt idx="105">
                  <c:v>0</c:v>
                </c:pt>
              </c:numCache>
            </c:numRef>
          </c:val>
          <c:smooth val="0"/>
          <c:extLst>
            <c:ext xmlns:c16="http://schemas.microsoft.com/office/drawing/2014/chart" uri="{C3380CC4-5D6E-409C-BE32-E72D297353CC}">
              <c16:uniqueId val="{00000005-0506-4FC3-A856-A1CCD5B5DCB7}"/>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Sheet1!$H$2:$H$107</c:f>
              <c:numCache>
                <c:formatCode>General</c:formatCode>
                <c:ptCount val="106"/>
                <c:pt idx="0">
                  <c:v>79461</c:v>
                </c:pt>
                <c:pt idx="1">
                  <c:v>12089</c:v>
                </c:pt>
                <c:pt idx="2">
                  <c:v>8336</c:v>
                </c:pt>
                <c:pt idx="3">
                  <c:v>8971</c:v>
                </c:pt>
                <c:pt idx="4">
                  <c:v>63946</c:v>
                </c:pt>
                <c:pt idx="5">
                  <c:v>58584</c:v>
                </c:pt>
                <c:pt idx="6">
                  <c:v>123404</c:v>
                </c:pt>
                <c:pt idx="7">
                  <c:v>137287</c:v>
                </c:pt>
                <c:pt idx="8">
                  <c:v>25524</c:v>
                </c:pt>
                <c:pt idx="9">
                  <c:v>6620</c:v>
                </c:pt>
                <c:pt idx="10">
                  <c:v>6523</c:v>
                </c:pt>
                <c:pt idx="11">
                  <c:v>94954</c:v>
                </c:pt>
                <c:pt idx="12">
                  <c:v>134525</c:v>
                </c:pt>
                <c:pt idx="13">
                  <c:v>127246</c:v>
                </c:pt>
                <c:pt idx="14">
                  <c:v>21532</c:v>
                </c:pt>
                <c:pt idx="15">
                  <c:v>67399</c:v>
                </c:pt>
                <c:pt idx="16">
                  <c:v>81271</c:v>
                </c:pt>
                <c:pt idx="17">
                  <c:v>95655</c:v>
                </c:pt>
                <c:pt idx="18">
                  <c:v>18829</c:v>
                </c:pt>
                <c:pt idx="19">
                  <c:v>122362</c:v>
                </c:pt>
                <c:pt idx="20">
                  <c:v>130535</c:v>
                </c:pt>
                <c:pt idx="21">
                  <c:v>100540</c:v>
                </c:pt>
                <c:pt idx="22">
                  <c:v>97912</c:v>
                </c:pt>
                <c:pt idx="23">
                  <c:v>113119</c:v>
                </c:pt>
                <c:pt idx="24">
                  <c:v>16150</c:v>
                </c:pt>
                <c:pt idx="25">
                  <c:v>3732</c:v>
                </c:pt>
                <c:pt idx="26">
                  <c:v>43693</c:v>
                </c:pt>
                <c:pt idx="27">
                  <c:v>51549</c:v>
                </c:pt>
                <c:pt idx="28">
                  <c:v>13603</c:v>
                </c:pt>
                <c:pt idx="29">
                  <c:v>39022</c:v>
                </c:pt>
                <c:pt idx="30">
                  <c:v>37260</c:v>
                </c:pt>
                <c:pt idx="31">
                  <c:v>6734</c:v>
                </c:pt>
                <c:pt idx="32">
                  <c:v>52877</c:v>
                </c:pt>
                <c:pt idx="33">
                  <c:v>63767</c:v>
                </c:pt>
                <c:pt idx="34">
                  <c:v>12924</c:v>
                </c:pt>
                <c:pt idx="35">
                  <c:v>365</c:v>
                </c:pt>
                <c:pt idx="36">
                  <c:v>3045</c:v>
                </c:pt>
                <c:pt idx="37">
                  <c:v>4946</c:v>
                </c:pt>
                <c:pt idx="38">
                  <c:v>5357</c:v>
                </c:pt>
                <c:pt idx="39">
                  <c:v>54638</c:v>
                </c:pt>
                <c:pt idx="40">
                  <c:v>64654</c:v>
                </c:pt>
                <c:pt idx="41">
                  <c:v>70109</c:v>
                </c:pt>
                <c:pt idx="42">
                  <c:v>78323</c:v>
                </c:pt>
                <c:pt idx="43">
                  <c:v>37549</c:v>
                </c:pt>
                <c:pt idx="44">
                  <c:v>9486</c:v>
                </c:pt>
                <c:pt idx="45">
                  <c:v>7563</c:v>
                </c:pt>
                <c:pt idx="46">
                  <c:v>47684</c:v>
                </c:pt>
                <c:pt idx="47">
                  <c:v>55337</c:v>
                </c:pt>
                <c:pt idx="48">
                  <c:v>18530</c:v>
                </c:pt>
                <c:pt idx="49">
                  <c:v>4795</c:v>
                </c:pt>
                <c:pt idx="50">
                  <c:v>4785</c:v>
                </c:pt>
                <c:pt idx="51">
                  <c:v>6111</c:v>
                </c:pt>
                <c:pt idx="52">
                  <c:v>3860</c:v>
                </c:pt>
                <c:pt idx="53">
                  <c:v>9202</c:v>
                </c:pt>
                <c:pt idx="54">
                  <c:v>6815</c:v>
                </c:pt>
                <c:pt idx="55">
                  <c:v>36019</c:v>
                </c:pt>
                <c:pt idx="56">
                  <c:v>61239</c:v>
                </c:pt>
                <c:pt idx="57">
                  <c:v>54108</c:v>
                </c:pt>
                <c:pt idx="58">
                  <c:v>44319</c:v>
                </c:pt>
                <c:pt idx="59">
                  <c:v>48385</c:v>
                </c:pt>
                <c:pt idx="60">
                  <c:v>9297</c:v>
                </c:pt>
                <c:pt idx="61">
                  <c:v>3745</c:v>
                </c:pt>
                <c:pt idx="62">
                  <c:v>668</c:v>
                </c:pt>
                <c:pt idx="63">
                  <c:v>35750</c:v>
                </c:pt>
                <c:pt idx="64">
                  <c:v>41119</c:v>
                </c:pt>
                <c:pt idx="65">
                  <c:v>67257</c:v>
                </c:pt>
                <c:pt idx="66">
                  <c:v>28921</c:v>
                </c:pt>
                <c:pt idx="67">
                  <c:v>1446</c:v>
                </c:pt>
                <c:pt idx="68">
                  <c:v>76992</c:v>
                </c:pt>
                <c:pt idx="69">
                  <c:v>74220</c:v>
                </c:pt>
                <c:pt idx="70">
                  <c:v>253</c:v>
                </c:pt>
                <c:pt idx="71">
                  <c:v>52133</c:v>
                </c:pt>
                <c:pt idx="72">
                  <c:v>61823</c:v>
                </c:pt>
                <c:pt idx="73">
                  <c:v>76199</c:v>
                </c:pt>
                <c:pt idx="74">
                  <c:v>67340</c:v>
                </c:pt>
                <c:pt idx="75">
                  <c:v>12655</c:v>
                </c:pt>
                <c:pt idx="76">
                  <c:v>242</c:v>
                </c:pt>
                <c:pt idx="77">
                  <c:v>44639</c:v>
                </c:pt>
                <c:pt idx="78">
                  <c:v>90414</c:v>
                </c:pt>
                <c:pt idx="79">
                  <c:v>79232</c:v>
                </c:pt>
                <c:pt idx="80">
                  <c:v>78782</c:v>
                </c:pt>
                <c:pt idx="81">
                  <c:v>112300</c:v>
                </c:pt>
                <c:pt idx="82">
                  <c:v>132269</c:v>
                </c:pt>
                <c:pt idx="83">
                  <c:v>91153</c:v>
                </c:pt>
                <c:pt idx="84">
                  <c:v>11078</c:v>
                </c:pt>
                <c:pt idx="85">
                  <c:v>16176</c:v>
                </c:pt>
                <c:pt idx="86">
                  <c:v>12126</c:v>
                </c:pt>
                <c:pt idx="87">
                  <c:v>12633</c:v>
                </c:pt>
                <c:pt idx="88">
                  <c:v>53494</c:v>
                </c:pt>
                <c:pt idx="89">
                  <c:v>75428</c:v>
                </c:pt>
                <c:pt idx="90">
                  <c:v>14426</c:v>
                </c:pt>
                <c:pt idx="91">
                  <c:v>17198</c:v>
                </c:pt>
                <c:pt idx="92">
                  <c:v>15060</c:v>
                </c:pt>
                <c:pt idx="93">
                  <c:v>18409</c:v>
                </c:pt>
                <c:pt idx="94">
                  <c:v>2800</c:v>
                </c:pt>
                <c:pt idx="95">
                  <c:v>3654</c:v>
                </c:pt>
                <c:pt idx="96">
                  <c:v>1258</c:v>
                </c:pt>
                <c:pt idx="97">
                  <c:v>306</c:v>
                </c:pt>
                <c:pt idx="98">
                  <c:v>22228</c:v>
                </c:pt>
                <c:pt idx="99">
                  <c:v>89312</c:v>
                </c:pt>
                <c:pt idx="100">
                  <c:v>93942</c:v>
                </c:pt>
                <c:pt idx="101">
                  <c:v>105912</c:v>
                </c:pt>
                <c:pt idx="102">
                  <c:v>93678</c:v>
                </c:pt>
                <c:pt idx="103">
                  <c:v>114368</c:v>
                </c:pt>
                <c:pt idx="104">
                  <c:v>98929</c:v>
                </c:pt>
                <c:pt idx="105">
                  <c:v>0</c:v>
                </c:pt>
              </c:numCache>
            </c:numRef>
          </c:val>
          <c:smooth val="0"/>
          <c:extLst>
            <c:ext xmlns:c16="http://schemas.microsoft.com/office/drawing/2014/chart" uri="{C3380CC4-5D6E-409C-BE32-E72D297353CC}">
              <c16:uniqueId val="{00000006-0506-4FC3-A856-A1CCD5B5DCB7}"/>
            </c:ext>
          </c:extLst>
        </c:ser>
        <c:dLbls>
          <c:showLegendKey val="0"/>
          <c:showVal val="0"/>
          <c:showCatName val="0"/>
          <c:showSerName val="0"/>
          <c:showPercent val="0"/>
          <c:showBubbleSize val="0"/>
        </c:dLbls>
        <c:smooth val="0"/>
        <c:axId val="599764304"/>
        <c:axId val="599764632"/>
      </c:lineChart>
      <c:dateAx>
        <c:axId val="599764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764632"/>
        <c:crosses val="autoZero"/>
        <c:auto val="1"/>
        <c:lblOffset val="100"/>
        <c:baseTimeUnit val="days"/>
      </c:dateAx>
      <c:valAx>
        <c:axId val="59976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76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39121</c:v>
                </c:pt>
                <c:pt idx="1">
                  <c:v>12199</c:v>
                </c:pt>
                <c:pt idx="2">
                  <c:v>51259</c:v>
                </c:pt>
                <c:pt idx="3">
                  <c:v>118592</c:v>
                </c:pt>
                <c:pt idx="4">
                  <c:v>96431</c:v>
                </c:pt>
                <c:pt idx="5">
                  <c:v>78598</c:v>
                </c:pt>
                <c:pt idx="6">
                  <c:v>83402</c:v>
                </c:pt>
                <c:pt idx="7">
                  <c:v>68116</c:v>
                </c:pt>
                <c:pt idx="8">
                  <c:v>29859</c:v>
                </c:pt>
                <c:pt idx="9">
                  <c:v>9022</c:v>
                </c:pt>
                <c:pt idx="10">
                  <c:v>13403</c:v>
                </c:pt>
                <c:pt idx="11">
                  <c:v>11473</c:v>
                </c:pt>
                <c:pt idx="12">
                  <c:v>9351</c:v>
                </c:pt>
                <c:pt idx="13">
                  <c:v>29297</c:v>
                </c:pt>
                <c:pt idx="14">
                  <c:v>64297</c:v>
                </c:pt>
                <c:pt idx="15">
                  <c:v>26810</c:v>
                </c:pt>
                <c:pt idx="16">
                  <c:v>8753</c:v>
                </c:pt>
                <c:pt idx="17">
                  <c:v>9146</c:v>
                </c:pt>
                <c:pt idx="18">
                  <c:v>15297</c:v>
                </c:pt>
                <c:pt idx="19">
                  <c:v>46959</c:v>
                </c:pt>
                <c:pt idx="20">
                  <c:v>35019</c:v>
                </c:pt>
                <c:pt idx="21">
                  <c:v>28708</c:v>
                </c:pt>
                <c:pt idx="22">
                  <c:v>19427</c:v>
                </c:pt>
                <c:pt idx="23">
                  <c:v>18364</c:v>
                </c:pt>
                <c:pt idx="24">
                  <c:v>34831</c:v>
                </c:pt>
                <c:pt idx="25">
                  <c:v>53760</c:v>
                </c:pt>
                <c:pt idx="26">
                  <c:v>23665</c:v>
                </c:pt>
                <c:pt idx="27">
                  <c:v>12991</c:v>
                </c:pt>
                <c:pt idx="28">
                  <c:v>7075</c:v>
                </c:pt>
                <c:pt idx="29">
                  <c:v>32040</c:v>
                </c:pt>
                <c:pt idx="30">
                  <c:v>13010</c:v>
                </c:pt>
                <c:pt idx="31">
                  <c:v>29356</c:v>
                </c:pt>
                <c:pt idx="32">
                  <c:v>20361</c:v>
                </c:pt>
                <c:pt idx="33">
                  <c:v>13000</c:v>
                </c:pt>
                <c:pt idx="34">
                  <c:v>13371</c:v>
                </c:pt>
                <c:pt idx="35">
                  <c:v>23526</c:v>
                </c:pt>
                <c:pt idx="36">
                  <c:v>74603</c:v>
                </c:pt>
                <c:pt idx="37">
                  <c:v>48043</c:v>
                </c:pt>
                <c:pt idx="38">
                  <c:v>81657</c:v>
                </c:pt>
                <c:pt idx="39">
                  <c:v>97708</c:v>
                </c:pt>
                <c:pt idx="40">
                  <c:v>79388</c:v>
                </c:pt>
                <c:pt idx="41">
                  <c:v>129868</c:v>
                </c:pt>
                <c:pt idx="42">
                  <c:v>63346</c:v>
                </c:pt>
                <c:pt idx="43">
                  <c:v>14795</c:v>
                </c:pt>
                <c:pt idx="44">
                  <c:v>39794</c:v>
                </c:pt>
                <c:pt idx="45">
                  <c:v>135881</c:v>
                </c:pt>
                <c:pt idx="46">
                  <c:v>102779</c:v>
                </c:pt>
                <c:pt idx="47">
                  <c:v>33389</c:v>
                </c:pt>
                <c:pt idx="48">
                  <c:v>110188</c:v>
                </c:pt>
                <c:pt idx="49">
                  <c:v>107045</c:v>
                </c:pt>
                <c:pt idx="50">
                  <c:v>63723</c:v>
                </c:pt>
                <c:pt idx="51">
                  <c:v>28569</c:v>
                </c:pt>
                <c:pt idx="52">
                  <c:v>14408</c:v>
                </c:pt>
                <c:pt idx="53">
                  <c:v>62364</c:v>
                </c:pt>
                <c:pt idx="54">
                  <c:v>71892</c:v>
                </c:pt>
                <c:pt idx="55">
                  <c:v>53805</c:v>
                </c:pt>
                <c:pt idx="56">
                  <c:v>47379</c:v>
                </c:pt>
                <c:pt idx="57">
                  <c:v>198508</c:v>
                </c:pt>
                <c:pt idx="58">
                  <c:v>307995</c:v>
                </c:pt>
                <c:pt idx="59">
                  <c:v>231681</c:v>
                </c:pt>
                <c:pt idx="60">
                  <c:v>93093</c:v>
                </c:pt>
                <c:pt idx="61">
                  <c:v>53119</c:v>
                </c:pt>
                <c:pt idx="62">
                  <c:v>16135</c:v>
                </c:pt>
                <c:pt idx="63">
                  <c:v>53537</c:v>
                </c:pt>
                <c:pt idx="64">
                  <c:v>62844</c:v>
                </c:pt>
                <c:pt idx="65">
                  <c:v>27775</c:v>
                </c:pt>
                <c:pt idx="66">
                  <c:v>8460</c:v>
                </c:pt>
                <c:pt idx="67">
                  <c:v>100042</c:v>
                </c:pt>
                <c:pt idx="68">
                  <c:v>130846</c:v>
                </c:pt>
                <c:pt idx="69">
                  <c:v>140556</c:v>
                </c:pt>
                <c:pt idx="70">
                  <c:v>86952</c:v>
                </c:pt>
                <c:pt idx="71">
                  <c:v>161863</c:v>
                </c:pt>
                <c:pt idx="72">
                  <c:v>193745</c:v>
                </c:pt>
                <c:pt idx="73">
                  <c:v>123425</c:v>
                </c:pt>
                <c:pt idx="74">
                  <c:v>152011</c:v>
                </c:pt>
                <c:pt idx="75">
                  <c:v>173011</c:v>
                </c:pt>
                <c:pt idx="76">
                  <c:v>162214</c:v>
                </c:pt>
                <c:pt idx="77">
                  <c:v>118135</c:v>
                </c:pt>
                <c:pt idx="78">
                  <c:v>73307</c:v>
                </c:pt>
                <c:pt idx="79">
                  <c:v>21010</c:v>
                </c:pt>
                <c:pt idx="80">
                  <c:v>94779</c:v>
                </c:pt>
                <c:pt idx="81">
                  <c:v>99749</c:v>
                </c:pt>
                <c:pt idx="82">
                  <c:v>48747</c:v>
                </c:pt>
                <c:pt idx="83">
                  <c:v>111136</c:v>
                </c:pt>
                <c:pt idx="84">
                  <c:v>142227</c:v>
                </c:pt>
                <c:pt idx="85">
                  <c:v>359952</c:v>
                </c:pt>
                <c:pt idx="86">
                  <c:v>307749</c:v>
                </c:pt>
                <c:pt idx="87">
                  <c:v>374623</c:v>
                </c:pt>
                <c:pt idx="88">
                  <c:v>181549</c:v>
                </c:pt>
                <c:pt idx="89">
                  <c:v>157393</c:v>
                </c:pt>
                <c:pt idx="90">
                  <c:v>69127</c:v>
                </c:pt>
                <c:pt idx="91">
                  <c:v>11390</c:v>
                </c:pt>
                <c:pt idx="92">
                  <c:v>79181</c:v>
                </c:pt>
                <c:pt idx="93">
                  <c:v>57596</c:v>
                </c:pt>
                <c:pt idx="94">
                  <c:v>65822</c:v>
                </c:pt>
                <c:pt idx="95">
                  <c:v>113168</c:v>
                </c:pt>
                <c:pt idx="96">
                  <c:v>131425</c:v>
                </c:pt>
                <c:pt idx="97">
                  <c:v>55036</c:v>
                </c:pt>
                <c:pt idx="98">
                  <c:v>18903</c:v>
                </c:pt>
                <c:pt idx="99">
                  <c:v>14534</c:v>
                </c:pt>
                <c:pt idx="100">
                  <c:v>62270</c:v>
                </c:pt>
                <c:pt idx="101">
                  <c:v>51134</c:v>
                </c:pt>
                <c:pt idx="102">
                  <c:v>15730</c:v>
                </c:pt>
                <c:pt idx="103">
                  <c:v>63811</c:v>
                </c:pt>
                <c:pt idx="104">
                  <c:v>97892</c:v>
                </c:pt>
                <c:pt idx="105">
                  <c:v>0</c:v>
                </c:pt>
              </c:numCache>
            </c:numRef>
          </c:val>
          <c:smooth val="0"/>
          <c:extLst>
            <c:ext xmlns:c16="http://schemas.microsoft.com/office/drawing/2014/chart" uri="{C3380CC4-5D6E-409C-BE32-E72D297353CC}">
              <c16:uniqueId val="{00000000-A48D-41C1-ABBC-22DD0902F147}"/>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14510</c:v>
                </c:pt>
                <c:pt idx="1">
                  <c:v>4431</c:v>
                </c:pt>
                <c:pt idx="2">
                  <c:v>4080</c:v>
                </c:pt>
                <c:pt idx="3">
                  <c:v>18472</c:v>
                </c:pt>
                <c:pt idx="4">
                  <c:v>18573</c:v>
                </c:pt>
                <c:pt idx="5">
                  <c:v>4529</c:v>
                </c:pt>
                <c:pt idx="6">
                  <c:v>2286</c:v>
                </c:pt>
                <c:pt idx="7">
                  <c:v>12343</c:v>
                </c:pt>
                <c:pt idx="8">
                  <c:v>15325</c:v>
                </c:pt>
                <c:pt idx="9">
                  <c:v>6072</c:v>
                </c:pt>
                <c:pt idx="10">
                  <c:v>3080</c:v>
                </c:pt>
                <c:pt idx="11">
                  <c:v>14479</c:v>
                </c:pt>
                <c:pt idx="12">
                  <c:v>2901</c:v>
                </c:pt>
                <c:pt idx="13">
                  <c:v>20751</c:v>
                </c:pt>
                <c:pt idx="14">
                  <c:v>14466</c:v>
                </c:pt>
                <c:pt idx="15">
                  <c:v>12177</c:v>
                </c:pt>
                <c:pt idx="16">
                  <c:v>4983</c:v>
                </c:pt>
                <c:pt idx="17">
                  <c:v>2388</c:v>
                </c:pt>
                <c:pt idx="18">
                  <c:v>10893</c:v>
                </c:pt>
                <c:pt idx="19">
                  <c:v>11365</c:v>
                </c:pt>
                <c:pt idx="20">
                  <c:v>12272</c:v>
                </c:pt>
                <c:pt idx="21">
                  <c:v>3890</c:v>
                </c:pt>
                <c:pt idx="22">
                  <c:v>8444</c:v>
                </c:pt>
                <c:pt idx="23">
                  <c:v>3018</c:v>
                </c:pt>
                <c:pt idx="24">
                  <c:v>2460</c:v>
                </c:pt>
                <c:pt idx="25">
                  <c:v>2375</c:v>
                </c:pt>
                <c:pt idx="26">
                  <c:v>588</c:v>
                </c:pt>
                <c:pt idx="27">
                  <c:v>7635</c:v>
                </c:pt>
                <c:pt idx="28">
                  <c:v>9164</c:v>
                </c:pt>
                <c:pt idx="29">
                  <c:v>1805</c:v>
                </c:pt>
                <c:pt idx="30">
                  <c:v>3050</c:v>
                </c:pt>
                <c:pt idx="31">
                  <c:v>1740</c:v>
                </c:pt>
                <c:pt idx="32">
                  <c:v>1239</c:v>
                </c:pt>
                <c:pt idx="33">
                  <c:v>14915</c:v>
                </c:pt>
                <c:pt idx="34">
                  <c:v>13737</c:v>
                </c:pt>
                <c:pt idx="35">
                  <c:v>3320</c:v>
                </c:pt>
                <c:pt idx="36">
                  <c:v>9562</c:v>
                </c:pt>
                <c:pt idx="37">
                  <c:v>2330</c:v>
                </c:pt>
                <c:pt idx="38">
                  <c:v>1320</c:v>
                </c:pt>
                <c:pt idx="39">
                  <c:v>6911</c:v>
                </c:pt>
                <c:pt idx="40">
                  <c:v>1754</c:v>
                </c:pt>
                <c:pt idx="41">
                  <c:v>6572</c:v>
                </c:pt>
                <c:pt idx="42">
                  <c:v>9562</c:v>
                </c:pt>
                <c:pt idx="43">
                  <c:v>12260</c:v>
                </c:pt>
                <c:pt idx="44">
                  <c:v>4028</c:v>
                </c:pt>
                <c:pt idx="45">
                  <c:v>2357</c:v>
                </c:pt>
                <c:pt idx="46">
                  <c:v>8033</c:v>
                </c:pt>
                <c:pt idx="47">
                  <c:v>2550</c:v>
                </c:pt>
                <c:pt idx="48">
                  <c:v>1343</c:v>
                </c:pt>
                <c:pt idx="49">
                  <c:v>611</c:v>
                </c:pt>
                <c:pt idx="50">
                  <c:v>442</c:v>
                </c:pt>
                <c:pt idx="51">
                  <c:v>284</c:v>
                </c:pt>
                <c:pt idx="52">
                  <c:v>394</c:v>
                </c:pt>
                <c:pt idx="53">
                  <c:v>10344</c:v>
                </c:pt>
                <c:pt idx="54">
                  <c:v>15860</c:v>
                </c:pt>
                <c:pt idx="55">
                  <c:v>11610</c:v>
                </c:pt>
                <c:pt idx="56">
                  <c:v>8231</c:v>
                </c:pt>
                <c:pt idx="57">
                  <c:v>25962</c:v>
                </c:pt>
                <c:pt idx="58">
                  <c:v>27950</c:v>
                </c:pt>
                <c:pt idx="59">
                  <c:v>55374</c:v>
                </c:pt>
                <c:pt idx="60">
                  <c:v>46038</c:v>
                </c:pt>
                <c:pt idx="61">
                  <c:v>3124</c:v>
                </c:pt>
                <c:pt idx="62">
                  <c:v>126457</c:v>
                </c:pt>
                <c:pt idx="63">
                  <c:v>171441</c:v>
                </c:pt>
                <c:pt idx="64">
                  <c:v>570361</c:v>
                </c:pt>
                <c:pt idx="65">
                  <c:v>130161</c:v>
                </c:pt>
                <c:pt idx="66">
                  <c:v>169874</c:v>
                </c:pt>
                <c:pt idx="67">
                  <c:v>34494</c:v>
                </c:pt>
                <c:pt idx="68">
                  <c:v>677</c:v>
                </c:pt>
                <c:pt idx="69">
                  <c:v>157283</c:v>
                </c:pt>
                <c:pt idx="70">
                  <c:v>76866</c:v>
                </c:pt>
                <c:pt idx="71">
                  <c:v>10779</c:v>
                </c:pt>
                <c:pt idx="72">
                  <c:v>4945</c:v>
                </c:pt>
                <c:pt idx="73">
                  <c:v>2834</c:v>
                </c:pt>
                <c:pt idx="74">
                  <c:v>8367</c:v>
                </c:pt>
                <c:pt idx="75">
                  <c:v>974</c:v>
                </c:pt>
                <c:pt idx="76">
                  <c:v>9426</c:v>
                </c:pt>
                <c:pt idx="77">
                  <c:v>2536</c:v>
                </c:pt>
                <c:pt idx="78">
                  <c:v>17636</c:v>
                </c:pt>
                <c:pt idx="79">
                  <c:v>4651</c:v>
                </c:pt>
                <c:pt idx="80">
                  <c:v>2107</c:v>
                </c:pt>
                <c:pt idx="81">
                  <c:v>1434</c:v>
                </c:pt>
                <c:pt idx="82">
                  <c:v>416</c:v>
                </c:pt>
                <c:pt idx="83">
                  <c:v>71368</c:v>
                </c:pt>
                <c:pt idx="84">
                  <c:v>81110</c:v>
                </c:pt>
                <c:pt idx="85">
                  <c:v>85289</c:v>
                </c:pt>
                <c:pt idx="86">
                  <c:v>69862</c:v>
                </c:pt>
                <c:pt idx="87">
                  <c:v>6441</c:v>
                </c:pt>
                <c:pt idx="88">
                  <c:v>2192</c:v>
                </c:pt>
                <c:pt idx="89">
                  <c:v>1060</c:v>
                </c:pt>
                <c:pt idx="90">
                  <c:v>460</c:v>
                </c:pt>
                <c:pt idx="91">
                  <c:v>14375</c:v>
                </c:pt>
                <c:pt idx="92">
                  <c:v>24524</c:v>
                </c:pt>
                <c:pt idx="93">
                  <c:v>7523</c:v>
                </c:pt>
                <c:pt idx="94">
                  <c:v>3885</c:v>
                </c:pt>
                <c:pt idx="95">
                  <c:v>12972</c:v>
                </c:pt>
                <c:pt idx="96">
                  <c:v>58772</c:v>
                </c:pt>
                <c:pt idx="97">
                  <c:v>77230</c:v>
                </c:pt>
                <c:pt idx="98">
                  <c:v>67019</c:v>
                </c:pt>
                <c:pt idx="99">
                  <c:v>74754</c:v>
                </c:pt>
                <c:pt idx="100">
                  <c:v>64228</c:v>
                </c:pt>
                <c:pt idx="101">
                  <c:v>78177</c:v>
                </c:pt>
                <c:pt idx="102">
                  <c:v>69056</c:v>
                </c:pt>
                <c:pt idx="103">
                  <c:v>67290</c:v>
                </c:pt>
                <c:pt idx="104">
                  <c:v>27813</c:v>
                </c:pt>
                <c:pt idx="105">
                  <c:v>0</c:v>
                </c:pt>
              </c:numCache>
            </c:numRef>
          </c:val>
          <c:smooth val="0"/>
          <c:extLst>
            <c:ext xmlns:c16="http://schemas.microsoft.com/office/drawing/2014/chart" uri="{C3380CC4-5D6E-409C-BE32-E72D297353CC}">
              <c16:uniqueId val="{00000001-A48D-41C1-ABBC-22DD0902F147}"/>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18578</c:v>
                </c:pt>
                <c:pt idx="1">
                  <c:v>13662</c:v>
                </c:pt>
                <c:pt idx="2">
                  <c:v>655</c:v>
                </c:pt>
                <c:pt idx="3">
                  <c:v>570</c:v>
                </c:pt>
                <c:pt idx="4">
                  <c:v>581</c:v>
                </c:pt>
                <c:pt idx="5">
                  <c:v>799</c:v>
                </c:pt>
                <c:pt idx="6">
                  <c:v>4355</c:v>
                </c:pt>
                <c:pt idx="7">
                  <c:v>2045</c:v>
                </c:pt>
                <c:pt idx="8">
                  <c:v>1269</c:v>
                </c:pt>
                <c:pt idx="9">
                  <c:v>1046</c:v>
                </c:pt>
                <c:pt idx="10">
                  <c:v>668</c:v>
                </c:pt>
                <c:pt idx="11">
                  <c:v>868</c:v>
                </c:pt>
                <c:pt idx="12">
                  <c:v>887</c:v>
                </c:pt>
                <c:pt idx="13">
                  <c:v>642</c:v>
                </c:pt>
                <c:pt idx="14">
                  <c:v>827</c:v>
                </c:pt>
                <c:pt idx="15">
                  <c:v>887</c:v>
                </c:pt>
                <c:pt idx="16">
                  <c:v>878</c:v>
                </c:pt>
                <c:pt idx="17">
                  <c:v>630</c:v>
                </c:pt>
                <c:pt idx="18">
                  <c:v>1235</c:v>
                </c:pt>
                <c:pt idx="19">
                  <c:v>1269</c:v>
                </c:pt>
                <c:pt idx="20">
                  <c:v>520</c:v>
                </c:pt>
                <c:pt idx="21">
                  <c:v>1166</c:v>
                </c:pt>
                <c:pt idx="22">
                  <c:v>993</c:v>
                </c:pt>
                <c:pt idx="23">
                  <c:v>811</c:v>
                </c:pt>
                <c:pt idx="24">
                  <c:v>779</c:v>
                </c:pt>
                <c:pt idx="25">
                  <c:v>558</c:v>
                </c:pt>
                <c:pt idx="26">
                  <c:v>748</c:v>
                </c:pt>
                <c:pt idx="27">
                  <c:v>619</c:v>
                </c:pt>
                <c:pt idx="28">
                  <c:v>368</c:v>
                </c:pt>
                <c:pt idx="29">
                  <c:v>488</c:v>
                </c:pt>
                <c:pt idx="30">
                  <c:v>381</c:v>
                </c:pt>
                <c:pt idx="31">
                  <c:v>638</c:v>
                </c:pt>
                <c:pt idx="32">
                  <c:v>933</c:v>
                </c:pt>
                <c:pt idx="33">
                  <c:v>459</c:v>
                </c:pt>
                <c:pt idx="34">
                  <c:v>593</c:v>
                </c:pt>
                <c:pt idx="35">
                  <c:v>6026</c:v>
                </c:pt>
                <c:pt idx="36">
                  <c:v>33736</c:v>
                </c:pt>
                <c:pt idx="37">
                  <c:v>53771</c:v>
                </c:pt>
                <c:pt idx="38">
                  <c:v>49531</c:v>
                </c:pt>
                <c:pt idx="39">
                  <c:v>52949</c:v>
                </c:pt>
                <c:pt idx="40">
                  <c:v>151040</c:v>
                </c:pt>
                <c:pt idx="41">
                  <c:v>68933</c:v>
                </c:pt>
                <c:pt idx="42">
                  <c:v>144290</c:v>
                </c:pt>
                <c:pt idx="43">
                  <c:v>50133</c:v>
                </c:pt>
                <c:pt idx="44">
                  <c:v>4200</c:v>
                </c:pt>
                <c:pt idx="45">
                  <c:v>2617</c:v>
                </c:pt>
                <c:pt idx="46">
                  <c:v>1871</c:v>
                </c:pt>
                <c:pt idx="47">
                  <c:v>5177</c:v>
                </c:pt>
                <c:pt idx="48">
                  <c:v>597</c:v>
                </c:pt>
                <c:pt idx="49">
                  <c:v>480</c:v>
                </c:pt>
                <c:pt idx="50">
                  <c:v>463</c:v>
                </c:pt>
                <c:pt idx="51">
                  <c:v>540</c:v>
                </c:pt>
                <c:pt idx="52">
                  <c:v>674</c:v>
                </c:pt>
                <c:pt idx="53">
                  <c:v>886</c:v>
                </c:pt>
                <c:pt idx="54">
                  <c:v>573</c:v>
                </c:pt>
                <c:pt idx="55">
                  <c:v>712</c:v>
                </c:pt>
                <c:pt idx="56">
                  <c:v>513</c:v>
                </c:pt>
                <c:pt idx="57">
                  <c:v>920</c:v>
                </c:pt>
                <c:pt idx="58">
                  <c:v>880</c:v>
                </c:pt>
                <c:pt idx="59">
                  <c:v>840</c:v>
                </c:pt>
                <c:pt idx="60">
                  <c:v>615</c:v>
                </c:pt>
                <c:pt idx="61">
                  <c:v>546</c:v>
                </c:pt>
                <c:pt idx="62">
                  <c:v>400</c:v>
                </c:pt>
                <c:pt idx="63">
                  <c:v>540</c:v>
                </c:pt>
                <c:pt idx="64">
                  <c:v>6313</c:v>
                </c:pt>
                <c:pt idx="65">
                  <c:v>2781</c:v>
                </c:pt>
                <c:pt idx="66">
                  <c:v>10042</c:v>
                </c:pt>
                <c:pt idx="67">
                  <c:v>2594</c:v>
                </c:pt>
                <c:pt idx="68">
                  <c:v>13978</c:v>
                </c:pt>
                <c:pt idx="69">
                  <c:v>4946</c:v>
                </c:pt>
                <c:pt idx="70">
                  <c:v>1559</c:v>
                </c:pt>
                <c:pt idx="71">
                  <c:v>1004</c:v>
                </c:pt>
                <c:pt idx="72">
                  <c:v>546</c:v>
                </c:pt>
                <c:pt idx="73">
                  <c:v>489</c:v>
                </c:pt>
                <c:pt idx="74">
                  <c:v>816</c:v>
                </c:pt>
                <c:pt idx="75">
                  <c:v>696</c:v>
                </c:pt>
                <c:pt idx="76">
                  <c:v>1816</c:v>
                </c:pt>
                <c:pt idx="77">
                  <c:v>1355</c:v>
                </c:pt>
                <c:pt idx="78">
                  <c:v>1005</c:v>
                </c:pt>
                <c:pt idx="79">
                  <c:v>588</c:v>
                </c:pt>
                <c:pt idx="80">
                  <c:v>408</c:v>
                </c:pt>
                <c:pt idx="81">
                  <c:v>300</c:v>
                </c:pt>
                <c:pt idx="82">
                  <c:v>742</c:v>
                </c:pt>
                <c:pt idx="83">
                  <c:v>491</c:v>
                </c:pt>
                <c:pt idx="84">
                  <c:v>342</c:v>
                </c:pt>
                <c:pt idx="85">
                  <c:v>234</c:v>
                </c:pt>
                <c:pt idx="86">
                  <c:v>227</c:v>
                </c:pt>
                <c:pt idx="87">
                  <c:v>245</c:v>
                </c:pt>
                <c:pt idx="88">
                  <c:v>313</c:v>
                </c:pt>
                <c:pt idx="89">
                  <c:v>426</c:v>
                </c:pt>
                <c:pt idx="90">
                  <c:v>575</c:v>
                </c:pt>
                <c:pt idx="91">
                  <c:v>414</c:v>
                </c:pt>
                <c:pt idx="92">
                  <c:v>4917</c:v>
                </c:pt>
                <c:pt idx="93">
                  <c:v>1770</c:v>
                </c:pt>
                <c:pt idx="94">
                  <c:v>1138</c:v>
                </c:pt>
                <c:pt idx="95">
                  <c:v>757</c:v>
                </c:pt>
                <c:pt idx="96">
                  <c:v>312</c:v>
                </c:pt>
                <c:pt idx="97">
                  <c:v>501</c:v>
                </c:pt>
                <c:pt idx="98">
                  <c:v>4561</c:v>
                </c:pt>
                <c:pt idx="99">
                  <c:v>20585</c:v>
                </c:pt>
                <c:pt idx="100">
                  <c:v>67900</c:v>
                </c:pt>
                <c:pt idx="101">
                  <c:v>50493</c:v>
                </c:pt>
                <c:pt idx="102">
                  <c:v>43174</c:v>
                </c:pt>
                <c:pt idx="103">
                  <c:v>36157</c:v>
                </c:pt>
                <c:pt idx="104">
                  <c:v>31784</c:v>
                </c:pt>
                <c:pt idx="105">
                  <c:v>0</c:v>
                </c:pt>
              </c:numCache>
            </c:numRef>
          </c:val>
          <c:smooth val="0"/>
          <c:extLst>
            <c:ext xmlns:c16="http://schemas.microsoft.com/office/drawing/2014/chart" uri="{C3380CC4-5D6E-409C-BE32-E72D297353CC}">
              <c16:uniqueId val="{00000002-A48D-41C1-ABBC-22DD0902F147}"/>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Sheet1!$E$2:$E$107</c:f>
              <c:numCache>
                <c:formatCode>General</c:formatCode>
                <c:ptCount val="106"/>
                <c:pt idx="0">
                  <c:v>242</c:v>
                </c:pt>
                <c:pt idx="1">
                  <c:v>627</c:v>
                </c:pt>
                <c:pt idx="2">
                  <c:v>217</c:v>
                </c:pt>
                <c:pt idx="3">
                  <c:v>418</c:v>
                </c:pt>
                <c:pt idx="4">
                  <c:v>455</c:v>
                </c:pt>
                <c:pt idx="5">
                  <c:v>318</c:v>
                </c:pt>
                <c:pt idx="6">
                  <c:v>237</c:v>
                </c:pt>
                <c:pt idx="7">
                  <c:v>383</c:v>
                </c:pt>
                <c:pt idx="8">
                  <c:v>365</c:v>
                </c:pt>
                <c:pt idx="9">
                  <c:v>271</c:v>
                </c:pt>
                <c:pt idx="10">
                  <c:v>368</c:v>
                </c:pt>
                <c:pt idx="11">
                  <c:v>307</c:v>
                </c:pt>
                <c:pt idx="12">
                  <c:v>564</c:v>
                </c:pt>
                <c:pt idx="13">
                  <c:v>317</c:v>
                </c:pt>
                <c:pt idx="14">
                  <c:v>454</c:v>
                </c:pt>
                <c:pt idx="15">
                  <c:v>681</c:v>
                </c:pt>
                <c:pt idx="16">
                  <c:v>375</c:v>
                </c:pt>
                <c:pt idx="17">
                  <c:v>350</c:v>
                </c:pt>
                <c:pt idx="18">
                  <c:v>442</c:v>
                </c:pt>
                <c:pt idx="19">
                  <c:v>390</c:v>
                </c:pt>
                <c:pt idx="20">
                  <c:v>350</c:v>
                </c:pt>
                <c:pt idx="21">
                  <c:v>540</c:v>
                </c:pt>
                <c:pt idx="22">
                  <c:v>645</c:v>
                </c:pt>
                <c:pt idx="23">
                  <c:v>358</c:v>
                </c:pt>
                <c:pt idx="24">
                  <c:v>779</c:v>
                </c:pt>
                <c:pt idx="25">
                  <c:v>252</c:v>
                </c:pt>
                <c:pt idx="26">
                  <c:v>267</c:v>
                </c:pt>
                <c:pt idx="27">
                  <c:v>284</c:v>
                </c:pt>
                <c:pt idx="28">
                  <c:v>485</c:v>
                </c:pt>
                <c:pt idx="29">
                  <c:v>434</c:v>
                </c:pt>
                <c:pt idx="30">
                  <c:v>286</c:v>
                </c:pt>
                <c:pt idx="31">
                  <c:v>426</c:v>
                </c:pt>
                <c:pt idx="32">
                  <c:v>302</c:v>
                </c:pt>
                <c:pt idx="33">
                  <c:v>605</c:v>
                </c:pt>
                <c:pt idx="34">
                  <c:v>409</c:v>
                </c:pt>
                <c:pt idx="35">
                  <c:v>583</c:v>
                </c:pt>
                <c:pt idx="36">
                  <c:v>401</c:v>
                </c:pt>
                <c:pt idx="37">
                  <c:v>280</c:v>
                </c:pt>
                <c:pt idx="38">
                  <c:v>191</c:v>
                </c:pt>
                <c:pt idx="39">
                  <c:v>237</c:v>
                </c:pt>
                <c:pt idx="40">
                  <c:v>352</c:v>
                </c:pt>
                <c:pt idx="41">
                  <c:v>155</c:v>
                </c:pt>
                <c:pt idx="42">
                  <c:v>259</c:v>
                </c:pt>
                <c:pt idx="43">
                  <c:v>175</c:v>
                </c:pt>
                <c:pt idx="44">
                  <c:v>87</c:v>
                </c:pt>
                <c:pt idx="45">
                  <c:v>318</c:v>
                </c:pt>
                <c:pt idx="46">
                  <c:v>93</c:v>
                </c:pt>
                <c:pt idx="47">
                  <c:v>180</c:v>
                </c:pt>
                <c:pt idx="48">
                  <c:v>336</c:v>
                </c:pt>
                <c:pt idx="49">
                  <c:v>141</c:v>
                </c:pt>
                <c:pt idx="50">
                  <c:v>377</c:v>
                </c:pt>
                <c:pt idx="51">
                  <c:v>202</c:v>
                </c:pt>
                <c:pt idx="52">
                  <c:v>411</c:v>
                </c:pt>
                <c:pt idx="53">
                  <c:v>443</c:v>
                </c:pt>
                <c:pt idx="54">
                  <c:v>166</c:v>
                </c:pt>
                <c:pt idx="55">
                  <c:v>364</c:v>
                </c:pt>
                <c:pt idx="56">
                  <c:v>202</c:v>
                </c:pt>
                <c:pt idx="57">
                  <c:v>437</c:v>
                </c:pt>
                <c:pt idx="58">
                  <c:v>193</c:v>
                </c:pt>
                <c:pt idx="59">
                  <c:v>244</c:v>
                </c:pt>
                <c:pt idx="60">
                  <c:v>149</c:v>
                </c:pt>
                <c:pt idx="61">
                  <c:v>324</c:v>
                </c:pt>
                <c:pt idx="62">
                  <c:v>383</c:v>
                </c:pt>
                <c:pt idx="63">
                  <c:v>226</c:v>
                </c:pt>
                <c:pt idx="64">
                  <c:v>275</c:v>
                </c:pt>
                <c:pt idx="65">
                  <c:v>149</c:v>
                </c:pt>
                <c:pt idx="66">
                  <c:v>152</c:v>
                </c:pt>
                <c:pt idx="67">
                  <c:v>111</c:v>
                </c:pt>
                <c:pt idx="68">
                  <c:v>285</c:v>
                </c:pt>
                <c:pt idx="69">
                  <c:v>172</c:v>
                </c:pt>
                <c:pt idx="70">
                  <c:v>224</c:v>
                </c:pt>
                <c:pt idx="71">
                  <c:v>251</c:v>
                </c:pt>
                <c:pt idx="72">
                  <c:v>300</c:v>
                </c:pt>
                <c:pt idx="73">
                  <c:v>545</c:v>
                </c:pt>
                <c:pt idx="74">
                  <c:v>535</c:v>
                </c:pt>
                <c:pt idx="75">
                  <c:v>138</c:v>
                </c:pt>
                <c:pt idx="76">
                  <c:v>184</c:v>
                </c:pt>
                <c:pt idx="77">
                  <c:v>369</c:v>
                </c:pt>
                <c:pt idx="78">
                  <c:v>366</c:v>
                </c:pt>
                <c:pt idx="79">
                  <c:v>188</c:v>
                </c:pt>
                <c:pt idx="80">
                  <c:v>313</c:v>
                </c:pt>
                <c:pt idx="81">
                  <c:v>370</c:v>
                </c:pt>
                <c:pt idx="82">
                  <c:v>276</c:v>
                </c:pt>
                <c:pt idx="83">
                  <c:v>381</c:v>
                </c:pt>
                <c:pt idx="84">
                  <c:v>372</c:v>
                </c:pt>
                <c:pt idx="85">
                  <c:v>191</c:v>
                </c:pt>
                <c:pt idx="86">
                  <c:v>178</c:v>
                </c:pt>
                <c:pt idx="87">
                  <c:v>293</c:v>
                </c:pt>
                <c:pt idx="88">
                  <c:v>261</c:v>
                </c:pt>
                <c:pt idx="89">
                  <c:v>196</c:v>
                </c:pt>
                <c:pt idx="90">
                  <c:v>368</c:v>
                </c:pt>
                <c:pt idx="91">
                  <c:v>193</c:v>
                </c:pt>
                <c:pt idx="92">
                  <c:v>489</c:v>
                </c:pt>
                <c:pt idx="93">
                  <c:v>223</c:v>
                </c:pt>
                <c:pt idx="94">
                  <c:v>316</c:v>
                </c:pt>
                <c:pt idx="95">
                  <c:v>553</c:v>
                </c:pt>
                <c:pt idx="96">
                  <c:v>440</c:v>
                </c:pt>
                <c:pt idx="97">
                  <c:v>210</c:v>
                </c:pt>
                <c:pt idx="98">
                  <c:v>255</c:v>
                </c:pt>
                <c:pt idx="99">
                  <c:v>353</c:v>
                </c:pt>
                <c:pt idx="100">
                  <c:v>284</c:v>
                </c:pt>
                <c:pt idx="101">
                  <c:v>242</c:v>
                </c:pt>
                <c:pt idx="102">
                  <c:v>275</c:v>
                </c:pt>
                <c:pt idx="103">
                  <c:v>364</c:v>
                </c:pt>
                <c:pt idx="104">
                  <c:v>222</c:v>
                </c:pt>
                <c:pt idx="105">
                  <c:v>0</c:v>
                </c:pt>
              </c:numCache>
            </c:numRef>
          </c:val>
          <c:smooth val="0"/>
          <c:extLst>
            <c:ext xmlns:c16="http://schemas.microsoft.com/office/drawing/2014/chart" uri="{C3380CC4-5D6E-409C-BE32-E72D297353CC}">
              <c16:uniqueId val="{00000003-A48D-41C1-ABBC-22DD0902F147}"/>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Sheet1!$F$2:$F$107</c:f>
              <c:numCache>
                <c:formatCode>General</c:formatCode>
                <c:ptCount val="106"/>
                <c:pt idx="0">
                  <c:v>2851</c:v>
                </c:pt>
                <c:pt idx="1">
                  <c:v>4479</c:v>
                </c:pt>
                <c:pt idx="2">
                  <c:v>3585</c:v>
                </c:pt>
                <c:pt idx="3">
                  <c:v>765</c:v>
                </c:pt>
                <c:pt idx="4">
                  <c:v>3912</c:v>
                </c:pt>
                <c:pt idx="5">
                  <c:v>1829</c:v>
                </c:pt>
                <c:pt idx="6">
                  <c:v>1946</c:v>
                </c:pt>
                <c:pt idx="7">
                  <c:v>734</c:v>
                </c:pt>
                <c:pt idx="8">
                  <c:v>3144</c:v>
                </c:pt>
                <c:pt idx="9">
                  <c:v>1407</c:v>
                </c:pt>
                <c:pt idx="10">
                  <c:v>458</c:v>
                </c:pt>
                <c:pt idx="11">
                  <c:v>744</c:v>
                </c:pt>
                <c:pt idx="12">
                  <c:v>6310</c:v>
                </c:pt>
                <c:pt idx="13">
                  <c:v>3555</c:v>
                </c:pt>
                <c:pt idx="14">
                  <c:v>4517</c:v>
                </c:pt>
                <c:pt idx="15">
                  <c:v>8506</c:v>
                </c:pt>
                <c:pt idx="16">
                  <c:v>3017</c:v>
                </c:pt>
                <c:pt idx="17">
                  <c:v>1307</c:v>
                </c:pt>
                <c:pt idx="18">
                  <c:v>1305</c:v>
                </c:pt>
                <c:pt idx="19">
                  <c:v>487</c:v>
                </c:pt>
                <c:pt idx="20">
                  <c:v>8403</c:v>
                </c:pt>
                <c:pt idx="21">
                  <c:v>4120</c:v>
                </c:pt>
                <c:pt idx="22">
                  <c:v>6618</c:v>
                </c:pt>
                <c:pt idx="23">
                  <c:v>3009</c:v>
                </c:pt>
                <c:pt idx="24">
                  <c:v>1134</c:v>
                </c:pt>
                <c:pt idx="25">
                  <c:v>731</c:v>
                </c:pt>
                <c:pt idx="26">
                  <c:v>2634</c:v>
                </c:pt>
                <c:pt idx="27">
                  <c:v>2246</c:v>
                </c:pt>
                <c:pt idx="28">
                  <c:v>6688</c:v>
                </c:pt>
                <c:pt idx="29">
                  <c:v>2734</c:v>
                </c:pt>
                <c:pt idx="30">
                  <c:v>835</c:v>
                </c:pt>
                <c:pt idx="31">
                  <c:v>655</c:v>
                </c:pt>
                <c:pt idx="32">
                  <c:v>379</c:v>
                </c:pt>
                <c:pt idx="33">
                  <c:v>430</c:v>
                </c:pt>
                <c:pt idx="34">
                  <c:v>604</c:v>
                </c:pt>
                <c:pt idx="35">
                  <c:v>286</c:v>
                </c:pt>
                <c:pt idx="36">
                  <c:v>446</c:v>
                </c:pt>
                <c:pt idx="37">
                  <c:v>380</c:v>
                </c:pt>
                <c:pt idx="38">
                  <c:v>150</c:v>
                </c:pt>
                <c:pt idx="39">
                  <c:v>986</c:v>
                </c:pt>
                <c:pt idx="40">
                  <c:v>1476</c:v>
                </c:pt>
                <c:pt idx="41">
                  <c:v>5058</c:v>
                </c:pt>
                <c:pt idx="42">
                  <c:v>5119</c:v>
                </c:pt>
                <c:pt idx="43">
                  <c:v>2502</c:v>
                </c:pt>
                <c:pt idx="44">
                  <c:v>1120</c:v>
                </c:pt>
                <c:pt idx="45">
                  <c:v>777</c:v>
                </c:pt>
                <c:pt idx="46">
                  <c:v>3994</c:v>
                </c:pt>
                <c:pt idx="47">
                  <c:v>1646</c:v>
                </c:pt>
                <c:pt idx="48">
                  <c:v>1818</c:v>
                </c:pt>
                <c:pt idx="49">
                  <c:v>6077</c:v>
                </c:pt>
                <c:pt idx="50">
                  <c:v>3499</c:v>
                </c:pt>
                <c:pt idx="51">
                  <c:v>1831</c:v>
                </c:pt>
                <c:pt idx="52">
                  <c:v>1425</c:v>
                </c:pt>
                <c:pt idx="53">
                  <c:v>4872</c:v>
                </c:pt>
                <c:pt idx="54">
                  <c:v>5242</c:v>
                </c:pt>
                <c:pt idx="55">
                  <c:v>2663</c:v>
                </c:pt>
                <c:pt idx="56">
                  <c:v>661</c:v>
                </c:pt>
                <c:pt idx="57">
                  <c:v>2728</c:v>
                </c:pt>
                <c:pt idx="58">
                  <c:v>1211</c:v>
                </c:pt>
                <c:pt idx="59">
                  <c:v>663</c:v>
                </c:pt>
                <c:pt idx="60">
                  <c:v>956</c:v>
                </c:pt>
                <c:pt idx="61">
                  <c:v>4048</c:v>
                </c:pt>
                <c:pt idx="62">
                  <c:v>1023</c:v>
                </c:pt>
                <c:pt idx="63">
                  <c:v>1153</c:v>
                </c:pt>
                <c:pt idx="64">
                  <c:v>617</c:v>
                </c:pt>
                <c:pt idx="65">
                  <c:v>292</c:v>
                </c:pt>
                <c:pt idx="66">
                  <c:v>401</c:v>
                </c:pt>
                <c:pt idx="67">
                  <c:v>814</c:v>
                </c:pt>
                <c:pt idx="68">
                  <c:v>4543</c:v>
                </c:pt>
                <c:pt idx="69">
                  <c:v>5666</c:v>
                </c:pt>
                <c:pt idx="70">
                  <c:v>1800</c:v>
                </c:pt>
                <c:pt idx="71">
                  <c:v>525</c:v>
                </c:pt>
                <c:pt idx="72">
                  <c:v>3849</c:v>
                </c:pt>
                <c:pt idx="73">
                  <c:v>1825</c:v>
                </c:pt>
                <c:pt idx="74">
                  <c:v>3437</c:v>
                </c:pt>
                <c:pt idx="75">
                  <c:v>4028</c:v>
                </c:pt>
                <c:pt idx="76">
                  <c:v>2818</c:v>
                </c:pt>
                <c:pt idx="77">
                  <c:v>1896</c:v>
                </c:pt>
                <c:pt idx="78">
                  <c:v>915</c:v>
                </c:pt>
                <c:pt idx="79">
                  <c:v>500</c:v>
                </c:pt>
                <c:pt idx="80">
                  <c:v>371</c:v>
                </c:pt>
                <c:pt idx="81">
                  <c:v>200</c:v>
                </c:pt>
                <c:pt idx="82">
                  <c:v>287</c:v>
                </c:pt>
                <c:pt idx="83">
                  <c:v>157</c:v>
                </c:pt>
                <c:pt idx="84">
                  <c:v>3289</c:v>
                </c:pt>
                <c:pt idx="85">
                  <c:v>4568</c:v>
                </c:pt>
                <c:pt idx="86">
                  <c:v>2768</c:v>
                </c:pt>
                <c:pt idx="87">
                  <c:v>999</c:v>
                </c:pt>
                <c:pt idx="88">
                  <c:v>632</c:v>
                </c:pt>
                <c:pt idx="89">
                  <c:v>344</c:v>
                </c:pt>
                <c:pt idx="90">
                  <c:v>556</c:v>
                </c:pt>
                <c:pt idx="91">
                  <c:v>564</c:v>
                </c:pt>
                <c:pt idx="92">
                  <c:v>361</c:v>
                </c:pt>
                <c:pt idx="93">
                  <c:v>210</c:v>
                </c:pt>
                <c:pt idx="94">
                  <c:v>226</c:v>
                </c:pt>
                <c:pt idx="95">
                  <c:v>9367</c:v>
                </c:pt>
                <c:pt idx="96">
                  <c:v>3514</c:v>
                </c:pt>
                <c:pt idx="97">
                  <c:v>820</c:v>
                </c:pt>
                <c:pt idx="98">
                  <c:v>288</c:v>
                </c:pt>
                <c:pt idx="99">
                  <c:v>4267</c:v>
                </c:pt>
                <c:pt idx="100">
                  <c:v>2349</c:v>
                </c:pt>
                <c:pt idx="101">
                  <c:v>1293</c:v>
                </c:pt>
                <c:pt idx="102">
                  <c:v>919</c:v>
                </c:pt>
                <c:pt idx="103">
                  <c:v>5603</c:v>
                </c:pt>
                <c:pt idx="104">
                  <c:v>6672</c:v>
                </c:pt>
                <c:pt idx="105">
                  <c:v>0</c:v>
                </c:pt>
              </c:numCache>
            </c:numRef>
          </c:val>
          <c:smooth val="0"/>
          <c:extLst>
            <c:ext xmlns:c16="http://schemas.microsoft.com/office/drawing/2014/chart" uri="{C3380CC4-5D6E-409C-BE32-E72D297353CC}">
              <c16:uniqueId val="{00000004-A48D-41C1-ABBC-22DD0902F147}"/>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Sheet1!$G$2:$G$107</c:f>
              <c:numCache>
                <c:formatCode>General</c:formatCode>
                <c:ptCount val="106"/>
                <c:pt idx="0">
                  <c:v>1854</c:v>
                </c:pt>
                <c:pt idx="1">
                  <c:v>1563</c:v>
                </c:pt>
                <c:pt idx="2">
                  <c:v>1343</c:v>
                </c:pt>
                <c:pt idx="3">
                  <c:v>1594</c:v>
                </c:pt>
                <c:pt idx="4">
                  <c:v>1978</c:v>
                </c:pt>
                <c:pt idx="5">
                  <c:v>20916</c:v>
                </c:pt>
                <c:pt idx="6">
                  <c:v>17755</c:v>
                </c:pt>
                <c:pt idx="7">
                  <c:v>13146</c:v>
                </c:pt>
                <c:pt idx="8">
                  <c:v>13211</c:v>
                </c:pt>
                <c:pt idx="9">
                  <c:v>24378</c:v>
                </c:pt>
                <c:pt idx="10">
                  <c:v>19072</c:v>
                </c:pt>
                <c:pt idx="11">
                  <c:v>31275</c:v>
                </c:pt>
                <c:pt idx="12">
                  <c:v>39382</c:v>
                </c:pt>
                <c:pt idx="13">
                  <c:v>27822</c:v>
                </c:pt>
                <c:pt idx="14">
                  <c:v>31650</c:v>
                </c:pt>
                <c:pt idx="15">
                  <c:v>18268</c:v>
                </c:pt>
                <c:pt idx="16">
                  <c:v>13595</c:v>
                </c:pt>
                <c:pt idx="17">
                  <c:v>20899</c:v>
                </c:pt>
                <c:pt idx="18">
                  <c:v>10012</c:v>
                </c:pt>
                <c:pt idx="19">
                  <c:v>22474</c:v>
                </c:pt>
                <c:pt idx="20">
                  <c:v>31037</c:v>
                </c:pt>
                <c:pt idx="21">
                  <c:v>26857</c:v>
                </c:pt>
                <c:pt idx="22">
                  <c:v>9042</c:v>
                </c:pt>
                <c:pt idx="23">
                  <c:v>3841</c:v>
                </c:pt>
                <c:pt idx="24">
                  <c:v>2515</c:v>
                </c:pt>
                <c:pt idx="25">
                  <c:v>2350</c:v>
                </c:pt>
                <c:pt idx="26">
                  <c:v>2912</c:v>
                </c:pt>
                <c:pt idx="27">
                  <c:v>17136</c:v>
                </c:pt>
                <c:pt idx="28">
                  <c:v>39910</c:v>
                </c:pt>
                <c:pt idx="29">
                  <c:v>45178</c:v>
                </c:pt>
                <c:pt idx="30">
                  <c:v>41889</c:v>
                </c:pt>
                <c:pt idx="31">
                  <c:v>59431</c:v>
                </c:pt>
                <c:pt idx="32">
                  <c:v>57221</c:v>
                </c:pt>
                <c:pt idx="33">
                  <c:v>48611</c:v>
                </c:pt>
                <c:pt idx="34">
                  <c:v>52186</c:v>
                </c:pt>
                <c:pt idx="35">
                  <c:v>49115</c:v>
                </c:pt>
                <c:pt idx="36">
                  <c:v>45816</c:v>
                </c:pt>
                <c:pt idx="37">
                  <c:v>5557</c:v>
                </c:pt>
                <c:pt idx="38">
                  <c:v>1709</c:v>
                </c:pt>
                <c:pt idx="39">
                  <c:v>669</c:v>
                </c:pt>
                <c:pt idx="40">
                  <c:v>384</c:v>
                </c:pt>
                <c:pt idx="41">
                  <c:v>7005</c:v>
                </c:pt>
                <c:pt idx="42">
                  <c:v>13407</c:v>
                </c:pt>
                <c:pt idx="43">
                  <c:v>9597</c:v>
                </c:pt>
                <c:pt idx="44">
                  <c:v>5803</c:v>
                </c:pt>
                <c:pt idx="45">
                  <c:v>6699</c:v>
                </c:pt>
                <c:pt idx="46">
                  <c:v>6231</c:v>
                </c:pt>
                <c:pt idx="47">
                  <c:v>5616</c:v>
                </c:pt>
                <c:pt idx="48">
                  <c:v>5442</c:v>
                </c:pt>
                <c:pt idx="49">
                  <c:v>14852</c:v>
                </c:pt>
                <c:pt idx="50">
                  <c:v>11399</c:v>
                </c:pt>
                <c:pt idx="51">
                  <c:v>11348</c:v>
                </c:pt>
                <c:pt idx="52">
                  <c:v>11971</c:v>
                </c:pt>
                <c:pt idx="53">
                  <c:v>12366</c:v>
                </c:pt>
                <c:pt idx="54">
                  <c:v>9620</c:v>
                </c:pt>
                <c:pt idx="55">
                  <c:v>10327</c:v>
                </c:pt>
                <c:pt idx="56">
                  <c:v>10555</c:v>
                </c:pt>
                <c:pt idx="57">
                  <c:v>7964</c:v>
                </c:pt>
                <c:pt idx="58">
                  <c:v>7631</c:v>
                </c:pt>
                <c:pt idx="59">
                  <c:v>16778</c:v>
                </c:pt>
                <c:pt idx="60">
                  <c:v>6310</c:v>
                </c:pt>
                <c:pt idx="61">
                  <c:v>4510</c:v>
                </c:pt>
                <c:pt idx="62">
                  <c:v>1817</c:v>
                </c:pt>
                <c:pt idx="63">
                  <c:v>4668</c:v>
                </c:pt>
                <c:pt idx="64">
                  <c:v>6463</c:v>
                </c:pt>
                <c:pt idx="65">
                  <c:v>7529</c:v>
                </c:pt>
                <c:pt idx="66">
                  <c:v>5535</c:v>
                </c:pt>
                <c:pt idx="67">
                  <c:v>20611</c:v>
                </c:pt>
                <c:pt idx="68">
                  <c:v>27987</c:v>
                </c:pt>
                <c:pt idx="69">
                  <c:v>28720</c:v>
                </c:pt>
                <c:pt idx="70">
                  <c:v>20276</c:v>
                </c:pt>
                <c:pt idx="71">
                  <c:v>22669</c:v>
                </c:pt>
                <c:pt idx="72">
                  <c:v>31924</c:v>
                </c:pt>
                <c:pt idx="73">
                  <c:v>37388</c:v>
                </c:pt>
                <c:pt idx="74">
                  <c:v>29979</c:v>
                </c:pt>
                <c:pt idx="75">
                  <c:v>40149</c:v>
                </c:pt>
                <c:pt idx="76">
                  <c:v>64638</c:v>
                </c:pt>
                <c:pt idx="77">
                  <c:v>53332</c:v>
                </c:pt>
                <c:pt idx="78">
                  <c:v>49348</c:v>
                </c:pt>
                <c:pt idx="79">
                  <c:v>52827</c:v>
                </c:pt>
                <c:pt idx="80">
                  <c:v>52717</c:v>
                </c:pt>
                <c:pt idx="81">
                  <c:v>53711</c:v>
                </c:pt>
                <c:pt idx="82">
                  <c:v>52982</c:v>
                </c:pt>
                <c:pt idx="83">
                  <c:v>30853</c:v>
                </c:pt>
                <c:pt idx="84">
                  <c:v>22434</c:v>
                </c:pt>
                <c:pt idx="85">
                  <c:v>24020</c:v>
                </c:pt>
                <c:pt idx="86">
                  <c:v>18394</c:v>
                </c:pt>
                <c:pt idx="87">
                  <c:v>8669</c:v>
                </c:pt>
                <c:pt idx="88">
                  <c:v>4632</c:v>
                </c:pt>
                <c:pt idx="89">
                  <c:v>10036</c:v>
                </c:pt>
                <c:pt idx="90">
                  <c:v>8385</c:v>
                </c:pt>
                <c:pt idx="91">
                  <c:v>16718</c:v>
                </c:pt>
                <c:pt idx="92">
                  <c:v>27228</c:v>
                </c:pt>
                <c:pt idx="93">
                  <c:v>64713</c:v>
                </c:pt>
                <c:pt idx="94">
                  <c:v>32379</c:v>
                </c:pt>
                <c:pt idx="95">
                  <c:v>3034</c:v>
                </c:pt>
                <c:pt idx="96">
                  <c:v>79540</c:v>
                </c:pt>
                <c:pt idx="97">
                  <c:v>69586</c:v>
                </c:pt>
                <c:pt idx="98">
                  <c:v>72816</c:v>
                </c:pt>
                <c:pt idx="99">
                  <c:v>83432</c:v>
                </c:pt>
                <c:pt idx="100">
                  <c:v>96960</c:v>
                </c:pt>
                <c:pt idx="101">
                  <c:v>87952</c:v>
                </c:pt>
                <c:pt idx="102">
                  <c:v>17764</c:v>
                </c:pt>
                <c:pt idx="103">
                  <c:v>14920</c:v>
                </c:pt>
                <c:pt idx="104">
                  <c:v>6048</c:v>
                </c:pt>
                <c:pt idx="105">
                  <c:v>0</c:v>
                </c:pt>
              </c:numCache>
            </c:numRef>
          </c:val>
          <c:smooth val="0"/>
          <c:extLst>
            <c:ext xmlns:c16="http://schemas.microsoft.com/office/drawing/2014/chart" uri="{C3380CC4-5D6E-409C-BE32-E72D297353CC}">
              <c16:uniqueId val="{00000005-A48D-41C1-ABBC-22DD0902F147}"/>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Sheet1!$H$2:$H$107</c:f>
              <c:numCache>
                <c:formatCode>General</c:formatCode>
                <c:ptCount val="106"/>
                <c:pt idx="0">
                  <c:v>99915</c:v>
                </c:pt>
                <c:pt idx="1">
                  <c:v>12938</c:v>
                </c:pt>
                <c:pt idx="2">
                  <c:v>9143</c:v>
                </c:pt>
                <c:pt idx="3">
                  <c:v>9313</c:v>
                </c:pt>
                <c:pt idx="4">
                  <c:v>81180</c:v>
                </c:pt>
                <c:pt idx="5">
                  <c:v>67160</c:v>
                </c:pt>
                <c:pt idx="6">
                  <c:v>160599</c:v>
                </c:pt>
                <c:pt idx="7">
                  <c:v>161686</c:v>
                </c:pt>
                <c:pt idx="8">
                  <c:v>28304</c:v>
                </c:pt>
                <c:pt idx="9">
                  <c:v>7383</c:v>
                </c:pt>
                <c:pt idx="10">
                  <c:v>7050</c:v>
                </c:pt>
                <c:pt idx="11">
                  <c:v>115219</c:v>
                </c:pt>
                <c:pt idx="12">
                  <c:v>155440</c:v>
                </c:pt>
                <c:pt idx="13">
                  <c:v>138517</c:v>
                </c:pt>
                <c:pt idx="14">
                  <c:v>22805</c:v>
                </c:pt>
                <c:pt idx="15">
                  <c:v>89642</c:v>
                </c:pt>
                <c:pt idx="16">
                  <c:v>94215</c:v>
                </c:pt>
                <c:pt idx="17">
                  <c:v>113379</c:v>
                </c:pt>
                <c:pt idx="18">
                  <c:v>20264</c:v>
                </c:pt>
                <c:pt idx="19">
                  <c:v>156330</c:v>
                </c:pt>
                <c:pt idx="20">
                  <c:v>156542</c:v>
                </c:pt>
                <c:pt idx="21">
                  <c:v>120259</c:v>
                </c:pt>
                <c:pt idx="22">
                  <c:v>105889</c:v>
                </c:pt>
                <c:pt idx="23">
                  <c:v>118768</c:v>
                </c:pt>
                <c:pt idx="24">
                  <c:v>16741</c:v>
                </c:pt>
                <c:pt idx="25">
                  <c:v>4365</c:v>
                </c:pt>
                <c:pt idx="26">
                  <c:v>52456</c:v>
                </c:pt>
                <c:pt idx="27">
                  <c:v>59113</c:v>
                </c:pt>
                <c:pt idx="28">
                  <c:v>14150</c:v>
                </c:pt>
                <c:pt idx="29">
                  <c:v>46377</c:v>
                </c:pt>
                <c:pt idx="30">
                  <c:v>41687</c:v>
                </c:pt>
                <c:pt idx="31">
                  <c:v>7136</c:v>
                </c:pt>
                <c:pt idx="32">
                  <c:v>62978</c:v>
                </c:pt>
                <c:pt idx="33">
                  <c:v>74054</c:v>
                </c:pt>
                <c:pt idx="34">
                  <c:v>14210</c:v>
                </c:pt>
                <c:pt idx="35">
                  <c:v>679</c:v>
                </c:pt>
                <c:pt idx="36">
                  <c:v>3423</c:v>
                </c:pt>
                <c:pt idx="37">
                  <c:v>5373</c:v>
                </c:pt>
                <c:pt idx="38">
                  <c:v>5979</c:v>
                </c:pt>
                <c:pt idx="39">
                  <c:v>64858</c:v>
                </c:pt>
                <c:pt idx="40">
                  <c:v>74432</c:v>
                </c:pt>
                <c:pt idx="41">
                  <c:v>83964</c:v>
                </c:pt>
                <c:pt idx="42">
                  <c:v>88666</c:v>
                </c:pt>
                <c:pt idx="43">
                  <c:v>41267</c:v>
                </c:pt>
                <c:pt idx="44">
                  <c:v>10506</c:v>
                </c:pt>
                <c:pt idx="45">
                  <c:v>7792</c:v>
                </c:pt>
                <c:pt idx="46">
                  <c:v>58303</c:v>
                </c:pt>
                <c:pt idx="47">
                  <c:v>65860</c:v>
                </c:pt>
                <c:pt idx="48">
                  <c:v>19923</c:v>
                </c:pt>
                <c:pt idx="49">
                  <c:v>5401</c:v>
                </c:pt>
                <c:pt idx="50">
                  <c:v>5143</c:v>
                </c:pt>
                <c:pt idx="51">
                  <c:v>6656</c:v>
                </c:pt>
                <c:pt idx="52">
                  <c:v>4311</c:v>
                </c:pt>
                <c:pt idx="53">
                  <c:v>11060</c:v>
                </c:pt>
                <c:pt idx="54">
                  <c:v>7432</c:v>
                </c:pt>
                <c:pt idx="55">
                  <c:v>39056</c:v>
                </c:pt>
                <c:pt idx="56">
                  <c:v>69622</c:v>
                </c:pt>
                <c:pt idx="57">
                  <c:v>64383</c:v>
                </c:pt>
                <c:pt idx="58">
                  <c:v>48727</c:v>
                </c:pt>
                <c:pt idx="59">
                  <c:v>55406</c:v>
                </c:pt>
                <c:pt idx="60">
                  <c:v>10095</c:v>
                </c:pt>
                <c:pt idx="61">
                  <c:v>5410</c:v>
                </c:pt>
                <c:pt idx="62">
                  <c:v>1021</c:v>
                </c:pt>
                <c:pt idx="63">
                  <c:v>42172</c:v>
                </c:pt>
                <c:pt idx="64">
                  <c:v>48983</c:v>
                </c:pt>
                <c:pt idx="65">
                  <c:v>76839</c:v>
                </c:pt>
                <c:pt idx="66">
                  <c:v>30092</c:v>
                </c:pt>
                <c:pt idx="67">
                  <c:v>2244</c:v>
                </c:pt>
                <c:pt idx="68">
                  <c:v>92529</c:v>
                </c:pt>
                <c:pt idx="69">
                  <c:v>84977</c:v>
                </c:pt>
                <c:pt idx="70">
                  <c:v>450</c:v>
                </c:pt>
                <c:pt idx="71">
                  <c:v>59950</c:v>
                </c:pt>
                <c:pt idx="72">
                  <c:v>70491</c:v>
                </c:pt>
                <c:pt idx="73">
                  <c:v>87103</c:v>
                </c:pt>
                <c:pt idx="74">
                  <c:v>74369</c:v>
                </c:pt>
                <c:pt idx="75">
                  <c:v>12775</c:v>
                </c:pt>
                <c:pt idx="76">
                  <c:v>526</c:v>
                </c:pt>
                <c:pt idx="77">
                  <c:v>55408</c:v>
                </c:pt>
                <c:pt idx="78">
                  <c:v>113855</c:v>
                </c:pt>
                <c:pt idx="79">
                  <c:v>94712</c:v>
                </c:pt>
                <c:pt idx="80">
                  <c:v>86547</c:v>
                </c:pt>
                <c:pt idx="81">
                  <c:v>134586</c:v>
                </c:pt>
                <c:pt idx="82">
                  <c:v>151500</c:v>
                </c:pt>
                <c:pt idx="83">
                  <c:v>106810</c:v>
                </c:pt>
                <c:pt idx="84">
                  <c:v>11723</c:v>
                </c:pt>
                <c:pt idx="85">
                  <c:v>19971</c:v>
                </c:pt>
                <c:pt idx="86">
                  <c:v>13295</c:v>
                </c:pt>
                <c:pt idx="87">
                  <c:v>13617</c:v>
                </c:pt>
                <c:pt idx="88">
                  <c:v>62788</c:v>
                </c:pt>
                <c:pt idx="89">
                  <c:v>78110</c:v>
                </c:pt>
                <c:pt idx="90">
                  <c:v>14868</c:v>
                </c:pt>
                <c:pt idx="91">
                  <c:v>20210</c:v>
                </c:pt>
                <c:pt idx="92">
                  <c:v>16226</c:v>
                </c:pt>
                <c:pt idx="93">
                  <c:v>19432</c:v>
                </c:pt>
                <c:pt idx="94">
                  <c:v>3242</c:v>
                </c:pt>
                <c:pt idx="95">
                  <c:v>5268</c:v>
                </c:pt>
                <c:pt idx="96">
                  <c:v>1815</c:v>
                </c:pt>
                <c:pt idx="97">
                  <c:v>483</c:v>
                </c:pt>
                <c:pt idx="98">
                  <c:v>27199</c:v>
                </c:pt>
                <c:pt idx="99">
                  <c:v>115833</c:v>
                </c:pt>
                <c:pt idx="100">
                  <c:v>116936</c:v>
                </c:pt>
                <c:pt idx="101">
                  <c:v>125602</c:v>
                </c:pt>
                <c:pt idx="102">
                  <c:v>104435</c:v>
                </c:pt>
                <c:pt idx="103">
                  <c:v>135660</c:v>
                </c:pt>
                <c:pt idx="104">
                  <c:v>112505</c:v>
                </c:pt>
                <c:pt idx="105">
                  <c:v>0</c:v>
                </c:pt>
              </c:numCache>
            </c:numRef>
          </c:val>
          <c:smooth val="0"/>
          <c:extLst>
            <c:ext xmlns:c16="http://schemas.microsoft.com/office/drawing/2014/chart" uri="{C3380CC4-5D6E-409C-BE32-E72D297353CC}">
              <c16:uniqueId val="{00000006-A48D-41C1-ABBC-22DD0902F147}"/>
            </c:ext>
          </c:extLst>
        </c:ser>
        <c:dLbls>
          <c:showLegendKey val="0"/>
          <c:showVal val="0"/>
          <c:showCatName val="0"/>
          <c:showSerName val="0"/>
          <c:showPercent val="0"/>
          <c:showBubbleSize val="0"/>
        </c:dLbls>
        <c:smooth val="0"/>
        <c:axId val="599789560"/>
        <c:axId val="599787264"/>
      </c:lineChart>
      <c:dateAx>
        <c:axId val="599789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787264"/>
        <c:crosses val="autoZero"/>
        <c:auto val="1"/>
        <c:lblOffset val="100"/>
        <c:baseTimeUnit val="days"/>
      </c:dateAx>
      <c:valAx>
        <c:axId val="59978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78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2</c:v>
                </c:pt>
                <c:pt idx="1">
                  <c:v>0</c:v>
                </c:pt>
                <c:pt idx="2">
                  <c:v>0</c:v>
                </c:pt>
                <c:pt idx="3">
                  <c:v>0</c:v>
                </c:pt>
                <c:pt idx="4">
                  <c:v>0</c:v>
                </c:pt>
                <c:pt idx="5">
                  <c:v>0</c:v>
                </c:pt>
                <c:pt idx="6">
                  <c:v>0</c:v>
                </c:pt>
                <c:pt idx="7">
                  <c:v>0</c:v>
                </c:pt>
                <c:pt idx="8">
                  <c:v>1</c:v>
                </c:pt>
                <c:pt idx="9">
                  <c:v>0</c:v>
                </c:pt>
                <c:pt idx="10">
                  <c:v>0</c:v>
                </c:pt>
                <c:pt idx="11">
                  <c:v>0</c:v>
                </c:pt>
                <c:pt idx="12">
                  <c:v>0</c:v>
                </c:pt>
                <c:pt idx="13">
                  <c:v>1</c:v>
                </c:pt>
                <c:pt idx="14">
                  <c:v>0</c:v>
                </c:pt>
                <c:pt idx="15">
                  <c:v>0</c:v>
                </c:pt>
                <c:pt idx="16">
                  <c:v>0</c:v>
                </c:pt>
                <c:pt idx="17">
                  <c:v>1</c:v>
                </c:pt>
                <c:pt idx="18">
                  <c:v>0</c:v>
                </c:pt>
                <c:pt idx="19">
                  <c:v>1</c:v>
                </c:pt>
                <c:pt idx="20">
                  <c:v>1</c:v>
                </c:pt>
                <c:pt idx="21">
                  <c:v>1</c:v>
                </c:pt>
                <c:pt idx="22">
                  <c:v>1</c:v>
                </c:pt>
                <c:pt idx="23">
                  <c:v>0</c:v>
                </c:pt>
                <c:pt idx="24">
                  <c:v>0</c:v>
                </c:pt>
                <c:pt idx="25">
                  <c:v>0</c:v>
                </c:pt>
                <c:pt idx="26">
                  <c:v>0</c:v>
                </c:pt>
                <c:pt idx="27">
                  <c:v>0</c:v>
                </c:pt>
                <c:pt idx="28">
                  <c:v>0</c:v>
                </c:pt>
                <c:pt idx="29">
                  <c:v>0</c:v>
                </c:pt>
                <c:pt idx="30">
                  <c:v>1</c:v>
                </c:pt>
                <c:pt idx="31">
                  <c:v>0</c:v>
                </c:pt>
                <c:pt idx="32">
                  <c:v>0</c:v>
                </c:pt>
                <c:pt idx="33">
                  <c:v>0</c:v>
                </c:pt>
                <c:pt idx="34">
                  <c:v>1</c:v>
                </c:pt>
                <c:pt idx="35">
                  <c:v>1</c:v>
                </c:pt>
                <c:pt idx="36">
                  <c:v>1</c:v>
                </c:pt>
                <c:pt idx="37">
                  <c:v>2</c:v>
                </c:pt>
                <c:pt idx="38">
                  <c:v>0</c:v>
                </c:pt>
                <c:pt idx="39">
                  <c:v>1</c:v>
                </c:pt>
                <c:pt idx="40">
                  <c:v>0</c:v>
                </c:pt>
                <c:pt idx="41">
                  <c:v>1</c:v>
                </c:pt>
                <c:pt idx="42">
                  <c:v>1</c:v>
                </c:pt>
                <c:pt idx="43">
                  <c:v>1</c:v>
                </c:pt>
                <c:pt idx="44">
                  <c:v>0</c:v>
                </c:pt>
                <c:pt idx="45">
                  <c:v>1</c:v>
                </c:pt>
                <c:pt idx="46">
                  <c:v>3</c:v>
                </c:pt>
                <c:pt idx="47">
                  <c:v>0</c:v>
                </c:pt>
                <c:pt idx="48">
                  <c:v>3</c:v>
                </c:pt>
                <c:pt idx="49">
                  <c:v>0</c:v>
                </c:pt>
                <c:pt idx="50">
                  <c:v>0</c:v>
                </c:pt>
                <c:pt idx="51">
                  <c:v>0</c:v>
                </c:pt>
                <c:pt idx="52">
                  <c:v>1</c:v>
                </c:pt>
                <c:pt idx="53">
                  <c:v>0</c:v>
                </c:pt>
                <c:pt idx="54">
                  <c:v>1</c:v>
                </c:pt>
                <c:pt idx="55">
                  <c:v>0</c:v>
                </c:pt>
                <c:pt idx="56">
                  <c:v>0</c:v>
                </c:pt>
                <c:pt idx="57">
                  <c:v>0</c:v>
                </c:pt>
                <c:pt idx="58">
                  <c:v>0</c:v>
                </c:pt>
                <c:pt idx="59">
                  <c:v>3</c:v>
                </c:pt>
                <c:pt idx="60">
                  <c:v>0</c:v>
                </c:pt>
                <c:pt idx="61">
                  <c:v>0</c:v>
                </c:pt>
                <c:pt idx="62">
                  <c:v>0</c:v>
                </c:pt>
                <c:pt idx="63">
                  <c:v>1</c:v>
                </c:pt>
                <c:pt idx="64">
                  <c:v>0</c:v>
                </c:pt>
                <c:pt idx="65">
                  <c:v>0</c:v>
                </c:pt>
                <c:pt idx="66">
                  <c:v>2</c:v>
                </c:pt>
                <c:pt idx="67">
                  <c:v>1</c:v>
                </c:pt>
                <c:pt idx="68">
                  <c:v>1</c:v>
                </c:pt>
                <c:pt idx="69">
                  <c:v>0</c:v>
                </c:pt>
                <c:pt idx="70">
                  <c:v>0</c:v>
                </c:pt>
                <c:pt idx="71">
                  <c:v>0</c:v>
                </c:pt>
                <c:pt idx="72">
                  <c:v>0</c:v>
                </c:pt>
                <c:pt idx="73">
                  <c:v>0</c:v>
                </c:pt>
                <c:pt idx="74">
                  <c:v>0</c:v>
                </c:pt>
                <c:pt idx="75">
                  <c:v>0</c:v>
                </c:pt>
                <c:pt idx="76">
                  <c:v>1</c:v>
                </c:pt>
                <c:pt idx="77">
                  <c:v>0</c:v>
                </c:pt>
                <c:pt idx="78">
                  <c:v>0</c:v>
                </c:pt>
                <c:pt idx="79">
                  <c:v>1</c:v>
                </c:pt>
                <c:pt idx="80">
                  <c:v>0</c:v>
                </c:pt>
                <c:pt idx="81">
                  <c:v>0</c:v>
                </c:pt>
                <c:pt idx="82">
                  <c:v>0</c:v>
                </c:pt>
                <c:pt idx="83">
                  <c:v>0</c:v>
                </c:pt>
                <c:pt idx="84">
                  <c:v>0</c:v>
                </c:pt>
                <c:pt idx="85">
                  <c:v>0</c:v>
                </c:pt>
                <c:pt idx="86">
                  <c:v>0</c:v>
                </c:pt>
                <c:pt idx="87">
                  <c:v>0</c:v>
                </c:pt>
                <c:pt idx="88">
                  <c:v>1</c:v>
                </c:pt>
                <c:pt idx="89">
                  <c:v>0</c:v>
                </c:pt>
                <c:pt idx="90">
                  <c:v>0</c:v>
                </c:pt>
                <c:pt idx="91">
                  <c:v>1</c:v>
                </c:pt>
                <c:pt idx="92">
                  <c:v>0</c:v>
                </c:pt>
                <c:pt idx="93">
                  <c:v>1</c:v>
                </c:pt>
                <c:pt idx="94">
                  <c:v>0</c:v>
                </c:pt>
                <c:pt idx="95">
                  <c:v>2</c:v>
                </c:pt>
                <c:pt idx="96">
                  <c:v>0</c:v>
                </c:pt>
                <c:pt idx="97">
                  <c:v>0</c:v>
                </c:pt>
                <c:pt idx="98">
                  <c:v>1</c:v>
                </c:pt>
                <c:pt idx="99">
                  <c:v>1</c:v>
                </c:pt>
                <c:pt idx="100">
                  <c:v>0</c:v>
                </c:pt>
                <c:pt idx="101">
                  <c:v>1</c:v>
                </c:pt>
                <c:pt idx="102">
                  <c:v>0</c:v>
                </c:pt>
                <c:pt idx="103">
                  <c:v>0</c:v>
                </c:pt>
                <c:pt idx="104">
                  <c:v>0</c:v>
                </c:pt>
                <c:pt idx="105">
                  <c:v>0</c:v>
                </c:pt>
              </c:numCache>
            </c:numRef>
          </c:val>
          <c:smooth val="0"/>
          <c:extLst>
            <c:ext xmlns:c16="http://schemas.microsoft.com/office/drawing/2014/chart" uri="{C3380CC4-5D6E-409C-BE32-E72D297353CC}">
              <c16:uniqueId val="{00000000-952C-4B9E-AFC3-30890028F96A}"/>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1</c:v>
                </c:pt>
                <c:pt idx="58">
                  <c:v>0</c:v>
                </c:pt>
                <c:pt idx="59">
                  <c:v>0</c:v>
                </c:pt>
                <c:pt idx="60">
                  <c:v>0</c:v>
                </c:pt>
                <c:pt idx="61">
                  <c:v>0</c:v>
                </c:pt>
                <c:pt idx="62">
                  <c:v>1</c:v>
                </c:pt>
                <c:pt idx="63">
                  <c:v>1</c:v>
                </c:pt>
                <c:pt idx="64">
                  <c:v>1</c:v>
                </c:pt>
                <c:pt idx="65">
                  <c:v>0</c:v>
                </c:pt>
                <c:pt idx="66">
                  <c:v>0</c:v>
                </c:pt>
                <c:pt idx="67">
                  <c:v>0</c:v>
                </c:pt>
                <c:pt idx="68">
                  <c:v>0</c:v>
                </c:pt>
                <c:pt idx="69">
                  <c:v>0</c:v>
                </c:pt>
                <c:pt idx="70">
                  <c:v>0</c:v>
                </c:pt>
                <c:pt idx="71">
                  <c:v>1</c:v>
                </c:pt>
                <c:pt idx="72">
                  <c:v>0</c:v>
                </c:pt>
                <c:pt idx="73">
                  <c:v>0</c:v>
                </c:pt>
                <c:pt idx="74">
                  <c:v>0</c:v>
                </c:pt>
                <c:pt idx="75">
                  <c:v>0</c:v>
                </c:pt>
                <c:pt idx="76">
                  <c:v>0</c:v>
                </c:pt>
                <c:pt idx="77">
                  <c:v>0</c:v>
                </c:pt>
                <c:pt idx="78">
                  <c:v>0</c:v>
                </c:pt>
                <c:pt idx="79">
                  <c:v>0</c:v>
                </c:pt>
                <c:pt idx="80">
                  <c:v>0</c:v>
                </c:pt>
                <c:pt idx="81">
                  <c:v>0</c:v>
                </c:pt>
                <c:pt idx="82">
                  <c:v>0</c:v>
                </c:pt>
                <c:pt idx="83">
                  <c:v>0</c:v>
                </c:pt>
                <c:pt idx="84">
                  <c:v>0</c:v>
                </c:pt>
                <c:pt idx="85">
                  <c:v>1</c:v>
                </c:pt>
                <c:pt idx="86">
                  <c:v>0</c:v>
                </c:pt>
                <c:pt idx="87">
                  <c:v>0</c:v>
                </c:pt>
                <c:pt idx="88">
                  <c:v>0</c:v>
                </c:pt>
                <c:pt idx="89">
                  <c:v>0</c:v>
                </c:pt>
                <c:pt idx="90">
                  <c:v>0</c:v>
                </c:pt>
                <c:pt idx="91">
                  <c:v>0</c:v>
                </c:pt>
                <c:pt idx="92">
                  <c:v>0</c:v>
                </c:pt>
                <c:pt idx="93">
                  <c:v>0</c:v>
                </c:pt>
                <c:pt idx="94">
                  <c:v>0</c:v>
                </c:pt>
                <c:pt idx="95">
                  <c:v>0</c:v>
                </c:pt>
                <c:pt idx="96">
                  <c:v>0</c:v>
                </c:pt>
                <c:pt idx="97">
                  <c:v>1</c:v>
                </c:pt>
                <c:pt idx="98">
                  <c:v>2</c:v>
                </c:pt>
                <c:pt idx="99">
                  <c:v>0</c:v>
                </c:pt>
                <c:pt idx="100">
                  <c:v>1</c:v>
                </c:pt>
                <c:pt idx="101">
                  <c:v>1</c:v>
                </c:pt>
                <c:pt idx="102">
                  <c:v>2</c:v>
                </c:pt>
                <c:pt idx="103">
                  <c:v>2</c:v>
                </c:pt>
                <c:pt idx="104">
                  <c:v>0</c:v>
                </c:pt>
                <c:pt idx="105">
                  <c:v>0</c:v>
                </c:pt>
              </c:numCache>
            </c:numRef>
          </c:val>
          <c:smooth val="0"/>
          <c:extLst>
            <c:ext xmlns:c16="http://schemas.microsoft.com/office/drawing/2014/chart" uri="{C3380CC4-5D6E-409C-BE32-E72D297353CC}">
              <c16:uniqueId val="{00000001-952C-4B9E-AFC3-30890028F96A}"/>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pt idx="35">
                  <c:v>3</c:v>
                </c:pt>
                <c:pt idx="36">
                  <c:v>1</c:v>
                </c:pt>
                <c:pt idx="37">
                  <c:v>0</c:v>
                </c:pt>
                <c:pt idx="38">
                  <c:v>0</c:v>
                </c:pt>
                <c:pt idx="39">
                  <c:v>0</c:v>
                </c:pt>
                <c:pt idx="40">
                  <c:v>0</c:v>
                </c:pt>
                <c:pt idx="41">
                  <c:v>0</c:v>
                </c:pt>
                <c:pt idx="42">
                  <c:v>0</c:v>
                </c:pt>
                <c:pt idx="43">
                  <c:v>0</c:v>
                </c:pt>
                <c:pt idx="44">
                  <c:v>0</c:v>
                </c:pt>
                <c:pt idx="45">
                  <c:v>0</c:v>
                </c:pt>
                <c:pt idx="46">
                  <c:v>0</c:v>
                </c:pt>
                <c:pt idx="47">
                  <c:v>0</c:v>
                </c:pt>
                <c:pt idx="48">
                  <c:v>0</c:v>
                </c:pt>
                <c:pt idx="49">
                  <c:v>1</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1</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2-952C-4B9E-AFC3-30890028F96A}"/>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Sheet1!$E$2:$E$107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3-952C-4B9E-AFC3-30890028F96A}"/>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Sheet1!$F$2:$F$107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4-952C-4B9E-AFC3-30890028F96A}"/>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Sheet1!$G$2:$G$107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5-952C-4B9E-AFC3-30890028F96A}"/>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Sheet1!$H$2:$H$107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6-952C-4B9E-AFC3-30890028F96A}"/>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Sheet1!$I$2:$I$107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7-952C-4B9E-AFC3-30890028F96A}"/>
            </c:ext>
          </c:extLst>
        </c:ser>
        <c:dLbls>
          <c:showLegendKey val="0"/>
          <c:showVal val="0"/>
          <c:showCatName val="0"/>
          <c:showSerName val="0"/>
          <c:showPercent val="0"/>
          <c:showBubbleSize val="0"/>
        </c:dLbls>
        <c:smooth val="0"/>
        <c:axId val="599783656"/>
        <c:axId val="599784312"/>
      </c:lineChart>
      <c:dateAx>
        <c:axId val="599783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784312"/>
        <c:crosses val="autoZero"/>
        <c:auto val="1"/>
        <c:lblOffset val="100"/>
        <c:baseTimeUnit val="days"/>
      </c:dateAx>
      <c:valAx>
        <c:axId val="59978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78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1</c:v>
                </c:pt>
                <c:pt idx="2">
                  <c:v>1</c:v>
                </c:pt>
                <c:pt idx="3">
                  <c:v>5</c:v>
                </c:pt>
                <c:pt idx="4">
                  <c:v>19</c:v>
                </c:pt>
              </c:numCache>
            </c:numRef>
          </c:val>
          <c:extLst>
            <c:ext xmlns:c16="http://schemas.microsoft.com/office/drawing/2014/chart" uri="{C3380CC4-5D6E-409C-BE32-E72D297353CC}">
              <c16:uniqueId val="{00000000-2D7B-4654-AD9A-46B97FF36E71}"/>
            </c:ext>
          </c:extLst>
        </c:ser>
        <c:ser>
          <c:idx val="1"/>
          <c:order val="1"/>
          <c:tx>
            <c:strRef>
              <c:f>Sheet1!$C$1</c:f>
              <c:strCache>
                <c:ptCount val="1"/>
                <c:pt idx="0">
                  <c:v>Bosch Bricolage &amp; Jardinage France</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3</c:v>
                </c:pt>
                <c:pt idx="1">
                  <c:v>3</c:v>
                </c:pt>
                <c:pt idx="2">
                  <c:v>1</c:v>
                </c:pt>
                <c:pt idx="3">
                  <c:v>0</c:v>
                </c:pt>
                <c:pt idx="4">
                  <c:v>0</c:v>
                </c:pt>
              </c:numCache>
            </c:numRef>
          </c:val>
          <c:extLst>
            <c:ext xmlns:c16="http://schemas.microsoft.com/office/drawing/2014/chart" uri="{C3380CC4-5D6E-409C-BE32-E72D297353CC}">
              <c16:uniqueId val="{00000001-2D7B-4654-AD9A-46B97FF36E71}"/>
            </c:ext>
          </c:extLst>
        </c:ser>
        <c:ser>
          <c:idx val="2"/>
          <c:order val="2"/>
          <c:tx>
            <c:strRef>
              <c:f>Sheet1!$D$1</c:f>
              <c:strCache>
                <c:ptCount val="1"/>
                <c:pt idx="0">
                  <c:v>Bosch Professional Power Tools and Accessories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2-2D7B-4654-AD9A-46B97FF36E71}"/>
            </c:ext>
          </c:extLst>
        </c:ser>
        <c:ser>
          <c:idx val="3"/>
          <c:order val="3"/>
          <c:tx>
            <c:strRef>
              <c:f>Sheet1!$E$1</c:f>
              <c:strCache>
                <c:ptCount val="1"/>
                <c:pt idx="0">
                  <c:v>Bosch Ferramentas Elétricas Profissionais e Acessórios Brazil</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2D7B-4654-AD9A-46B97FF36E71}"/>
            </c:ext>
          </c:extLst>
        </c:ser>
        <c:ser>
          <c:idx val="4"/>
          <c:order val="4"/>
          <c:tx>
            <c:strRef>
              <c:f>Sheet1!$F$1</c:f>
              <c:strCache>
                <c:ptCount val="1"/>
                <c:pt idx="0">
                  <c:v>Bosch Professional Power Tools and Accessories Global</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2D7B-4654-AD9A-46B97FF36E71}"/>
            </c:ext>
          </c:extLst>
        </c:ser>
        <c:ser>
          <c:idx val="5"/>
          <c:order val="5"/>
          <c:tx>
            <c:strRef>
              <c:f>Sheet1!$G$1</c:f>
              <c:strCache>
                <c:ptCount val="1"/>
                <c:pt idx="0">
                  <c:v>Bosch Herramientas Eléctricas Profesionales y Accesorios Argentina</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2D7B-4654-AD9A-46B97FF36E71}"/>
            </c:ext>
          </c:extLst>
        </c:ser>
        <c:ser>
          <c:idx val="6"/>
          <c:order val="6"/>
          <c:tx>
            <c:strRef>
              <c:f>Sheet1!$H$1</c:f>
              <c:strCache>
                <c:ptCount val="1"/>
                <c:pt idx="0">
                  <c:v>Bosch Herramientas Eléctricas Profesionales y Accesorios Chile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2D7B-4654-AD9A-46B97FF36E71}"/>
            </c:ext>
          </c:extLst>
        </c:ser>
        <c:ser>
          <c:idx val="7"/>
          <c:order val="7"/>
          <c:tx>
            <c:strRef>
              <c:f>Sheet1!$I$1</c:f>
              <c:strCache>
                <c:ptCount val="1"/>
                <c:pt idx="0">
                  <c:v>Bosch Profesyonel Elektrikli El Aletleri ve Aksesuarları</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2D7B-4654-AD9A-46B97FF36E71}"/>
            </c:ext>
          </c:extLst>
        </c:ser>
        <c:dLbls>
          <c:showLegendKey val="0"/>
          <c:showVal val="0"/>
          <c:showCatName val="0"/>
          <c:showSerName val="0"/>
          <c:showPercent val="0"/>
          <c:showBubbleSize val="0"/>
        </c:dLbls>
        <c:gapWidth val="219"/>
        <c:overlap val="-27"/>
        <c:axId val="599784640"/>
        <c:axId val="599785952"/>
      </c:barChart>
      <c:catAx>
        <c:axId val="59978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785952"/>
        <c:crosses val="autoZero"/>
        <c:auto val="1"/>
        <c:lblAlgn val="ctr"/>
        <c:lblOffset val="100"/>
        <c:noMultiLvlLbl val="0"/>
      </c:catAx>
      <c:valAx>
        <c:axId val="59978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978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16952</c:v>
                </c:pt>
                <c:pt idx="1">
                  <c:v>2038</c:v>
                </c:pt>
                <c:pt idx="2">
                  <c:v>1481</c:v>
                </c:pt>
                <c:pt idx="3">
                  <c:v>6664</c:v>
                </c:pt>
                <c:pt idx="4">
                  <c:v>0</c:v>
                </c:pt>
                <c:pt idx="5">
                  <c:v>1298</c:v>
                </c:pt>
                <c:pt idx="6">
                  <c:v>4998</c:v>
                </c:pt>
                <c:pt idx="7">
                  <c:v>22255</c:v>
                </c:pt>
              </c:numCache>
            </c:numRef>
          </c:val>
          <c:extLst>
            <c:ext xmlns:c16="http://schemas.microsoft.com/office/drawing/2014/chart" uri="{C3380CC4-5D6E-409C-BE32-E72D297353CC}">
              <c16:uniqueId val="{00000000-DF2C-44B4-8B0A-99E19EF25B8F}"/>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226</c:v>
                </c:pt>
                <c:pt idx="1">
                  <c:v>119</c:v>
                </c:pt>
                <c:pt idx="2">
                  <c:v>48</c:v>
                </c:pt>
                <c:pt idx="3">
                  <c:v>129</c:v>
                </c:pt>
                <c:pt idx="4">
                  <c:v>0</c:v>
                </c:pt>
                <c:pt idx="5">
                  <c:v>106</c:v>
                </c:pt>
                <c:pt idx="6">
                  <c:v>281</c:v>
                </c:pt>
                <c:pt idx="7">
                  <c:v>325</c:v>
                </c:pt>
              </c:numCache>
            </c:numRef>
          </c:val>
          <c:extLst>
            <c:ext xmlns:c16="http://schemas.microsoft.com/office/drawing/2014/chart" uri="{C3380CC4-5D6E-409C-BE32-E72D297353CC}">
              <c16:uniqueId val="{00000001-DF2C-44B4-8B0A-99E19EF25B8F}"/>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4422</c:v>
                </c:pt>
                <c:pt idx="1">
                  <c:v>18</c:v>
                </c:pt>
                <c:pt idx="2">
                  <c:v>28</c:v>
                </c:pt>
                <c:pt idx="3">
                  <c:v>11</c:v>
                </c:pt>
                <c:pt idx="4">
                  <c:v>0</c:v>
                </c:pt>
                <c:pt idx="5">
                  <c:v>1</c:v>
                </c:pt>
                <c:pt idx="6">
                  <c:v>28</c:v>
                </c:pt>
                <c:pt idx="7">
                  <c:v>35</c:v>
                </c:pt>
              </c:numCache>
            </c:numRef>
          </c:val>
          <c:extLst>
            <c:ext xmlns:c16="http://schemas.microsoft.com/office/drawing/2014/chart" uri="{C3380CC4-5D6E-409C-BE32-E72D297353CC}">
              <c16:uniqueId val="{00000002-DF2C-44B4-8B0A-99E19EF25B8F}"/>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227</c:v>
                </c:pt>
                <c:pt idx="1">
                  <c:v>26</c:v>
                </c:pt>
                <c:pt idx="2">
                  <c:v>14</c:v>
                </c:pt>
                <c:pt idx="3">
                  <c:v>94</c:v>
                </c:pt>
                <c:pt idx="4">
                  <c:v>0</c:v>
                </c:pt>
                <c:pt idx="5">
                  <c:v>8</c:v>
                </c:pt>
                <c:pt idx="6">
                  <c:v>67</c:v>
                </c:pt>
                <c:pt idx="7">
                  <c:v>35</c:v>
                </c:pt>
              </c:numCache>
            </c:numRef>
          </c:val>
          <c:extLst>
            <c:ext xmlns:c16="http://schemas.microsoft.com/office/drawing/2014/chart" uri="{C3380CC4-5D6E-409C-BE32-E72D297353CC}">
              <c16:uniqueId val="{00000003-DF2C-44B4-8B0A-99E19EF25B8F}"/>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18</c:v>
                </c:pt>
                <c:pt idx="1">
                  <c:v>1</c:v>
                </c:pt>
                <c:pt idx="2">
                  <c:v>0</c:v>
                </c:pt>
                <c:pt idx="3">
                  <c:v>4</c:v>
                </c:pt>
                <c:pt idx="4">
                  <c:v>0</c:v>
                </c:pt>
                <c:pt idx="5">
                  <c:v>2</c:v>
                </c:pt>
                <c:pt idx="6">
                  <c:v>4</c:v>
                </c:pt>
                <c:pt idx="7">
                  <c:v>7</c:v>
                </c:pt>
              </c:numCache>
            </c:numRef>
          </c:val>
          <c:extLst>
            <c:ext xmlns:c16="http://schemas.microsoft.com/office/drawing/2014/chart" uri="{C3380CC4-5D6E-409C-BE32-E72D297353CC}">
              <c16:uniqueId val="{00000004-DF2C-44B4-8B0A-99E19EF25B8F}"/>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Sheet1!$G$2:$G$9</c:f>
              <c:numCache>
                <c:formatCode>General</c:formatCode>
                <c:ptCount val="8"/>
                <c:pt idx="0">
                  <c:v>12</c:v>
                </c:pt>
                <c:pt idx="1">
                  <c:v>11</c:v>
                </c:pt>
                <c:pt idx="2">
                  <c:v>2</c:v>
                </c:pt>
                <c:pt idx="3">
                  <c:v>1</c:v>
                </c:pt>
                <c:pt idx="4">
                  <c:v>0</c:v>
                </c:pt>
                <c:pt idx="5">
                  <c:v>0</c:v>
                </c:pt>
                <c:pt idx="6">
                  <c:v>4</c:v>
                </c:pt>
                <c:pt idx="7">
                  <c:v>11</c:v>
                </c:pt>
              </c:numCache>
            </c:numRef>
          </c:val>
          <c:extLst>
            <c:ext xmlns:c16="http://schemas.microsoft.com/office/drawing/2014/chart" uri="{C3380CC4-5D6E-409C-BE32-E72D297353CC}">
              <c16:uniqueId val="{00000005-DF2C-44B4-8B0A-99E19EF25B8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Sheet1!$H$2:$H$9</c:f>
              <c:numCache>
                <c:formatCode>General</c:formatCode>
                <c:ptCount val="8"/>
                <c:pt idx="0">
                  <c:v>3764</c:v>
                </c:pt>
                <c:pt idx="1">
                  <c:v>296</c:v>
                </c:pt>
                <c:pt idx="2">
                  <c:v>214</c:v>
                </c:pt>
                <c:pt idx="3">
                  <c:v>365</c:v>
                </c:pt>
                <c:pt idx="4">
                  <c:v>0</c:v>
                </c:pt>
                <c:pt idx="5">
                  <c:v>202</c:v>
                </c:pt>
                <c:pt idx="6">
                  <c:v>1080</c:v>
                </c:pt>
                <c:pt idx="7">
                  <c:v>1697</c:v>
                </c:pt>
              </c:numCache>
            </c:numRef>
          </c:val>
          <c:extLst>
            <c:ext xmlns:c16="http://schemas.microsoft.com/office/drawing/2014/chart" uri="{C3380CC4-5D6E-409C-BE32-E72D297353CC}">
              <c16:uniqueId val="{00000006-DF2C-44B4-8B0A-99E19EF25B8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Sheet1!$I$2:$I$9</c:f>
              <c:numCache>
                <c:formatCode>General</c:formatCode>
                <c:ptCount val="8"/>
                <c:pt idx="0">
                  <c:v>3745</c:v>
                </c:pt>
                <c:pt idx="1">
                  <c:v>426</c:v>
                </c:pt>
                <c:pt idx="2">
                  <c:v>207</c:v>
                </c:pt>
                <c:pt idx="3">
                  <c:v>574</c:v>
                </c:pt>
                <c:pt idx="4">
                  <c:v>0</c:v>
                </c:pt>
                <c:pt idx="5">
                  <c:v>185</c:v>
                </c:pt>
                <c:pt idx="6">
                  <c:v>1350</c:v>
                </c:pt>
                <c:pt idx="7">
                  <c:v>665</c:v>
                </c:pt>
              </c:numCache>
            </c:numRef>
          </c:val>
          <c:extLst>
            <c:ext xmlns:c16="http://schemas.microsoft.com/office/drawing/2014/chart" uri="{C3380CC4-5D6E-409C-BE32-E72D297353CC}">
              <c16:uniqueId val="{00000007-DF2C-44B4-8B0A-99E19EF25B8F}"/>
            </c:ext>
          </c:extLst>
        </c:ser>
        <c:dLbls>
          <c:showLegendKey val="0"/>
          <c:showVal val="0"/>
          <c:showCatName val="0"/>
          <c:showSerName val="0"/>
          <c:showPercent val="0"/>
          <c:showBubbleSize val="0"/>
        </c:dLbls>
        <c:gapWidth val="150"/>
        <c:overlap val="100"/>
        <c:axId val="619702512"/>
        <c:axId val="619703168"/>
      </c:barChart>
      <c:catAx>
        <c:axId val="61970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9703168"/>
        <c:crosses val="autoZero"/>
        <c:auto val="1"/>
        <c:lblAlgn val="ctr"/>
        <c:lblOffset val="100"/>
        <c:noMultiLvlLbl val="0"/>
      </c:catAx>
      <c:valAx>
        <c:axId val="619703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970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0</c:v>
                </c:pt>
                <c:pt idx="1">
                  <c:v>0</c:v>
                </c:pt>
                <c:pt idx="2">
                  <c:v>0</c:v>
                </c:pt>
                <c:pt idx="3">
                  <c:v>0</c:v>
                </c:pt>
                <c:pt idx="4">
                  <c:v>0</c:v>
                </c:pt>
                <c:pt idx="5">
                  <c:v>1</c:v>
                </c:pt>
                <c:pt idx="6">
                  <c:v>0</c:v>
                </c:pt>
                <c:pt idx="7">
                  <c:v>0</c:v>
                </c:pt>
              </c:numCache>
            </c:numRef>
          </c:val>
          <c:extLst>
            <c:ext xmlns:c16="http://schemas.microsoft.com/office/drawing/2014/chart" uri="{C3380CC4-5D6E-409C-BE32-E72D297353CC}">
              <c16:uniqueId val="{00000000-A4D5-4D64-B9B7-56428DB314CD}"/>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21</c:v>
                </c:pt>
                <c:pt idx="1">
                  <c:v>24</c:v>
                </c:pt>
                <c:pt idx="2">
                  <c:v>55</c:v>
                </c:pt>
                <c:pt idx="3">
                  <c:v>8</c:v>
                </c:pt>
                <c:pt idx="4">
                  <c:v>0</c:v>
                </c:pt>
                <c:pt idx="5">
                  <c:v>25</c:v>
                </c:pt>
                <c:pt idx="6">
                  <c:v>64</c:v>
                </c:pt>
                <c:pt idx="7">
                  <c:v>22</c:v>
                </c:pt>
              </c:numCache>
            </c:numRef>
          </c:val>
          <c:extLst>
            <c:ext xmlns:c16="http://schemas.microsoft.com/office/drawing/2014/chart" uri="{C3380CC4-5D6E-409C-BE32-E72D297353CC}">
              <c16:uniqueId val="{00000001-A4D5-4D64-B9B7-56428DB314CD}"/>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35</c:v>
                </c:pt>
                <c:pt idx="1">
                  <c:v>15</c:v>
                </c:pt>
                <c:pt idx="2">
                  <c:v>22</c:v>
                </c:pt>
                <c:pt idx="3">
                  <c:v>4</c:v>
                </c:pt>
                <c:pt idx="4">
                  <c:v>0</c:v>
                </c:pt>
                <c:pt idx="5">
                  <c:v>2</c:v>
                </c:pt>
                <c:pt idx="6">
                  <c:v>17</c:v>
                </c:pt>
                <c:pt idx="7">
                  <c:v>11</c:v>
                </c:pt>
              </c:numCache>
            </c:numRef>
          </c:val>
          <c:extLst>
            <c:ext xmlns:c16="http://schemas.microsoft.com/office/drawing/2014/chart" uri="{C3380CC4-5D6E-409C-BE32-E72D297353CC}">
              <c16:uniqueId val="{00000002-A4D5-4D64-B9B7-56428DB314CD}"/>
            </c:ext>
          </c:extLst>
        </c:ser>
        <c:ser>
          <c:idx val="3"/>
          <c:order val="3"/>
          <c:tx>
            <c:strRef>
              <c:f>Sheet1!$E$1</c:f>
              <c:strCache>
                <c:ptCount val="1"/>
                <c:pt idx="0">
                  <c:v>YouTube Video</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0</c:v>
                </c:pt>
                <c:pt idx="1">
                  <c:v>0</c:v>
                </c:pt>
                <c:pt idx="2">
                  <c:v>0</c:v>
                </c:pt>
                <c:pt idx="3">
                  <c:v>0</c:v>
                </c:pt>
                <c:pt idx="4">
                  <c:v>0</c:v>
                </c:pt>
                <c:pt idx="5">
                  <c:v>3</c:v>
                </c:pt>
                <c:pt idx="6">
                  <c:v>1</c:v>
                </c:pt>
                <c:pt idx="7">
                  <c:v>0</c:v>
                </c:pt>
              </c:numCache>
            </c:numRef>
          </c:val>
          <c:extLst>
            <c:ext xmlns:c16="http://schemas.microsoft.com/office/drawing/2014/chart" uri="{C3380CC4-5D6E-409C-BE32-E72D297353CC}">
              <c16:uniqueId val="{00000003-A4D5-4D64-B9B7-56428DB314CD}"/>
            </c:ext>
          </c:extLst>
        </c:ser>
        <c:ser>
          <c:idx val="4"/>
          <c:order val="4"/>
          <c:tx>
            <c:strRef>
              <c:f>Sheet1!$F$1</c:f>
              <c:strCache>
                <c:ptCount val="1"/>
                <c:pt idx="0">
                  <c:v>Link</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2</c:v>
                </c:pt>
                <c:pt idx="1">
                  <c:v>10</c:v>
                </c:pt>
                <c:pt idx="2">
                  <c:v>1</c:v>
                </c:pt>
                <c:pt idx="3">
                  <c:v>0</c:v>
                </c:pt>
                <c:pt idx="4">
                  <c:v>0</c:v>
                </c:pt>
                <c:pt idx="5">
                  <c:v>0</c:v>
                </c:pt>
                <c:pt idx="6">
                  <c:v>9</c:v>
                </c:pt>
                <c:pt idx="7">
                  <c:v>0</c:v>
                </c:pt>
              </c:numCache>
            </c:numRef>
          </c:val>
          <c:extLst>
            <c:ext xmlns:c16="http://schemas.microsoft.com/office/drawing/2014/chart" uri="{C3380CC4-5D6E-409C-BE32-E72D297353CC}">
              <c16:uniqueId val="{00000004-A4D5-4D64-B9B7-56428DB314CD}"/>
            </c:ext>
          </c:extLst>
        </c:ser>
        <c:ser>
          <c:idx val="5"/>
          <c:order val="5"/>
          <c:tx>
            <c:strRef>
              <c:f>Sheet1!$G$1</c:f>
              <c:strCache>
                <c:ptCount val="1"/>
                <c:pt idx="0">
                  <c:v>Status</c:v>
                </c:pt>
              </c:strCache>
            </c:strRef>
          </c:tx>
          <c:spPr>
            <a:solidFill>
              <a:schemeClr val="accent6"/>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Sheet1!$G$2:$G$9</c:f>
              <c:numCache>
                <c:formatCode>General</c:formatCode>
                <c:ptCount val="8"/>
                <c:pt idx="0">
                  <c:v>1</c:v>
                </c:pt>
                <c:pt idx="1">
                  <c:v>0</c:v>
                </c:pt>
                <c:pt idx="2">
                  <c:v>0</c:v>
                </c:pt>
                <c:pt idx="3">
                  <c:v>0</c:v>
                </c:pt>
                <c:pt idx="4">
                  <c:v>0</c:v>
                </c:pt>
                <c:pt idx="5">
                  <c:v>0</c:v>
                </c:pt>
                <c:pt idx="6">
                  <c:v>2</c:v>
                </c:pt>
                <c:pt idx="7">
                  <c:v>0</c:v>
                </c:pt>
              </c:numCache>
            </c:numRef>
          </c:val>
          <c:extLst>
            <c:ext xmlns:c16="http://schemas.microsoft.com/office/drawing/2014/chart" uri="{C3380CC4-5D6E-409C-BE32-E72D297353CC}">
              <c16:uniqueId val="{00000005-A4D5-4D64-B9B7-56428DB314CD}"/>
            </c:ext>
          </c:extLst>
        </c:ser>
        <c:dLbls>
          <c:showLegendKey val="0"/>
          <c:showVal val="0"/>
          <c:showCatName val="0"/>
          <c:showSerName val="0"/>
          <c:showPercent val="0"/>
          <c:showBubbleSize val="0"/>
        </c:dLbls>
        <c:gapWidth val="150"/>
        <c:overlap val="100"/>
        <c:axId val="619718584"/>
        <c:axId val="619710712"/>
      </c:barChart>
      <c:catAx>
        <c:axId val="619718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9710712"/>
        <c:crosses val="autoZero"/>
        <c:auto val="1"/>
        <c:lblAlgn val="ctr"/>
        <c:lblOffset val="100"/>
        <c:noMultiLvlLbl val="0"/>
      </c:catAx>
      <c:valAx>
        <c:axId val="619710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971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63.440899999999999</c:v>
                </c:pt>
                <c:pt idx="2">
                  <c:v>100</c:v>
                </c:pt>
                <c:pt idx="3">
                  <c:v>26.923100000000002</c:v>
                </c:pt>
                <c:pt idx="4">
                  <c:v>76.163600000000002</c:v>
                </c:pt>
                <c:pt idx="5">
                  <c:v>100</c:v>
                </c:pt>
              </c:numCache>
            </c:numRef>
          </c:val>
          <c:extLst>
            <c:ext xmlns:c16="http://schemas.microsoft.com/office/drawing/2014/chart" uri="{C3380CC4-5D6E-409C-BE32-E72D297353CC}">
              <c16:uniqueId val="{00000000-1297-427B-A23D-FB2C34FE76E1}"/>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12.179399999999999</c:v>
                </c:pt>
                <c:pt idx="1">
                  <c:v>52.688200000000002</c:v>
                </c:pt>
                <c:pt idx="2">
                  <c:v>9.9946000000000002</c:v>
                </c:pt>
                <c:pt idx="3">
                  <c:v>100</c:v>
                </c:pt>
                <c:pt idx="4">
                  <c:v>74.343599999999995</c:v>
                </c:pt>
                <c:pt idx="5">
                  <c:v>-22.642199999999999</c:v>
                </c:pt>
              </c:numCache>
            </c:numRef>
          </c:val>
          <c:extLst>
            <c:ext xmlns:c16="http://schemas.microsoft.com/office/drawing/2014/chart" uri="{C3380CC4-5D6E-409C-BE32-E72D297353CC}">
              <c16:uniqueId val="{00000001-1297-427B-A23D-FB2C34FE76E1}"/>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83.870999999999995</c:v>
                </c:pt>
                <c:pt idx="2">
                  <c:v>6.7901999999999996</c:v>
                </c:pt>
                <c:pt idx="3">
                  <c:v>100</c:v>
                </c:pt>
                <c:pt idx="4">
                  <c:v>3.9119000000000002</c:v>
                </c:pt>
                <c:pt idx="5">
                  <c:v>99.997600000000006</c:v>
                </c:pt>
              </c:numCache>
            </c:numRef>
          </c:val>
          <c:extLst>
            <c:ext xmlns:c16="http://schemas.microsoft.com/office/drawing/2014/chart" uri="{C3380CC4-5D6E-409C-BE32-E72D297353CC}">
              <c16:uniqueId val="{00000002-1297-427B-A23D-FB2C34FE76E1}"/>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12.9032</c:v>
                </c:pt>
                <c:pt idx="2">
                  <c:v>26.7044</c:v>
                </c:pt>
                <c:pt idx="3">
                  <c:v>0</c:v>
                </c:pt>
                <c:pt idx="4">
                  <c:v>100</c:v>
                </c:pt>
                <c:pt idx="5">
                  <c:v>99.997600000000006</c:v>
                </c:pt>
              </c:numCache>
            </c:numRef>
          </c:val>
          <c:extLst>
            <c:ext xmlns:c16="http://schemas.microsoft.com/office/drawing/2014/chart" uri="{C3380CC4-5D6E-409C-BE32-E72D297353CC}">
              <c16:uniqueId val="{00000003-1297-427B-A23D-FB2C34FE76E1}"/>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0</c:v>
                </c:pt>
                <c:pt idx="2">
                  <c:v>0</c:v>
                </c:pt>
                <c:pt idx="3">
                  <c:v>0</c:v>
                </c:pt>
                <c:pt idx="4">
                  <c:v>0</c:v>
                </c:pt>
                <c:pt idx="5">
                  <c:v>99.995099999999994</c:v>
                </c:pt>
              </c:numCache>
            </c:numRef>
          </c:val>
          <c:extLst>
            <c:ext xmlns:c16="http://schemas.microsoft.com/office/drawing/2014/chart" uri="{C3380CC4-5D6E-409C-BE32-E72D297353CC}">
              <c16:uniqueId val="{00000004-1297-427B-A23D-FB2C34FE76E1}"/>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99.999899999999997</c:v>
                </c:pt>
                <c:pt idx="1">
                  <c:v>33.333300000000001</c:v>
                </c:pt>
                <c:pt idx="2">
                  <c:v>6.1363000000000003</c:v>
                </c:pt>
                <c:pt idx="3">
                  <c:v>0</c:v>
                </c:pt>
                <c:pt idx="4">
                  <c:v>0</c:v>
                </c:pt>
                <c:pt idx="5">
                  <c:v>0</c:v>
                </c:pt>
              </c:numCache>
            </c:numRef>
          </c:val>
          <c:extLst>
            <c:ext xmlns:c16="http://schemas.microsoft.com/office/drawing/2014/chart" uri="{C3380CC4-5D6E-409C-BE32-E72D297353CC}">
              <c16:uniqueId val="{00000005-1297-427B-A23D-FB2C34FE76E1}"/>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100</c:v>
                </c:pt>
                <c:pt idx="2">
                  <c:v>26.6022</c:v>
                </c:pt>
                <c:pt idx="3">
                  <c:v>0</c:v>
                </c:pt>
                <c:pt idx="4">
                  <c:v>0</c:v>
                </c:pt>
                <c:pt idx="5">
                  <c:v>0</c:v>
                </c:pt>
              </c:numCache>
            </c:numRef>
          </c:val>
          <c:extLst>
            <c:ext xmlns:c16="http://schemas.microsoft.com/office/drawing/2014/chart" uri="{C3380CC4-5D6E-409C-BE32-E72D297353CC}">
              <c16:uniqueId val="{00000006-1297-427B-A23D-FB2C34FE76E1}"/>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100</c:v>
                </c:pt>
                <c:pt idx="1">
                  <c:v>35.483899999999998</c:v>
                </c:pt>
                <c:pt idx="2">
                  <c:v>85.2346</c:v>
                </c:pt>
                <c:pt idx="3">
                  <c:v>0</c:v>
                </c:pt>
                <c:pt idx="4">
                  <c:v>0</c:v>
                </c:pt>
                <c:pt idx="5">
                  <c:v>0</c:v>
                </c:pt>
              </c:numCache>
            </c:numRef>
          </c:val>
          <c:extLst>
            <c:ext xmlns:c16="http://schemas.microsoft.com/office/drawing/2014/chart" uri="{C3380CC4-5D6E-409C-BE32-E72D297353CC}">
              <c16:uniqueId val="{00000007-1297-427B-A23D-FB2C34FE76E1}"/>
            </c:ext>
          </c:extLst>
        </c:ser>
        <c:dLbls>
          <c:showLegendKey val="0"/>
          <c:showVal val="0"/>
          <c:showCatName val="0"/>
          <c:showSerName val="0"/>
          <c:showPercent val="0"/>
          <c:showBubbleSize val="0"/>
        </c:dLbls>
        <c:axId val="378371808"/>
        <c:axId val="378375744"/>
      </c:radarChart>
      <c:catAx>
        <c:axId val="37837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75744"/>
        <c:crosses val="autoZero"/>
        <c:auto val="1"/>
        <c:lblAlgn val="ctr"/>
        <c:lblOffset val="100"/>
        <c:noMultiLvlLbl val="0"/>
      </c:catAx>
      <c:valAx>
        <c:axId val="37837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37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Sheet1!$A$2:$A$7</c:f>
              <c:strCache>
                <c:ptCount val="6"/>
                <c:pt idx="0">
                  <c:v>Link</c:v>
                </c:pt>
                <c:pt idx="1">
                  <c:v>Photo</c:v>
                </c:pt>
                <c:pt idx="2">
                  <c:v>Status</c:v>
                </c:pt>
                <c:pt idx="3">
                  <c:v>Video</c:v>
                </c:pt>
                <c:pt idx="4">
                  <c:v>Event</c:v>
                </c:pt>
                <c:pt idx="5">
                  <c:v>YouTube Video</c:v>
                </c:pt>
              </c:strCache>
            </c:strRef>
          </c:cat>
          <c:val>
            <c:numRef>
              <c:f>Sheet1!$B$2:$B$7</c:f>
              <c:numCache>
                <c:formatCode>General</c:formatCode>
                <c:ptCount val="6"/>
                <c:pt idx="0">
                  <c:v>3.3883743646898E-3</c:v>
                </c:pt>
                <c:pt idx="1">
                  <c:v>5.3067107255828E-2</c:v>
                </c:pt>
                <c:pt idx="2">
                  <c:v>9.4588184327778005E-4</c:v>
                </c:pt>
                <c:pt idx="3">
                  <c:v>7.8586516644035005E-3</c:v>
                </c:pt>
                <c:pt idx="4">
                  <c:v>0</c:v>
                </c:pt>
                <c:pt idx="5">
                  <c:v>0</c:v>
                </c:pt>
              </c:numCache>
            </c:numRef>
          </c:val>
          <c:extLst>
            <c:ext xmlns:c16="http://schemas.microsoft.com/office/drawing/2014/chart" uri="{C3380CC4-5D6E-409C-BE32-E72D297353CC}">
              <c16:uniqueId val="{00000000-BDA0-4CF6-80F2-9C2DB0FE6D32}"/>
            </c:ext>
          </c:extLst>
        </c:ser>
        <c:ser>
          <c:idx val="1"/>
          <c:order val="1"/>
          <c:tx>
            <c:strRef>
              <c:f>Sheet1!$C$1</c:f>
              <c:strCache>
                <c:ptCount val="1"/>
                <c:pt idx="0">
                  <c:v>Bosch Bricolage &amp; Jardinage France</c:v>
                </c:pt>
              </c:strCache>
            </c:strRef>
          </c:tx>
          <c:spPr>
            <a:solidFill>
              <a:schemeClr val="accent2"/>
            </a:solidFill>
            <a:ln>
              <a:noFill/>
            </a:ln>
            <a:effectLst/>
          </c:spPr>
          <c:invertIfNegative val="0"/>
          <c:cat>
            <c:strRef>
              <c:f>Sheet1!$A$2:$A$7</c:f>
              <c:strCache>
                <c:ptCount val="6"/>
                <c:pt idx="0">
                  <c:v>Link</c:v>
                </c:pt>
                <c:pt idx="1">
                  <c:v>Photo</c:v>
                </c:pt>
                <c:pt idx="2">
                  <c:v>Status</c:v>
                </c:pt>
                <c:pt idx="3">
                  <c:v>Video</c:v>
                </c:pt>
                <c:pt idx="4">
                  <c:v>Event</c:v>
                </c:pt>
                <c:pt idx="5">
                  <c:v>YouTube Video</c:v>
                </c:pt>
              </c:strCache>
            </c:strRef>
          </c:cat>
          <c:val>
            <c:numRef>
              <c:f>Sheet1!$C$2:$C$7</c:f>
              <c:numCache>
                <c:formatCode>General</c:formatCode>
                <c:ptCount val="6"/>
                <c:pt idx="0">
                  <c:v>9.6314543463342991E-3</c:v>
                </c:pt>
                <c:pt idx="1">
                  <c:v>2.9394419172984999E-2</c:v>
                </c:pt>
                <c:pt idx="2">
                  <c:v>0</c:v>
                </c:pt>
                <c:pt idx="3">
                  <c:v>2.2225551442704002E-2</c:v>
                </c:pt>
                <c:pt idx="4">
                  <c:v>0</c:v>
                </c:pt>
                <c:pt idx="5">
                  <c:v>0</c:v>
                </c:pt>
              </c:numCache>
            </c:numRef>
          </c:val>
          <c:extLst>
            <c:ext xmlns:c16="http://schemas.microsoft.com/office/drawing/2014/chart" uri="{C3380CC4-5D6E-409C-BE32-E72D297353CC}">
              <c16:uniqueId val="{00000001-BDA0-4CF6-80F2-9C2DB0FE6D32}"/>
            </c:ext>
          </c:extLst>
        </c:ser>
        <c:ser>
          <c:idx val="2"/>
          <c:order val="2"/>
          <c:tx>
            <c:strRef>
              <c:f>Sheet1!$D$1</c:f>
              <c:strCache>
                <c:ptCount val="1"/>
                <c:pt idx="0">
                  <c:v>Bosch Professional Power Tools and Accessories</c:v>
                </c:pt>
              </c:strCache>
            </c:strRef>
          </c:tx>
          <c:spPr>
            <a:solidFill>
              <a:schemeClr val="accent3"/>
            </a:solidFill>
            <a:ln>
              <a:noFill/>
            </a:ln>
            <a:effectLst/>
          </c:spPr>
          <c:invertIfNegative val="0"/>
          <c:cat>
            <c:strRef>
              <c:f>Sheet1!$A$2:$A$7</c:f>
              <c:strCache>
                <c:ptCount val="6"/>
                <c:pt idx="0">
                  <c:v>Link</c:v>
                </c:pt>
                <c:pt idx="1">
                  <c:v>Photo</c:v>
                </c:pt>
                <c:pt idx="2">
                  <c:v>Status</c:v>
                </c:pt>
                <c:pt idx="3">
                  <c:v>Video</c:v>
                </c:pt>
                <c:pt idx="4">
                  <c:v>Event</c:v>
                </c:pt>
                <c:pt idx="5">
                  <c:v>YouTube Video</c:v>
                </c:pt>
              </c:strCache>
            </c:strRef>
          </c:cat>
          <c:val>
            <c:numRef>
              <c:f>Sheet1!$D$2:$D$7</c:f>
              <c:numCache>
                <c:formatCode>General</c:formatCode>
                <c:ptCount val="6"/>
                <c:pt idx="0">
                  <c:v>3.3061145644264998E-4</c:v>
                </c:pt>
                <c:pt idx="1">
                  <c:v>1.287977070268E-3</c:v>
                </c:pt>
                <c:pt idx="2">
                  <c:v>0</c:v>
                </c:pt>
                <c:pt idx="3">
                  <c:v>1.0846258827661001E-3</c:v>
                </c:pt>
                <c:pt idx="4">
                  <c:v>0</c:v>
                </c:pt>
                <c:pt idx="5">
                  <c:v>0</c:v>
                </c:pt>
              </c:numCache>
            </c:numRef>
          </c:val>
          <c:extLst>
            <c:ext xmlns:c16="http://schemas.microsoft.com/office/drawing/2014/chart" uri="{C3380CC4-5D6E-409C-BE32-E72D297353CC}">
              <c16:uniqueId val="{00000002-BDA0-4CF6-80F2-9C2DB0FE6D32}"/>
            </c:ext>
          </c:extLst>
        </c:ser>
        <c:ser>
          <c:idx val="3"/>
          <c:order val="3"/>
          <c:tx>
            <c:strRef>
              <c:f>Sheet1!$E$1</c:f>
              <c:strCache>
                <c:ptCount val="1"/>
                <c:pt idx="0">
                  <c:v>Bosch Ferramentas Elétricas Profissionais e Acessórios Brazil</c:v>
                </c:pt>
              </c:strCache>
            </c:strRef>
          </c:tx>
          <c:spPr>
            <a:solidFill>
              <a:schemeClr val="accent4"/>
            </a:solidFill>
            <a:ln>
              <a:noFill/>
            </a:ln>
            <a:effectLst/>
          </c:spPr>
          <c:invertIfNegative val="0"/>
          <c:cat>
            <c:strRef>
              <c:f>Sheet1!$A$2:$A$7</c:f>
              <c:strCache>
                <c:ptCount val="6"/>
                <c:pt idx="0">
                  <c:v>Link</c:v>
                </c:pt>
                <c:pt idx="1">
                  <c:v>Photo</c:v>
                </c:pt>
                <c:pt idx="2">
                  <c:v>Status</c:v>
                </c:pt>
                <c:pt idx="3">
                  <c:v>Video</c:v>
                </c:pt>
                <c:pt idx="4">
                  <c:v>Event</c:v>
                </c:pt>
                <c:pt idx="5">
                  <c:v>YouTube Video</c:v>
                </c:pt>
              </c:strCache>
            </c:strRef>
          </c:cat>
          <c:val>
            <c:numRef>
              <c:f>Sheet1!$E$2:$E$7</c:f>
              <c:numCache>
                <c:formatCode>General</c:formatCode>
                <c:ptCount val="6"/>
                <c:pt idx="0">
                  <c:v>0</c:v>
                </c:pt>
                <c:pt idx="1">
                  <c:v>4.3507542439127002E-2</c:v>
                </c:pt>
                <c:pt idx="2">
                  <c:v>0</c:v>
                </c:pt>
                <c:pt idx="3">
                  <c:v>6.539184209146E-3</c:v>
                </c:pt>
                <c:pt idx="4">
                  <c:v>0</c:v>
                </c:pt>
                <c:pt idx="5">
                  <c:v>0</c:v>
                </c:pt>
              </c:numCache>
            </c:numRef>
          </c:val>
          <c:extLst>
            <c:ext xmlns:c16="http://schemas.microsoft.com/office/drawing/2014/chart" uri="{C3380CC4-5D6E-409C-BE32-E72D297353CC}">
              <c16:uniqueId val="{00000003-BDA0-4CF6-80F2-9C2DB0FE6D32}"/>
            </c:ext>
          </c:extLst>
        </c:ser>
        <c:ser>
          <c:idx val="4"/>
          <c:order val="4"/>
          <c:tx>
            <c:strRef>
              <c:f>Sheet1!$F$1</c:f>
              <c:strCache>
                <c:ptCount val="1"/>
                <c:pt idx="0">
                  <c:v>Bosch Professional Power Tools and Accessories Global</c:v>
                </c:pt>
              </c:strCache>
            </c:strRef>
          </c:tx>
          <c:spPr>
            <a:solidFill>
              <a:schemeClr val="accent5"/>
            </a:solidFill>
            <a:ln>
              <a:noFill/>
            </a:ln>
            <a:effectLst/>
          </c:spPr>
          <c:invertIfNegative val="0"/>
          <c:cat>
            <c:strRef>
              <c:f>Sheet1!$A$2:$A$7</c:f>
              <c:strCache>
                <c:ptCount val="6"/>
                <c:pt idx="0">
                  <c:v>Link</c:v>
                </c:pt>
                <c:pt idx="1">
                  <c:v>Photo</c:v>
                </c:pt>
                <c:pt idx="2">
                  <c:v>Status</c:v>
                </c:pt>
                <c:pt idx="3">
                  <c:v>Video</c:v>
                </c:pt>
                <c:pt idx="4">
                  <c:v>Event</c:v>
                </c:pt>
                <c:pt idx="5">
                  <c:v>YouTube Video</c:v>
                </c:pt>
              </c:strCache>
            </c:strRef>
          </c:cat>
          <c:val>
            <c:numRef>
              <c:f>Sheet1!$F$2:$F$7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BDA0-4CF6-80F2-9C2DB0FE6D32}"/>
            </c:ext>
          </c:extLst>
        </c:ser>
        <c:ser>
          <c:idx val="5"/>
          <c:order val="5"/>
          <c:tx>
            <c:strRef>
              <c:f>Sheet1!$G$1</c:f>
              <c:strCache>
                <c:ptCount val="1"/>
                <c:pt idx="0">
                  <c:v>Bosch Herramientas Eléctricas Profesionales y Accesorios Argentina</c:v>
                </c:pt>
              </c:strCache>
            </c:strRef>
          </c:tx>
          <c:spPr>
            <a:solidFill>
              <a:schemeClr val="accent6"/>
            </a:solidFill>
            <a:ln>
              <a:noFill/>
            </a:ln>
            <a:effectLst/>
          </c:spPr>
          <c:invertIfNegative val="0"/>
          <c:cat>
            <c:strRef>
              <c:f>Sheet1!$A$2:$A$7</c:f>
              <c:strCache>
                <c:ptCount val="6"/>
                <c:pt idx="0">
                  <c:v>Link</c:v>
                </c:pt>
                <c:pt idx="1">
                  <c:v>Photo</c:v>
                </c:pt>
                <c:pt idx="2">
                  <c:v>Status</c:v>
                </c:pt>
                <c:pt idx="3">
                  <c:v>Video</c:v>
                </c:pt>
                <c:pt idx="4">
                  <c:v>Event</c:v>
                </c:pt>
                <c:pt idx="5">
                  <c:v>YouTube Video</c:v>
                </c:pt>
              </c:strCache>
            </c:strRef>
          </c:cat>
          <c:val>
            <c:numRef>
              <c:f>Sheet1!$G$2:$G$7</c:f>
              <c:numCache>
                <c:formatCode>General</c:formatCode>
                <c:ptCount val="6"/>
                <c:pt idx="0">
                  <c:v>0</c:v>
                </c:pt>
                <c:pt idx="1">
                  <c:v>3.0500073843504E-3</c:v>
                </c:pt>
                <c:pt idx="2">
                  <c:v>0</c:v>
                </c:pt>
                <c:pt idx="3">
                  <c:v>1.2319453914339E-3</c:v>
                </c:pt>
                <c:pt idx="5">
                  <c:v>2.120755463833E-3</c:v>
                </c:pt>
              </c:numCache>
            </c:numRef>
          </c:val>
          <c:extLst>
            <c:ext xmlns:c16="http://schemas.microsoft.com/office/drawing/2014/chart" uri="{C3380CC4-5D6E-409C-BE32-E72D297353CC}">
              <c16:uniqueId val="{00000005-BDA0-4CF6-80F2-9C2DB0FE6D32}"/>
            </c:ext>
          </c:extLst>
        </c:ser>
        <c:ser>
          <c:idx val="6"/>
          <c:order val="6"/>
          <c:tx>
            <c:strRef>
              <c:f>Sheet1!$H$1</c:f>
              <c:strCache>
                <c:ptCount val="1"/>
                <c:pt idx="0">
                  <c:v>Bosch Herramientas Eléctricas Profesionales y Accesorios Chile</c:v>
                </c:pt>
              </c:strCache>
            </c:strRef>
          </c:tx>
          <c:spPr>
            <a:solidFill>
              <a:schemeClr val="accent1">
                <a:lumMod val="60000"/>
              </a:schemeClr>
            </a:solidFill>
            <a:ln>
              <a:noFill/>
            </a:ln>
            <a:effectLst/>
          </c:spPr>
          <c:invertIfNegative val="0"/>
          <c:cat>
            <c:strRef>
              <c:f>Sheet1!$A$2:$A$7</c:f>
              <c:strCache>
                <c:ptCount val="6"/>
                <c:pt idx="0">
                  <c:v>Link</c:v>
                </c:pt>
                <c:pt idx="1">
                  <c:v>Photo</c:v>
                </c:pt>
                <c:pt idx="2">
                  <c:v>Status</c:v>
                </c:pt>
                <c:pt idx="3">
                  <c:v>Video</c:v>
                </c:pt>
                <c:pt idx="4">
                  <c:v>Event</c:v>
                </c:pt>
                <c:pt idx="5">
                  <c:v>YouTube Video</c:v>
                </c:pt>
              </c:strCache>
            </c:strRef>
          </c:cat>
          <c:val>
            <c:numRef>
              <c:f>Sheet1!$H$2:$H$7</c:f>
              <c:numCache>
                <c:formatCode>General</c:formatCode>
                <c:ptCount val="6"/>
                <c:pt idx="0">
                  <c:v>1.7447288134946001E-3</c:v>
                </c:pt>
                <c:pt idx="1">
                  <c:v>4.6485505259740998E-3</c:v>
                </c:pt>
                <c:pt idx="2">
                  <c:v>4.0779503201619001E-4</c:v>
                </c:pt>
                <c:pt idx="3">
                  <c:v>4.1231057844551E-3</c:v>
                </c:pt>
                <c:pt idx="4">
                  <c:v>0</c:v>
                </c:pt>
                <c:pt idx="5">
                  <c:v>1.4244020004302001E-3</c:v>
                </c:pt>
              </c:numCache>
            </c:numRef>
          </c:val>
          <c:extLst>
            <c:ext xmlns:c16="http://schemas.microsoft.com/office/drawing/2014/chart" uri="{C3380CC4-5D6E-409C-BE32-E72D297353CC}">
              <c16:uniqueId val="{00000006-BDA0-4CF6-80F2-9C2DB0FE6D32}"/>
            </c:ext>
          </c:extLst>
        </c:ser>
        <c:ser>
          <c:idx val="7"/>
          <c:order val="7"/>
          <c:tx>
            <c:strRef>
              <c:f>Sheet1!$I$1</c:f>
              <c:strCache>
                <c:ptCount val="1"/>
                <c:pt idx="0">
                  <c:v>Bosch Profesyonel Elektrikli El Aletleri ve Aksesuarları</c:v>
                </c:pt>
              </c:strCache>
            </c:strRef>
          </c:tx>
          <c:spPr>
            <a:solidFill>
              <a:schemeClr val="accent2">
                <a:lumMod val="60000"/>
              </a:schemeClr>
            </a:solidFill>
            <a:ln>
              <a:noFill/>
            </a:ln>
            <a:effectLst/>
          </c:spPr>
          <c:invertIfNegative val="0"/>
          <c:cat>
            <c:strRef>
              <c:f>Sheet1!$A$2:$A$7</c:f>
              <c:strCache>
                <c:ptCount val="6"/>
                <c:pt idx="0">
                  <c:v>Link</c:v>
                </c:pt>
                <c:pt idx="1">
                  <c:v>Photo</c:v>
                </c:pt>
                <c:pt idx="2">
                  <c:v>Status</c:v>
                </c:pt>
                <c:pt idx="3">
                  <c:v>Video</c:v>
                </c:pt>
                <c:pt idx="4">
                  <c:v>Event</c:v>
                </c:pt>
                <c:pt idx="5">
                  <c:v>YouTube Video</c:v>
                </c:pt>
              </c:strCache>
            </c:strRef>
          </c:cat>
          <c:val>
            <c:numRef>
              <c:f>Sheet1!$I$2:$I$7</c:f>
              <c:numCache>
                <c:formatCode>General</c:formatCode>
                <c:ptCount val="6"/>
                <c:pt idx="0">
                  <c:v>0</c:v>
                </c:pt>
                <c:pt idx="1">
                  <c:v>1.8149077144941999E-2</c:v>
                </c:pt>
                <c:pt idx="2">
                  <c:v>0</c:v>
                </c:pt>
                <c:pt idx="3">
                  <c:v>9.7999819060727994E-3</c:v>
                </c:pt>
                <c:pt idx="4">
                  <c:v>0</c:v>
                </c:pt>
                <c:pt idx="5">
                  <c:v>0</c:v>
                </c:pt>
              </c:numCache>
            </c:numRef>
          </c:val>
          <c:extLst>
            <c:ext xmlns:c16="http://schemas.microsoft.com/office/drawing/2014/chart" uri="{C3380CC4-5D6E-409C-BE32-E72D297353CC}">
              <c16:uniqueId val="{00000007-BDA0-4CF6-80F2-9C2DB0FE6D32}"/>
            </c:ext>
          </c:extLst>
        </c:ser>
        <c:dLbls>
          <c:showLegendKey val="0"/>
          <c:showVal val="0"/>
          <c:showCatName val="0"/>
          <c:showSerName val="0"/>
          <c:showPercent val="0"/>
          <c:showBubbleSize val="0"/>
        </c:dLbls>
        <c:gapWidth val="219"/>
        <c:overlap val="-27"/>
        <c:axId val="426980760"/>
        <c:axId val="426975512"/>
      </c:barChart>
      <c:catAx>
        <c:axId val="42698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975512"/>
        <c:crosses val="autoZero"/>
        <c:auto val="1"/>
        <c:lblAlgn val="ctr"/>
        <c:lblOffset val="100"/>
        <c:noMultiLvlLbl val="0"/>
      </c:catAx>
      <c:valAx>
        <c:axId val="42697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98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27</c:v>
                </c:pt>
                <c:pt idx="1">
                  <c:v>49</c:v>
                </c:pt>
                <c:pt idx="2">
                  <c:v>77</c:v>
                </c:pt>
                <c:pt idx="3">
                  <c:v>7</c:v>
                </c:pt>
                <c:pt idx="4">
                  <c:v>0</c:v>
                </c:pt>
                <c:pt idx="5">
                  <c:v>30</c:v>
                </c:pt>
                <c:pt idx="6">
                  <c:v>86</c:v>
                </c:pt>
                <c:pt idx="7">
                  <c:v>10</c:v>
                </c:pt>
              </c:numCache>
            </c:numRef>
          </c:val>
          <c:extLst>
            <c:ext xmlns:c16="http://schemas.microsoft.com/office/drawing/2014/chart" uri="{C3380CC4-5D6E-409C-BE32-E72D297353CC}">
              <c16:uniqueId val="{00000000-D8FC-4724-8849-137FBBA40E2E}"/>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31</c:v>
                </c:pt>
                <c:pt idx="1">
                  <c:v>0</c:v>
                </c:pt>
                <c:pt idx="2">
                  <c:v>0</c:v>
                </c:pt>
                <c:pt idx="3">
                  <c:v>4</c:v>
                </c:pt>
                <c:pt idx="4">
                  <c:v>0</c:v>
                </c:pt>
                <c:pt idx="5">
                  <c:v>0</c:v>
                </c:pt>
                <c:pt idx="6">
                  <c:v>6</c:v>
                </c:pt>
                <c:pt idx="7">
                  <c:v>22</c:v>
                </c:pt>
              </c:numCache>
            </c:numRef>
          </c:val>
          <c:extLst>
            <c:ext xmlns:c16="http://schemas.microsoft.com/office/drawing/2014/chart" uri="{C3380CC4-5D6E-409C-BE32-E72D297353CC}">
              <c16:uniqueId val="{00000001-D8FC-4724-8849-137FBBA40E2E}"/>
            </c:ext>
          </c:extLst>
        </c:ser>
        <c:ser>
          <c:idx val="2"/>
          <c:order val="2"/>
          <c:tx>
            <c:strRef>
              <c:f>Sheet1!$D$1</c:f>
              <c:strCache>
                <c:ptCount val="1"/>
                <c:pt idx="0">
                  <c:v>Not yet tagged</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1</c:v>
                </c:pt>
                <c:pt idx="1">
                  <c:v>0</c:v>
                </c:pt>
                <c:pt idx="2">
                  <c:v>1</c:v>
                </c:pt>
                <c:pt idx="3">
                  <c:v>1</c:v>
                </c:pt>
                <c:pt idx="4">
                  <c:v>0</c:v>
                </c:pt>
                <c:pt idx="5">
                  <c:v>1</c:v>
                </c:pt>
                <c:pt idx="6">
                  <c:v>1</c:v>
                </c:pt>
                <c:pt idx="7">
                  <c:v>1</c:v>
                </c:pt>
              </c:numCache>
            </c:numRef>
          </c:val>
          <c:extLst>
            <c:ext xmlns:c16="http://schemas.microsoft.com/office/drawing/2014/chart" uri="{C3380CC4-5D6E-409C-BE32-E72D297353CC}">
              <c16:uniqueId val="{00000002-D8FC-4724-8849-137FBBA40E2E}"/>
            </c:ext>
          </c:extLst>
        </c:ser>
        <c:dLbls>
          <c:showLegendKey val="0"/>
          <c:showVal val="0"/>
          <c:showCatName val="0"/>
          <c:showSerName val="0"/>
          <c:showPercent val="0"/>
          <c:showBubbleSize val="0"/>
        </c:dLbls>
        <c:gapWidth val="150"/>
        <c:overlap val="100"/>
        <c:axId val="426968296"/>
        <c:axId val="426971248"/>
      </c:barChart>
      <c:catAx>
        <c:axId val="42696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971248"/>
        <c:crosses val="autoZero"/>
        <c:auto val="1"/>
        <c:lblAlgn val="ctr"/>
        <c:lblOffset val="100"/>
        <c:noMultiLvlLbl val="0"/>
      </c:catAx>
      <c:valAx>
        <c:axId val="426971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96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0</c:v>
                </c:pt>
                <c:pt idx="1">
                  <c:v>3</c:v>
                </c:pt>
                <c:pt idx="2">
                  <c:v>0</c:v>
                </c:pt>
                <c:pt idx="3">
                  <c:v>0</c:v>
                </c:pt>
                <c:pt idx="4">
                  <c:v>0</c:v>
                </c:pt>
                <c:pt idx="5">
                  <c:v>0</c:v>
                </c:pt>
                <c:pt idx="6">
                  <c:v>0</c:v>
                </c:pt>
                <c:pt idx="7">
                  <c:v>0</c:v>
                </c:pt>
              </c:numCache>
            </c:numRef>
          </c:val>
          <c:extLst>
            <c:ext xmlns:c16="http://schemas.microsoft.com/office/drawing/2014/chart" uri="{C3380CC4-5D6E-409C-BE32-E72D297353CC}">
              <c16:uniqueId val="{00000000-F834-4693-A30D-59EE00BCC273}"/>
            </c:ext>
          </c:extLst>
        </c:ser>
        <c:ser>
          <c:idx val="1"/>
          <c:order val="1"/>
          <c:tx>
            <c:strRef>
              <c:f>Sheet1!$C$1</c:f>
              <c:strCache>
                <c:ptCount val="1"/>
                <c:pt idx="0">
                  <c:v>2h - 8h</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1</c:v>
                </c:pt>
                <c:pt idx="1">
                  <c:v>3</c:v>
                </c:pt>
                <c:pt idx="2">
                  <c:v>0</c:v>
                </c:pt>
                <c:pt idx="3">
                  <c:v>0</c:v>
                </c:pt>
                <c:pt idx="4">
                  <c:v>0</c:v>
                </c:pt>
                <c:pt idx="5">
                  <c:v>0</c:v>
                </c:pt>
                <c:pt idx="6">
                  <c:v>0</c:v>
                </c:pt>
                <c:pt idx="7">
                  <c:v>0</c:v>
                </c:pt>
              </c:numCache>
            </c:numRef>
          </c:val>
          <c:extLst>
            <c:ext xmlns:c16="http://schemas.microsoft.com/office/drawing/2014/chart" uri="{C3380CC4-5D6E-409C-BE32-E72D297353CC}">
              <c16:uniqueId val="{00000001-F834-4693-A30D-59EE00BCC273}"/>
            </c:ext>
          </c:extLst>
        </c:ser>
        <c:ser>
          <c:idx val="2"/>
          <c:order val="2"/>
          <c:tx>
            <c:strRef>
              <c:f>Sheet1!$D$1</c:f>
              <c:strCache>
                <c:ptCount val="1"/>
                <c:pt idx="0">
                  <c:v>8h - 24h</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1</c:v>
                </c:pt>
                <c:pt idx="1">
                  <c:v>1</c:v>
                </c:pt>
                <c:pt idx="2">
                  <c:v>1</c:v>
                </c:pt>
                <c:pt idx="3">
                  <c:v>0</c:v>
                </c:pt>
                <c:pt idx="4">
                  <c:v>0</c:v>
                </c:pt>
                <c:pt idx="5">
                  <c:v>0</c:v>
                </c:pt>
                <c:pt idx="6">
                  <c:v>0</c:v>
                </c:pt>
                <c:pt idx="7">
                  <c:v>0</c:v>
                </c:pt>
              </c:numCache>
            </c:numRef>
          </c:val>
          <c:extLst>
            <c:ext xmlns:c16="http://schemas.microsoft.com/office/drawing/2014/chart" uri="{C3380CC4-5D6E-409C-BE32-E72D297353CC}">
              <c16:uniqueId val="{00000002-F834-4693-A30D-59EE00BCC273}"/>
            </c:ext>
          </c:extLst>
        </c:ser>
        <c:ser>
          <c:idx val="3"/>
          <c:order val="3"/>
          <c:tx>
            <c:strRef>
              <c:f>Sheet1!$E$1</c:f>
              <c:strCache>
                <c:ptCount val="1"/>
                <c:pt idx="0">
                  <c:v>24h+</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5</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3-F834-4693-A30D-59EE00BCC273}"/>
            </c:ext>
          </c:extLst>
        </c:ser>
        <c:ser>
          <c:idx val="4"/>
          <c:order val="4"/>
          <c:tx>
            <c:strRef>
              <c:f>Sheet1!$F$1</c:f>
              <c:strCache>
                <c:ptCount val="1"/>
                <c:pt idx="0">
                  <c:v>Not responded</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19</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F834-4693-A30D-59EE00BCC273}"/>
            </c:ext>
          </c:extLst>
        </c:ser>
        <c:dLbls>
          <c:showLegendKey val="0"/>
          <c:showVal val="0"/>
          <c:showCatName val="0"/>
          <c:showSerName val="0"/>
          <c:showPercent val="0"/>
          <c:showBubbleSize val="0"/>
        </c:dLbls>
        <c:gapWidth val="150"/>
        <c:overlap val="100"/>
        <c:axId val="896916776"/>
        <c:axId val="896916448"/>
      </c:barChart>
      <c:catAx>
        <c:axId val="89691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6916448"/>
        <c:crosses val="autoZero"/>
        <c:auto val="1"/>
        <c:lblAlgn val="ctr"/>
        <c:lblOffset val="100"/>
        <c:noMultiLvlLbl val="0"/>
      </c:catAx>
      <c:valAx>
        <c:axId val="896916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691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Sheet1!$B$2:$B$7</c:f>
              <c:numCache>
                <c:formatCode>General</c:formatCode>
                <c:ptCount val="6"/>
                <c:pt idx="0">
                  <c:v>0</c:v>
                </c:pt>
                <c:pt idx="1">
                  <c:v>43</c:v>
                </c:pt>
                <c:pt idx="2">
                  <c:v>8</c:v>
                </c:pt>
                <c:pt idx="3">
                  <c:v>0</c:v>
                </c:pt>
                <c:pt idx="4">
                  <c:v>6</c:v>
                </c:pt>
                <c:pt idx="5">
                  <c:v>0</c:v>
                </c:pt>
              </c:numCache>
            </c:numRef>
          </c:val>
          <c:extLst>
            <c:ext xmlns:c16="http://schemas.microsoft.com/office/drawing/2014/chart" uri="{C3380CC4-5D6E-409C-BE32-E72D297353CC}">
              <c16:uniqueId val="{00000000-11E8-419B-A24A-DE1EA54C2DBD}"/>
            </c:ext>
          </c:extLst>
        </c:ser>
        <c:ser>
          <c:idx val="1"/>
          <c:order val="1"/>
          <c:tx>
            <c:strRef>
              <c:f>Sheet1!$C$1</c:f>
              <c:strCache>
                <c:ptCount val="1"/>
                <c:pt idx="0">
                  <c:v>2h - 8h</c:v>
                </c:pt>
              </c:strCache>
            </c:strRef>
          </c:tx>
          <c:spPr>
            <a:solidFill>
              <a:schemeClr val="accent2"/>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Sheet1!$C$2:$C$7</c:f>
              <c:numCache>
                <c:formatCode>General</c:formatCode>
                <c:ptCount val="6"/>
                <c:pt idx="0">
                  <c:v>0</c:v>
                </c:pt>
                <c:pt idx="1">
                  <c:v>10</c:v>
                </c:pt>
                <c:pt idx="2">
                  <c:v>11</c:v>
                </c:pt>
                <c:pt idx="3">
                  <c:v>0</c:v>
                </c:pt>
                <c:pt idx="4">
                  <c:v>9</c:v>
                </c:pt>
                <c:pt idx="5">
                  <c:v>0</c:v>
                </c:pt>
              </c:numCache>
            </c:numRef>
          </c:val>
          <c:extLst>
            <c:ext xmlns:c16="http://schemas.microsoft.com/office/drawing/2014/chart" uri="{C3380CC4-5D6E-409C-BE32-E72D297353CC}">
              <c16:uniqueId val="{00000001-11E8-419B-A24A-DE1EA54C2DBD}"/>
            </c:ext>
          </c:extLst>
        </c:ser>
        <c:ser>
          <c:idx val="2"/>
          <c:order val="2"/>
          <c:tx>
            <c:strRef>
              <c:f>Sheet1!$D$1</c:f>
              <c:strCache>
                <c:ptCount val="1"/>
                <c:pt idx="0">
                  <c:v>8h - 24h</c:v>
                </c:pt>
              </c:strCache>
            </c:strRef>
          </c:tx>
          <c:spPr>
            <a:solidFill>
              <a:schemeClr val="accent3"/>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Sheet1!$D$2:$D$7</c:f>
              <c:numCache>
                <c:formatCode>General</c:formatCode>
                <c:ptCount val="6"/>
                <c:pt idx="0">
                  <c:v>0</c:v>
                </c:pt>
                <c:pt idx="1">
                  <c:v>47</c:v>
                </c:pt>
                <c:pt idx="2">
                  <c:v>37</c:v>
                </c:pt>
                <c:pt idx="3">
                  <c:v>0</c:v>
                </c:pt>
                <c:pt idx="4">
                  <c:v>32</c:v>
                </c:pt>
                <c:pt idx="5">
                  <c:v>0</c:v>
                </c:pt>
              </c:numCache>
            </c:numRef>
          </c:val>
          <c:extLst>
            <c:ext xmlns:c16="http://schemas.microsoft.com/office/drawing/2014/chart" uri="{C3380CC4-5D6E-409C-BE32-E72D297353CC}">
              <c16:uniqueId val="{00000002-11E8-419B-A24A-DE1EA54C2DBD}"/>
            </c:ext>
          </c:extLst>
        </c:ser>
        <c:ser>
          <c:idx val="3"/>
          <c:order val="3"/>
          <c:tx>
            <c:strRef>
              <c:f>Sheet1!$E$1</c:f>
              <c:strCache>
                <c:ptCount val="1"/>
                <c:pt idx="0">
                  <c:v>24h+</c:v>
                </c:pt>
              </c:strCache>
            </c:strRef>
          </c:tx>
          <c:spPr>
            <a:solidFill>
              <a:schemeClr val="accent4"/>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Sheet1!$E$2:$E$7</c:f>
              <c:numCache>
                <c:formatCode>General</c:formatCode>
                <c:ptCount val="6"/>
                <c:pt idx="0">
                  <c:v>0</c:v>
                </c:pt>
                <c:pt idx="1">
                  <c:v>43</c:v>
                </c:pt>
                <c:pt idx="2">
                  <c:v>54</c:v>
                </c:pt>
                <c:pt idx="3">
                  <c:v>0</c:v>
                </c:pt>
                <c:pt idx="4">
                  <c:v>23</c:v>
                </c:pt>
                <c:pt idx="5">
                  <c:v>1</c:v>
                </c:pt>
              </c:numCache>
            </c:numRef>
          </c:val>
          <c:extLst>
            <c:ext xmlns:c16="http://schemas.microsoft.com/office/drawing/2014/chart" uri="{C3380CC4-5D6E-409C-BE32-E72D297353CC}">
              <c16:uniqueId val="{00000003-11E8-419B-A24A-DE1EA54C2DBD}"/>
            </c:ext>
          </c:extLst>
        </c:ser>
        <c:ser>
          <c:idx val="4"/>
          <c:order val="4"/>
          <c:tx>
            <c:strRef>
              <c:f>Sheet1!$F$1</c:f>
              <c:strCache>
                <c:ptCount val="1"/>
                <c:pt idx="0">
                  <c:v>Not responded</c:v>
                </c:pt>
              </c:strCache>
            </c:strRef>
          </c:tx>
          <c:spPr>
            <a:solidFill>
              <a:schemeClr val="accent5"/>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Sheet1!$F$2:$F$7</c:f>
              <c:numCache>
                <c:formatCode>General</c:formatCode>
                <c:ptCount val="6"/>
                <c:pt idx="0">
                  <c:v>0</c:v>
                </c:pt>
                <c:pt idx="1">
                  <c:v>20</c:v>
                </c:pt>
                <c:pt idx="2">
                  <c:v>14</c:v>
                </c:pt>
                <c:pt idx="3">
                  <c:v>0</c:v>
                </c:pt>
                <c:pt idx="4">
                  <c:v>3</c:v>
                </c:pt>
                <c:pt idx="5">
                  <c:v>1</c:v>
                </c:pt>
              </c:numCache>
            </c:numRef>
          </c:val>
          <c:extLst>
            <c:ext xmlns:c16="http://schemas.microsoft.com/office/drawing/2014/chart" uri="{C3380CC4-5D6E-409C-BE32-E72D297353CC}">
              <c16:uniqueId val="{00000004-11E8-419B-A24A-DE1EA54C2DBD}"/>
            </c:ext>
          </c:extLst>
        </c:ser>
        <c:dLbls>
          <c:showLegendKey val="0"/>
          <c:showVal val="0"/>
          <c:showCatName val="0"/>
          <c:showSerName val="0"/>
          <c:showPercent val="0"/>
          <c:showBubbleSize val="0"/>
        </c:dLbls>
        <c:gapWidth val="150"/>
        <c:overlap val="100"/>
        <c:axId val="897029280"/>
        <c:axId val="897037808"/>
      </c:barChart>
      <c:catAx>
        <c:axId val="89702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7037808"/>
        <c:crosses val="autoZero"/>
        <c:auto val="1"/>
        <c:lblAlgn val="ctr"/>
        <c:lblOffset val="100"/>
        <c:noMultiLvlLbl val="0"/>
      </c:catAx>
      <c:valAx>
        <c:axId val="897037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702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433075</c:v>
                </c:pt>
                <c:pt idx="1">
                  <c:v>56099</c:v>
                </c:pt>
                <c:pt idx="2">
                  <c:v>30440</c:v>
                </c:pt>
                <c:pt idx="3">
                  <c:v>0</c:v>
                </c:pt>
                <c:pt idx="4">
                  <c:v>0</c:v>
                </c:pt>
                <c:pt idx="5">
                  <c:v>0</c:v>
                </c:pt>
                <c:pt idx="6">
                  <c:v>0</c:v>
                </c:pt>
                <c:pt idx="7">
                  <c:v>0</c:v>
                </c:pt>
              </c:numCache>
            </c:numRef>
          </c:val>
          <c:extLst>
            <c:ext xmlns:c16="http://schemas.microsoft.com/office/drawing/2014/chart" uri="{C3380CC4-5D6E-409C-BE32-E72D297353CC}">
              <c16:uniqueId val="{00000000-A427-4A81-8A77-9B1597E3435D}"/>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1">
                  <c:v>81155</c:v>
                </c:pt>
                <c:pt idx="3">
                  <c:v>165235</c:v>
                </c:pt>
                <c:pt idx="5">
                  <c:v>93363</c:v>
                </c:pt>
                <c:pt idx="6">
                  <c:v>223253</c:v>
                </c:pt>
              </c:numCache>
            </c:numRef>
          </c:val>
          <c:extLst>
            <c:ext xmlns:c16="http://schemas.microsoft.com/office/drawing/2014/chart" uri="{C3380CC4-5D6E-409C-BE32-E72D297353CC}">
              <c16:uniqueId val="{00000001-A427-4A81-8A77-9B1597E3435D}"/>
            </c:ext>
          </c:extLst>
        </c:ser>
        <c:dLbls>
          <c:showLegendKey val="0"/>
          <c:showVal val="0"/>
          <c:showCatName val="0"/>
          <c:showSerName val="0"/>
          <c:showPercent val="0"/>
          <c:showBubbleSize val="0"/>
        </c:dLbls>
        <c:gapWidth val="219"/>
        <c:overlap val="-27"/>
        <c:axId val="619602144"/>
        <c:axId val="619598536"/>
      </c:barChart>
      <c:catAx>
        <c:axId val="61960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9598536"/>
        <c:crosses val="autoZero"/>
        <c:auto val="1"/>
        <c:lblAlgn val="ctr"/>
        <c:lblOffset val="100"/>
        <c:noMultiLvlLbl val="0"/>
      </c:catAx>
      <c:valAx>
        <c:axId val="61959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960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103.66804218249</c:v>
                </c:pt>
                <c:pt idx="1">
                  <c:v>101.05614230128</c:v>
                </c:pt>
                <c:pt idx="2">
                  <c:v>92.159678345778005</c:v>
                </c:pt>
                <c:pt idx="3">
                  <c:v>88.107703814510003</c:v>
                </c:pt>
                <c:pt idx="4">
                  <c:v>88.272080046179994</c:v>
                </c:pt>
                <c:pt idx="5">
                  <c:v>92.581447075756003</c:v>
                </c:pt>
                <c:pt idx="6">
                  <c:v>92.781544567553993</c:v>
                </c:pt>
                <c:pt idx="7">
                  <c:v>93.936507936507994</c:v>
                </c:pt>
                <c:pt idx="8">
                  <c:v>93.054203180784995</c:v>
                </c:pt>
                <c:pt idx="9">
                  <c:v>89.565217391304003</c:v>
                </c:pt>
                <c:pt idx="10">
                  <c:v>92.438966579758002</c:v>
                </c:pt>
                <c:pt idx="11">
                  <c:v>95.189003436426006</c:v>
                </c:pt>
                <c:pt idx="12">
                  <c:v>97.766323024054998</c:v>
                </c:pt>
                <c:pt idx="13">
                  <c:v>86.581972171808999</c:v>
                </c:pt>
                <c:pt idx="14">
                  <c:v>89.121989121989003</c:v>
                </c:pt>
                <c:pt idx="15">
                  <c:v>100.14534883720999</c:v>
                </c:pt>
                <c:pt idx="16">
                  <c:v>108.33333333333</c:v>
                </c:pt>
                <c:pt idx="17">
                  <c:v>144.74393530997</c:v>
                </c:pt>
                <c:pt idx="18">
                  <c:v>89.350159216888997</c:v>
                </c:pt>
                <c:pt idx="19">
                  <c:v>90.369189907039001</c:v>
                </c:pt>
                <c:pt idx="20">
                  <c:v>89.390685813985002</c:v>
                </c:pt>
                <c:pt idx="21">
                  <c:v>88.840358156803006</c:v>
                </c:pt>
                <c:pt idx="22">
                  <c:v>89.436776491540996</c:v>
                </c:pt>
                <c:pt idx="23">
                  <c:v>91.364825781573003</c:v>
                </c:pt>
                <c:pt idx="24">
                  <c:v>92.5</c:v>
                </c:pt>
                <c:pt idx="25">
                  <c:v>94.617563739377005</c:v>
                </c:pt>
                <c:pt idx="26">
                  <c:v>116.84350132626</c:v>
                </c:pt>
                <c:pt idx="27">
                  <c:v>109.33852140078</c:v>
                </c:pt>
                <c:pt idx="28">
                  <c:v>133.66336633662999</c:v>
                </c:pt>
                <c:pt idx="29">
                  <c:v>87.359294189229999</c:v>
                </c:pt>
                <c:pt idx="30">
                  <c:v>87.905366416619003</c:v>
                </c:pt>
                <c:pt idx="31">
                  <c:v>86.890031975531997</c:v>
                </c:pt>
                <c:pt idx="32">
                  <c:v>92.234042553191003</c:v>
                </c:pt>
                <c:pt idx="33">
                  <c:v>95.189003436426006</c:v>
                </c:pt>
                <c:pt idx="34">
                  <c:v>95.695970695970999</c:v>
                </c:pt>
                <c:pt idx="35">
                  <c:v>90.030157885400001</c:v>
                </c:pt>
                <c:pt idx="36">
                  <c:v>87.397941072061997</c:v>
                </c:pt>
                <c:pt idx="37">
                  <c:v>91.464728056004006</c:v>
                </c:pt>
                <c:pt idx="38">
                  <c:v>92.603437301081996</c:v>
                </c:pt>
                <c:pt idx="39">
                  <c:v>89.050279329608998</c:v>
                </c:pt>
                <c:pt idx="40">
                  <c:v>92.730137294621002</c:v>
                </c:pt>
                <c:pt idx="41">
                  <c:v>90.047679806594999</c:v>
                </c:pt>
                <c:pt idx="42">
                  <c:v>91.523014039453003</c:v>
                </c:pt>
                <c:pt idx="43">
                  <c:v>90.055910543131006</c:v>
                </c:pt>
                <c:pt idx="44">
                  <c:v>100</c:v>
                </c:pt>
                <c:pt idx="45">
                  <c:v>121.74629324547</c:v>
                </c:pt>
                <c:pt idx="46">
                  <c:v>91.149097815763994</c:v>
                </c:pt>
                <c:pt idx="47">
                  <c:v>106.43825301205</c:v>
                </c:pt>
                <c:pt idx="48">
                  <c:v>84.810352521195995</c:v>
                </c:pt>
                <c:pt idx="49">
                  <c:v>90.186656810201001</c:v>
                </c:pt>
                <c:pt idx="50">
                  <c:v>91.925809725939004</c:v>
                </c:pt>
                <c:pt idx="51">
                  <c:v>95.975948196114999</c:v>
                </c:pt>
                <c:pt idx="52">
                  <c:v>94.907547741740004</c:v>
                </c:pt>
                <c:pt idx="53">
                  <c:v>97.074312463428996</c:v>
                </c:pt>
                <c:pt idx="54">
                  <c:v>94.600067499155998</c:v>
                </c:pt>
                <c:pt idx="55">
                  <c:v>100.2567394095</c:v>
                </c:pt>
                <c:pt idx="56">
                  <c:v>106.03337612323</c:v>
                </c:pt>
                <c:pt idx="57">
                  <c:v>81.745713426251001</c:v>
                </c:pt>
                <c:pt idx="58">
                  <c:v>82.648093404327994</c:v>
                </c:pt>
                <c:pt idx="59">
                  <c:v>84.945959855892994</c:v>
                </c:pt>
                <c:pt idx="60">
                  <c:v>82.707014767931994</c:v>
                </c:pt>
                <c:pt idx="61">
                  <c:v>85.014426190896998</c:v>
                </c:pt>
                <c:pt idx="62">
                  <c:v>85.627955859170001</c:v>
                </c:pt>
                <c:pt idx="63">
                  <c:v>90.234763324922</c:v>
                </c:pt>
                <c:pt idx="64">
                  <c:v>44.700632205281003</c:v>
                </c:pt>
                <c:pt idx="65">
                  <c:v>41.989966555183997</c:v>
                </c:pt>
                <c:pt idx="66">
                  <c:v>49.773755656109003</c:v>
                </c:pt>
                <c:pt idx="67">
                  <c:v>87.994292702812999</c:v>
                </c:pt>
                <c:pt idx="68">
                  <c:v>83.788522489716001</c:v>
                </c:pt>
                <c:pt idx="69">
                  <c:v>79.676033649543996</c:v>
                </c:pt>
                <c:pt idx="70">
                  <c:v>85.280750623076003</c:v>
                </c:pt>
                <c:pt idx="71">
                  <c:v>80.891719745223</c:v>
                </c:pt>
                <c:pt idx="72">
                  <c:v>80.721457791000006</c:v>
                </c:pt>
                <c:pt idx="73">
                  <c:v>87.528840315726001</c:v>
                </c:pt>
                <c:pt idx="74">
                  <c:v>82.161682841518996</c:v>
                </c:pt>
                <c:pt idx="75">
                  <c:v>78.938794507796004</c:v>
                </c:pt>
                <c:pt idx="76">
                  <c:v>75.772970132259005</c:v>
                </c:pt>
                <c:pt idx="77">
                  <c:v>79.823691460055002</c:v>
                </c:pt>
                <c:pt idx="78">
                  <c:v>79.173592970791006</c:v>
                </c:pt>
                <c:pt idx="79">
                  <c:v>85.523613963038997</c:v>
                </c:pt>
                <c:pt idx="80">
                  <c:v>86.022835394862</c:v>
                </c:pt>
                <c:pt idx="81">
                  <c:v>82.456772334294001</c:v>
                </c:pt>
                <c:pt idx="82">
                  <c:v>90.367248645394</c:v>
                </c:pt>
                <c:pt idx="83">
                  <c:v>87.215378872713998</c:v>
                </c:pt>
                <c:pt idx="84">
                  <c:v>76.445008153651003</c:v>
                </c:pt>
                <c:pt idx="85">
                  <c:v>87.780863262189001</c:v>
                </c:pt>
                <c:pt idx="86">
                  <c:v>88.692946647059998</c:v>
                </c:pt>
                <c:pt idx="87">
                  <c:v>92.157590308850999</c:v>
                </c:pt>
                <c:pt idx="88">
                  <c:v>98.212819938810995</c:v>
                </c:pt>
                <c:pt idx="89">
                  <c:v>102.41085179481</c:v>
                </c:pt>
                <c:pt idx="90">
                  <c:v>118.80931837791</c:v>
                </c:pt>
                <c:pt idx="91">
                  <c:v>149.73427812222999</c:v>
                </c:pt>
                <c:pt idx="92">
                  <c:v>94.260549748355004</c:v>
                </c:pt>
                <c:pt idx="93">
                  <c:v>97.771301217211999</c:v>
                </c:pt>
                <c:pt idx="94">
                  <c:v>104.34697855749999</c:v>
                </c:pt>
                <c:pt idx="95">
                  <c:v>90.229049263769994</c:v>
                </c:pt>
                <c:pt idx="96">
                  <c:v>85.105830411634997</c:v>
                </c:pt>
                <c:pt idx="97">
                  <c:v>89.162254749298995</c:v>
                </c:pt>
                <c:pt idx="98">
                  <c:v>112.86740692358001</c:v>
                </c:pt>
                <c:pt idx="99">
                  <c:v>125.27147087858</c:v>
                </c:pt>
                <c:pt idx="100">
                  <c:v>90.252707581227</c:v>
                </c:pt>
                <c:pt idx="101">
                  <c:v>87.473233404710996</c:v>
                </c:pt>
                <c:pt idx="102">
                  <c:v>97.428958051421006</c:v>
                </c:pt>
                <c:pt idx="103">
                  <c:v>90.214511580207002</c:v>
                </c:pt>
                <c:pt idx="104">
                  <c:v>65.735897642230995</c:v>
                </c:pt>
              </c:numCache>
            </c:numRef>
          </c:val>
          <c:smooth val="0"/>
          <c:extLst>
            <c:ext xmlns:c16="http://schemas.microsoft.com/office/drawing/2014/chart" uri="{C3380CC4-5D6E-409C-BE32-E72D297353CC}">
              <c16:uniqueId val="{00000000-C489-49F9-A8CF-DE58C932C81E}"/>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90.343060815325998</c:v>
                </c:pt>
                <c:pt idx="1">
                  <c:v>93.757159221077004</c:v>
                </c:pt>
                <c:pt idx="2">
                  <c:v>98.823529411764994</c:v>
                </c:pt>
                <c:pt idx="3">
                  <c:v>91.213583225088001</c:v>
                </c:pt>
                <c:pt idx="4">
                  <c:v>90.818547037160997</c:v>
                </c:pt>
                <c:pt idx="5">
                  <c:v>89.251439539347004</c:v>
                </c:pt>
                <c:pt idx="6">
                  <c:v>88.430420711973994</c:v>
                </c:pt>
                <c:pt idx="7">
                  <c:v>89.884088514224999</c:v>
                </c:pt>
                <c:pt idx="8">
                  <c:v>88.550651107728996</c:v>
                </c:pt>
                <c:pt idx="9">
                  <c:v>92.197309417040003</c:v>
                </c:pt>
                <c:pt idx="10">
                  <c:v>93.121693121692999</c:v>
                </c:pt>
                <c:pt idx="11">
                  <c:v>89.311142755429003</c:v>
                </c:pt>
                <c:pt idx="12">
                  <c:v>88.382899628253</c:v>
                </c:pt>
                <c:pt idx="13">
                  <c:v>90.376483426544993</c:v>
                </c:pt>
                <c:pt idx="14">
                  <c:v>89.163745618427996</c:v>
                </c:pt>
                <c:pt idx="15">
                  <c:v>90.737544586354005</c:v>
                </c:pt>
                <c:pt idx="16">
                  <c:v>90.595340811043997</c:v>
                </c:pt>
                <c:pt idx="17">
                  <c:v>100.13986013986001</c:v>
                </c:pt>
                <c:pt idx="18">
                  <c:v>89.703459637562005</c:v>
                </c:pt>
                <c:pt idx="19">
                  <c:v>88.664434953249</c:v>
                </c:pt>
                <c:pt idx="20">
                  <c:v>89.825008691620994</c:v>
                </c:pt>
                <c:pt idx="21">
                  <c:v>89.428297668477001</c:v>
                </c:pt>
                <c:pt idx="22">
                  <c:v>91.841385597083004</c:v>
                </c:pt>
                <c:pt idx="23">
                  <c:v>92.204995693368005</c:v>
                </c:pt>
                <c:pt idx="24">
                  <c:v>92.707802141764006</c:v>
                </c:pt>
                <c:pt idx="25">
                  <c:v>91.260053619302994</c:v>
                </c:pt>
                <c:pt idx="26">
                  <c:v>121.18380062305</c:v>
                </c:pt>
                <c:pt idx="27">
                  <c:v>88.626178334106001</c:v>
                </c:pt>
                <c:pt idx="28">
                  <c:v>91.628276409848993</c:v>
                </c:pt>
                <c:pt idx="29">
                  <c:v>100.2822201317</c:v>
                </c:pt>
                <c:pt idx="30">
                  <c:v>102.40793201133</c:v>
                </c:pt>
                <c:pt idx="31">
                  <c:v>104.52755905511999</c:v>
                </c:pt>
                <c:pt idx="32">
                  <c:v>130.72100313479999</c:v>
                </c:pt>
                <c:pt idx="33">
                  <c:v>89.672812533305006</c:v>
                </c:pt>
                <c:pt idx="34">
                  <c:v>88.487004644728003</c:v>
                </c:pt>
                <c:pt idx="35">
                  <c:v>84.756097560976002</c:v>
                </c:pt>
                <c:pt idx="36">
                  <c:v>91.144264987680998</c:v>
                </c:pt>
                <c:pt idx="37">
                  <c:v>98.461538461537998</c:v>
                </c:pt>
                <c:pt idx="38">
                  <c:v>100.59880239521</c:v>
                </c:pt>
                <c:pt idx="39">
                  <c:v>88.858744800145004</c:v>
                </c:pt>
                <c:pt idx="40">
                  <c:v>97.678142514011</c:v>
                </c:pt>
                <c:pt idx="41">
                  <c:v>87.006065061569998</c:v>
                </c:pt>
                <c:pt idx="42">
                  <c:v>91.433353621424004</c:v>
                </c:pt>
                <c:pt idx="43">
                  <c:v>91.723979825767998</c:v>
                </c:pt>
                <c:pt idx="44">
                  <c:v>87.747163695300003</c:v>
                </c:pt>
                <c:pt idx="45">
                  <c:v>94.485087225661005</c:v>
                </c:pt>
                <c:pt idx="46">
                  <c:v>89.889155182744005</c:v>
                </c:pt>
                <c:pt idx="47">
                  <c:v>95.183140993476997</c:v>
                </c:pt>
                <c:pt idx="48">
                  <c:v>100.73800738007</c:v>
                </c:pt>
                <c:pt idx="49">
                  <c:v>118.8622754491</c:v>
                </c:pt>
                <c:pt idx="50">
                  <c:v>196.15384615385</c:v>
                </c:pt>
                <c:pt idx="51">
                  <c:v>383.33333333333002</c:v>
                </c:pt>
                <c:pt idx="52">
                  <c:v>229.6875</c:v>
                </c:pt>
                <c:pt idx="53">
                  <c:v>90.933710114212005</c:v>
                </c:pt>
                <c:pt idx="54">
                  <c:v>90.798304486047002</c:v>
                </c:pt>
                <c:pt idx="55">
                  <c:v>94.833524684270998</c:v>
                </c:pt>
                <c:pt idx="56">
                  <c:v>89.559014267185006</c:v>
                </c:pt>
                <c:pt idx="57">
                  <c:v>93.273542600897002</c:v>
                </c:pt>
                <c:pt idx="58">
                  <c:v>96</c:v>
                </c:pt>
                <c:pt idx="59">
                  <c:v>100.28818443804001</c:v>
                </c:pt>
                <c:pt idx="60">
                  <c:v>124.44444444443999</c:v>
                </c:pt>
                <c:pt idx="61">
                  <c:v>131.12033195020999</c:v>
                </c:pt>
                <c:pt idx="62">
                  <c:v>93.281791522261003</c:v>
                </c:pt>
                <c:pt idx="63">
                  <c:v>90.004899559039998</c:v>
                </c:pt>
                <c:pt idx="64">
                  <c:v>93.632358830596999</c:v>
                </c:pt>
                <c:pt idx="65">
                  <c:v>99.000768639507996</c:v>
                </c:pt>
                <c:pt idx="66">
                  <c:v>101.75953079179</c:v>
                </c:pt>
                <c:pt idx="67">
                  <c:v>105.75221238938001</c:v>
                </c:pt>
                <c:pt idx="68">
                  <c:v>127.77777777778</c:v>
                </c:pt>
                <c:pt idx="69">
                  <c:v>92.235023041475003</c:v>
                </c:pt>
                <c:pt idx="70">
                  <c:v>103.62027353178</c:v>
                </c:pt>
                <c:pt idx="71">
                  <c:v>88.688313210643997</c:v>
                </c:pt>
                <c:pt idx="72">
                  <c:v>85.861244019138994</c:v>
                </c:pt>
                <c:pt idx="73">
                  <c:v>91.827956989246999</c:v>
                </c:pt>
                <c:pt idx="74">
                  <c:v>88.580576307363998</c:v>
                </c:pt>
                <c:pt idx="75">
                  <c:v>90.159901599015996</c:v>
                </c:pt>
                <c:pt idx="76">
                  <c:v>86.300012386969001</c:v>
                </c:pt>
                <c:pt idx="77">
                  <c:v>82.776132035548002</c:v>
                </c:pt>
                <c:pt idx="78">
                  <c:v>97.853352629040003</c:v>
                </c:pt>
                <c:pt idx="79">
                  <c:v>102.93887147335001</c:v>
                </c:pt>
                <c:pt idx="80">
                  <c:v>105.29739776952</c:v>
                </c:pt>
                <c:pt idx="81">
                  <c:v>138.53211009174001</c:v>
                </c:pt>
                <c:pt idx="82">
                  <c:v>162.01550387597001</c:v>
                </c:pt>
                <c:pt idx="83">
                  <c:v>90.235081374321993</c:v>
                </c:pt>
                <c:pt idx="84">
                  <c:v>88.563586459286</c:v>
                </c:pt>
                <c:pt idx="85">
                  <c:v>90.300731509076002</c:v>
                </c:pt>
                <c:pt idx="86">
                  <c:v>90.516702114349997</c:v>
                </c:pt>
                <c:pt idx="87">
                  <c:v>84.083129584351994</c:v>
                </c:pt>
                <c:pt idx="88">
                  <c:v>93.661971830986005</c:v>
                </c:pt>
                <c:pt idx="89">
                  <c:v>110.19108280255</c:v>
                </c:pt>
                <c:pt idx="90">
                  <c:v>137.11340206186</c:v>
                </c:pt>
                <c:pt idx="91">
                  <c:v>90.472792149865995</c:v>
                </c:pt>
                <c:pt idx="92">
                  <c:v>89.158108686350005</c:v>
                </c:pt>
                <c:pt idx="93">
                  <c:v>86.741504854368998</c:v>
                </c:pt>
                <c:pt idx="94">
                  <c:v>84.728213977566995</c:v>
                </c:pt>
                <c:pt idx="95">
                  <c:v>88.578776909888006</c:v>
                </c:pt>
                <c:pt idx="96">
                  <c:v>89.668246445497999</c:v>
                </c:pt>
                <c:pt idx="97">
                  <c:v>90.357698289268995</c:v>
                </c:pt>
                <c:pt idx="98">
                  <c:v>90.498338870431994</c:v>
                </c:pt>
                <c:pt idx="99">
                  <c:v>88.663384171971003</c:v>
                </c:pt>
                <c:pt idx="100">
                  <c:v>91.232972406567001</c:v>
                </c:pt>
                <c:pt idx="101">
                  <c:v>82.976040353089999</c:v>
                </c:pt>
                <c:pt idx="102">
                  <c:v>95.089285714286007</c:v>
                </c:pt>
                <c:pt idx="103">
                  <c:v>121.22015915119</c:v>
                </c:pt>
                <c:pt idx="104">
                  <c:v>90.737124725409004</c:v>
                </c:pt>
              </c:numCache>
            </c:numRef>
          </c:val>
          <c:smooth val="0"/>
          <c:extLst>
            <c:ext xmlns:c16="http://schemas.microsoft.com/office/drawing/2014/chart" uri="{C3380CC4-5D6E-409C-BE32-E72D297353CC}">
              <c16:uniqueId val="{00000001-C489-49F9-A8CF-DE58C932C81E}"/>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129.15951972555999</c:v>
                </c:pt>
                <c:pt idx="1">
                  <c:v>172.63157894737</c:v>
                </c:pt>
                <c:pt idx="2">
                  <c:v>183.91959798995001</c:v>
                </c:pt>
                <c:pt idx="3">
                  <c:v>445.3125</c:v>
                </c:pt>
                <c:pt idx="4">
                  <c:v>1039.1304347826001</c:v>
                </c:pt>
                <c:pt idx="5">
                  <c:v>916</c:v>
                </c:pt>
                <c:pt idx="6">
                  <c:v>94.593039976992003</c:v>
                </c:pt>
                <c:pt idx="7">
                  <c:v>107.64381402679</c:v>
                </c:pt>
                <c:pt idx="8">
                  <c:v>124.16</c:v>
                </c:pt>
                <c:pt idx="9">
                  <c:v>129.296875</c:v>
                </c:pt>
                <c:pt idx="10">
                  <c:v>196.23655913978001</c:v>
                </c:pt>
                <c:pt idx="11">
                  <c:v>316.27906976743998</c:v>
                </c:pt>
                <c:pt idx="12">
                  <c:v>137.76041666667001</c:v>
                </c:pt>
                <c:pt idx="13">
                  <c:v>155.45851528384</c:v>
                </c:pt>
                <c:pt idx="14">
                  <c:v>142.35294117647001</c:v>
                </c:pt>
                <c:pt idx="15">
                  <c:v>243.39622641509001</c:v>
                </c:pt>
                <c:pt idx="16">
                  <c:v>184.27419354839</c:v>
                </c:pt>
                <c:pt idx="17">
                  <c:v>256.09756097561001</c:v>
                </c:pt>
                <c:pt idx="18">
                  <c:v>112.26252158894999</c:v>
                </c:pt>
                <c:pt idx="19">
                  <c:v>190.54054054054001</c:v>
                </c:pt>
                <c:pt idx="20">
                  <c:v>546.15384615385005</c:v>
                </c:pt>
                <c:pt idx="21">
                  <c:v>380.70175438595999</c:v>
                </c:pt>
                <c:pt idx="22">
                  <c:v>1310.8108108107999</c:v>
                </c:pt>
                <c:pt idx="23">
                  <c:v>902.94117647058999</c:v>
                </c:pt>
                <c:pt idx="24">
                  <c:v>2494.1176470587998</c:v>
                </c:pt>
                <c:pt idx="25">
                  <c:v>1034.7826086957</c:v>
                </c:pt>
                <c:pt idx="26">
                  <c:v>865.38461538462002</c:v>
                </c:pt>
                <c:pt idx="27">
                  <c:v>895.83333333332996</c:v>
                </c:pt>
                <c:pt idx="28">
                  <c:v>1581.8181818181999</c:v>
                </c:pt>
                <c:pt idx="29">
                  <c:v>1840</c:v>
                </c:pt>
                <c:pt idx="30">
                  <c:v>384.3137254902</c:v>
                </c:pt>
                <c:pt idx="31">
                  <c:v>152.54237288136</c:v>
                </c:pt>
                <c:pt idx="32">
                  <c:v>166.81034482759</c:v>
                </c:pt>
                <c:pt idx="33">
                  <c:v>926.08695652174003</c:v>
                </c:pt>
                <c:pt idx="34">
                  <c:v>1116.6666666666999</c:v>
                </c:pt>
                <c:pt idx="35">
                  <c:v>89.921290074870001</c:v>
                </c:pt>
                <c:pt idx="36">
                  <c:v>88.810309602388998</c:v>
                </c:pt>
                <c:pt idx="37">
                  <c:v>88.260465116278993</c:v>
                </c:pt>
                <c:pt idx="38">
                  <c:v>98.430962343095999</c:v>
                </c:pt>
                <c:pt idx="39">
                  <c:v>103.48484848485</c:v>
                </c:pt>
                <c:pt idx="40">
                  <c:v>87.928779800824998</c:v>
                </c:pt>
                <c:pt idx="41">
                  <c:v>91.373676643576005</c:v>
                </c:pt>
                <c:pt idx="42">
                  <c:v>91.628117913832</c:v>
                </c:pt>
                <c:pt idx="43">
                  <c:v>92.833906496886001</c:v>
                </c:pt>
                <c:pt idx="44">
                  <c:v>98.548812664907999</c:v>
                </c:pt>
                <c:pt idx="45">
                  <c:v>106.09683203825</c:v>
                </c:pt>
                <c:pt idx="46">
                  <c:v>117.03775411423</c:v>
                </c:pt>
                <c:pt idx="47">
                  <c:v>91.916097101107994</c:v>
                </c:pt>
                <c:pt idx="48">
                  <c:v>347.56097560976002</c:v>
                </c:pt>
                <c:pt idx="49">
                  <c:v>433.33333333333002</c:v>
                </c:pt>
                <c:pt idx="50">
                  <c:v>652.94117647058999</c:v>
                </c:pt>
                <c:pt idx="51">
                  <c:v>314.10256410256</c:v>
                </c:pt>
                <c:pt idx="52">
                  <c:v>469.49152542373002</c:v>
                </c:pt>
                <c:pt idx="53">
                  <c:v>332.96703296702998</c:v>
                </c:pt>
                <c:pt idx="54">
                  <c:v>511.76470588234997</c:v>
                </c:pt>
                <c:pt idx="55">
                  <c:v>322.22222222222001</c:v>
                </c:pt>
                <c:pt idx="56">
                  <c:v>418.36734693877997</c:v>
                </c:pt>
                <c:pt idx="57">
                  <c:v>121.06339468303</c:v>
                </c:pt>
                <c:pt idx="58">
                  <c:v>168.50393700787001</c:v>
                </c:pt>
                <c:pt idx="59">
                  <c:v>159.07172995780999</c:v>
                </c:pt>
                <c:pt idx="60">
                  <c:v>214.39393939394</c:v>
                </c:pt>
                <c:pt idx="61">
                  <c:v>744.11764705882001</c:v>
                </c:pt>
                <c:pt idx="62">
                  <c:v>490</c:v>
                </c:pt>
                <c:pt idx="63">
                  <c:v>364</c:v>
                </c:pt>
                <c:pt idx="64">
                  <c:v>87.599041827898006</c:v>
                </c:pt>
                <c:pt idx="65">
                  <c:v>95.692158760891004</c:v>
                </c:pt>
                <c:pt idx="66">
                  <c:v>91.346503454127003</c:v>
                </c:pt>
                <c:pt idx="67">
                  <c:v>100.51399200457</c:v>
                </c:pt>
                <c:pt idx="68">
                  <c:v>89.993961873543995</c:v>
                </c:pt>
                <c:pt idx="69">
                  <c:v>90.042941492216997</c:v>
                </c:pt>
                <c:pt idx="70">
                  <c:v>113.29411764706001</c:v>
                </c:pt>
                <c:pt idx="71">
                  <c:v>135.79545454545001</c:v>
                </c:pt>
                <c:pt idx="72">
                  <c:v>214.91228070175001</c:v>
                </c:pt>
                <c:pt idx="73">
                  <c:v>344.44444444444002</c:v>
                </c:pt>
                <c:pt idx="74">
                  <c:v>280</c:v>
                </c:pt>
                <c:pt idx="75">
                  <c:v>297.33333333333002</c:v>
                </c:pt>
                <c:pt idx="76">
                  <c:v>272.36842105263003</c:v>
                </c:pt>
                <c:pt idx="77">
                  <c:v>189.5652173913</c:v>
                </c:pt>
                <c:pt idx="78">
                  <c:v>224.39024390244001</c:v>
                </c:pt>
                <c:pt idx="79">
                  <c:v>98.601398601398998</c:v>
                </c:pt>
                <c:pt idx="80">
                  <c:v>265.11627906976997</c:v>
                </c:pt>
                <c:pt idx="81">
                  <c:v>225.92592592592999</c:v>
                </c:pt>
                <c:pt idx="82">
                  <c:v>136.0824742268</c:v>
                </c:pt>
                <c:pt idx="83">
                  <c:v>122.13114754098</c:v>
                </c:pt>
                <c:pt idx="84">
                  <c:v>177.61194029851001</c:v>
                </c:pt>
                <c:pt idx="85">
                  <c:v>256.41025641025999</c:v>
                </c:pt>
                <c:pt idx="86">
                  <c:v>304.16666666666998</c:v>
                </c:pt>
                <c:pt idx="87">
                  <c:v>855.55555555555998</c:v>
                </c:pt>
                <c:pt idx="88">
                  <c:v>580</c:v>
                </c:pt>
                <c:pt idx="89">
                  <c:v>1045.4545454545</c:v>
                </c:pt>
                <c:pt idx="90">
                  <c:v>268.96551724137998</c:v>
                </c:pt>
                <c:pt idx="91">
                  <c:v>450</c:v>
                </c:pt>
                <c:pt idx="92">
                  <c:v>90.913592473384</c:v>
                </c:pt>
                <c:pt idx="93">
                  <c:v>94.335347432023994</c:v>
                </c:pt>
                <c:pt idx="94">
                  <c:v>100.43988269795</c:v>
                </c:pt>
                <c:pt idx="95">
                  <c:v>135.32110091742999</c:v>
                </c:pt>
                <c:pt idx="96">
                  <c:v>220.3125</c:v>
                </c:pt>
                <c:pt idx="97">
                  <c:v>559.09090909091003</c:v>
                </c:pt>
                <c:pt idx="98">
                  <c:v>1060</c:v>
                </c:pt>
                <c:pt idx="99">
                  <c:v>91.321243523315999</c:v>
                </c:pt>
                <c:pt idx="100">
                  <c:v>89.081455805893</c:v>
                </c:pt>
                <c:pt idx="101">
                  <c:v>89.108910891088996</c:v>
                </c:pt>
                <c:pt idx="102">
                  <c:v>104.45103857567</c:v>
                </c:pt>
                <c:pt idx="103">
                  <c:v>94.285714285713993</c:v>
                </c:pt>
                <c:pt idx="104">
                  <c:v>94.953271028036994</c:v>
                </c:pt>
              </c:numCache>
            </c:numRef>
          </c:val>
          <c:smooth val="0"/>
          <c:extLst>
            <c:ext xmlns:c16="http://schemas.microsoft.com/office/drawing/2014/chart" uri="{C3380CC4-5D6E-409C-BE32-E72D297353CC}">
              <c16:uniqueId val="{00000002-C489-49F9-A8CF-DE58C932C81E}"/>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Sheet1!$E$2:$E$107</c:f>
              <c:numCache>
                <c:formatCode>General</c:formatCode>
                <c:ptCount val="106"/>
                <c:pt idx="1">
                  <c:v>3100</c:v>
                </c:pt>
                <c:pt idx="4">
                  <c:v>2500</c:v>
                </c:pt>
                <c:pt idx="9">
                  <c:v>700</c:v>
                </c:pt>
                <c:pt idx="11">
                  <c:v>281.81818181817999</c:v>
                </c:pt>
                <c:pt idx="12">
                  <c:v>2900</c:v>
                </c:pt>
                <c:pt idx="13">
                  <c:v>900</c:v>
                </c:pt>
                <c:pt idx="14">
                  <c:v>2900</c:v>
                </c:pt>
                <c:pt idx="15">
                  <c:v>3100</c:v>
                </c:pt>
                <c:pt idx="16">
                  <c:v>1350</c:v>
                </c:pt>
                <c:pt idx="17">
                  <c:v>1700</c:v>
                </c:pt>
                <c:pt idx="22">
                  <c:v>1850</c:v>
                </c:pt>
                <c:pt idx="23">
                  <c:v>139.28571428570999</c:v>
                </c:pt>
                <c:pt idx="24">
                  <c:v>187.17948717949</c:v>
                </c:pt>
                <c:pt idx="25">
                  <c:v>337.5</c:v>
                </c:pt>
                <c:pt idx="26">
                  <c:v>766.66666666667004</c:v>
                </c:pt>
                <c:pt idx="27">
                  <c:v>625</c:v>
                </c:pt>
                <c:pt idx="28">
                  <c:v>2700</c:v>
                </c:pt>
                <c:pt idx="32">
                  <c:v>950</c:v>
                </c:pt>
                <c:pt idx="33">
                  <c:v>1100</c:v>
                </c:pt>
                <c:pt idx="34">
                  <c:v>2100</c:v>
                </c:pt>
                <c:pt idx="35">
                  <c:v>3700</c:v>
                </c:pt>
                <c:pt idx="38">
                  <c:v>1100</c:v>
                </c:pt>
                <c:pt idx="39">
                  <c:v>950</c:v>
                </c:pt>
                <c:pt idx="40">
                  <c:v>1900</c:v>
                </c:pt>
                <c:pt idx="42">
                  <c:v>650</c:v>
                </c:pt>
                <c:pt idx="43">
                  <c:v>600</c:v>
                </c:pt>
                <c:pt idx="44">
                  <c:v>1400</c:v>
                </c:pt>
                <c:pt idx="46">
                  <c:v>950</c:v>
                </c:pt>
                <c:pt idx="47">
                  <c:v>244.44444444443999</c:v>
                </c:pt>
                <c:pt idx="48">
                  <c:v>1200</c:v>
                </c:pt>
                <c:pt idx="50">
                  <c:v>950</c:v>
                </c:pt>
                <c:pt idx="53">
                  <c:v>2500</c:v>
                </c:pt>
                <c:pt idx="55">
                  <c:v>1900</c:v>
                </c:pt>
                <c:pt idx="56">
                  <c:v>1900</c:v>
                </c:pt>
                <c:pt idx="57">
                  <c:v>1900</c:v>
                </c:pt>
                <c:pt idx="58">
                  <c:v>700</c:v>
                </c:pt>
                <c:pt idx="63">
                  <c:v>2000</c:v>
                </c:pt>
                <c:pt idx="65">
                  <c:v>1900</c:v>
                </c:pt>
                <c:pt idx="66">
                  <c:v>600</c:v>
                </c:pt>
                <c:pt idx="67">
                  <c:v>1200</c:v>
                </c:pt>
                <c:pt idx="68">
                  <c:v>483.33333333333002</c:v>
                </c:pt>
                <c:pt idx="69">
                  <c:v>600</c:v>
                </c:pt>
                <c:pt idx="70">
                  <c:v>1800</c:v>
                </c:pt>
                <c:pt idx="73">
                  <c:v>150</c:v>
                </c:pt>
                <c:pt idx="74">
                  <c:v>308.33333333333002</c:v>
                </c:pt>
                <c:pt idx="75">
                  <c:v>900</c:v>
                </c:pt>
                <c:pt idx="76">
                  <c:v>1400</c:v>
                </c:pt>
                <c:pt idx="78">
                  <c:v>1900</c:v>
                </c:pt>
                <c:pt idx="79">
                  <c:v>1900</c:v>
                </c:pt>
                <c:pt idx="81">
                  <c:v>2300</c:v>
                </c:pt>
                <c:pt idx="83">
                  <c:v>1250</c:v>
                </c:pt>
                <c:pt idx="86">
                  <c:v>800</c:v>
                </c:pt>
                <c:pt idx="87">
                  <c:v>1200</c:v>
                </c:pt>
                <c:pt idx="88">
                  <c:v>1500</c:v>
                </c:pt>
                <c:pt idx="89">
                  <c:v>1700</c:v>
                </c:pt>
                <c:pt idx="90">
                  <c:v>2200</c:v>
                </c:pt>
                <c:pt idx="91">
                  <c:v>900</c:v>
                </c:pt>
                <c:pt idx="94">
                  <c:v>116</c:v>
                </c:pt>
                <c:pt idx="95">
                  <c:v>488.88888888888999</c:v>
                </c:pt>
                <c:pt idx="97">
                  <c:v>1800</c:v>
                </c:pt>
                <c:pt idx="99">
                  <c:v>2600</c:v>
                </c:pt>
                <c:pt idx="100">
                  <c:v>1150</c:v>
                </c:pt>
                <c:pt idx="101">
                  <c:v>800</c:v>
                </c:pt>
                <c:pt idx="103">
                  <c:v>2800</c:v>
                </c:pt>
              </c:numCache>
            </c:numRef>
          </c:val>
          <c:smooth val="0"/>
          <c:extLst>
            <c:ext xmlns:c16="http://schemas.microsoft.com/office/drawing/2014/chart" uri="{C3380CC4-5D6E-409C-BE32-E72D297353CC}">
              <c16:uniqueId val="{00000003-C489-49F9-A8CF-DE58C932C81E}"/>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Sheet1!$F$2:$F$107</c:f>
              <c:numCache>
                <c:formatCode>General</c:formatCode>
                <c:ptCount val="106"/>
                <c:pt idx="0">
                  <c:v>94.059869036482993</c:v>
                </c:pt>
                <c:pt idx="1">
                  <c:v>90.373611578593</c:v>
                </c:pt>
                <c:pt idx="2">
                  <c:v>98.027314112290995</c:v>
                </c:pt>
                <c:pt idx="3">
                  <c:v>119.64735516373</c:v>
                </c:pt>
                <c:pt idx="4">
                  <c:v>93.688828889638998</c:v>
                </c:pt>
                <c:pt idx="5">
                  <c:v>100.30395136778</c:v>
                </c:pt>
                <c:pt idx="6">
                  <c:v>106.51996740016</c:v>
                </c:pt>
                <c:pt idx="7">
                  <c:v>119.06976744185999</c:v>
                </c:pt>
                <c:pt idx="8">
                  <c:v>95.572916666666998</c:v>
                </c:pt>
                <c:pt idx="9">
                  <c:v>107.95454545455</c:v>
                </c:pt>
                <c:pt idx="10">
                  <c:v>144.73684210526</c:v>
                </c:pt>
                <c:pt idx="11">
                  <c:v>175.73529411765</c:v>
                </c:pt>
                <c:pt idx="12">
                  <c:v>89.617145235123004</c:v>
                </c:pt>
                <c:pt idx="13">
                  <c:v>91.960712986540997</c:v>
                </c:pt>
                <c:pt idx="14">
                  <c:v>90.345199568501002</c:v>
                </c:pt>
                <c:pt idx="15">
                  <c:v>91.961942257217999</c:v>
                </c:pt>
                <c:pt idx="16">
                  <c:v>97.661623108666006</c:v>
                </c:pt>
                <c:pt idx="17">
                  <c:v>100.12453300125</c:v>
                </c:pt>
                <c:pt idx="18">
                  <c:v>112.2641509434</c:v>
                </c:pt>
                <c:pt idx="19">
                  <c:v>176.66666666667001</c:v>
                </c:pt>
                <c:pt idx="20">
                  <c:v>91.276836158191998</c:v>
                </c:pt>
                <c:pt idx="21">
                  <c:v>100.26857654432</c:v>
                </c:pt>
                <c:pt idx="22">
                  <c:v>91.209016393442994</c:v>
                </c:pt>
                <c:pt idx="23">
                  <c:v>98.040961709705996</c:v>
                </c:pt>
                <c:pt idx="24">
                  <c:v>111.09154929576999</c:v>
                </c:pt>
                <c:pt idx="25">
                  <c:v>119.7889182058</c:v>
                </c:pt>
                <c:pt idx="26">
                  <c:v>94.086956521738998</c:v>
                </c:pt>
                <c:pt idx="27">
                  <c:v>102.64705882353</c:v>
                </c:pt>
                <c:pt idx="28">
                  <c:v>86.902133922000999</c:v>
                </c:pt>
                <c:pt idx="29">
                  <c:v>94.569190600522006</c:v>
                </c:pt>
                <c:pt idx="30">
                  <c:v>113.82113821138</c:v>
                </c:pt>
                <c:pt idx="31">
                  <c:v>109.66981132075</c:v>
                </c:pt>
                <c:pt idx="32">
                  <c:v>220.23809523809999</c:v>
                </c:pt>
                <c:pt idx="33">
                  <c:v>176.22950819671999</c:v>
                </c:pt>
                <c:pt idx="34">
                  <c:v>125.67049808429</c:v>
                </c:pt>
                <c:pt idx="35">
                  <c:v>221.12676056338</c:v>
                </c:pt>
                <c:pt idx="36">
                  <c:v>151.19047619048001</c:v>
                </c:pt>
                <c:pt idx="37">
                  <c:v>343.58974358974001</c:v>
                </c:pt>
                <c:pt idx="38">
                  <c:v>439.13043478261</c:v>
                </c:pt>
                <c:pt idx="39">
                  <c:v>108.61759425494</c:v>
                </c:pt>
                <c:pt idx="40">
                  <c:v>105.15806988353</c:v>
                </c:pt>
                <c:pt idx="41">
                  <c:v>89.814814814814994</c:v>
                </c:pt>
                <c:pt idx="42">
                  <c:v>88.978424746556001</c:v>
                </c:pt>
                <c:pt idx="43">
                  <c:v>95.690747782003001</c:v>
                </c:pt>
                <c:pt idx="44">
                  <c:v>97.509829619921007</c:v>
                </c:pt>
                <c:pt idx="45">
                  <c:v>110.97256857855</c:v>
                </c:pt>
                <c:pt idx="46">
                  <c:v>94.632564841499004</c:v>
                </c:pt>
                <c:pt idx="47">
                  <c:v>111.23260437376</c:v>
                </c:pt>
                <c:pt idx="48">
                  <c:v>106.73526660429999</c:v>
                </c:pt>
                <c:pt idx="49">
                  <c:v>89.090909090908994</c:v>
                </c:pt>
                <c:pt idx="50">
                  <c:v>94.448698315466999</c:v>
                </c:pt>
                <c:pt idx="51">
                  <c:v>126.3358778626</c:v>
                </c:pt>
                <c:pt idx="52">
                  <c:v>105.86206896552</c:v>
                </c:pt>
                <c:pt idx="53">
                  <c:v>96.182795698925005</c:v>
                </c:pt>
                <c:pt idx="54">
                  <c:v>92.011019283747004</c:v>
                </c:pt>
                <c:pt idx="55">
                  <c:v>96.206373292867994</c:v>
                </c:pt>
                <c:pt idx="56">
                  <c:v>109.66921119593</c:v>
                </c:pt>
                <c:pt idx="57">
                  <c:v>93.709435846231003</c:v>
                </c:pt>
                <c:pt idx="58">
                  <c:v>100.83932853717</c:v>
                </c:pt>
                <c:pt idx="59">
                  <c:v>107.85907859079001</c:v>
                </c:pt>
                <c:pt idx="60">
                  <c:v>103.68217054263999</c:v>
                </c:pt>
                <c:pt idx="61">
                  <c:v>93.735800064914002</c:v>
                </c:pt>
                <c:pt idx="62">
                  <c:v>109.70394736842</c:v>
                </c:pt>
                <c:pt idx="63">
                  <c:v>99.733688415445997</c:v>
                </c:pt>
                <c:pt idx="64">
                  <c:v>116.92789968652001</c:v>
                </c:pt>
                <c:pt idx="65">
                  <c:v>153.91304347825999</c:v>
                </c:pt>
                <c:pt idx="66">
                  <c:v>220.54794520548</c:v>
                </c:pt>
                <c:pt idx="67">
                  <c:v>114.66666666667</c:v>
                </c:pt>
                <c:pt idx="68">
                  <c:v>92.069853993701997</c:v>
                </c:pt>
                <c:pt idx="69">
                  <c:v>89.566020313943</c:v>
                </c:pt>
                <c:pt idx="70">
                  <c:v>93.029045643154006</c:v>
                </c:pt>
                <c:pt idx="71">
                  <c:v>111.69811320754999</c:v>
                </c:pt>
                <c:pt idx="72">
                  <c:v>88.687007199177003</c:v>
                </c:pt>
                <c:pt idx="73">
                  <c:v>92.378752886835997</c:v>
                </c:pt>
                <c:pt idx="74">
                  <c:v>90.150316455696</c:v>
                </c:pt>
                <c:pt idx="75">
                  <c:v>89.996502273521997</c:v>
                </c:pt>
                <c:pt idx="76">
                  <c:v>82.769097222222001</c:v>
                </c:pt>
                <c:pt idx="77">
                  <c:v>35.482093663912003</c:v>
                </c:pt>
                <c:pt idx="78">
                  <c:v>35.517970401691002</c:v>
                </c:pt>
                <c:pt idx="79">
                  <c:v>42.586206896552</c:v>
                </c:pt>
                <c:pt idx="80">
                  <c:v>49.103139013453003</c:v>
                </c:pt>
                <c:pt idx="81">
                  <c:v>103.09278350515</c:v>
                </c:pt>
                <c:pt idx="82">
                  <c:v>127.14285714286</c:v>
                </c:pt>
                <c:pt idx="83">
                  <c:v>195</c:v>
                </c:pt>
                <c:pt idx="84">
                  <c:v>89.921904053551998</c:v>
                </c:pt>
                <c:pt idx="85">
                  <c:v>90.778186274510006</c:v>
                </c:pt>
                <c:pt idx="86">
                  <c:v>92.563212692117006</c:v>
                </c:pt>
                <c:pt idx="87">
                  <c:v>94.169096209912993</c:v>
                </c:pt>
                <c:pt idx="88">
                  <c:v>115.01706484642</c:v>
                </c:pt>
                <c:pt idx="89">
                  <c:v>171.62162162161999</c:v>
                </c:pt>
                <c:pt idx="90">
                  <c:v>95.037220843672003</c:v>
                </c:pt>
                <c:pt idx="91">
                  <c:v>94.900849858357006</c:v>
                </c:pt>
                <c:pt idx="92">
                  <c:v>143.33333333332999</c:v>
                </c:pt>
                <c:pt idx="93">
                  <c:v>185</c:v>
                </c:pt>
                <c:pt idx="94">
                  <c:v>222.22222222222001</c:v>
                </c:pt>
                <c:pt idx="95">
                  <c:v>88.597402597403004</c:v>
                </c:pt>
                <c:pt idx="96">
                  <c:v>89.579288025889994</c:v>
                </c:pt>
                <c:pt idx="97">
                  <c:v>88.689407540394996</c:v>
                </c:pt>
                <c:pt idx="98">
                  <c:v>107.8313253012</c:v>
                </c:pt>
                <c:pt idx="99">
                  <c:v>91.308040770101996</c:v>
                </c:pt>
                <c:pt idx="100">
                  <c:v>88.982604111754995</c:v>
                </c:pt>
                <c:pt idx="101">
                  <c:v>89.2</c:v>
                </c:pt>
                <c:pt idx="102">
                  <c:v>84.647887323944005</c:v>
                </c:pt>
                <c:pt idx="103">
                  <c:v>86.315594288892996</c:v>
                </c:pt>
                <c:pt idx="104">
                  <c:v>86.916666666666998</c:v>
                </c:pt>
              </c:numCache>
            </c:numRef>
          </c:val>
          <c:smooth val="0"/>
          <c:extLst>
            <c:ext xmlns:c16="http://schemas.microsoft.com/office/drawing/2014/chart" uri="{C3380CC4-5D6E-409C-BE32-E72D297353CC}">
              <c16:uniqueId val="{00000004-C489-49F9-A8CF-DE58C932C81E}"/>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Sheet1!$G$2:$G$107</c:f>
              <c:numCache>
                <c:formatCode>General</c:formatCode>
                <c:ptCount val="106"/>
                <c:pt idx="0">
                  <c:v>94.268077601410994</c:v>
                </c:pt>
                <c:pt idx="1">
                  <c:v>96.359499431171997</c:v>
                </c:pt>
                <c:pt idx="2">
                  <c:v>94.076163610718993</c:v>
                </c:pt>
                <c:pt idx="3">
                  <c:v>95.102840352594995</c:v>
                </c:pt>
                <c:pt idx="4">
                  <c:v>91.329479768786001</c:v>
                </c:pt>
                <c:pt idx="5">
                  <c:v>92.032024399543005</c:v>
                </c:pt>
                <c:pt idx="6">
                  <c:v>92.805755395682993</c:v>
                </c:pt>
                <c:pt idx="7">
                  <c:v>96.228710462286998</c:v>
                </c:pt>
                <c:pt idx="8">
                  <c:v>90.848708487085005</c:v>
                </c:pt>
                <c:pt idx="9">
                  <c:v>91.470145509282005</c:v>
                </c:pt>
                <c:pt idx="10">
                  <c:v>94.696321642428998</c:v>
                </c:pt>
                <c:pt idx="11">
                  <c:v>89.911894273127999</c:v>
                </c:pt>
                <c:pt idx="12">
                  <c:v>91.813602015113005</c:v>
                </c:pt>
                <c:pt idx="13">
                  <c:v>91.292875989446003</c:v>
                </c:pt>
                <c:pt idx="14">
                  <c:v>89.768160741886007</c:v>
                </c:pt>
                <c:pt idx="15">
                  <c:v>98.639720171006999</c:v>
                </c:pt>
                <c:pt idx="16">
                  <c:v>100.3120124805</c:v>
                </c:pt>
                <c:pt idx="17">
                  <c:v>92.764920828257999</c:v>
                </c:pt>
                <c:pt idx="18">
                  <c:v>92.404268675455</c:v>
                </c:pt>
                <c:pt idx="19">
                  <c:v>84.408504452117</c:v>
                </c:pt>
                <c:pt idx="20">
                  <c:v>91.975155279502999</c:v>
                </c:pt>
                <c:pt idx="21">
                  <c:v>88.546409807356</c:v>
                </c:pt>
                <c:pt idx="22">
                  <c:v>89.561809761310997</c:v>
                </c:pt>
                <c:pt idx="23">
                  <c:v>88.259668508287007</c:v>
                </c:pt>
                <c:pt idx="24">
                  <c:v>93.495934959349995</c:v>
                </c:pt>
                <c:pt idx="25">
                  <c:v>94.907749077491005</c:v>
                </c:pt>
                <c:pt idx="26">
                  <c:v>86.112493777999006</c:v>
                </c:pt>
                <c:pt idx="27">
                  <c:v>83.985507246376997</c:v>
                </c:pt>
                <c:pt idx="28">
                  <c:v>84.992784992785005</c:v>
                </c:pt>
                <c:pt idx="29">
                  <c:v>94.832275611967006</c:v>
                </c:pt>
                <c:pt idx="30">
                  <c:v>92.831105710814001</c:v>
                </c:pt>
                <c:pt idx="31">
                  <c:v>122.88732394365999</c:v>
                </c:pt>
                <c:pt idx="32">
                  <c:v>87.175043327555997</c:v>
                </c:pt>
                <c:pt idx="33">
                  <c:v>97.684210526315994</c:v>
                </c:pt>
                <c:pt idx="34">
                  <c:v>95.500562429696004</c:v>
                </c:pt>
                <c:pt idx="35">
                  <c:v>100</c:v>
                </c:pt>
                <c:pt idx="36">
                  <c:v>89.193190229460001</c:v>
                </c:pt>
                <c:pt idx="37">
                  <c:v>97.758405977584005</c:v>
                </c:pt>
                <c:pt idx="38">
                  <c:v>95.805529075310005</c:v>
                </c:pt>
                <c:pt idx="39">
                  <c:v>105.47550432277001</c:v>
                </c:pt>
                <c:pt idx="40">
                  <c:v>156.92307692308</c:v>
                </c:pt>
                <c:pt idx="41">
                  <c:v>119.06976744185999</c:v>
                </c:pt>
                <c:pt idx="42">
                  <c:v>92.207792207791996</c:v>
                </c:pt>
                <c:pt idx="43">
                  <c:v>99.189627228524998</c:v>
                </c:pt>
                <c:pt idx="44">
                  <c:v>111.50793650794</c:v>
                </c:pt>
                <c:pt idx="45">
                  <c:v>93.056456846204</c:v>
                </c:pt>
                <c:pt idx="46">
                  <c:v>101.69491525424</c:v>
                </c:pt>
                <c:pt idx="47">
                  <c:v>112.23776223775999</c:v>
                </c:pt>
                <c:pt idx="48">
                  <c:v>108.26446280992</c:v>
                </c:pt>
                <c:pt idx="49">
                  <c:v>95.424213536701998</c:v>
                </c:pt>
                <c:pt idx="50">
                  <c:v>92.389758179232004</c:v>
                </c:pt>
                <c:pt idx="51">
                  <c:v>101.11111111111001</c:v>
                </c:pt>
                <c:pt idx="52">
                  <c:v>92.765042979943004</c:v>
                </c:pt>
                <c:pt idx="53">
                  <c:v>97.261904761905001</c:v>
                </c:pt>
                <c:pt idx="54">
                  <c:v>116.66666666667</c:v>
                </c:pt>
                <c:pt idx="55">
                  <c:v>92.547033285094003</c:v>
                </c:pt>
                <c:pt idx="56">
                  <c:v>98.998569384834994</c:v>
                </c:pt>
                <c:pt idx="57">
                  <c:v>110.59907834101</c:v>
                </c:pt>
                <c:pt idx="58">
                  <c:v>156.01851851852001</c:v>
                </c:pt>
                <c:pt idx="59">
                  <c:v>86.076732673267003</c:v>
                </c:pt>
                <c:pt idx="60">
                  <c:v>92.307692307691994</c:v>
                </c:pt>
                <c:pt idx="61">
                  <c:v>96.947194719471995</c:v>
                </c:pt>
                <c:pt idx="62">
                  <c:v>88.838268792711006</c:v>
                </c:pt>
                <c:pt idx="63">
                  <c:v>89.298892988930007</c:v>
                </c:pt>
                <c:pt idx="64">
                  <c:v>90.790899241603</c:v>
                </c:pt>
                <c:pt idx="65">
                  <c:v>106.35593220339</c:v>
                </c:pt>
                <c:pt idx="66">
                  <c:v>89.923142613151001</c:v>
                </c:pt>
                <c:pt idx="67">
                  <c:v>91.772151898733995</c:v>
                </c:pt>
                <c:pt idx="68">
                  <c:v>96.954314720811993</c:v>
                </c:pt>
                <c:pt idx="69">
                  <c:v>91.437549096622007</c:v>
                </c:pt>
                <c:pt idx="70">
                  <c:v>55.687438180020003</c:v>
                </c:pt>
                <c:pt idx="71">
                  <c:v>86.085343228200003</c:v>
                </c:pt>
                <c:pt idx="72">
                  <c:v>91.317926296064996</c:v>
                </c:pt>
                <c:pt idx="73">
                  <c:v>97.765363128491998</c:v>
                </c:pt>
                <c:pt idx="74">
                  <c:v>97.047496790756995</c:v>
                </c:pt>
                <c:pt idx="75">
                  <c:v>97.679324894515005</c:v>
                </c:pt>
                <c:pt idx="76">
                  <c:v>88.949451205854004</c:v>
                </c:pt>
                <c:pt idx="77">
                  <c:v>89.680542110358004</c:v>
                </c:pt>
                <c:pt idx="78">
                  <c:v>91.028037383178003</c:v>
                </c:pt>
                <c:pt idx="79">
                  <c:v>93.472886105159006</c:v>
                </c:pt>
                <c:pt idx="80">
                  <c:v>91.862217438105006</c:v>
                </c:pt>
                <c:pt idx="81">
                  <c:v>95.014591439688999</c:v>
                </c:pt>
                <c:pt idx="82">
                  <c:v>88.726421991519004</c:v>
                </c:pt>
                <c:pt idx="83">
                  <c:v>93.308550185873997</c:v>
                </c:pt>
                <c:pt idx="84">
                  <c:v>97.488467452587997</c:v>
                </c:pt>
                <c:pt idx="85">
                  <c:v>90.369347600967004</c:v>
                </c:pt>
                <c:pt idx="86">
                  <c:v>89.448275862068996</c:v>
                </c:pt>
                <c:pt idx="87">
                  <c:v>97.558849171752001</c:v>
                </c:pt>
                <c:pt idx="88">
                  <c:v>111.87739463602</c:v>
                </c:pt>
                <c:pt idx="89">
                  <c:v>143.62745098038999</c:v>
                </c:pt>
                <c:pt idx="90">
                  <c:v>120.63492063491999</c:v>
                </c:pt>
                <c:pt idx="91">
                  <c:v>96.406660823839005</c:v>
                </c:pt>
                <c:pt idx="92">
                  <c:v>96.561338289963004</c:v>
                </c:pt>
                <c:pt idx="93">
                  <c:v>100.36319612590999</c:v>
                </c:pt>
                <c:pt idx="94">
                  <c:v>74.994428348563005</c:v>
                </c:pt>
                <c:pt idx="95">
                  <c:v>53.41796875</c:v>
                </c:pt>
                <c:pt idx="96">
                  <c:v>47.725520431766</c:v>
                </c:pt>
                <c:pt idx="97">
                  <c:v>43.522654754308</c:v>
                </c:pt>
                <c:pt idx="98">
                  <c:v>39.283387622150002</c:v>
                </c:pt>
                <c:pt idx="99">
                  <c:v>56.578947368420998</c:v>
                </c:pt>
                <c:pt idx="100">
                  <c:v>51.262135922330003</c:v>
                </c:pt>
                <c:pt idx="101">
                  <c:v>66.968735840506994</c:v>
                </c:pt>
                <c:pt idx="102">
                  <c:v>67.121064589419007</c:v>
                </c:pt>
                <c:pt idx="103">
                  <c:v>61.148129164530999</c:v>
                </c:pt>
                <c:pt idx="104">
                  <c:v>62.01171875</c:v>
                </c:pt>
              </c:numCache>
            </c:numRef>
          </c:val>
          <c:smooth val="0"/>
          <c:extLst>
            <c:ext xmlns:c16="http://schemas.microsoft.com/office/drawing/2014/chart" uri="{C3380CC4-5D6E-409C-BE32-E72D297353CC}">
              <c16:uniqueId val="{00000005-C489-49F9-A8CF-DE58C932C81E}"/>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Sheet1!$H$2:$H$107</c:f>
              <c:numCache>
                <c:formatCode>General</c:formatCode>
                <c:ptCount val="106"/>
                <c:pt idx="0">
                  <c:v>96.201117318436005</c:v>
                </c:pt>
                <c:pt idx="1">
                  <c:v>111.39240506329</c:v>
                </c:pt>
                <c:pt idx="2">
                  <c:v>110</c:v>
                </c:pt>
                <c:pt idx="3">
                  <c:v>120.39215686275</c:v>
                </c:pt>
                <c:pt idx="4">
                  <c:v>90.202254641910002</c:v>
                </c:pt>
                <c:pt idx="5">
                  <c:v>95.911692559279999</c:v>
                </c:pt>
                <c:pt idx="6">
                  <c:v>87.230435372304001</c:v>
                </c:pt>
                <c:pt idx="7">
                  <c:v>94.455498076667993</c:v>
                </c:pt>
                <c:pt idx="8">
                  <c:v>95.971385542169003</c:v>
                </c:pt>
                <c:pt idx="9">
                  <c:v>97.478176527643001</c:v>
                </c:pt>
                <c:pt idx="10">
                  <c:v>108.65979381443</c:v>
                </c:pt>
                <c:pt idx="11">
                  <c:v>100.98167539267</c:v>
                </c:pt>
                <c:pt idx="12">
                  <c:v>134.35582822085999</c:v>
                </c:pt>
                <c:pt idx="13">
                  <c:v>115.5303030303</c:v>
                </c:pt>
                <c:pt idx="14">
                  <c:v>117.88413098237</c:v>
                </c:pt>
                <c:pt idx="15">
                  <c:v>82.004942099908007</c:v>
                </c:pt>
                <c:pt idx="16">
                  <c:v>84.887690925426995</c:v>
                </c:pt>
                <c:pt idx="17">
                  <c:v>89.886187273668</c:v>
                </c:pt>
                <c:pt idx="18">
                  <c:v>99.475190839695003</c:v>
                </c:pt>
                <c:pt idx="19">
                  <c:v>96.756255792399998</c:v>
                </c:pt>
                <c:pt idx="20">
                  <c:v>114.30260047281</c:v>
                </c:pt>
                <c:pt idx="21">
                  <c:v>132.57731958763</c:v>
                </c:pt>
                <c:pt idx="22">
                  <c:v>189.90825688072999</c:v>
                </c:pt>
                <c:pt idx="23">
                  <c:v>133.608815427</c:v>
                </c:pt>
                <c:pt idx="24">
                  <c:v>121.51898734177</c:v>
                </c:pt>
                <c:pt idx="25">
                  <c:v>121.40672782874999</c:v>
                </c:pt>
                <c:pt idx="26">
                  <c:v>89.212513484357999</c:v>
                </c:pt>
                <c:pt idx="27">
                  <c:v>105.21512385919</c:v>
                </c:pt>
                <c:pt idx="28">
                  <c:v>124.57142857143</c:v>
                </c:pt>
                <c:pt idx="29">
                  <c:v>89.347711730667996</c:v>
                </c:pt>
                <c:pt idx="30">
                  <c:v>101.59433126661</c:v>
                </c:pt>
                <c:pt idx="31">
                  <c:v>111.46131805157999</c:v>
                </c:pt>
                <c:pt idx="32">
                  <c:v>86.762834111158</c:v>
                </c:pt>
                <c:pt idx="33">
                  <c:v>90.122511485451994</c:v>
                </c:pt>
                <c:pt idx="34">
                  <c:v>104.82921083628</c:v>
                </c:pt>
                <c:pt idx="35">
                  <c:v>155.36480686695</c:v>
                </c:pt>
                <c:pt idx="36">
                  <c:v>189.92248062016</c:v>
                </c:pt>
                <c:pt idx="37">
                  <c:v>220.83333333332999</c:v>
                </c:pt>
                <c:pt idx="38">
                  <c:v>635.71428571428999</c:v>
                </c:pt>
                <c:pt idx="39">
                  <c:v>85.675413022352004</c:v>
                </c:pt>
                <c:pt idx="40">
                  <c:v>93.494152046783995</c:v>
                </c:pt>
                <c:pt idx="41">
                  <c:v>88.781098419653006</c:v>
                </c:pt>
                <c:pt idx="42">
                  <c:v>95.842450765864001</c:v>
                </c:pt>
                <c:pt idx="43">
                  <c:v>105.36398467433</c:v>
                </c:pt>
                <c:pt idx="44">
                  <c:v>120.71428571429</c:v>
                </c:pt>
                <c:pt idx="45">
                  <c:v>151.26050420167999</c:v>
                </c:pt>
                <c:pt idx="46">
                  <c:v>87.978451942160007</c:v>
                </c:pt>
                <c:pt idx="47">
                  <c:v>93.891687657431007</c:v>
                </c:pt>
                <c:pt idx="48">
                  <c:v>107.74487471526</c:v>
                </c:pt>
                <c:pt idx="49">
                  <c:v>106.96517412935</c:v>
                </c:pt>
                <c:pt idx="50">
                  <c:v>130</c:v>
                </c:pt>
                <c:pt idx="51">
                  <c:v>367.85714285713999</c:v>
                </c:pt>
                <c:pt idx="52">
                  <c:v>326.31578947368001</c:v>
                </c:pt>
                <c:pt idx="53">
                  <c:v>92.015306122449005</c:v>
                </c:pt>
                <c:pt idx="54">
                  <c:v>95.718108831400997</c:v>
                </c:pt>
                <c:pt idx="55">
                  <c:v>92.235123367198995</c:v>
                </c:pt>
                <c:pt idx="56">
                  <c:v>104.64716006885</c:v>
                </c:pt>
                <c:pt idx="57">
                  <c:v>89.915966386554999</c:v>
                </c:pt>
                <c:pt idx="58">
                  <c:v>90.169731258840002</c:v>
                </c:pt>
                <c:pt idx="59">
                  <c:v>104.23357664234</c:v>
                </c:pt>
                <c:pt idx="60">
                  <c:v>81.163708086784993</c:v>
                </c:pt>
                <c:pt idx="61">
                  <c:v>91.564792176039006</c:v>
                </c:pt>
                <c:pt idx="62">
                  <c:v>96.938775510203996</c:v>
                </c:pt>
                <c:pt idx="63">
                  <c:v>86.972972972972997</c:v>
                </c:pt>
                <c:pt idx="64">
                  <c:v>90.894233014242005</c:v>
                </c:pt>
                <c:pt idx="65">
                  <c:v>94.223826714801007</c:v>
                </c:pt>
                <c:pt idx="66">
                  <c:v>106.42954856361</c:v>
                </c:pt>
                <c:pt idx="67">
                  <c:v>92.268370607028999</c:v>
                </c:pt>
                <c:pt idx="68">
                  <c:v>123.25581395349001</c:v>
                </c:pt>
                <c:pt idx="69">
                  <c:v>128.35820895521999</c:v>
                </c:pt>
                <c:pt idx="70">
                  <c:v>115.71428571429</c:v>
                </c:pt>
                <c:pt idx="71">
                  <c:v>112.84634760705001</c:v>
                </c:pt>
                <c:pt idx="72">
                  <c:v>89.544688026981007</c:v>
                </c:pt>
                <c:pt idx="73">
                  <c:v>92.150359314537994</c:v>
                </c:pt>
                <c:pt idx="74">
                  <c:v>101.5931372549</c:v>
                </c:pt>
                <c:pt idx="75">
                  <c:v>112.1568627451</c:v>
                </c:pt>
                <c:pt idx="76">
                  <c:v>105.30973451327</c:v>
                </c:pt>
                <c:pt idx="77">
                  <c:v>92.241379310344996</c:v>
                </c:pt>
                <c:pt idx="78">
                  <c:v>81.010289990645006</c:v>
                </c:pt>
                <c:pt idx="79">
                  <c:v>88.900724328931005</c:v>
                </c:pt>
                <c:pt idx="80">
                  <c:v>95.694294940796993</c:v>
                </c:pt>
                <c:pt idx="81">
                  <c:v>85.598876009834996</c:v>
                </c:pt>
                <c:pt idx="82">
                  <c:v>72.498029944837995</c:v>
                </c:pt>
                <c:pt idx="83">
                  <c:v>86.631944444444002</c:v>
                </c:pt>
                <c:pt idx="84">
                  <c:v>92.953929539295004</c:v>
                </c:pt>
                <c:pt idx="85">
                  <c:v>84.263761914024002</c:v>
                </c:pt>
                <c:pt idx="86">
                  <c:v>82.169576059850002</c:v>
                </c:pt>
                <c:pt idx="87">
                  <c:v>92.370572207083995</c:v>
                </c:pt>
                <c:pt idx="88">
                  <c:v>79.752066115701993</c:v>
                </c:pt>
                <c:pt idx="89">
                  <c:v>70.569280343716002</c:v>
                </c:pt>
                <c:pt idx="90">
                  <c:v>88.311688311688002</c:v>
                </c:pt>
                <c:pt idx="91">
                  <c:v>88.442100637223007</c:v>
                </c:pt>
                <c:pt idx="92">
                  <c:v>87.318255250403993</c:v>
                </c:pt>
                <c:pt idx="93">
                  <c:v>92.716535433071002</c:v>
                </c:pt>
                <c:pt idx="94">
                  <c:v>92.672413793103004</c:v>
                </c:pt>
                <c:pt idx="95">
                  <c:v>87.731092436975004</c:v>
                </c:pt>
                <c:pt idx="96">
                  <c:v>87.465181058496</c:v>
                </c:pt>
                <c:pt idx="97">
                  <c:v>94.427244582043002</c:v>
                </c:pt>
                <c:pt idx="98">
                  <c:v>88.685015290519999</c:v>
                </c:pt>
                <c:pt idx="99">
                  <c:v>89.194224499301001</c:v>
                </c:pt>
                <c:pt idx="100">
                  <c:v>100.5956813105</c:v>
                </c:pt>
                <c:pt idx="101">
                  <c:v>107.93433652531</c:v>
                </c:pt>
                <c:pt idx="102">
                  <c:v>88.706563706563998</c:v>
                </c:pt>
                <c:pt idx="103">
                  <c:v>82.033657264755007</c:v>
                </c:pt>
                <c:pt idx="104">
                  <c:v>83.685968819598997</c:v>
                </c:pt>
              </c:numCache>
            </c:numRef>
          </c:val>
          <c:smooth val="0"/>
          <c:extLst>
            <c:ext xmlns:c16="http://schemas.microsoft.com/office/drawing/2014/chart" uri="{C3380CC4-5D6E-409C-BE32-E72D297353CC}">
              <c16:uniqueId val="{00000006-C489-49F9-A8CF-DE58C932C81E}"/>
            </c:ext>
          </c:extLst>
        </c:ser>
        <c:dLbls>
          <c:showLegendKey val="0"/>
          <c:showVal val="0"/>
          <c:showCatName val="0"/>
          <c:showSerName val="0"/>
          <c:showPercent val="0"/>
          <c:showBubbleSize val="0"/>
        </c:dLbls>
        <c:smooth val="0"/>
        <c:axId val="973392208"/>
        <c:axId val="973399424"/>
      </c:lineChart>
      <c:dateAx>
        <c:axId val="97339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399424"/>
        <c:crosses val="autoZero"/>
        <c:auto val="1"/>
        <c:lblOffset val="100"/>
        <c:baseTimeUnit val="days"/>
      </c:dateAx>
      <c:valAx>
        <c:axId val="97339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39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2078381</c:v>
                </c:pt>
                <c:pt idx="1">
                  <c:v>2078575</c:v>
                </c:pt>
                <c:pt idx="2">
                  <c:v>2078860</c:v>
                </c:pt>
                <c:pt idx="3">
                  <c:v>2078995</c:v>
                </c:pt>
                <c:pt idx="4">
                  <c:v>2079343</c:v>
                </c:pt>
                <c:pt idx="5">
                  <c:v>2079820</c:v>
                </c:pt>
                <c:pt idx="6">
                  <c:v>2080442</c:v>
                </c:pt>
                <c:pt idx="7">
                  <c:v>2081000</c:v>
                </c:pt>
                <c:pt idx="8">
                  <c:v>2081722</c:v>
                </c:pt>
                <c:pt idx="9">
                  <c:v>2082303</c:v>
                </c:pt>
                <c:pt idx="10">
                  <c:v>2083001</c:v>
                </c:pt>
                <c:pt idx="11">
                  <c:v>2083577</c:v>
                </c:pt>
                <c:pt idx="12">
                  <c:v>2084178</c:v>
                </c:pt>
                <c:pt idx="13">
                  <c:v>2084524</c:v>
                </c:pt>
                <c:pt idx="14">
                  <c:v>2084892</c:v>
                </c:pt>
                <c:pt idx="15">
                  <c:v>2085142</c:v>
                </c:pt>
                <c:pt idx="16">
                  <c:v>2085426</c:v>
                </c:pt>
                <c:pt idx="17">
                  <c:v>2085816</c:v>
                </c:pt>
                <c:pt idx="18">
                  <c:v>2086235</c:v>
                </c:pt>
                <c:pt idx="19">
                  <c:v>2086576</c:v>
                </c:pt>
                <c:pt idx="20">
                  <c:v>2087071</c:v>
                </c:pt>
                <c:pt idx="21">
                  <c:v>2087482</c:v>
                </c:pt>
                <c:pt idx="22">
                  <c:v>2087967</c:v>
                </c:pt>
                <c:pt idx="23">
                  <c:v>2088422</c:v>
                </c:pt>
                <c:pt idx="24">
                  <c:v>2088892</c:v>
                </c:pt>
                <c:pt idx="25">
                  <c:v>2089150</c:v>
                </c:pt>
                <c:pt idx="26">
                  <c:v>2089636</c:v>
                </c:pt>
                <c:pt idx="27">
                  <c:v>2090176</c:v>
                </c:pt>
                <c:pt idx="28">
                  <c:v>2090701</c:v>
                </c:pt>
                <c:pt idx="29">
                  <c:v>2091110</c:v>
                </c:pt>
                <c:pt idx="30">
                  <c:v>2091477</c:v>
                </c:pt>
                <c:pt idx="31">
                  <c:v>2091612</c:v>
                </c:pt>
                <c:pt idx="32">
                  <c:v>2091787</c:v>
                </c:pt>
                <c:pt idx="33">
                  <c:v>2091864</c:v>
                </c:pt>
                <c:pt idx="34">
                  <c:v>2092013</c:v>
                </c:pt>
                <c:pt idx="35">
                  <c:v>2092403</c:v>
                </c:pt>
                <c:pt idx="36">
                  <c:v>2092601</c:v>
                </c:pt>
                <c:pt idx="37">
                  <c:v>2092990</c:v>
                </c:pt>
                <c:pt idx="38">
                  <c:v>2093142</c:v>
                </c:pt>
                <c:pt idx="39">
                  <c:v>2093312</c:v>
                </c:pt>
                <c:pt idx="40">
                  <c:v>2093553</c:v>
                </c:pt>
                <c:pt idx="41">
                  <c:v>2093746</c:v>
                </c:pt>
                <c:pt idx="42">
                  <c:v>2093931</c:v>
                </c:pt>
                <c:pt idx="43">
                  <c:v>2094179</c:v>
                </c:pt>
                <c:pt idx="44">
                  <c:v>2094631</c:v>
                </c:pt>
                <c:pt idx="45">
                  <c:v>2095042</c:v>
                </c:pt>
                <c:pt idx="46">
                  <c:v>2095348</c:v>
                </c:pt>
                <c:pt idx="47">
                  <c:v>2095869</c:v>
                </c:pt>
                <c:pt idx="48">
                  <c:v>2096144</c:v>
                </c:pt>
                <c:pt idx="49">
                  <c:v>2096572</c:v>
                </c:pt>
                <c:pt idx="50">
                  <c:v>2097199</c:v>
                </c:pt>
                <c:pt idx="51">
                  <c:v>2099406</c:v>
                </c:pt>
                <c:pt idx="52">
                  <c:v>2100537</c:v>
                </c:pt>
                <c:pt idx="53">
                  <c:v>2101132</c:v>
                </c:pt>
                <c:pt idx="54">
                  <c:v>2101549</c:v>
                </c:pt>
                <c:pt idx="55">
                  <c:v>2101928</c:v>
                </c:pt>
                <c:pt idx="56">
                  <c:v>2102333</c:v>
                </c:pt>
                <c:pt idx="57">
                  <c:v>2103118</c:v>
                </c:pt>
                <c:pt idx="58">
                  <c:v>2104190</c:v>
                </c:pt>
                <c:pt idx="59">
                  <c:v>2105130</c:v>
                </c:pt>
                <c:pt idx="60">
                  <c:v>2106147</c:v>
                </c:pt>
                <c:pt idx="61">
                  <c:v>2106408</c:v>
                </c:pt>
                <c:pt idx="62">
                  <c:v>2106803</c:v>
                </c:pt>
                <c:pt idx="63">
                  <c:v>2107236</c:v>
                </c:pt>
                <c:pt idx="64">
                  <c:v>2107572</c:v>
                </c:pt>
                <c:pt idx="65">
                  <c:v>2107933</c:v>
                </c:pt>
                <c:pt idx="66">
                  <c:v>2108267</c:v>
                </c:pt>
                <c:pt idx="67">
                  <c:v>2108625</c:v>
                </c:pt>
                <c:pt idx="68">
                  <c:v>2109113</c:v>
                </c:pt>
                <c:pt idx="69">
                  <c:v>2109407</c:v>
                </c:pt>
                <c:pt idx="70">
                  <c:v>2109699</c:v>
                </c:pt>
                <c:pt idx="71">
                  <c:v>2109997</c:v>
                </c:pt>
                <c:pt idx="72">
                  <c:v>2110349</c:v>
                </c:pt>
                <c:pt idx="73">
                  <c:v>2110723</c:v>
                </c:pt>
                <c:pt idx="74">
                  <c:v>2111123</c:v>
                </c:pt>
                <c:pt idx="75">
                  <c:v>2111461</c:v>
                </c:pt>
                <c:pt idx="76">
                  <c:v>2111647</c:v>
                </c:pt>
                <c:pt idx="77">
                  <c:v>2111931</c:v>
                </c:pt>
                <c:pt idx="78">
                  <c:v>2112143</c:v>
                </c:pt>
                <c:pt idx="79">
                  <c:v>2112447</c:v>
                </c:pt>
                <c:pt idx="80">
                  <c:v>2112701</c:v>
                </c:pt>
                <c:pt idx="81">
                  <c:v>2113004</c:v>
                </c:pt>
                <c:pt idx="82">
                  <c:v>2113305</c:v>
                </c:pt>
                <c:pt idx="83">
                  <c:v>2113627</c:v>
                </c:pt>
                <c:pt idx="84">
                  <c:v>2113782</c:v>
                </c:pt>
                <c:pt idx="85">
                  <c:v>2114097</c:v>
                </c:pt>
                <c:pt idx="86">
                  <c:v>2114429</c:v>
                </c:pt>
                <c:pt idx="87">
                  <c:v>2114692</c:v>
                </c:pt>
                <c:pt idx="88">
                  <c:v>2114720</c:v>
                </c:pt>
                <c:pt idx="89">
                  <c:v>2115020</c:v>
                </c:pt>
                <c:pt idx="90">
                  <c:v>2115429</c:v>
                </c:pt>
                <c:pt idx="91">
                  <c:v>2115879</c:v>
                </c:pt>
                <c:pt idx="92">
                  <c:v>2116190</c:v>
                </c:pt>
                <c:pt idx="93">
                  <c:v>2116511</c:v>
                </c:pt>
                <c:pt idx="94">
                  <c:v>2116665</c:v>
                </c:pt>
                <c:pt idx="95">
                  <c:v>2116771</c:v>
                </c:pt>
                <c:pt idx="96">
                  <c:v>2116912</c:v>
                </c:pt>
                <c:pt idx="97">
                  <c:v>2117289</c:v>
                </c:pt>
                <c:pt idx="98">
                  <c:v>2117640</c:v>
                </c:pt>
                <c:pt idx="99">
                  <c:v>2117977</c:v>
                </c:pt>
                <c:pt idx="100">
                  <c:v>2118456</c:v>
                </c:pt>
                <c:pt idx="101">
                  <c:v>2118808</c:v>
                </c:pt>
                <c:pt idx="102">
                  <c:v>2119153</c:v>
                </c:pt>
                <c:pt idx="103">
                  <c:v>2119435</c:v>
                </c:pt>
                <c:pt idx="104">
                  <c:v>2119971</c:v>
                </c:pt>
              </c:numCache>
            </c:numRef>
          </c:val>
          <c:smooth val="0"/>
          <c:extLst>
            <c:ext xmlns:c16="http://schemas.microsoft.com/office/drawing/2014/chart" uri="{C3380CC4-5D6E-409C-BE32-E72D297353CC}">
              <c16:uniqueId val="{00000000-2EF9-4557-B8CE-CF52DDF53468}"/>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259372</c:v>
                </c:pt>
                <c:pt idx="1">
                  <c:v>259378</c:v>
                </c:pt>
                <c:pt idx="2">
                  <c:v>259370</c:v>
                </c:pt>
                <c:pt idx="3">
                  <c:v>259377</c:v>
                </c:pt>
                <c:pt idx="4">
                  <c:v>259382</c:v>
                </c:pt>
                <c:pt idx="5">
                  <c:v>259377</c:v>
                </c:pt>
                <c:pt idx="6">
                  <c:v>259358</c:v>
                </c:pt>
                <c:pt idx="7">
                  <c:v>259340</c:v>
                </c:pt>
                <c:pt idx="8">
                  <c:v>259327</c:v>
                </c:pt>
                <c:pt idx="9">
                  <c:v>259312</c:v>
                </c:pt>
                <c:pt idx="10">
                  <c:v>259314</c:v>
                </c:pt>
                <c:pt idx="11">
                  <c:v>259304</c:v>
                </c:pt>
                <c:pt idx="12">
                  <c:v>259292</c:v>
                </c:pt>
                <c:pt idx="13">
                  <c:v>259264</c:v>
                </c:pt>
                <c:pt idx="14">
                  <c:v>259237</c:v>
                </c:pt>
                <c:pt idx="15">
                  <c:v>259161</c:v>
                </c:pt>
                <c:pt idx="16">
                  <c:v>259094</c:v>
                </c:pt>
                <c:pt idx="17">
                  <c:v>259074</c:v>
                </c:pt>
                <c:pt idx="18">
                  <c:v>259057</c:v>
                </c:pt>
                <c:pt idx="19">
                  <c:v>259040</c:v>
                </c:pt>
                <c:pt idx="20">
                  <c:v>259025</c:v>
                </c:pt>
                <c:pt idx="21">
                  <c:v>259010</c:v>
                </c:pt>
                <c:pt idx="22">
                  <c:v>258998</c:v>
                </c:pt>
                <c:pt idx="23">
                  <c:v>258991</c:v>
                </c:pt>
                <c:pt idx="24">
                  <c:v>258974</c:v>
                </c:pt>
                <c:pt idx="25">
                  <c:v>258973</c:v>
                </c:pt>
                <c:pt idx="26">
                  <c:v>258971</c:v>
                </c:pt>
                <c:pt idx="27">
                  <c:v>258959</c:v>
                </c:pt>
                <c:pt idx="28">
                  <c:v>258949</c:v>
                </c:pt>
                <c:pt idx="29">
                  <c:v>258934</c:v>
                </c:pt>
                <c:pt idx="30">
                  <c:v>258925</c:v>
                </c:pt>
                <c:pt idx="31">
                  <c:v>258912</c:v>
                </c:pt>
                <c:pt idx="32">
                  <c:v>258900</c:v>
                </c:pt>
                <c:pt idx="33">
                  <c:v>258881</c:v>
                </c:pt>
                <c:pt idx="34">
                  <c:v>258861</c:v>
                </c:pt>
                <c:pt idx="35">
                  <c:v>258850</c:v>
                </c:pt>
                <c:pt idx="36">
                  <c:v>258832</c:v>
                </c:pt>
                <c:pt idx="37">
                  <c:v>258809</c:v>
                </c:pt>
                <c:pt idx="38">
                  <c:v>258796</c:v>
                </c:pt>
                <c:pt idx="39">
                  <c:v>258778</c:v>
                </c:pt>
                <c:pt idx="40">
                  <c:v>258758</c:v>
                </c:pt>
                <c:pt idx="41">
                  <c:v>258743</c:v>
                </c:pt>
                <c:pt idx="42">
                  <c:v>258734</c:v>
                </c:pt>
                <c:pt idx="43">
                  <c:v>258715</c:v>
                </c:pt>
                <c:pt idx="44">
                  <c:v>258699</c:v>
                </c:pt>
                <c:pt idx="45">
                  <c:v>258679</c:v>
                </c:pt>
                <c:pt idx="46">
                  <c:v>258672</c:v>
                </c:pt>
                <c:pt idx="47">
                  <c:v>258654</c:v>
                </c:pt>
                <c:pt idx="48">
                  <c:v>258622</c:v>
                </c:pt>
                <c:pt idx="49">
                  <c:v>258611</c:v>
                </c:pt>
                <c:pt idx="50">
                  <c:v>258602</c:v>
                </c:pt>
                <c:pt idx="51">
                  <c:v>258587</c:v>
                </c:pt>
                <c:pt idx="52">
                  <c:v>258577</c:v>
                </c:pt>
                <c:pt idx="53">
                  <c:v>258564</c:v>
                </c:pt>
                <c:pt idx="54">
                  <c:v>258546</c:v>
                </c:pt>
                <c:pt idx="55">
                  <c:v>258533</c:v>
                </c:pt>
                <c:pt idx="56">
                  <c:v>258512</c:v>
                </c:pt>
                <c:pt idx="57">
                  <c:v>258495</c:v>
                </c:pt>
                <c:pt idx="58">
                  <c:v>258476</c:v>
                </c:pt>
                <c:pt idx="59">
                  <c:v>258482</c:v>
                </c:pt>
                <c:pt idx="60">
                  <c:v>258494</c:v>
                </c:pt>
                <c:pt idx="61">
                  <c:v>258486</c:v>
                </c:pt>
                <c:pt idx="62">
                  <c:v>258475</c:v>
                </c:pt>
                <c:pt idx="63">
                  <c:v>258480</c:v>
                </c:pt>
                <c:pt idx="64">
                  <c:v>258497</c:v>
                </c:pt>
                <c:pt idx="65">
                  <c:v>258587</c:v>
                </c:pt>
                <c:pt idx="66">
                  <c:v>258620</c:v>
                </c:pt>
                <c:pt idx="67">
                  <c:v>258638</c:v>
                </c:pt>
                <c:pt idx="68">
                  <c:v>258627</c:v>
                </c:pt>
                <c:pt idx="69">
                  <c:v>258606</c:v>
                </c:pt>
                <c:pt idx="70">
                  <c:v>258603</c:v>
                </c:pt>
                <c:pt idx="71">
                  <c:v>258579</c:v>
                </c:pt>
                <c:pt idx="72">
                  <c:v>258554</c:v>
                </c:pt>
                <c:pt idx="73">
                  <c:v>258533</c:v>
                </c:pt>
                <c:pt idx="74">
                  <c:v>258508</c:v>
                </c:pt>
                <c:pt idx="75">
                  <c:v>258492</c:v>
                </c:pt>
                <c:pt idx="76">
                  <c:v>258476</c:v>
                </c:pt>
                <c:pt idx="77">
                  <c:v>258452</c:v>
                </c:pt>
                <c:pt idx="78">
                  <c:v>258434</c:v>
                </c:pt>
                <c:pt idx="79">
                  <c:v>258415</c:v>
                </c:pt>
                <c:pt idx="80">
                  <c:v>258395</c:v>
                </c:pt>
                <c:pt idx="81">
                  <c:v>258374</c:v>
                </c:pt>
                <c:pt idx="82">
                  <c:v>258360</c:v>
                </c:pt>
                <c:pt idx="83">
                  <c:v>258347</c:v>
                </c:pt>
                <c:pt idx="84">
                  <c:v>258347</c:v>
                </c:pt>
                <c:pt idx="85">
                  <c:v>258347</c:v>
                </c:pt>
                <c:pt idx="86">
                  <c:v>258361</c:v>
                </c:pt>
                <c:pt idx="87">
                  <c:v>258354</c:v>
                </c:pt>
                <c:pt idx="88">
                  <c:v>258341</c:v>
                </c:pt>
                <c:pt idx="89">
                  <c:v>258321</c:v>
                </c:pt>
                <c:pt idx="90">
                  <c:v>258304</c:v>
                </c:pt>
                <c:pt idx="91">
                  <c:v>258287</c:v>
                </c:pt>
                <c:pt idx="92">
                  <c:v>258281</c:v>
                </c:pt>
                <c:pt idx="93">
                  <c:v>258276</c:v>
                </c:pt>
                <c:pt idx="94">
                  <c:v>258262</c:v>
                </c:pt>
                <c:pt idx="95">
                  <c:v>258233</c:v>
                </c:pt>
                <c:pt idx="96">
                  <c:v>258208</c:v>
                </c:pt>
                <c:pt idx="97">
                  <c:v>258196</c:v>
                </c:pt>
                <c:pt idx="98">
                  <c:v>258198</c:v>
                </c:pt>
                <c:pt idx="99">
                  <c:v>258192</c:v>
                </c:pt>
                <c:pt idx="100">
                  <c:v>258200</c:v>
                </c:pt>
                <c:pt idx="101">
                  <c:v>258201</c:v>
                </c:pt>
                <c:pt idx="102">
                  <c:v>258195</c:v>
                </c:pt>
                <c:pt idx="103">
                  <c:v>258203</c:v>
                </c:pt>
                <c:pt idx="104">
                  <c:v>258199</c:v>
                </c:pt>
              </c:numCache>
            </c:numRef>
          </c:val>
          <c:smooth val="0"/>
          <c:extLst>
            <c:ext xmlns:c16="http://schemas.microsoft.com/office/drawing/2014/chart" uri="{C3380CC4-5D6E-409C-BE32-E72D297353CC}">
              <c16:uniqueId val="{00000001-2EF9-4557-B8CE-CF52DDF53468}"/>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2078382</c:v>
                </c:pt>
                <c:pt idx="1">
                  <c:v>2078576</c:v>
                </c:pt>
                <c:pt idx="2">
                  <c:v>2078862</c:v>
                </c:pt>
                <c:pt idx="3">
                  <c:v>2078995</c:v>
                </c:pt>
                <c:pt idx="4">
                  <c:v>2079344</c:v>
                </c:pt>
                <c:pt idx="5">
                  <c:v>2079820</c:v>
                </c:pt>
                <c:pt idx="6">
                  <c:v>2080443</c:v>
                </c:pt>
                <c:pt idx="7">
                  <c:v>2081001</c:v>
                </c:pt>
                <c:pt idx="8">
                  <c:v>2081723</c:v>
                </c:pt>
                <c:pt idx="9">
                  <c:v>2082304</c:v>
                </c:pt>
                <c:pt idx="10">
                  <c:v>2083000</c:v>
                </c:pt>
                <c:pt idx="11">
                  <c:v>2083579</c:v>
                </c:pt>
                <c:pt idx="12">
                  <c:v>2084178</c:v>
                </c:pt>
                <c:pt idx="13">
                  <c:v>2084526</c:v>
                </c:pt>
                <c:pt idx="14">
                  <c:v>2084894</c:v>
                </c:pt>
                <c:pt idx="15">
                  <c:v>2085141</c:v>
                </c:pt>
                <c:pt idx="16">
                  <c:v>2085427</c:v>
                </c:pt>
                <c:pt idx="17">
                  <c:v>2085816</c:v>
                </c:pt>
                <c:pt idx="18">
                  <c:v>2086234</c:v>
                </c:pt>
                <c:pt idx="19">
                  <c:v>2086575</c:v>
                </c:pt>
                <c:pt idx="20">
                  <c:v>2087073</c:v>
                </c:pt>
                <c:pt idx="21">
                  <c:v>2087482</c:v>
                </c:pt>
                <c:pt idx="22">
                  <c:v>2087967</c:v>
                </c:pt>
                <c:pt idx="23">
                  <c:v>2088423</c:v>
                </c:pt>
                <c:pt idx="24">
                  <c:v>2088891</c:v>
                </c:pt>
                <c:pt idx="25">
                  <c:v>2089149</c:v>
                </c:pt>
                <c:pt idx="26">
                  <c:v>2089639</c:v>
                </c:pt>
                <c:pt idx="27">
                  <c:v>2090178</c:v>
                </c:pt>
                <c:pt idx="28">
                  <c:v>2090702</c:v>
                </c:pt>
                <c:pt idx="29">
                  <c:v>2091110</c:v>
                </c:pt>
                <c:pt idx="30">
                  <c:v>2091476</c:v>
                </c:pt>
                <c:pt idx="31">
                  <c:v>2091613</c:v>
                </c:pt>
                <c:pt idx="32">
                  <c:v>2091787</c:v>
                </c:pt>
                <c:pt idx="33">
                  <c:v>2091865</c:v>
                </c:pt>
                <c:pt idx="34">
                  <c:v>2092013</c:v>
                </c:pt>
                <c:pt idx="35">
                  <c:v>2092403</c:v>
                </c:pt>
                <c:pt idx="36">
                  <c:v>2092598</c:v>
                </c:pt>
                <c:pt idx="37">
                  <c:v>2092992</c:v>
                </c:pt>
                <c:pt idx="38">
                  <c:v>2093146</c:v>
                </c:pt>
                <c:pt idx="39">
                  <c:v>2093314</c:v>
                </c:pt>
                <c:pt idx="40">
                  <c:v>2093555</c:v>
                </c:pt>
                <c:pt idx="41">
                  <c:v>2093744</c:v>
                </c:pt>
                <c:pt idx="42">
                  <c:v>2093935</c:v>
                </c:pt>
                <c:pt idx="43">
                  <c:v>2094178</c:v>
                </c:pt>
                <c:pt idx="44">
                  <c:v>2094631</c:v>
                </c:pt>
                <c:pt idx="45">
                  <c:v>2095043</c:v>
                </c:pt>
                <c:pt idx="46">
                  <c:v>2095350</c:v>
                </c:pt>
                <c:pt idx="47">
                  <c:v>2095869</c:v>
                </c:pt>
                <c:pt idx="48">
                  <c:v>2096149</c:v>
                </c:pt>
                <c:pt idx="49">
                  <c:v>2096575</c:v>
                </c:pt>
                <c:pt idx="50">
                  <c:v>2097201</c:v>
                </c:pt>
                <c:pt idx="51">
                  <c:v>2099407</c:v>
                </c:pt>
                <c:pt idx="52">
                  <c:v>2100537</c:v>
                </c:pt>
                <c:pt idx="53">
                  <c:v>2101132</c:v>
                </c:pt>
                <c:pt idx="54">
                  <c:v>2101552</c:v>
                </c:pt>
                <c:pt idx="55">
                  <c:v>2101930</c:v>
                </c:pt>
                <c:pt idx="56">
                  <c:v>2102336</c:v>
                </c:pt>
                <c:pt idx="57">
                  <c:v>2103119</c:v>
                </c:pt>
                <c:pt idx="58">
                  <c:v>2104191</c:v>
                </c:pt>
                <c:pt idx="59">
                  <c:v>2105130</c:v>
                </c:pt>
                <c:pt idx="60">
                  <c:v>2106148</c:v>
                </c:pt>
                <c:pt idx="61">
                  <c:v>2106407</c:v>
                </c:pt>
                <c:pt idx="62">
                  <c:v>2106802</c:v>
                </c:pt>
                <c:pt idx="63">
                  <c:v>2107240</c:v>
                </c:pt>
                <c:pt idx="64">
                  <c:v>2107573</c:v>
                </c:pt>
                <c:pt idx="65">
                  <c:v>2107933</c:v>
                </c:pt>
                <c:pt idx="66">
                  <c:v>2108265</c:v>
                </c:pt>
                <c:pt idx="67">
                  <c:v>2108627</c:v>
                </c:pt>
                <c:pt idx="68">
                  <c:v>2109114</c:v>
                </c:pt>
                <c:pt idx="69">
                  <c:v>2109405</c:v>
                </c:pt>
                <c:pt idx="70">
                  <c:v>2109699</c:v>
                </c:pt>
                <c:pt idx="71">
                  <c:v>2109996</c:v>
                </c:pt>
                <c:pt idx="72">
                  <c:v>2110353</c:v>
                </c:pt>
                <c:pt idx="73">
                  <c:v>2110724</c:v>
                </c:pt>
                <c:pt idx="74">
                  <c:v>2111125</c:v>
                </c:pt>
                <c:pt idx="75">
                  <c:v>2111459</c:v>
                </c:pt>
                <c:pt idx="76">
                  <c:v>2111648</c:v>
                </c:pt>
                <c:pt idx="77">
                  <c:v>2111931</c:v>
                </c:pt>
                <c:pt idx="78">
                  <c:v>2112142</c:v>
                </c:pt>
                <c:pt idx="79">
                  <c:v>2112447</c:v>
                </c:pt>
                <c:pt idx="80">
                  <c:v>2112705</c:v>
                </c:pt>
                <c:pt idx="81">
                  <c:v>2113005</c:v>
                </c:pt>
                <c:pt idx="82">
                  <c:v>2113308</c:v>
                </c:pt>
                <c:pt idx="83">
                  <c:v>2113625</c:v>
                </c:pt>
                <c:pt idx="84">
                  <c:v>2113782</c:v>
                </c:pt>
                <c:pt idx="85">
                  <c:v>2114097</c:v>
                </c:pt>
                <c:pt idx="86">
                  <c:v>2114431</c:v>
                </c:pt>
                <c:pt idx="87">
                  <c:v>2114691</c:v>
                </c:pt>
                <c:pt idx="88">
                  <c:v>2114718</c:v>
                </c:pt>
                <c:pt idx="89">
                  <c:v>2115021</c:v>
                </c:pt>
                <c:pt idx="90">
                  <c:v>2115429</c:v>
                </c:pt>
                <c:pt idx="91">
                  <c:v>2115880</c:v>
                </c:pt>
                <c:pt idx="92">
                  <c:v>2116190</c:v>
                </c:pt>
                <c:pt idx="93">
                  <c:v>2116511</c:v>
                </c:pt>
                <c:pt idx="94">
                  <c:v>2116666</c:v>
                </c:pt>
                <c:pt idx="95">
                  <c:v>2116771</c:v>
                </c:pt>
                <c:pt idx="96">
                  <c:v>2116912</c:v>
                </c:pt>
                <c:pt idx="97">
                  <c:v>2117289</c:v>
                </c:pt>
                <c:pt idx="98">
                  <c:v>2117642</c:v>
                </c:pt>
                <c:pt idx="99">
                  <c:v>2117981</c:v>
                </c:pt>
                <c:pt idx="100">
                  <c:v>2118456</c:v>
                </c:pt>
                <c:pt idx="101">
                  <c:v>2118807</c:v>
                </c:pt>
                <c:pt idx="102">
                  <c:v>2119153</c:v>
                </c:pt>
                <c:pt idx="103">
                  <c:v>2119435</c:v>
                </c:pt>
                <c:pt idx="104">
                  <c:v>2119971</c:v>
                </c:pt>
              </c:numCache>
            </c:numRef>
          </c:val>
          <c:smooth val="0"/>
          <c:extLst>
            <c:ext xmlns:c16="http://schemas.microsoft.com/office/drawing/2014/chart" uri="{C3380CC4-5D6E-409C-BE32-E72D297353CC}">
              <c16:uniqueId val="{00000002-2EF9-4557-B8CE-CF52DDF53468}"/>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Sheet1!$E$2:$E$107</c:f>
              <c:numCache>
                <c:formatCode>General</c:formatCode>
                <c:ptCount val="106"/>
                <c:pt idx="0">
                  <c:v>2078381</c:v>
                </c:pt>
                <c:pt idx="1">
                  <c:v>2078576</c:v>
                </c:pt>
                <c:pt idx="2">
                  <c:v>2078863</c:v>
                </c:pt>
                <c:pt idx="3">
                  <c:v>2078996</c:v>
                </c:pt>
                <c:pt idx="4">
                  <c:v>2079345</c:v>
                </c:pt>
                <c:pt idx="5">
                  <c:v>2079821</c:v>
                </c:pt>
                <c:pt idx="6">
                  <c:v>2080443</c:v>
                </c:pt>
                <c:pt idx="7">
                  <c:v>2081001</c:v>
                </c:pt>
                <c:pt idx="8">
                  <c:v>2081723</c:v>
                </c:pt>
                <c:pt idx="9">
                  <c:v>2082303</c:v>
                </c:pt>
                <c:pt idx="10">
                  <c:v>2083002</c:v>
                </c:pt>
                <c:pt idx="11">
                  <c:v>2083579</c:v>
                </c:pt>
                <c:pt idx="12">
                  <c:v>2084178</c:v>
                </c:pt>
                <c:pt idx="13">
                  <c:v>2084526</c:v>
                </c:pt>
                <c:pt idx="14">
                  <c:v>2084893</c:v>
                </c:pt>
                <c:pt idx="15">
                  <c:v>2085141</c:v>
                </c:pt>
                <c:pt idx="16">
                  <c:v>2085427</c:v>
                </c:pt>
                <c:pt idx="17">
                  <c:v>2085816</c:v>
                </c:pt>
                <c:pt idx="18">
                  <c:v>2086235</c:v>
                </c:pt>
                <c:pt idx="19">
                  <c:v>2086575</c:v>
                </c:pt>
                <c:pt idx="20">
                  <c:v>2087073</c:v>
                </c:pt>
                <c:pt idx="21">
                  <c:v>2087482</c:v>
                </c:pt>
                <c:pt idx="22">
                  <c:v>2087967</c:v>
                </c:pt>
                <c:pt idx="23">
                  <c:v>2088423</c:v>
                </c:pt>
                <c:pt idx="24">
                  <c:v>2088891</c:v>
                </c:pt>
                <c:pt idx="25">
                  <c:v>2089149</c:v>
                </c:pt>
                <c:pt idx="26">
                  <c:v>2089639</c:v>
                </c:pt>
                <c:pt idx="27">
                  <c:v>2090178</c:v>
                </c:pt>
                <c:pt idx="28">
                  <c:v>2090702</c:v>
                </c:pt>
                <c:pt idx="29">
                  <c:v>2091111</c:v>
                </c:pt>
                <c:pt idx="30">
                  <c:v>2091476</c:v>
                </c:pt>
                <c:pt idx="31">
                  <c:v>2091613</c:v>
                </c:pt>
                <c:pt idx="32">
                  <c:v>2091788</c:v>
                </c:pt>
                <c:pt idx="33">
                  <c:v>2091865</c:v>
                </c:pt>
                <c:pt idx="34">
                  <c:v>2092013</c:v>
                </c:pt>
                <c:pt idx="35">
                  <c:v>2092403</c:v>
                </c:pt>
                <c:pt idx="36">
                  <c:v>2092598</c:v>
                </c:pt>
                <c:pt idx="37">
                  <c:v>2092992</c:v>
                </c:pt>
                <c:pt idx="38">
                  <c:v>2093147</c:v>
                </c:pt>
                <c:pt idx="39">
                  <c:v>2093314</c:v>
                </c:pt>
                <c:pt idx="40">
                  <c:v>2093555</c:v>
                </c:pt>
                <c:pt idx="41">
                  <c:v>2093745</c:v>
                </c:pt>
                <c:pt idx="42">
                  <c:v>2093936</c:v>
                </c:pt>
                <c:pt idx="43">
                  <c:v>2094179</c:v>
                </c:pt>
                <c:pt idx="44">
                  <c:v>2094631</c:v>
                </c:pt>
                <c:pt idx="45">
                  <c:v>2095043</c:v>
                </c:pt>
                <c:pt idx="46">
                  <c:v>2095351</c:v>
                </c:pt>
                <c:pt idx="47">
                  <c:v>2095869</c:v>
                </c:pt>
                <c:pt idx="48">
                  <c:v>2096149</c:v>
                </c:pt>
                <c:pt idx="49">
                  <c:v>2096574</c:v>
                </c:pt>
                <c:pt idx="50">
                  <c:v>2097203</c:v>
                </c:pt>
                <c:pt idx="51">
                  <c:v>2099407</c:v>
                </c:pt>
                <c:pt idx="52">
                  <c:v>2100537</c:v>
                </c:pt>
                <c:pt idx="53">
                  <c:v>2101132</c:v>
                </c:pt>
                <c:pt idx="54">
                  <c:v>2101551</c:v>
                </c:pt>
                <c:pt idx="55">
                  <c:v>2101930</c:v>
                </c:pt>
                <c:pt idx="56">
                  <c:v>2102335</c:v>
                </c:pt>
                <c:pt idx="57">
                  <c:v>2103118</c:v>
                </c:pt>
                <c:pt idx="58">
                  <c:v>2104191</c:v>
                </c:pt>
                <c:pt idx="59">
                  <c:v>2105131</c:v>
                </c:pt>
                <c:pt idx="60">
                  <c:v>2106148</c:v>
                </c:pt>
                <c:pt idx="61">
                  <c:v>2106407</c:v>
                </c:pt>
                <c:pt idx="62">
                  <c:v>2106803</c:v>
                </c:pt>
                <c:pt idx="63">
                  <c:v>2107240</c:v>
                </c:pt>
                <c:pt idx="64">
                  <c:v>2107574</c:v>
                </c:pt>
                <c:pt idx="65">
                  <c:v>2107933</c:v>
                </c:pt>
                <c:pt idx="66">
                  <c:v>2108265</c:v>
                </c:pt>
                <c:pt idx="67">
                  <c:v>2108627</c:v>
                </c:pt>
                <c:pt idx="68">
                  <c:v>2109114</c:v>
                </c:pt>
                <c:pt idx="69">
                  <c:v>2109405</c:v>
                </c:pt>
                <c:pt idx="70">
                  <c:v>2109700</c:v>
                </c:pt>
                <c:pt idx="71">
                  <c:v>2109997</c:v>
                </c:pt>
                <c:pt idx="72">
                  <c:v>2110354</c:v>
                </c:pt>
                <c:pt idx="73">
                  <c:v>2110724</c:v>
                </c:pt>
                <c:pt idx="74">
                  <c:v>2111125</c:v>
                </c:pt>
                <c:pt idx="75">
                  <c:v>2111459</c:v>
                </c:pt>
                <c:pt idx="76">
                  <c:v>2111648</c:v>
                </c:pt>
                <c:pt idx="77">
                  <c:v>2111931</c:v>
                </c:pt>
                <c:pt idx="78">
                  <c:v>2112141</c:v>
                </c:pt>
                <c:pt idx="79">
                  <c:v>2112447</c:v>
                </c:pt>
                <c:pt idx="80">
                  <c:v>2112705</c:v>
                </c:pt>
                <c:pt idx="81">
                  <c:v>2113005</c:v>
                </c:pt>
                <c:pt idx="82">
                  <c:v>2113308</c:v>
                </c:pt>
                <c:pt idx="83">
                  <c:v>2113624</c:v>
                </c:pt>
                <c:pt idx="84">
                  <c:v>2113783</c:v>
                </c:pt>
                <c:pt idx="85">
                  <c:v>2114097</c:v>
                </c:pt>
                <c:pt idx="86">
                  <c:v>2114432</c:v>
                </c:pt>
                <c:pt idx="87">
                  <c:v>2114691</c:v>
                </c:pt>
                <c:pt idx="88">
                  <c:v>2114718</c:v>
                </c:pt>
                <c:pt idx="89">
                  <c:v>2115021</c:v>
                </c:pt>
                <c:pt idx="90">
                  <c:v>2115268</c:v>
                </c:pt>
                <c:pt idx="91">
                  <c:v>2115880</c:v>
                </c:pt>
                <c:pt idx="92">
                  <c:v>2116190</c:v>
                </c:pt>
                <c:pt idx="93">
                  <c:v>2116511</c:v>
                </c:pt>
                <c:pt idx="94">
                  <c:v>2116665</c:v>
                </c:pt>
                <c:pt idx="95">
                  <c:v>2116771</c:v>
                </c:pt>
                <c:pt idx="96">
                  <c:v>2116912</c:v>
                </c:pt>
                <c:pt idx="97">
                  <c:v>2117289</c:v>
                </c:pt>
                <c:pt idx="98">
                  <c:v>2117642</c:v>
                </c:pt>
                <c:pt idx="99">
                  <c:v>2117981</c:v>
                </c:pt>
                <c:pt idx="100">
                  <c:v>2118456</c:v>
                </c:pt>
                <c:pt idx="101">
                  <c:v>2118807</c:v>
                </c:pt>
                <c:pt idx="102">
                  <c:v>2119154</c:v>
                </c:pt>
                <c:pt idx="103">
                  <c:v>2119435</c:v>
                </c:pt>
                <c:pt idx="104">
                  <c:v>2119971</c:v>
                </c:pt>
              </c:numCache>
            </c:numRef>
          </c:val>
          <c:smooth val="0"/>
          <c:extLst>
            <c:ext xmlns:c16="http://schemas.microsoft.com/office/drawing/2014/chart" uri="{C3380CC4-5D6E-409C-BE32-E72D297353CC}">
              <c16:uniqueId val="{00000003-2EF9-4557-B8CE-CF52DDF53468}"/>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Sheet1!$F$2:$F$107</c:f>
              <c:numCache>
                <c:formatCode>General</c:formatCode>
                <c:ptCount val="106"/>
                <c:pt idx="0">
                  <c:v>2078380</c:v>
                </c:pt>
                <c:pt idx="1">
                  <c:v>2078575</c:v>
                </c:pt>
                <c:pt idx="2">
                  <c:v>2078863</c:v>
                </c:pt>
                <c:pt idx="3">
                  <c:v>2078999</c:v>
                </c:pt>
                <c:pt idx="4">
                  <c:v>2079346</c:v>
                </c:pt>
                <c:pt idx="5">
                  <c:v>2079822</c:v>
                </c:pt>
                <c:pt idx="6">
                  <c:v>2080444</c:v>
                </c:pt>
                <c:pt idx="7">
                  <c:v>2081002</c:v>
                </c:pt>
                <c:pt idx="8">
                  <c:v>2081724</c:v>
                </c:pt>
                <c:pt idx="9">
                  <c:v>2082303</c:v>
                </c:pt>
                <c:pt idx="10">
                  <c:v>2083003</c:v>
                </c:pt>
                <c:pt idx="11">
                  <c:v>2083580</c:v>
                </c:pt>
                <c:pt idx="12">
                  <c:v>2084177</c:v>
                </c:pt>
                <c:pt idx="13">
                  <c:v>2084526</c:v>
                </c:pt>
                <c:pt idx="14">
                  <c:v>2084894</c:v>
                </c:pt>
                <c:pt idx="15">
                  <c:v>2085142</c:v>
                </c:pt>
                <c:pt idx="16">
                  <c:v>2085427</c:v>
                </c:pt>
                <c:pt idx="17">
                  <c:v>2085815</c:v>
                </c:pt>
                <c:pt idx="18">
                  <c:v>2086235</c:v>
                </c:pt>
                <c:pt idx="19">
                  <c:v>2086583</c:v>
                </c:pt>
                <c:pt idx="20">
                  <c:v>2087073</c:v>
                </c:pt>
                <c:pt idx="21">
                  <c:v>2087482</c:v>
                </c:pt>
                <c:pt idx="22">
                  <c:v>2087967</c:v>
                </c:pt>
                <c:pt idx="23">
                  <c:v>2088425</c:v>
                </c:pt>
                <c:pt idx="24">
                  <c:v>2088891</c:v>
                </c:pt>
                <c:pt idx="25">
                  <c:v>2089149</c:v>
                </c:pt>
                <c:pt idx="26">
                  <c:v>2089639</c:v>
                </c:pt>
                <c:pt idx="27">
                  <c:v>2090182</c:v>
                </c:pt>
                <c:pt idx="28">
                  <c:v>2090702</c:v>
                </c:pt>
                <c:pt idx="29">
                  <c:v>2091112</c:v>
                </c:pt>
                <c:pt idx="30">
                  <c:v>2091477</c:v>
                </c:pt>
                <c:pt idx="31">
                  <c:v>2091612</c:v>
                </c:pt>
                <c:pt idx="32">
                  <c:v>2091790</c:v>
                </c:pt>
                <c:pt idx="33">
                  <c:v>2091865</c:v>
                </c:pt>
                <c:pt idx="34">
                  <c:v>2092012</c:v>
                </c:pt>
                <c:pt idx="35">
                  <c:v>2092403</c:v>
                </c:pt>
                <c:pt idx="36">
                  <c:v>2092600</c:v>
                </c:pt>
                <c:pt idx="37">
                  <c:v>2092991</c:v>
                </c:pt>
                <c:pt idx="38">
                  <c:v>2093147</c:v>
                </c:pt>
                <c:pt idx="39">
                  <c:v>2093314</c:v>
                </c:pt>
                <c:pt idx="40">
                  <c:v>2093555</c:v>
                </c:pt>
                <c:pt idx="41">
                  <c:v>2093745</c:v>
                </c:pt>
                <c:pt idx="42">
                  <c:v>2093937</c:v>
                </c:pt>
                <c:pt idx="43">
                  <c:v>2094179</c:v>
                </c:pt>
                <c:pt idx="44">
                  <c:v>2094632</c:v>
                </c:pt>
                <c:pt idx="45">
                  <c:v>2095044</c:v>
                </c:pt>
                <c:pt idx="46">
                  <c:v>2095351</c:v>
                </c:pt>
                <c:pt idx="47">
                  <c:v>2095870</c:v>
                </c:pt>
                <c:pt idx="48">
                  <c:v>2096150</c:v>
                </c:pt>
                <c:pt idx="49">
                  <c:v>2096575</c:v>
                </c:pt>
                <c:pt idx="50">
                  <c:v>2097204</c:v>
                </c:pt>
                <c:pt idx="51">
                  <c:v>2099406</c:v>
                </c:pt>
                <c:pt idx="52">
                  <c:v>2100539</c:v>
                </c:pt>
                <c:pt idx="53">
                  <c:v>2101131</c:v>
                </c:pt>
                <c:pt idx="54">
                  <c:v>2101551</c:v>
                </c:pt>
                <c:pt idx="55">
                  <c:v>2101932</c:v>
                </c:pt>
                <c:pt idx="56">
                  <c:v>2102336</c:v>
                </c:pt>
                <c:pt idx="57">
                  <c:v>2103118</c:v>
                </c:pt>
                <c:pt idx="58">
                  <c:v>2104191</c:v>
                </c:pt>
                <c:pt idx="59">
                  <c:v>2105130</c:v>
                </c:pt>
                <c:pt idx="60">
                  <c:v>2106148</c:v>
                </c:pt>
                <c:pt idx="61">
                  <c:v>2106407</c:v>
                </c:pt>
                <c:pt idx="62">
                  <c:v>2106802</c:v>
                </c:pt>
                <c:pt idx="63">
                  <c:v>2107240</c:v>
                </c:pt>
                <c:pt idx="64">
                  <c:v>2107572</c:v>
                </c:pt>
                <c:pt idx="65">
                  <c:v>2107933</c:v>
                </c:pt>
                <c:pt idx="66">
                  <c:v>2108267</c:v>
                </c:pt>
                <c:pt idx="67">
                  <c:v>2108627</c:v>
                </c:pt>
                <c:pt idx="68">
                  <c:v>2109116</c:v>
                </c:pt>
                <c:pt idx="69">
                  <c:v>2109407</c:v>
                </c:pt>
                <c:pt idx="70">
                  <c:v>2109698</c:v>
                </c:pt>
                <c:pt idx="71">
                  <c:v>2109996</c:v>
                </c:pt>
                <c:pt idx="72">
                  <c:v>2110355</c:v>
                </c:pt>
                <c:pt idx="73">
                  <c:v>2110725</c:v>
                </c:pt>
                <c:pt idx="74">
                  <c:v>2111125</c:v>
                </c:pt>
                <c:pt idx="75">
                  <c:v>2111459</c:v>
                </c:pt>
                <c:pt idx="76">
                  <c:v>2111648</c:v>
                </c:pt>
                <c:pt idx="77">
                  <c:v>2111931</c:v>
                </c:pt>
                <c:pt idx="78">
                  <c:v>2112142</c:v>
                </c:pt>
                <c:pt idx="79">
                  <c:v>2112447</c:v>
                </c:pt>
                <c:pt idx="80">
                  <c:v>2112707</c:v>
                </c:pt>
                <c:pt idx="81">
                  <c:v>2113006</c:v>
                </c:pt>
                <c:pt idx="82">
                  <c:v>2113310</c:v>
                </c:pt>
                <c:pt idx="83">
                  <c:v>2113624</c:v>
                </c:pt>
                <c:pt idx="84">
                  <c:v>2113783</c:v>
                </c:pt>
                <c:pt idx="85">
                  <c:v>2113977</c:v>
                </c:pt>
                <c:pt idx="86">
                  <c:v>2114432</c:v>
                </c:pt>
                <c:pt idx="87">
                  <c:v>2114693</c:v>
                </c:pt>
                <c:pt idx="88">
                  <c:v>2114719</c:v>
                </c:pt>
                <c:pt idx="89">
                  <c:v>2115022</c:v>
                </c:pt>
                <c:pt idx="90">
                  <c:v>2115428</c:v>
                </c:pt>
                <c:pt idx="91">
                  <c:v>2115881</c:v>
                </c:pt>
                <c:pt idx="92">
                  <c:v>2116190</c:v>
                </c:pt>
                <c:pt idx="93">
                  <c:v>2116511</c:v>
                </c:pt>
                <c:pt idx="94">
                  <c:v>2116665</c:v>
                </c:pt>
                <c:pt idx="95">
                  <c:v>2116771</c:v>
                </c:pt>
                <c:pt idx="96">
                  <c:v>2116912</c:v>
                </c:pt>
                <c:pt idx="97">
                  <c:v>2117289</c:v>
                </c:pt>
                <c:pt idx="98">
                  <c:v>2117642</c:v>
                </c:pt>
                <c:pt idx="99">
                  <c:v>2117981</c:v>
                </c:pt>
                <c:pt idx="100">
                  <c:v>2118456</c:v>
                </c:pt>
                <c:pt idx="101">
                  <c:v>2118808</c:v>
                </c:pt>
                <c:pt idx="102">
                  <c:v>2119153</c:v>
                </c:pt>
                <c:pt idx="103">
                  <c:v>2119438</c:v>
                </c:pt>
                <c:pt idx="104">
                  <c:v>2119971</c:v>
                </c:pt>
              </c:numCache>
            </c:numRef>
          </c:val>
          <c:smooth val="0"/>
          <c:extLst>
            <c:ext xmlns:c16="http://schemas.microsoft.com/office/drawing/2014/chart" uri="{C3380CC4-5D6E-409C-BE32-E72D297353CC}">
              <c16:uniqueId val="{00000004-2EF9-4557-B8CE-CF52DDF53468}"/>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Sheet1!$G$2:$G$107</c:f>
              <c:numCache>
                <c:formatCode>General</c:formatCode>
                <c:ptCount val="106"/>
                <c:pt idx="4">
                  <c:v>2079346</c:v>
                </c:pt>
                <c:pt idx="5">
                  <c:v>2079820</c:v>
                </c:pt>
                <c:pt idx="6">
                  <c:v>2080440</c:v>
                </c:pt>
                <c:pt idx="7">
                  <c:v>2080999</c:v>
                </c:pt>
                <c:pt idx="8">
                  <c:v>2081719</c:v>
                </c:pt>
                <c:pt idx="9">
                  <c:v>2082300</c:v>
                </c:pt>
                <c:pt idx="10">
                  <c:v>2083000</c:v>
                </c:pt>
                <c:pt idx="11">
                  <c:v>2083574</c:v>
                </c:pt>
                <c:pt idx="12">
                  <c:v>2084176</c:v>
                </c:pt>
                <c:pt idx="13">
                  <c:v>2084524</c:v>
                </c:pt>
                <c:pt idx="14">
                  <c:v>2084891</c:v>
                </c:pt>
                <c:pt idx="15">
                  <c:v>2085142</c:v>
                </c:pt>
                <c:pt idx="16">
                  <c:v>2085425</c:v>
                </c:pt>
                <c:pt idx="17">
                  <c:v>2085817</c:v>
                </c:pt>
                <c:pt idx="18">
                  <c:v>2086234</c:v>
                </c:pt>
                <c:pt idx="19">
                  <c:v>2086575</c:v>
                </c:pt>
                <c:pt idx="20">
                  <c:v>2087069</c:v>
                </c:pt>
                <c:pt idx="21">
                  <c:v>2087479</c:v>
                </c:pt>
                <c:pt idx="22">
                  <c:v>2087965</c:v>
                </c:pt>
                <c:pt idx="23">
                  <c:v>2088421</c:v>
                </c:pt>
                <c:pt idx="24">
                  <c:v>2088890</c:v>
                </c:pt>
                <c:pt idx="25">
                  <c:v>2089151</c:v>
                </c:pt>
                <c:pt idx="26">
                  <c:v>2089637</c:v>
                </c:pt>
                <c:pt idx="27">
                  <c:v>2090176</c:v>
                </c:pt>
                <c:pt idx="28">
                  <c:v>2090695</c:v>
                </c:pt>
                <c:pt idx="29">
                  <c:v>2091109</c:v>
                </c:pt>
                <c:pt idx="30">
                  <c:v>2091480</c:v>
                </c:pt>
                <c:pt idx="31">
                  <c:v>2091609</c:v>
                </c:pt>
                <c:pt idx="32">
                  <c:v>2091786</c:v>
                </c:pt>
                <c:pt idx="33">
                  <c:v>2091864</c:v>
                </c:pt>
                <c:pt idx="34">
                  <c:v>2092011</c:v>
                </c:pt>
                <c:pt idx="35">
                  <c:v>2092403</c:v>
                </c:pt>
                <c:pt idx="36">
                  <c:v>2092601</c:v>
                </c:pt>
                <c:pt idx="37">
                  <c:v>2092989</c:v>
                </c:pt>
                <c:pt idx="38">
                  <c:v>2093145</c:v>
                </c:pt>
                <c:pt idx="39">
                  <c:v>2093312</c:v>
                </c:pt>
                <c:pt idx="40">
                  <c:v>2093552</c:v>
                </c:pt>
                <c:pt idx="41">
                  <c:v>2093747</c:v>
                </c:pt>
                <c:pt idx="42">
                  <c:v>2093929</c:v>
                </c:pt>
                <c:pt idx="43">
                  <c:v>2094178</c:v>
                </c:pt>
                <c:pt idx="44">
                  <c:v>2094628</c:v>
                </c:pt>
                <c:pt idx="45">
                  <c:v>2095042</c:v>
                </c:pt>
                <c:pt idx="46">
                  <c:v>2095349</c:v>
                </c:pt>
                <c:pt idx="47">
                  <c:v>2095866</c:v>
                </c:pt>
                <c:pt idx="48">
                  <c:v>2096133</c:v>
                </c:pt>
                <c:pt idx="49">
                  <c:v>2096570</c:v>
                </c:pt>
                <c:pt idx="50">
                  <c:v>2097194</c:v>
                </c:pt>
                <c:pt idx="51">
                  <c:v>2099401</c:v>
                </c:pt>
                <c:pt idx="52">
                  <c:v>2100536</c:v>
                </c:pt>
                <c:pt idx="53">
                  <c:v>2101128</c:v>
                </c:pt>
                <c:pt idx="54">
                  <c:v>2101546</c:v>
                </c:pt>
                <c:pt idx="55">
                  <c:v>2101928</c:v>
                </c:pt>
                <c:pt idx="56">
                  <c:v>2102327</c:v>
                </c:pt>
                <c:pt idx="57">
                  <c:v>2103111</c:v>
                </c:pt>
                <c:pt idx="58">
                  <c:v>2104187</c:v>
                </c:pt>
                <c:pt idx="59">
                  <c:v>2105126</c:v>
                </c:pt>
                <c:pt idx="60">
                  <c:v>2106144</c:v>
                </c:pt>
                <c:pt idx="61">
                  <c:v>2106403</c:v>
                </c:pt>
                <c:pt idx="62">
                  <c:v>2106799</c:v>
                </c:pt>
                <c:pt idx="63">
                  <c:v>2107235</c:v>
                </c:pt>
                <c:pt idx="64">
                  <c:v>2107571</c:v>
                </c:pt>
                <c:pt idx="65">
                  <c:v>2107931</c:v>
                </c:pt>
                <c:pt idx="66">
                  <c:v>2108268</c:v>
                </c:pt>
                <c:pt idx="67">
                  <c:v>2108625</c:v>
                </c:pt>
                <c:pt idx="68">
                  <c:v>2109108</c:v>
                </c:pt>
                <c:pt idx="69">
                  <c:v>2109407</c:v>
                </c:pt>
                <c:pt idx="70">
                  <c:v>2109701</c:v>
                </c:pt>
                <c:pt idx="71">
                  <c:v>2109996</c:v>
                </c:pt>
                <c:pt idx="72">
                  <c:v>2110347</c:v>
                </c:pt>
                <c:pt idx="73">
                  <c:v>2110724</c:v>
                </c:pt>
                <c:pt idx="74">
                  <c:v>2111121</c:v>
                </c:pt>
                <c:pt idx="75">
                  <c:v>2111459</c:v>
                </c:pt>
                <c:pt idx="76">
                  <c:v>2111648</c:v>
                </c:pt>
                <c:pt idx="77">
                  <c:v>2111930</c:v>
                </c:pt>
                <c:pt idx="78">
                  <c:v>2112142</c:v>
                </c:pt>
                <c:pt idx="79">
                  <c:v>2112448</c:v>
                </c:pt>
                <c:pt idx="80">
                  <c:v>2112701</c:v>
                </c:pt>
                <c:pt idx="81">
                  <c:v>2113004</c:v>
                </c:pt>
                <c:pt idx="82">
                  <c:v>2113306</c:v>
                </c:pt>
                <c:pt idx="83">
                  <c:v>2113625</c:v>
                </c:pt>
                <c:pt idx="84">
                  <c:v>2113780</c:v>
                </c:pt>
                <c:pt idx="85">
                  <c:v>2114096</c:v>
                </c:pt>
                <c:pt idx="86">
                  <c:v>2114428</c:v>
                </c:pt>
                <c:pt idx="87">
                  <c:v>2114691</c:v>
                </c:pt>
                <c:pt idx="88">
                  <c:v>2114715</c:v>
                </c:pt>
                <c:pt idx="89">
                  <c:v>2115020</c:v>
                </c:pt>
                <c:pt idx="90">
                  <c:v>2115424</c:v>
                </c:pt>
                <c:pt idx="91">
                  <c:v>2115877</c:v>
                </c:pt>
                <c:pt idx="92">
                  <c:v>2116192</c:v>
                </c:pt>
                <c:pt idx="93">
                  <c:v>2116511</c:v>
                </c:pt>
                <c:pt idx="94">
                  <c:v>2116665</c:v>
                </c:pt>
                <c:pt idx="95">
                  <c:v>2116770</c:v>
                </c:pt>
                <c:pt idx="96">
                  <c:v>2116912</c:v>
                </c:pt>
                <c:pt idx="97">
                  <c:v>2117289</c:v>
                </c:pt>
                <c:pt idx="98">
                  <c:v>2117640</c:v>
                </c:pt>
                <c:pt idx="99">
                  <c:v>2117974</c:v>
                </c:pt>
                <c:pt idx="100">
                  <c:v>2118458</c:v>
                </c:pt>
                <c:pt idx="101">
                  <c:v>2118808</c:v>
                </c:pt>
                <c:pt idx="102">
                  <c:v>2119153</c:v>
                </c:pt>
                <c:pt idx="103">
                  <c:v>2119435</c:v>
                </c:pt>
                <c:pt idx="104">
                  <c:v>2119968</c:v>
                </c:pt>
              </c:numCache>
            </c:numRef>
          </c:val>
          <c:smooth val="0"/>
          <c:extLst>
            <c:ext xmlns:c16="http://schemas.microsoft.com/office/drawing/2014/chart" uri="{C3380CC4-5D6E-409C-BE32-E72D297353CC}">
              <c16:uniqueId val="{00000005-2EF9-4557-B8CE-CF52DDF53468}"/>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Sheet1!$H$2:$H$107</c:f>
              <c:numCache>
                <c:formatCode>General</c:formatCode>
                <c:ptCount val="106"/>
                <c:pt idx="4">
                  <c:v>2079342</c:v>
                </c:pt>
                <c:pt idx="5">
                  <c:v>2079821</c:v>
                </c:pt>
                <c:pt idx="6">
                  <c:v>2080442</c:v>
                </c:pt>
                <c:pt idx="7">
                  <c:v>2081001</c:v>
                </c:pt>
                <c:pt idx="8">
                  <c:v>2081722</c:v>
                </c:pt>
                <c:pt idx="9">
                  <c:v>2082303</c:v>
                </c:pt>
                <c:pt idx="10">
                  <c:v>2083001</c:v>
                </c:pt>
                <c:pt idx="11">
                  <c:v>2083577</c:v>
                </c:pt>
                <c:pt idx="12">
                  <c:v>2084178</c:v>
                </c:pt>
                <c:pt idx="13">
                  <c:v>2084526</c:v>
                </c:pt>
                <c:pt idx="14">
                  <c:v>2084892</c:v>
                </c:pt>
                <c:pt idx="15">
                  <c:v>2085142</c:v>
                </c:pt>
                <c:pt idx="16">
                  <c:v>2085426</c:v>
                </c:pt>
                <c:pt idx="17">
                  <c:v>2085815</c:v>
                </c:pt>
                <c:pt idx="18">
                  <c:v>2086235</c:v>
                </c:pt>
                <c:pt idx="19">
                  <c:v>2086576</c:v>
                </c:pt>
                <c:pt idx="20">
                  <c:v>2087071</c:v>
                </c:pt>
                <c:pt idx="21">
                  <c:v>2087482</c:v>
                </c:pt>
                <c:pt idx="22">
                  <c:v>2087967</c:v>
                </c:pt>
                <c:pt idx="23">
                  <c:v>2088422</c:v>
                </c:pt>
                <c:pt idx="24">
                  <c:v>2088891</c:v>
                </c:pt>
                <c:pt idx="25">
                  <c:v>2089150</c:v>
                </c:pt>
                <c:pt idx="26">
                  <c:v>2089638</c:v>
                </c:pt>
                <c:pt idx="27">
                  <c:v>2090175</c:v>
                </c:pt>
                <c:pt idx="28">
                  <c:v>2090701</c:v>
                </c:pt>
                <c:pt idx="29">
                  <c:v>2091110</c:v>
                </c:pt>
                <c:pt idx="30">
                  <c:v>2091477</c:v>
                </c:pt>
                <c:pt idx="31">
                  <c:v>2091612</c:v>
                </c:pt>
                <c:pt idx="32">
                  <c:v>2091787</c:v>
                </c:pt>
                <c:pt idx="33">
                  <c:v>2091864</c:v>
                </c:pt>
                <c:pt idx="34">
                  <c:v>2092013</c:v>
                </c:pt>
                <c:pt idx="35">
                  <c:v>2092404</c:v>
                </c:pt>
                <c:pt idx="36">
                  <c:v>2092601</c:v>
                </c:pt>
                <c:pt idx="37">
                  <c:v>2092991</c:v>
                </c:pt>
                <c:pt idx="38">
                  <c:v>2093143</c:v>
                </c:pt>
                <c:pt idx="39">
                  <c:v>2093313</c:v>
                </c:pt>
                <c:pt idx="40">
                  <c:v>2093553</c:v>
                </c:pt>
                <c:pt idx="41">
                  <c:v>2093746</c:v>
                </c:pt>
                <c:pt idx="42">
                  <c:v>2093931</c:v>
                </c:pt>
                <c:pt idx="43">
                  <c:v>2094178</c:v>
                </c:pt>
                <c:pt idx="44">
                  <c:v>2094632</c:v>
                </c:pt>
                <c:pt idx="45">
                  <c:v>2095043</c:v>
                </c:pt>
                <c:pt idx="46">
                  <c:v>2095347</c:v>
                </c:pt>
                <c:pt idx="47">
                  <c:v>2095869</c:v>
                </c:pt>
                <c:pt idx="48">
                  <c:v>2096144</c:v>
                </c:pt>
                <c:pt idx="49">
                  <c:v>2096573</c:v>
                </c:pt>
                <c:pt idx="50">
                  <c:v>2097199</c:v>
                </c:pt>
                <c:pt idx="51">
                  <c:v>2099405</c:v>
                </c:pt>
                <c:pt idx="52">
                  <c:v>2100537</c:v>
                </c:pt>
                <c:pt idx="53">
                  <c:v>2101132</c:v>
                </c:pt>
                <c:pt idx="54">
                  <c:v>2101549</c:v>
                </c:pt>
                <c:pt idx="55">
                  <c:v>2101928</c:v>
                </c:pt>
                <c:pt idx="56">
                  <c:v>2102336</c:v>
                </c:pt>
                <c:pt idx="57">
                  <c:v>2103118</c:v>
                </c:pt>
                <c:pt idx="58">
                  <c:v>2104191</c:v>
                </c:pt>
                <c:pt idx="59">
                  <c:v>2105129</c:v>
                </c:pt>
                <c:pt idx="60">
                  <c:v>2106147</c:v>
                </c:pt>
                <c:pt idx="61">
                  <c:v>2106408</c:v>
                </c:pt>
                <c:pt idx="62">
                  <c:v>2106802</c:v>
                </c:pt>
                <c:pt idx="63">
                  <c:v>2107238</c:v>
                </c:pt>
                <c:pt idx="64">
                  <c:v>2107573</c:v>
                </c:pt>
                <c:pt idx="65">
                  <c:v>2107933</c:v>
                </c:pt>
                <c:pt idx="66">
                  <c:v>2108266</c:v>
                </c:pt>
                <c:pt idx="67">
                  <c:v>2108624</c:v>
                </c:pt>
                <c:pt idx="68">
                  <c:v>2109114</c:v>
                </c:pt>
                <c:pt idx="69">
                  <c:v>2109407</c:v>
                </c:pt>
                <c:pt idx="70">
                  <c:v>2109699</c:v>
                </c:pt>
                <c:pt idx="71">
                  <c:v>2109996</c:v>
                </c:pt>
                <c:pt idx="72">
                  <c:v>2110349</c:v>
                </c:pt>
                <c:pt idx="73">
                  <c:v>2110722</c:v>
                </c:pt>
                <c:pt idx="74">
                  <c:v>2111124</c:v>
                </c:pt>
                <c:pt idx="75">
                  <c:v>2111462</c:v>
                </c:pt>
                <c:pt idx="76">
                  <c:v>2111647</c:v>
                </c:pt>
                <c:pt idx="77">
                  <c:v>2111930</c:v>
                </c:pt>
                <c:pt idx="78">
                  <c:v>2112143</c:v>
                </c:pt>
                <c:pt idx="79">
                  <c:v>2112447</c:v>
                </c:pt>
                <c:pt idx="80">
                  <c:v>2112703</c:v>
                </c:pt>
                <c:pt idx="81">
                  <c:v>2113003</c:v>
                </c:pt>
                <c:pt idx="82">
                  <c:v>2113306</c:v>
                </c:pt>
                <c:pt idx="83">
                  <c:v>2113625</c:v>
                </c:pt>
                <c:pt idx="84">
                  <c:v>2113782</c:v>
                </c:pt>
                <c:pt idx="85">
                  <c:v>2114096</c:v>
                </c:pt>
                <c:pt idx="86">
                  <c:v>2114429</c:v>
                </c:pt>
                <c:pt idx="87">
                  <c:v>2114691</c:v>
                </c:pt>
                <c:pt idx="88">
                  <c:v>2114720</c:v>
                </c:pt>
                <c:pt idx="89">
                  <c:v>2115020</c:v>
                </c:pt>
                <c:pt idx="90">
                  <c:v>2115429</c:v>
                </c:pt>
                <c:pt idx="91">
                  <c:v>2115879</c:v>
                </c:pt>
                <c:pt idx="92">
                  <c:v>2116190</c:v>
                </c:pt>
                <c:pt idx="93">
                  <c:v>2116511</c:v>
                </c:pt>
                <c:pt idx="94">
                  <c:v>2116665</c:v>
                </c:pt>
                <c:pt idx="95">
                  <c:v>2116771</c:v>
                </c:pt>
                <c:pt idx="96">
                  <c:v>2116911</c:v>
                </c:pt>
                <c:pt idx="97">
                  <c:v>2117289</c:v>
                </c:pt>
                <c:pt idx="98">
                  <c:v>2117641</c:v>
                </c:pt>
                <c:pt idx="99">
                  <c:v>2117977</c:v>
                </c:pt>
                <c:pt idx="100">
                  <c:v>2118456</c:v>
                </c:pt>
                <c:pt idx="101">
                  <c:v>2118808</c:v>
                </c:pt>
                <c:pt idx="102">
                  <c:v>2119153</c:v>
                </c:pt>
                <c:pt idx="103">
                  <c:v>2119435</c:v>
                </c:pt>
                <c:pt idx="104">
                  <c:v>2119971</c:v>
                </c:pt>
              </c:numCache>
            </c:numRef>
          </c:val>
          <c:smooth val="0"/>
          <c:extLst>
            <c:ext xmlns:c16="http://schemas.microsoft.com/office/drawing/2014/chart" uri="{C3380CC4-5D6E-409C-BE32-E72D297353CC}">
              <c16:uniqueId val="{00000006-2EF9-4557-B8CE-CF52DDF53468}"/>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Sheet1!$I$2:$I$107</c:f>
              <c:numCache>
                <c:formatCode>General</c:formatCode>
                <c:ptCount val="106"/>
                <c:pt idx="56">
                  <c:v>2102366</c:v>
                </c:pt>
                <c:pt idx="57">
                  <c:v>2103118</c:v>
                </c:pt>
                <c:pt idx="58">
                  <c:v>2104191</c:v>
                </c:pt>
                <c:pt idx="59">
                  <c:v>2105130</c:v>
                </c:pt>
                <c:pt idx="60">
                  <c:v>2106148</c:v>
                </c:pt>
                <c:pt idx="61">
                  <c:v>2106408</c:v>
                </c:pt>
                <c:pt idx="62">
                  <c:v>2106802</c:v>
                </c:pt>
                <c:pt idx="63">
                  <c:v>2107239</c:v>
                </c:pt>
                <c:pt idx="64">
                  <c:v>2107573</c:v>
                </c:pt>
                <c:pt idx="65">
                  <c:v>2107933</c:v>
                </c:pt>
                <c:pt idx="66">
                  <c:v>2108266</c:v>
                </c:pt>
                <c:pt idx="67">
                  <c:v>2108627</c:v>
                </c:pt>
                <c:pt idx="68">
                  <c:v>2109114</c:v>
                </c:pt>
                <c:pt idx="69">
                  <c:v>2109405</c:v>
                </c:pt>
                <c:pt idx="70">
                  <c:v>2109699</c:v>
                </c:pt>
                <c:pt idx="71">
                  <c:v>2109996</c:v>
                </c:pt>
                <c:pt idx="72">
                  <c:v>2110352</c:v>
                </c:pt>
                <c:pt idx="73">
                  <c:v>2110724</c:v>
                </c:pt>
                <c:pt idx="74">
                  <c:v>2111125</c:v>
                </c:pt>
                <c:pt idx="75">
                  <c:v>2111460</c:v>
                </c:pt>
                <c:pt idx="76">
                  <c:v>2111648</c:v>
                </c:pt>
                <c:pt idx="77">
                  <c:v>2111931</c:v>
                </c:pt>
                <c:pt idx="78">
                  <c:v>2112141</c:v>
                </c:pt>
                <c:pt idx="79">
                  <c:v>2112447</c:v>
                </c:pt>
                <c:pt idx="80">
                  <c:v>2112705</c:v>
                </c:pt>
                <c:pt idx="81">
                  <c:v>2113006</c:v>
                </c:pt>
                <c:pt idx="82">
                  <c:v>2113308</c:v>
                </c:pt>
                <c:pt idx="83">
                  <c:v>2113625</c:v>
                </c:pt>
                <c:pt idx="84">
                  <c:v>2113782</c:v>
                </c:pt>
                <c:pt idx="85">
                  <c:v>2114097</c:v>
                </c:pt>
                <c:pt idx="86">
                  <c:v>2114431</c:v>
                </c:pt>
                <c:pt idx="87">
                  <c:v>2114691</c:v>
                </c:pt>
                <c:pt idx="88">
                  <c:v>2114718</c:v>
                </c:pt>
                <c:pt idx="89">
                  <c:v>2115021</c:v>
                </c:pt>
                <c:pt idx="90">
                  <c:v>2115429</c:v>
                </c:pt>
                <c:pt idx="91">
                  <c:v>2115880</c:v>
                </c:pt>
                <c:pt idx="92">
                  <c:v>2116190</c:v>
                </c:pt>
                <c:pt idx="93">
                  <c:v>2116511</c:v>
                </c:pt>
                <c:pt idx="94">
                  <c:v>2116666</c:v>
                </c:pt>
                <c:pt idx="95">
                  <c:v>2116771</c:v>
                </c:pt>
                <c:pt idx="96">
                  <c:v>2116912</c:v>
                </c:pt>
                <c:pt idx="97">
                  <c:v>2117289</c:v>
                </c:pt>
                <c:pt idx="98">
                  <c:v>2117642</c:v>
                </c:pt>
                <c:pt idx="99">
                  <c:v>2117981</c:v>
                </c:pt>
                <c:pt idx="100">
                  <c:v>2118456</c:v>
                </c:pt>
                <c:pt idx="101">
                  <c:v>2118807</c:v>
                </c:pt>
                <c:pt idx="102">
                  <c:v>2119153</c:v>
                </c:pt>
                <c:pt idx="103">
                  <c:v>2119435</c:v>
                </c:pt>
                <c:pt idx="104">
                  <c:v>2119971</c:v>
                </c:pt>
              </c:numCache>
            </c:numRef>
          </c:val>
          <c:smooth val="0"/>
          <c:extLst>
            <c:ext xmlns:c16="http://schemas.microsoft.com/office/drawing/2014/chart" uri="{C3380CC4-5D6E-409C-BE32-E72D297353CC}">
              <c16:uniqueId val="{00000007-2EF9-4557-B8CE-CF52DDF53468}"/>
            </c:ext>
          </c:extLst>
        </c:ser>
        <c:dLbls>
          <c:showLegendKey val="0"/>
          <c:showVal val="0"/>
          <c:showCatName val="0"/>
          <c:showSerName val="0"/>
          <c:showPercent val="0"/>
          <c:showBubbleSize val="0"/>
        </c:dLbls>
        <c:smooth val="0"/>
        <c:axId val="973390896"/>
        <c:axId val="973398440"/>
      </c:lineChart>
      <c:dateAx>
        <c:axId val="973390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398440"/>
        <c:crosses val="autoZero"/>
        <c:auto val="1"/>
        <c:lblOffset val="100"/>
        <c:baseTimeUnit val="days"/>
      </c:dateAx>
      <c:valAx>
        <c:axId val="97339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39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1</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0-1E43-420C-AAD5-EDE1CE39209C}"/>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1-1E43-420C-AAD5-EDE1CE39209C}"/>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2-1E43-420C-AAD5-EDE1CE39209C}"/>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Sheet1!$E$2:$E$107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3-1E43-420C-AAD5-EDE1CE39209C}"/>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Sheet1!$F$2:$F$107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4-1E43-420C-AAD5-EDE1CE39209C}"/>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Sheet1!$G$2:$G$107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5-1E43-420C-AAD5-EDE1CE39209C}"/>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Sheet1!$H$2:$H$107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6-1E43-420C-AAD5-EDE1CE39209C}"/>
            </c:ext>
          </c:extLst>
        </c:ser>
        <c:dLbls>
          <c:showLegendKey val="0"/>
          <c:showVal val="0"/>
          <c:showCatName val="0"/>
          <c:showSerName val="0"/>
          <c:showPercent val="0"/>
          <c:showBubbleSize val="0"/>
        </c:dLbls>
        <c:smooth val="0"/>
        <c:axId val="973419760"/>
        <c:axId val="973418776"/>
      </c:lineChart>
      <c:dateAx>
        <c:axId val="973419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418776"/>
        <c:crosses val="autoZero"/>
        <c:auto val="1"/>
        <c:lblOffset val="100"/>
        <c:baseTimeUnit val="days"/>
      </c:dateAx>
      <c:valAx>
        <c:axId val="97341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41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Sheet1!$B$2:$B$8</c:f>
              <c:numCache>
                <c:formatCode>General</c:formatCode>
                <c:ptCount val="7"/>
                <c:pt idx="0">
                  <c:v>44638</c:v>
                </c:pt>
                <c:pt idx="1">
                  <c:v>9349</c:v>
                </c:pt>
                <c:pt idx="2">
                  <c:v>0</c:v>
                </c:pt>
                <c:pt idx="3">
                  <c:v>0</c:v>
                </c:pt>
                <c:pt idx="4">
                  <c:v>0</c:v>
                </c:pt>
                <c:pt idx="5">
                  <c:v>2455</c:v>
                </c:pt>
                <c:pt idx="6">
                  <c:v>0</c:v>
                </c:pt>
              </c:numCache>
            </c:numRef>
          </c:val>
          <c:extLst>
            <c:ext xmlns:c16="http://schemas.microsoft.com/office/drawing/2014/chart" uri="{C3380CC4-5D6E-409C-BE32-E72D297353CC}">
              <c16:uniqueId val="{00000000-4186-486F-A932-20B8449304BA}"/>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Sheet1!$C$2:$C$8</c:f>
              <c:numCache>
                <c:formatCode>General</c:formatCode>
                <c:ptCount val="7"/>
                <c:pt idx="0">
                  <c:v>74153</c:v>
                </c:pt>
                <c:pt idx="1">
                  <c:v>39676</c:v>
                </c:pt>
                <c:pt idx="2">
                  <c:v>65951</c:v>
                </c:pt>
                <c:pt idx="3">
                  <c:v>0</c:v>
                </c:pt>
                <c:pt idx="4">
                  <c:v>5434</c:v>
                </c:pt>
                <c:pt idx="5">
                  <c:v>3501</c:v>
                </c:pt>
                <c:pt idx="6">
                  <c:v>65962</c:v>
                </c:pt>
              </c:numCache>
            </c:numRef>
          </c:val>
          <c:extLst>
            <c:ext xmlns:c16="http://schemas.microsoft.com/office/drawing/2014/chart" uri="{C3380CC4-5D6E-409C-BE32-E72D297353CC}">
              <c16:uniqueId val="{00000001-4186-486F-A932-20B8449304BA}"/>
            </c:ext>
          </c:extLst>
        </c:ser>
        <c:ser>
          <c:idx val="2"/>
          <c:order val="2"/>
          <c:tx>
            <c:strRef>
              <c:f>Sheet1!$D$1</c:f>
              <c:strCache>
                <c:ptCount val="1"/>
                <c:pt idx="0">
                  <c:v>Status</c:v>
                </c:pt>
              </c:strCache>
            </c:strRef>
          </c:tx>
          <c:spPr>
            <a:solidFill>
              <a:schemeClr val="accent3"/>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Sheet1!$D$2:$D$8</c:f>
              <c:numCache>
                <c:formatCode>General</c:formatCode>
                <c:ptCount val="7"/>
                <c:pt idx="0">
                  <c:v>14701</c:v>
                </c:pt>
                <c:pt idx="1">
                  <c:v>0</c:v>
                </c:pt>
                <c:pt idx="2">
                  <c:v>0</c:v>
                </c:pt>
                <c:pt idx="3">
                  <c:v>0</c:v>
                </c:pt>
                <c:pt idx="4">
                  <c:v>0</c:v>
                </c:pt>
                <c:pt idx="5">
                  <c:v>683</c:v>
                </c:pt>
                <c:pt idx="6">
                  <c:v>0</c:v>
                </c:pt>
              </c:numCache>
            </c:numRef>
          </c:val>
          <c:extLst>
            <c:ext xmlns:c16="http://schemas.microsoft.com/office/drawing/2014/chart" uri="{C3380CC4-5D6E-409C-BE32-E72D297353CC}">
              <c16:uniqueId val="{00000002-4186-486F-A932-20B8449304BA}"/>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Sheet1!$E$2:$E$8</c:f>
              <c:numCache>
                <c:formatCode>General</c:formatCode>
                <c:ptCount val="7"/>
                <c:pt idx="0">
                  <c:v>87852</c:v>
                </c:pt>
                <c:pt idx="1">
                  <c:v>37895</c:v>
                </c:pt>
                <c:pt idx="2">
                  <c:v>47335</c:v>
                </c:pt>
                <c:pt idx="3">
                  <c:v>0</c:v>
                </c:pt>
                <c:pt idx="4">
                  <c:v>997</c:v>
                </c:pt>
                <c:pt idx="5">
                  <c:v>11117</c:v>
                </c:pt>
                <c:pt idx="6">
                  <c:v>137372</c:v>
                </c:pt>
              </c:numCache>
            </c:numRef>
          </c:val>
          <c:extLst>
            <c:ext xmlns:c16="http://schemas.microsoft.com/office/drawing/2014/chart" uri="{C3380CC4-5D6E-409C-BE32-E72D297353CC}">
              <c16:uniqueId val="{00000003-4186-486F-A932-20B8449304BA}"/>
            </c:ext>
          </c:extLst>
        </c:ser>
        <c:ser>
          <c:idx val="4"/>
          <c:order val="4"/>
          <c:tx>
            <c:strRef>
              <c:f>Sheet1!$F$1</c:f>
              <c:strCache>
                <c:ptCount val="1"/>
                <c:pt idx="0">
                  <c:v>YouTube Video</c:v>
                </c:pt>
              </c:strCache>
            </c:strRef>
          </c:tx>
          <c:spPr>
            <a:solidFill>
              <a:schemeClr val="accent5"/>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Sheet1!$F$2:$F$8</c:f>
              <c:numCache>
                <c:formatCode>General</c:formatCode>
                <c:ptCount val="7"/>
                <c:pt idx="0">
                  <c:v>0</c:v>
                </c:pt>
                <c:pt idx="1">
                  <c:v>0</c:v>
                </c:pt>
                <c:pt idx="2">
                  <c:v>0</c:v>
                </c:pt>
                <c:pt idx="3">
                  <c:v>0</c:v>
                </c:pt>
                <c:pt idx="4">
                  <c:v>4910</c:v>
                </c:pt>
                <c:pt idx="5">
                  <c:v>4142</c:v>
                </c:pt>
                <c:pt idx="6">
                  <c:v>0</c:v>
                </c:pt>
              </c:numCache>
            </c:numRef>
          </c:val>
          <c:extLst>
            <c:ext xmlns:c16="http://schemas.microsoft.com/office/drawing/2014/chart" uri="{C3380CC4-5D6E-409C-BE32-E72D297353CC}">
              <c16:uniqueId val="{00000004-4186-486F-A932-20B8449304BA}"/>
            </c:ext>
          </c:extLst>
        </c:ser>
        <c:dLbls>
          <c:showLegendKey val="0"/>
          <c:showVal val="0"/>
          <c:showCatName val="0"/>
          <c:showSerName val="0"/>
          <c:showPercent val="0"/>
          <c:showBubbleSize val="0"/>
        </c:dLbls>
        <c:gapWidth val="219"/>
        <c:overlap val="-27"/>
        <c:axId val="973412544"/>
        <c:axId val="973419104"/>
      </c:barChart>
      <c:catAx>
        <c:axId val="97341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419104"/>
        <c:crosses val="autoZero"/>
        <c:auto val="1"/>
        <c:lblAlgn val="ctr"/>
        <c:lblOffset val="100"/>
        <c:noMultiLvlLbl val="0"/>
      </c:catAx>
      <c:valAx>
        <c:axId val="97341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41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11570</c:v>
                </c:pt>
                <c:pt idx="1">
                  <c:v>1238</c:v>
                </c:pt>
                <c:pt idx="2">
                  <c:v>17884</c:v>
                </c:pt>
                <c:pt idx="3">
                  <c:v>11555</c:v>
                </c:pt>
                <c:pt idx="4">
                  <c:v>15066</c:v>
                </c:pt>
                <c:pt idx="5">
                  <c:v>21429</c:v>
                </c:pt>
                <c:pt idx="6">
                  <c:v>27283</c:v>
                </c:pt>
                <c:pt idx="7">
                  <c:v>21442</c:v>
                </c:pt>
                <c:pt idx="8">
                  <c:v>8085</c:v>
                </c:pt>
                <c:pt idx="9">
                  <c:v>940</c:v>
                </c:pt>
                <c:pt idx="10">
                  <c:v>643</c:v>
                </c:pt>
                <c:pt idx="11">
                  <c:v>1126</c:v>
                </c:pt>
                <c:pt idx="12">
                  <c:v>776</c:v>
                </c:pt>
                <c:pt idx="13">
                  <c:v>624</c:v>
                </c:pt>
                <c:pt idx="14">
                  <c:v>699</c:v>
                </c:pt>
                <c:pt idx="15">
                  <c:v>603</c:v>
                </c:pt>
                <c:pt idx="16">
                  <c:v>751</c:v>
                </c:pt>
                <c:pt idx="17">
                  <c:v>1046</c:v>
                </c:pt>
                <c:pt idx="18">
                  <c:v>2045</c:v>
                </c:pt>
                <c:pt idx="19">
                  <c:v>6635</c:v>
                </c:pt>
                <c:pt idx="20">
                  <c:v>2147</c:v>
                </c:pt>
                <c:pt idx="21">
                  <c:v>1478</c:v>
                </c:pt>
                <c:pt idx="22">
                  <c:v>2994</c:v>
                </c:pt>
                <c:pt idx="23">
                  <c:v>2993</c:v>
                </c:pt>
                <c:pt idx="24">
                  <c:v>13814</c:v>
                </c:pt>
                <c:pt idx="25">
                  <c:v>24394</c:v>
                </c:pt>
                <c:pt idx="26">
                  <c:v>9010</c:v>
                </c:pt>
                <c:pt idx="27">
                  <c:v>450</c:v>
                </c:pt>
                <c:pt idx="28">
                  <c:v>559</c:v>
                </c:pt>
                <c:pt idx="29">
                  <c:v>6003</c:v>
                </c:pt>
                <c:pt idx="30">
                  <c:v>2160</c:v>
                </c:pt>
                <c:pt idx="31">
                  <c:v>1360</c:v>
                </c:pt>
                <c:pt idx="32">
                  <c:v>1198</c:v>
                </c:pt>
                <c:pt idx="33">
                  <c:v>870</c:v>
                </c:pt>
                <c:pt idx="34">
                  <c:v>982</c:v>
                </c:pt>
                <c:pt idx="35">
                  <c:v>4557</c:v>
                </c:pt>
                <c:pt idx="36">
                  <c:v>34763</c:v>
                </c:pt>
                <c:pt idx="37">
                  <c:v>18414</c:v>
                </c:pt>
                <c:pt idx="38">
                  <c:v>28196</c:v>
                </c:pt>
                <c:pt idx="39">
                  <c:v>31786</c:v>
                </c:pt>
                <c:pt idx="40">
                  <c:v>22782</c:v>
                </c:pt>
                <c:pt idx="41">
                  <c:v>36397</c:v>
                </c:pt>
                <c:pt idx="42">
                  <c:v>16288</c:v>
                </c:pt>
                <c:pt idx="43">
                  <c:v>1304</c:v>
                </c:pt>
                <c:pt idx="44">
                  <c:v>887</c:v>
                </c:pt>
                <c:pt idx="45">
                  <c:v>30696</c:v>
                </c:pt>
                <c:pt idx="46">
                  <c:v>18075</c:v>
                </c:pt>
                <c:pt idx="47">
                  <c:v>896</c:v>
                </c:pt>
                <c:pt idx="48">
                  <c:v>915</c:v>
                </c:pt>
                <c:pt idx="49">
                  <c:v>2411</c:v>
                </c:pt>
                <c:pt idx="50">
                  <c:v>979</c:v>
                </c:pt>
                <c:pt idx="51">
                  <c:v>746</c:v>
                </c:pt>
                <c:pt idx="52">
                  <c:v>1098</c:v>
                </c:pt>
                <c:pt idx="53">
                  <c:v>17435</c:v>
                </c:pt>
                <c:pt idx="54">
                  <c:v>23792</c:v>
                </c:pt>
                <c:pt idx="55">
                  <c:v>17969</c:v>
                </c:pt>
                <c:pt idx="56">
                  <c:v>15893</c:v>
                </c:pt>
                <c:pt idx="57">
                  <c:v>17101</c:v>
                </c:pt>
                <c:pt idx="58">
                  <c:v>6642</c:v>
                </c:pt>
                <c:pt idx="59">
                  <c:v>24187</c:v>
                </c:pt>
                <c:pt idx="60">
                  <c:v>26581</c:v>
                </c:pt>
                <c:pt idx="61">
                  <c:v>12876</c:v>
                </c:pt>
                <c:pt idx="62">
                  <c:v>719</c:v>
                </c:pt>
                <c:pt idx="63">
                  <c:v>533</c:v>
                </c:pt>
                <c:pt idx="64">
                  <c:v>2919</c:v>
                </c:pt>
                <c:pt idx="65">
                  <c:v>1118</c:v>
                </c:pt>
                <c:pt idx="66">
                  <c:v>856</c:v>
                </c:pt>
                <c:pt idx="67">
                  <c:v>535</c:v>
                </c:pt>
                <c:pt idx="68">
                  <c:v>22580</c:v>
                </c:pt>
                <c:pt idx="69">
                  <c:v>71598</c:v>
                </c:pt>
                <c:pt idx="70">
                  <c:v>43850</c:v>
                </c:pt>
                <c:pt idx="71">
                  <c:v>67954</c:v>
                </c:pt>
                <c:pt idx="72">
                  <c:v>85340</c:v>
                </c:pt>
                <c:pt idx="73">
                  <c:v>33842</c:v>
                </c:pt>
                <c:pt idx="74">
                  <c:v>45084</c:v>
                </c:pt>
                <c:pt idx="75">
                  <c:v>43875</c:v>
                </c:pt>
                <c:pt idx="76">
                  <c:v>45535</c:v>
                </c:pt>
                <c:pt idx="77">
                  <c:v>30233</c:v>
                </c:pt>
                <c:pt idx="78">
                  <c:v>14497</c:v>
                </c:pt>
                <c:pt idx="79">
                  <c:v>2452</c:v>
                </c:pt>
                <c:pt idx="80">
                  <c:v>937</c:v>
                </c:pt>
                <c:pt idx="81">
                  <c:v>525</c:v>
                </c:pt>
                <c:pt idx="82">
                  <c:v>338</c:v>
                </c:pt>
                <c:pt idx="83">
                  <c:v>36158</c:v>
                </c:pt>
                <c:pt idx="84">
                  <c:v>48553</c:v>
                </c:pt>
                <c:pt idx="85">
                  <c:v>75985</c:v>
                </c:pt>
                <c:pt idx="86">
                  <c:v>49554</c:v>
                </c:pt>
                <c:pt idx="87">
                  <c:v>17025</c:v>
                </c:pt>
                <c:pt idx="88">
                  <c:v>65094</c:v>
                </c:pt>
                <c:pt idx="89">
                  <c:v>34879</c:v>
                </c:pt>
                <c:pt idx="90">
                  <c:v>2053</c:v>
                </c:pt>
                <c:pt idx="91">
                  <c:v>1128</c:v>
                </c:pt>
                <c:pt idx="92">
                  <c:v>986</c:v>
                </c:pt>
                <c:pt idx="93">
                  <c:v>874</c:v>
                </c:pt>
                <c:pt idx="94">
                  <c:v>1101</c:v>
                </c:pt>
                <c:pt idx="95">
                  <c:v>23191</c:v>
                </c:pt>
                <c:pt idx="96">
                  <c:v>29919</c:v>
                </c:pt>
                <c:pt idx="97">
                  <c:v>9580</c:v>
                </c:pt>
                <c:pt idx="98">
                  <c:v>694</c:v>
                </c:pt>
                <c:pt idx="99">
                  <c:v>460</c:v>
                </c:pt>
                <c:pt idx="100">
                  <c:v>10998</c:v>
                </c:pt>
                <c:pt idx="101">
                  <c:v>9328</c:v>
                </c:pt>
                <c:pt idx="102">
                  <c:v>879</c:v>
                </c:pt>
                <c:pt idx="103">
                  <c:v>650</c:v>
                </c:pt>
                <c:pt idx="104">
                  <c:v>7809</c:v>
                </c:pt>
                <c:pt idx="105">
                  <c:v>0</c:v>
                </c:pt>
              </c:numCache>
            </c:numRef>
          </c:val>
          <c:smooth val="0"/>
          <c:extLst>
            <c:ext xmlns:c16="http://schemas.microsoft.com/office/drawing/2014/chart" uri="{C3380CC4-5D6E-409C-BE32-E72D297353CC}">
              <c16:uniqueId val="{00000000-1146-4768-ABE2-47D6F5CF5076}"/>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155</c:v>
                </c:pt>
                <c:pt idx="1">
                  <c:v>28</c:v>
                </c:pt>
                <c:pt idx="2">
                  <c:v>23</c:v>
                </c:pt>
                <c:pt idx="3">
                  <c:v>33</c:v>
                </c:pt>
                <c:pt idx="4">
                  <c:v>2908</c:v>
                </c:pt>
                <c:pt idx="5">
                  <c:v>481</c:v>
                </c:pt>
                <c:pt idx="6">
                  <c:v>216</c:v>
                </c:pt>
                <c:pt idx="7">
                  <c:v>113</c:v>
                </c:pt>
                <c:pt idx="8">
                  <c:v>32</c:v>
                </c:pt>
                <c:pt idx="9">
                  <c:v>30</c:v>
                </c:pt>
                <c:pt idx="10">
                  <c:v>28</c:v>
                </c:pt>
                <c:pt idx="11">
                  <c:v>30</c:v>
                </c:pt>
                <c:pt idx="12">
                  <c:v>27</c:v>
                </c:pt>
                <c:pt idx="13">
                  <c:v>1134</c:v>
                </c:pt>
                <c:pt idx="14">
                  <c:v>232</c:v>
                </c:pt>
                <c:pt idx="15">
                  <c:v>103</c:v>
                </c:pt>
                <c:pt idx="16">
                  <c:v>109</c:v>
                </c:pt>
                <c:pt idx="17">
                  <c:v>68</c:v>
                </c:pt>
                <c:pt idx="18">
                  <c:v>17</c:v>
                </c:pt>
                <c:pt idx="19">
                  <c:v>20</c:v>
                </c:pt>
                <c:pt idx="20">
                  <c:v>23</c:v>
                </c:pt>
                <c:pt idx="21">
                  <c:v>18</c:v>
                </c:pt>
                <c:pt idx="22">
                  <c:v>1177</c:v>
                </c:pt>
                <c:pt idx="23">
                  <c:v>368</c:v>
                </c:pt>
                <c:pt idx="24">
                  <c:v>239</c:v>
                </c:pt>
                <c:pt idx="25">
                  <c:v>142</c:v>
                </c:pt>
                <c:pt idx="26">
                  <c:v>21</c:v>
                </c:pt>
                <c:pt idx="27">
                  <c:v>29</c:v>
                </c:pt>
                <c:pt idx="28">
                  <c:v>13</c:v>
                </c:pt>
                <c:pt idx="29">
                  <c:v>3</c:v>
                </c:pt>
                <c:pt idx="30">
                  <c:v>39</c:v>
                </c:pt>
                <c:pt idx="31">
                  <c:v>19</c:v>
                </c:pt>
                <c:pt idx="32">
                  <c:v>13</c:v>
                </c:pt>
                <c:pt idx="33">
                  <c:v>910</c:v>
                </c:pt>
                <c:pt idx="34">
                  <c:v>222</c:v>
                </c:pt>
                <c:pt idx="35">
                  <c:v>80</c:v>
                </c:pt>
                <c:pt idx="36">
                  <c:v>41</c:v>
                </c:pt>
                <c:pt idx="37">
                  <c:v>15</c:v>
                </c:pt>
                <c:pt idx="38">
                  <c:v>18</c:v>
                </c:pt>
                <c:pt idx="39">
                  <c:v>1377</c:v>
                </c:pt>
                <c:pt idx="40">
                  <c:v>286</c:v>
                </c:pt>
                <c:pt idx="41">
                  <c:v>100</c:v>
                </c:pt>
                <c:pt idx="42">
                  <c:v>1466</c:v>
                </c:pt>
                <c:pt idx="43">
                  <c:v>479</c:v>
                </c:pt>
                <c:pt idx="44">
                  <c:v>271</c:v>
                </c:pt>
                <c:pt idx="45">
                  <c:v>218</c:v>
                </c:pt>
                <c:pt idx="46">
                  <c:v>29</c:v>
                </c:pt>
                <c:pt idx="47">
                  <c:v>45</c:v>
                </c:pt>
                <c:pt idx="48">
                  <c:v>48</c:v>
                </c:pt>
                <c:pt idx="49">
                  <c:v>78</c:v>
                </c:pt>
                <c:pt idx="50">
                  <c:v>32</c:v>
                </c:pt>
                <c:pt idx="51">
                  <c:v>12</c:v>
                </c:pt>
                <c:pt idx="52">
                  <c:v>37</c:v>
                </c:pt>
                <c:pt idx="53">
                  <c:v>27</c:v>
                </c:pt>
                <c:pt idx="54">
                  <c:v>38</c:v>
                </c:pt>
                <c:pt idx="55">
                  <c:v>44</c:v>
                </c:pt>
                <c:pt idx="56">
                  <c:v>1587</c:v>
                </c:pt>
                <c:pt idx="57">
                  <c:v>423</c:v>
                </c:pt>
                <c:pt idx="58">
                  <c:v>293</c:v>
                </c:pt>
                <c:pt idx="59">
                  <c:v>291</c:v>
                </c:pt>
                <c:pt idx="60">
                  <c:v>65</c:v>
                </c:pt>
                <c:pt idx="61">
                  <c:v>39</c:v>
                </c:pt>
                <c:pt idx="62">
                  <c:v>37475</c:v>
                </c:pt>
                <c:pt idx="63">
                  <c:v>37395</c:v>
                </c:pt>
                <c:pt idx="64">
                  <c:v>11306</c:v>
                </c:pt>
                <c:pt idx="65">
                  <c:v>8569</c:v>
                </c:pt>
                <c:pt idx="66">
                  <c:v>12873</c:v>
                </c:pt>
                <c:pt idx="67">
                  <c:v>3932</c:v>
                </c:pt>
                <c:pt idx="68">
                  <c:v>279</c:v>
                </c:pt>
                <c:pt idx="69">
                  <c:v>75317</c:v>
                </c:pt>
                <c:pt idx="70">
                  <c:v>39145</c:v>
                </c:pt>
                <c:pt idx="71">
                  <c:v>2872</c:v>
                </c:pt>
                <c:pt idx="72">
                  <c:v>1045</c:v>
                </c:pt>
                <c:pt idx="73">
                  <c:v>591</c:v>
                </c:pt>
                <c:pt idx="74">
                  <c:v>235</c:v>
                </c:pt>
                <c:pt idx="75">
                  <c:v>41</c:v>
                </c:pt>
                <c:pt idx="76">
                  <c:v>1777</c:v>
                </c:pt>
                <c:pt idx="77">
                  <c:v>443</c:v>
                </c:pt>
                <c:pt idx="78">
                  <c:v>206</c:v>
                </c:pt>
                <c:pt idx="79">
                  <c:v>91</c:v>
                </c:pt>
                <c:pt idx="80">
                  <c:v>24</c:v>
                </c:pt>
                <c:pt idx="81">
                  <c:v>52</c:v>
                </c:pt>
                <c:pt idx="82">
                  <c:v>33</c:v>
                </c:pt>
                <c:pt idx="83">
                  <c:v>23139</c:v>
                </c:pt>
                <c:pt idx="84">
                  <c:v>25222</c:v>
                </c:pt>
                <c:pt idx="85">
                  <c:v>2852</c:v>
                </c:pt>
                <c:pt idx="86">
                  <c:v>656</c:v>
                </c:pt>
                <c:pt idx="87">
                  <c:v>300</c:v>
                </c:pt>
                <c:pt idx="88">
                  <c:v>125</c:v>
                </c:pt>
                <c:pt idx="89">
                  <c:v>71</c:v>
                </c:pt>
                <c:pt idx="90">
                  <c:v>34</c:v>
                </c:pt>
                <c:pt idx="91">
                  <c:v>60</c:v>
                </c:pt>
                <c:pt idx="92">
                  <c:v>70</c:v>
                </c:pt>
                <c:pt idx="93">
                  <c:v>30</c:v>
                </c:pt>
                <c:pt idx="94">
                  <c:v>17</c:v>
                </c:pt>
                <c:pt idx="95">
                  <c:v>73</c:v>
                </c:pt>
                <c:pt idx="96">
                  <c:v>33284</c:v>
                </c:pt>
                <c:pt idx="97">
                  <c:v>40188</c:v>
                </c:pt>
                <c:pt idx="98">
                  <c:v>37226</c:v>
                </c:pt>
                <c:pt idx="99">
                  <c:v>36670</c:v>
                </c:pt>
                <c:pt idx="100">
                  <c:v>32863</c:v>
                </c:pt>
                <c:pt idx="101">
                  <c:v>39057</c:v>
                </c:pt>
                <c:pt idx="102">
                  <c:v>35869</c:v>
                </c:pt>
                <c:pt idx="103">
                  <c:v>34262</c:v>
                </c:pt>
                <c:pt idx="104">
                  <c:v>10037</c:v>
                </c:pt>
                <c:pt idx="105">
                  <c:v>0</c:v>
                </c:pt>
              </c:numCache>
            </c:numRef>
          </c:val>
          <c:smooth val="0"/>
          <c:extLst>
            <c:ext xmlns:c16="http://schemas.microsoft.com/office/drawing/2014/chart" uri="{C3380CC4-5D6E-409C-BE32-E72D297353CC}">
              <c16:uniqueId val="{00000001-1146-4768-ABE2-47D6F5CF5076}"/>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53</c:v>
                </c:pt>
                <c:pt idx="1">
                  <c:v>32</c:v>
                </c:pt>
                <c:pt idx="2">
                  <c:v>34</c:v>
                </c:pt>
                <c:pt idx="3">
                  <c:v>31</c:v>
                </c:pt>
                <c:pt idx="4">
                  <c:v>62</c:v>
                </c:pt>
                <c:pt idx="5">
                  <c:v>49</c:v>
                </c:pt>
                <c:pt idx="6">
                  <c:v>876</c:v>
                </c:pt>
                <c:pt idx="7">
                  <c:v>320</c:v>
                </c:pt>
                <c:pt idx="8">
                  <c:v>179</c:v>
                </c:pt>
                <c:pt idx="9">
                  <c:v>150</c:v>
                </c:pt>
                <c:pt idx="10">
                  <c:v>86</c:v>
                </c:pt>
                <c:pt idx="11">
                  <c:v>99</c:v>
                </c:pt>
                <c:pt idx="12">
                  <c:v>131</c:v>
                </c:pt>
                <c:pt idx="13">
                  <c:v>85</c:v>
                </c:pt>
                <c:pt idx="14">
                  <c:v>83</c:v>
                </c:pt>
                <c:pt idx="15">
                  <c:v>80</c:v>
                </c:pt>
                <c:pt idx="16">
                  <c:v>98</c:v>
                </c:pt>
                <c:pt idx="17">
                  <c:v>67</c:v>
                </c:pt>
                <c:pt idx="18">
                  <c:v>50</c:v>
                </c:pt>
                <c:pt idx="19">
                  <c:v>113</c:v>
                </c:pt>
                <c:pt idx="20">
                  <c:v>43</c:v>
                </c:pt>
                <c:pt idx="21">
                  <c:v>33</c:v>
                </c:pt>
                <c:pt idx="22">
                  <c:v>48</c:v>
                </c:pt>
                <c:pt idx="23">
                  <c:v>42</c:v>
                </c:pt>
                <c:pt idx="24">
                  <c:v>21</c:v>
                </c:pt>
                <c:pt idx="25">
                  <c:v>45</c:v>
                </c:pt>
                <c:pt idx="26">
                  <c:v>41</c:v>
                </c:pt>
                <c:pt idx="27">
                  <c:v>76</c:v>
                </c:pt>
                <c:pt idx="28">
                  <c:v>25</c:v>
                </c:pt>
                <c:pt idx="29">
                  <c:v>38</c:v>
                </c:pt>
                <c:pt idx="30">
                  <c:v>50</c:v>
                </c:pt>
                <c:pt idx="31">
                  <c:v>38</c:v>
                </c:pt>
                <c:pt idx="32">
                  <c:v>37</c:v>
                </c:pt>
                <c:pt idx="33">
                  <c:v>30</c:v>
                </c:pt>
                <c:pt idx="34">
                  <c:v>88</c:v>
                </c:pt>
                <c:pt idx="35">
                  <c:v>1978</c:v>
                </c:pt>
                <c:pt idx="36">
                  <c:v>1463</c:v>
                </c:pt>
                <c:pt idx="37">
                  <c:v>1248</c:v>
                </c:pt>
                <c:pt idx="38">
                  <c:v>501</c:v>
                </c:pt>
                <c:pt idx="39">
                  <c:v>178</c:v>
                </c:pt>
                <c:pt idx="40">
                  <c:v>330</c:v>
                </c:pt>
                <c:pt idx="41">
                  <c:v>306</c:v>
                </c:pt>
                <c:pt idx="42">
                  <c:v>467</c:v>
                </c:pt>
                <c:pt idx="43">
                  <c:v>1287</c:v>
                </c:pt>
                <c:pt idx="44">
                  <c:v>421</c:v>
                </c:pt>
                <c:pt idx="45">
                  <c:v>217</c:v>
                </c:pt>
                <c:pt idx="46">
                  <c:v>193</c:v>
                </c:pt>
                <c:pt idx="47">
                  <c:v>53</c:v>
                </c:pt>
                <c:pt idx="48">
                  <c:v>59</c:v>
                </c:pt>
                <c:pt idx="49">
                  <c:v>31</c:v>
                </c:pt>
                <c:pt idx="50">
                  <c:v>32</c:v>
                </c:pt>
                <c:pt idx="51">
                  <c:v>39</c:v>
                </c:pt>
                <c:pt idx="52">
                  <c:v>46</c:v>
                </c:pt>
                <c:pt idx="53">
                  <c:v>60</c:v>
                </c:pt>
                <c:pt idx="54">
                  <c:v>31</c:v>
                </c:pt>
                <c:pt idx="55">
                  <c:v>45</c:v>
                </c:pt>
                <c:pt idx="56">
                  <c:v>25</c:v>
                </c:pt>
                <c:pt idx="57">
                  <c:v>103</c:v>
                </c:pt>
                <c:pt idx="58">
                  <c:v>71</c:v>
                </c:pt>
                <c:pt idx="59">
                  <c:v>59</c:v>
                </c:pt>
                <c:pt idx="60">
                  <c:v>36</c:v>
                </c:pt>
                <c:pt idx="61">
                  <c:v>33</c:v>
                </c:pt>
                <c:pt idx="62">
                  <c:v>36</c:v>
                </c:pt>
                <c:pt idx="63">
                  <c:v>56</c:v>
                </c:pt>
                <c:pt idx="64">
                  <c:v>44</c:v>
                </c:pt>
                <c:pt idx="65">
                  <c:v>41</c:v>
                </c:pt>
                <c:pt idx="66">
                  <c:v>17</c:v>
                </c:pt>
                <c:pt idx="67">
                  <c:v>22</c:v>
                </c:pt>
                <c:pt idx="68">
                  <c:v>44</c:v>
                </c:pt>
                <c:pt idx="69">
                  <c:v>36</c:v>
                </c:pt>
                <c:pt idx="70">
                  <c:v>38</c:v>
                </c:pt>
                <c:pt idx="71">
                  <c:v>44</c:v>
                </c:pt>
                <c:pt idx="72">
                  <c:v>31</c:v>
                </c:pt>
                <c:pt idx="73">
                  <c:v>23</c:v>
                </c:pt>
                <c:pt idx="74">
                  <c:v>76</c:v>
                </c:pt>
                <c:pt idx="75">
                  <c:v>64</c:v>
                </c:pt>
                <c:pt idx="76">
                  <c:v>61</c:v>
                </c:pt>
                <c:pt idx="77">
                  <c:v>46</c:v>
                </c:pt>
                <c:pt idx="78">
                  <c:v>52</c:v>
                </c:pt>
                <c:pt idx="79">
                  <c:v>41</c:v>
                </c:pt>
                <c:pt idx="80">
                  <c:v>24</c:v>
                </c:pt>
                <c:pt idx="81">
                  <c:v>21</c:v>
                </c:pt>
                <c:pt idx="82">
                  <c:v>33</c:v>
                </c:pt>
                <c:pt idx="83">
                  <c:v>39</c:v>
                </c:pt>
                <c:pt idx="84">
                  <c:v>17</c:v>
                </c:pt>
                <c:pt idx="85">
                  <c:v>26</c:v>
                </c:pt>
                <c:pt idx="86">
                  <c:v>21</c:v>
                </c:pt>
                <c:pt idx="87">
                  <c:v>32</c:v>
                </c:pt>
                <c:pt idx="88">
                  <c:v>33</c:v>
                </c:pt>
                <c:pt idx="89">
                  <c:v>33</c:v>
                </c:pt>
                <c:pt idx="90">
                  <c:v>39</c:v>
                </c:pt>
                <c:pt idx="91">
                  <c:v>25</c:v>
                </c:pt>
                <c:pt idx="92">
                  <c:v>38</c:v>
                </c:pt>
                <c:pt idx="93">
                  <c:v>22</c:v>
                </c:pt>
                <c:pt idx="94">
                  <c:v>28</c:v>
                </c:pt>
                <c:pt idx="95">
                  <c:v>59</c:v>
                </c:pt>
                <c:pt idx="96">
                  <c:v>24</c:v>
                </c:pt>
                <c:pt idx="97">
                  <c:v>42</c:v>
                </c:pt>
                <c:pt idx="98">
                  <c:v>39</c:v>
                </c:pt>
                <c:pt idx="99">
                  <c:v>1213</c:v>
                </c:pt>
                <c:pt idx="100">
                  <c:v>3233</c:v>
                </c:pt>
                <c:pt idx="101">
                  <c:v>2516</c:v>
                </c:pt>
                <c:pt idx="102">
                  <c:v>1981</c:v>
                </c:pt>
                <c:pt idx="103">
                  <c:v>1741</c:v>
                </c:pt>
                <c:pt idx="104">
                  <c:v>1961</c:v>
                </c:pt>
                <c:pt idx="105">
                  <c:v>0</c:v>
                </c:pt>
              </c:numCache>
            </c:numRef>
          </c:val>
          <c:smooth val="0"/>
          <c:extLst>
            <c:ext xmlns:c16="http://schemas.microsoft.com/office/drawing/2014/chart" uri="{C3380CC4-5D6E-409C-BE32-E72D297353CC}">
              <c16:uniqueId val="{00000002-1146-4768-ABE2-47D6F5CF5076}"/>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Sheet1!$E$2:$E$107</c:f>
              <c:numCache>
                <c:formatCode>General</c:formatCode>
                <c:ptCount val="10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numCache>
            </c:numRef>
          </c:val>
          <c:smooth val="0"/>
          <c:extLst>
            <c:ext xmlns:c16="http://schemas.microsoft.com/office/drawing/2014/chart" uri="{C3380CC4-5D6E-409C-BE32-E72D297353CC}">
              <c16:uniqueId val="{00000003-1146-4768-ABE2-47D6F5CF5076}"/>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Sheet1!$F$2:$F$107</c:f>
              <c:numCache>
                <c:formatCode>General</c:formatCode>
                <c:ptCount val="106"/>
                <c:pt idx="0">
                  <c:v>37</c:v>
                </c:pt>
                <c:pt idx="1">
                  <c:v>47</c:v>
                </c:pt>
                <c:pt idx="2">
                  <c:v>88</c:v>
                </c:pt>
                <c:pt idx="3">
                  <c:v>18</c:v>
                </c:pt>
                <c:pt idx="4">
                  <c:v>22</c:v>
                </c:pt>
                <c:pt idx="5">
                  <c:v>15</c:v>
                </c:pt>
                <c:pt idx="6">
                  <c:v>20</c:v>
                </c:pt>
                <c:pt idx="7">
                  <c:v>16</c:v>
                </c:pt>
                <c:pt idx="8">
                  <c:v>38</c:v>
                </c:pt>
                <c:pt idx="9">
                  <c:v>35</c:v>
                </c:pt>
                <c:pt idx="10">
                  <c:v>20</c:v>
                </c:pt>
                <c:pt idx="11">
                  <c:v>38</c:v>
                </c:pt>
                <c:pt idx="12">
                  <c:v>65</c:v>
                </c:pt>
                <c:pt idx="13">
                  <c:v>45</c:v>
                </c:pt>
                <c:pt idx="14">
                  <c:v>34</c:v>
                </c:pt>
                <c:pt idx="15">
                  <c:v>18</c:v>
                </c:pt>
                <c:pt idx="16">
                  <c:v>19</c:v>
                </c:pt>
                <c:pt idx="17">
                  <c:v>24</c:v>
                </c:pt>
                <c:pt idx="18">
                  <c:v>28</c:v>
                </c:pt>
                <c:pt idx="19">
                  <c:v>11</c:v>
                </c:pt>
                <c:pt idx="20">
                  <c:v>22</c:v>
                </c:pt>
                <c:pt idx="21">
                  <c:v>17</c:v>
                </c:pt>
                <c:pt idx="22">
                  <c:v>27</c:v>
                </c:pt>
                <c:pt idx="23">
                  <c:v>9</c:v>
                </c:pt>
                <c:pt idx="24">
                  <c:v>26</c:v>
                </c:pt>
                <c:pt idx="25">
                  <c:v>10</c:v>
                </c:pt>
                <c:pt idx="26">
                  <c:v>20</c:v>
                </c:pt>
                <c:pt idx="27">
                  <c:v>7</c:v>
                </c:pt>
                <c:pt idx="28">
                  <c:v>7</c:v>
                </c:pt>
                <c:pt idx="29">
                  <c:v>26</c:v>
                </c:pt>
                <c:pt idx="30">
                  <c:v>16</c:v>
                </c:pt>
                <c:pt idx="31">
                  <c:v>6</c:v>
                </c:pt>
                <c:pt idx="32">
                  <c:v>14</c:v>
                </c:pt>
                <c:pt idx="33">
                  <c:v>15</c:v>
                </c:pt>
                <c:pt idx="34">
                  <c:v>22</c:v>
                </c:pt>
                <c:pt idx="35">
                  <c:v>10</c:v>
                </c:pt>
                <c:pt idx="36">
                  <c:v>18</c:v>
                </c:pt>
                <c:pt idx="37">
                  <c:v>11</c:v>
                </c:pt>
                <c:pt idx="38">
                  <c:v>3</c:v>
                </c:pt>
                <c:pt idx="39">
                  <c:v>7</c:v>
                </c:pt>
                <c:pt idx="40">
                  <c:v>11</c:v>
                </c:pt>
                <c:pt idx="41">
                  <c:v>13</c:v>
                </c:pt>
                <c:pt idx="42">
                  <c:v>10</c:v>
                </c:pt>
                <c:pt idx="43">
                  <c:v>13</c:v>
                </c:pt>
                <c:pt idx="44">
                  <c:v>4</c:v>
                </c:pt>
                <c:pt idx="45">
                  <c:v>14</c:v>
                </c:pt>
                <c:pt idx="46">
                  <c:v>38</c:v>
                </c:pt>
                <c:pt idx="47">
                  <c:v>22</c:v>
                </c:pt>
                <c:pt idx="48">
                  <c:v>25</c:v>
                </c:pt>
                <c:pt idx="49">
                  <c:v>14</c:v>
                </c:pt>
                <c:pt idx="50">
                  <c:v>28</c:v>
                </c:pt>
                <c:pt idx="51">
                  <c:v>10</c:v>
                </c:pt>
                <c:pt idx="52">
                  <c:v>2</c:v>
                </c:pt>
                <c:pt idx="53">
                  <c:v>12</c:v>
                </c:pt>
                <c:pt idx="54">
                  <c:v>7</c:v>
                </c:pt>
                <c:pt idx="55">
                  <c:v>3</c:v>
                </c:pt>
                <c:pt idx="56">
                  <c:v>8</c:v>
                </c:pt>
                <c:pt idx="57">
                  <c:v>17</c:v>
                </c:pt>
                <c:pt idx="58">
                  <c:v>10</c:v>
                </c:pt>
                <c:pt idx="59">
                  <c:v>23</c:v>
                </c:pt>
                <c:pt idx="60">
                  <c:v>13</c:v>
                </c:pt>
                <c:pt idx="61">
                  <c:v>16</c:v>
                </c:pt>
                <c:pt idx="62">
                  <c:v>10</c:v>
                </c:pt>
                <c:pt idx="63">
                  <c:v>17</c:v>
                </c:pt>
                <c:pt idx="64">
                  <c:v>5</c:v>
                </c:pt>
                <c:pt idx="65">
                  <c:v>9</c:v>
                </c:pt>
                <c:pt idx="66">
                  <c:v>11</c:v>
                </c:pt>
                <c:pt idx="67">
                  <c:v>18</c:v>
                </c:pt>
                <c:pt idx="68">
                  <c:v>33</c:v>
                </c:pt>
                <c:pt idx="69">
                  <c:v>12</c:v>
                </c:pt>
                <c:pt idx="70">
                  <c:v>7</c:v>
                </c:pt>
                <c:pt idx="71">
                  <c:v>4</c:v>
                </c:pt>
                <c:pt idx="72">
                  <c:v>9</c:v>
                </c:pt>
                <c:pt idx="73">
                  <c:v>10</c:v>
                </c:pt>
                <c:pt idx="74">
                  <c:v>11</c:v>
                </c:pt>
                <c:pt idx="75">
                  <c:v>13</c:v>
                </c:pt>
                <c:pt idx="76">
                  <c:v>5</c:v>
                </c:pt>
                <c:pt idx="77">
                  <c:v>995</c:v>
                </c:pt>
                <c:pt idx="78">
                  <c:v>481</c:v>
                </c:pt>
                <c:pt idx="79">
                  <c:v>174</c:v>
                </c:pt>
                <c:pt idx="80">
                  <c:v>109</c:v>
                </c:pt>
                <c:pt idx="81">
                  <c:v>19</c:v>
                </c:pt>
                <c:pt idx="82">
                  <c:v>17</c:v>
                </c:pt>
                <c:pt idx="83">
                  <c:v>11</c:v>
                </c:pt>
                <c:pt idx="84">
                  <c:v>20</c:v>
                </c:pt>
                <c:pt idx="85">
                  <c:v>10</c:v>
                </c:pt>
                <c:pt idx="86">
                  <c:v>6</c:v>
                </c:pt>
                <c:pt idx="87">
                  <c:v>11</c:v>
                </c:pt>
                <c:pt idx="88">
                  <c:v>12</c:v>
                </c:pt>
                <c:pt idx="89">
                  <c:v>21</c:v>
                </c:pt>
                <c:pt idx="90">
                  <c:v>14</c:v>
                </c:pt>
                <c:pt idx="91">
                  <c:v>11</c:v>
                </c:pt>
                <c:pt idx="92">
                  <c:v>6</c:v>
                </c:pt>
                <c:pt idx="93">
                  <c:v>6</c:v>
                </c:pt>
                <c:pt idx="94">
                  <c:v>14</c:v>
                </c:pt>
                <c:pt idx="95">
                  <c:v>19</c:v>
                </c:pt>
                <c:pt idx="96">
                  <c:v>19</c:v>
                </c:pt>
                <c:pt idx="97">
                  <c:v>12</c:v>
                </c:pt>
                <c:pt idx="98">
                  <c:v>5</c:v>
                </c:pt>
                <c:pt idx="99">
                  <c:v>5</c:v>
                </c:pt>
                <c:pt idx="100">
                  <c:v>20</c:v>
                </c:pt>
                <c:pt idx="101">
                  <c:v>6</c:v>
                </c:pt>
                <c:pt idx="102">
                  <c:v>11</c:v>
                </c:pt>
                <c:pt idx="103">
                  <c:v>15</c:v>
                </c:pt>
                <c:pt idx="104">
                  <c:v>5</c:v>
                </c:pt>
                <c:pt idx="105">
                  <c:v>0</c:v>
                </c:pt>
              </c:numCache>
            </c:numRef>
          </c:val>
          <c:smooth val="0"/>
          <c:extLst>
            <c:ext xmlns:c16="http://schemas.microsoft.com/office/drawing/2014/chart" uri="{C3380CC4-5D6E-409C-BE32-E72D297353CC}">
              <c16:uniqueId val="{00000004-1146-4768-ABE2-47D6F5CF5076}"/>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Sheet1!$G$2:$G$107</c:f>
              <c:numCache>
                <c:formatCode>General</c:formatCode>
                <c:ptCount val="106"/>
                <c:pt idx="0">
                  <c:v>3</c:v>
                </c:pt>
                <c:pt idx="1">
                  <c:v>3</c:v>
                </c:pt>
                <c:pt idx="2">
                  <c:v>4</c:v>
                </c:pt>
                <c:pt idx="3">
                  <c:v>1</c:v>
                </c:pt>
                <c:pt idx="4">
                  <c:v>2</c:v>
                </c:pt>
                <c:pt idx="5">
                  <c:v>800</c:v>
                </c:pt>
                <c:pt idx="6">
                  <c:v>108</c:v>
                </c:pt>
                <c:pt idx="7">
                  <c:v>40</c:v>
                </c:pt>
                <c:pt idx="8">
                  <c:v>33</c:v>
                </c:pt>
                <c:pt idx="9">
                  <c:v>11</c:v>
                </c:pt>
                <c:pt idx="10">
                  <c:v>11</c:v>
                </c:pt>
                <c:pt idx="11">
                  <c:v>30</c:v>
                </c:pt>
                <c:pt idx="12">
                  <c:v>2290</c:v>
                </c:pt>
                <c:pt idx="13">
                  <c:v>1147</c:v>
                </c:pt>
                <c:pt idx="14">
                  <c:v>166</c:v>
                </c:pt>
                <c:pt idx="15">
                  <c:v>115</c:v>
                </c:pt>
                <c:pt idx="16">
                  <c:v>63</c:v>
                </c:pt>
                <c:pt idx="17">
                  <c:v>41</c:v>
                </c:pt>
                <c:pt idx="18">
                  <c:v>37</c:v>
                </c:pt>
                <c:pt idx="19">
                  <c:v>4119</c:v>
                </c:pt>
                <c:pt idx="20">
                  <c:v>6509</c:v>
                </c:pt>
                <c:pt idx="21">
                  <c:v>5402</c:v>
                </c:pt>
                <c:pt idx="22">
                  <c:v>1436</c:v>
                </c:pt>
                <c:pt idx="23">
                  <c:v>116</c:v>
                </c:pt>
                <c:pt idx="24">
                  <c:v>62</c:v>
                </c:pt>
                <c:pt idx="25">
                  <c:v>44</c:v>
                </c:pt>
                <c:pt idx="26">
                  <c:v>18</c:v>
                </c:pt>
                <c:pt idx="27">
                  <c:v>22</c:v>
                </c:pt>
                <c:pt idx="28">
                  <c:v>9</c:v>
                </c:pt>
                <c:pt idx="29">
                  <c:v>23</c:v>
                </c:pt>
                <c:pt idx="30">
                  <c:v>15</c:v>
                </c:pt>
                <c:pt idx="31">
                  <c:v>18</c:v>
                </c:pt>
                <c:pt idx="32">
                  <c:v>17</c:v>
                </c:pt>
                <c:pt idx="33">
                  <c:v>6</c:v>
                </c:pt>
                <c:pt idx="34">
                  <c:v>2121</c:v>
                </c:pt>
                <c:pt idx="35">
                  <c:v>2632</c:v>
                </c:pt>
                <c:pt idx="36">
                  <c:v>1109</c:v>
                </c:pt>
                <c:pt idx="37">
                  <c:v>46</c:v>
                </c:pt>
                <c:pt idx="38">
                  <c:v>23</c:v>
                </c:pt>
                <c:pt idx="39">
                  <c:v>22</c:v>
                </c:pt>
                <c:pt idx="40">
                  <c:v>15</c:v>
                </c:pt>
                <c:pt idx="41">
                  <c:v>2057</c:v>
                </c:pt>
                <c:pt idx="42">
                  <c:v>3334</c:v>
                </c:pt>
                <c:pt idx="43">
                  <c:v>2656</c:v>
                </c:pt>
                <c:pt idx="44">
                  <c:v>1980</c:v>
                </c:pt>
                <c:pt idx="45">
                  <c:v>754</c:v>
                </c:pt>
                <c:pt idx="46">
                  <c:v>21</c:v>
                </c:pt>
                <c:pt idx="47">
                  <c:v>24</c:v>
                </c:pt>
                <c:pt idx="48">
                  <c:v>1371</c:v>
                </c:pt>
                <c:pt idx="49">
                  <c:v>1447</c:v>
                </c:pt>
                <c:pt idx="50">
                  <c:v>174</c:v>
                </c:pt>
                <c:pt idx="51">
                  <c:v>20</c:v>
                </c:pt>
                <c:pt idx="52">
                  <c:v>37</c:v>
                </c:pt>
                <c:pt idx="53">
                  <c:v>30</c:v>
                </c:pt>
                <c:pt idx="54">
                  <c:v>22</c:v>
                </c:pt>
                <c:pt idx="55">
                  <c:v>17</c:v>
                </c:pt>
                <c:pt idx="56">
                  <c:v>50</c:v>
                </c:pt>
                <c:pt idx="57">
                  <c:v>26</c:v>
                </c:pt>
                <c:pt idx="58">
                  <c:v>33</c:v>
                </c:pt>
                <c:pt idx="59">
                  <c:v>3488</c:v>
                </c:pt>
                <c:pt idx="60">
                  <c:v>1199</c:v>
                </c:pt>
                <c:pt idx="61">
                  <c:v>114</c:v>
                </c:pt>
                <c:pt idx="62">
                  <c:v>57</c:v>
                </c:pt>
                <c:pt idx="63">
                  <c:v>48</c:v>
                </c:pt>
                <c:pt idx="64">
                  <c:v>22</c:v>
                </c:pt>
                <c:pt idx="65">
                  <c:v>628</c:v>
                </c:pt>
                <c:pt idx="66">
                  <c:v>804</c:v>
                </c:pt>
                <c:pt idx="67">
                  <c:v>117</c:v>
                </c:pt>
                <c:pt idx="68">
                  <c:v>2249</c:v>
                </c:pt>
                <c:pt idx="69">
                  <c:v>1785</c:v>
                </c:pt>
                <c:pt idx="70">
                  <c:v>70</c:v>
                </c:pt>
                <c:pt idx="71">
                  <c:v>48</c:v>
                </c:pt>
                <c:pt idx="72">
                  <c:v>40</c:v>
                </c:pt>
                <c:pt idx="73">
                  <c:v>30</c:v>
                </c:pt>
                <c:pt idx="74">
                  <c:v>22</c:v>
                </c:pt>
                <c:pt idx="75">
                  <c:v>35</c:v>
                </c:pt>
                <c:pt idx="76">
                  <c:v>45</c:v>
                </c:pt>
                <c:pt idx="77">
                  <c:v>51</c:v>
                </c:pt>
                <c:pt idx="78">
                  <c:v>36</c:v>
                </c:pt>
                <c:pt idx="79">
                  <c:v>64</c:v>
                </c:pt>
                <c:pt idx="80">
                  <c:v>25</c:v>
                </c:pt>
                <c:pt idx="81">
                  <c:v>36</c:v>
                </c:pt>
                <c:pt idx="82">
                  <c:v>1564</c:v>
                </c:pt>
                <c:pt idx="83">
                  <c:v>2012</c:v>
                </c:pt>
                <c:pt idx="84">
                  <c:v>1690</c:v>
                </c:pt>
                <c:pt idx="85">
                  <c:v>1806</c:v>
                </c:pt>
                <c:pt idx="86">
                  <c:v>432</c:v>
                </c:pt>
                <c:pt idx="87">
                  <c:v>168</c:v>
                </c:pt>
                <c:pt idx="88">
                  <c:v>1855</c:v>
                </c:pt>
                <c:pt idx="89">
                  <c:v>1816</c:v>
                </c:pt>
                <c:pt idx="90">
                  <c:v>239</c:v>
                </c:pt>
                <c:pt idx="91">
                  <c:v>80</c:v>
                </c:pt>
                <c:pt idx="92">
                  <c:v>721</c:v>
                </c:pt>
                <c:pt idx="93">
                  <c:v>66</c:v>
                </c:pt>
                <c:pt idx="94">
                  <c:v>2424</c:v>
                </c:pt>
                <c:pt idx="95">
                  <c:v>285</c:v>
                </c:pt>
                <c:pt idx="96">
                  <c:v>194</c:v>
                </c:pt>
                <c:pt idx="97">
                  <c:v>96</c:v>
                </c:pt>
                <c:pt idx="98">
                  <c:v>143</c:v>
                </c:pt>
                <c:pt idx="99">
                  <c:v>99</c:v>
                </c:pt>
                <c:pt idx="100">
                  <c:v>88</c:v>
                </c:pt>
                <c:pt idx="101">
                  <c:v>118</c:v>
                </c:pt>
                <c:pt idx="102">
                  <c:v>1170</c:v>
                </c:pt>
                <c:pt idx="103">
                  <c:v>1345</c:v>
                </c:pt>
                <c:pt idx="104">
                  <c:v>245</c:v>
                </c:pt>
                <c:pt idx="105">
                  <c:v>0</c:v>
                </c:pt>
              </c:numCache>
            </c:numRef>
          </c:val>
          <c:smooth val="0"/>
          <c:extLst>
            <c:ext xmlns:c16="http://schemas.microsoft.com/office/drawing/2014/chart" uri="{C3380CC4-5D6E-409C-BE32-E72D297353CC}">
              <c16:uniqueId val="{00000005-1146-4768-ABE2-47D6F5CF5076}"/>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Sheet1!$H$2:$H$107</c:f>
              <c:numCache>
                <c:formatCode>General</c:formatCode>
                <c:ptCount val="106"/>
                <c:pt idx="0">
                  <c:v>19509</c:v>
                </c:pt>
                <c:pt idx="1">
                  <c:v>1740</c:v>
                </c:pt>
                <c:pt idx="2">
                  <c:v>89</c:v>
                </c:pt>
                <c:pt idx="3">
                  <c:v>61</c:v>
                </c:pt>
                <c:pt idx="4">
                  <c:v>294</c:v>
                </c:pt>
                <c:pt idx="5">
                  <c:v>147</c:v>
                </c:pt>
                <c:pt idx="6">
                  <c:v>496</c:v>
                </c:pt>
                <c:pt idx="7">
                  <c:v>377</c:v>
                </c:pt>
                <c:pt idx="8">
                  <c:v>53</c:v>
                </c:pt>
                <c:pt idx="9">
                  <c:v>42</c:v>
                </c:pt>
                <c:pt idx="10">
                  <c:v>25</c:v>
                </c:pt>
                <c:pt idx="11">
                  <c:v>25971</c:v>
                </c:pt>
                <c:pt idx="12">
                  <c:v>29260</c:v>
                </c:pt>
                <c:pt idx="13">
                  <c:v>26111</c:v>
                </c:pt>
                <c:pt idx="14">
                  <c:v>5034</c:v>
                </c:pt>
                <c:pt idx="15">
                  <c:v>200</c:v>
                </c:pt>
                <c:pt idx="16">
                  <c:v>179</c:v>
                </c:pt>
                <c:pt idx="17">
                  <c:v>80</c:v>
                </c:pt>
                <c:pt idx="18">
                  <c:v>35</c:v>
                </c:pt>
                <c:pt idx="19">
                  <c:v>61695</c:v>
                </c:pt>
                <c:pt idx="20">
                  <c:v>55628</c:v>
                </c:pt>
                <c:pt idx="21">
                  <c:v>39807</c:v>
                </c:pt>
                <c:pt idx="22">
                  <c:v>26767</c:v>
                </c:pt>
                <c:pt idx="23">
                  <c:v>31697</c:v>
                </c:pt>
                <c:pt idx="24">
                  <c:v>4196</c:v>
                </c:pt>
                <c:pt idx="25">
                  <c:v>115</c:v>
                </c:pt>
                <c:pt idx="26">
                  <c:v>200</c:v>
                </c:pt>
                <c:pt idx="27">
                  <c:v>98</c:v>
                </c:pt>
                <c:pt idx="28">
                  <c:v>48</c:v>
                </c:pt>
                <c:pt idx="29">
                  <c:v>148</c:v>
                </c:pt>
                <c:pt idx="30">
                  <c:v>63</c:v>
                </c:pt>
                <c:pt idx="31">
                  <c:v>34</c:v>
                </c:pt>
                <c:pt idx="32">
                  <c:v>94</c:v>
                </c:pt>
                <c:pt idx="33">
                  <c:v>104</c:v>
                </c:pt>
                <c:pt idx="34">
                  <c:v>27</c:v>
                </c:pt>
                <c:pt idx="35">
                  <c:v>24</c:v>
                </c:pt>
                <c:pt idx="36">
                  <c:v>24</c:v>
                </c:pt>
                <c:pt idx="37">
                  <c:v>29</c:v>
                </c:pt>
                <c:pt idx="38">
                  <c:v>31</c:v>
                </c:pt>
                <c:pt idx="39">
                  <c:v>119</c:v>
                </c:pt>
                <c:pt idx="40">
                  <c:v>115</c:v>
                </c:pt>
                <c:pt idx="41">
                  <c:v>200</c:v>
                </c:pt>
                <c:pt idx="42">
                  <c:v>178</c:v>
                </c:pt>
                <c:pt idx="43">
                  <c:v>80</c:v>
                </c:pt>
                <c:pt idx="44">
                  <c:v>38</c:v>
                </c:pt>
                <c:pt idx="45">
                  <c:v>18</c:v>
                </c:pt>
                <c:pt idx="46">
                  <c:v>145</c:v>
                </c:pt>
                <c:pt idx="47">
                  <c:v>40</c:v>
                </c:pt>
                <c:pt idx="48">
                  <c:v>15</c:v>
                </c:pt>
                <c:pt idx="49">
                  <c:v>19</c:v>
                </c:pt>
                <c:pt idx="50">
                  <c:v>22</c:v>
                </c:pt>
                <c:pt idx="51">
                  <c:v>17</c:v>
                </c:pt>
                <c:pt idx="52">
                  <c:v>15</c:v>
                </c:pt>
                <c:pt idx="53">
                  <c:v>14</c:v>
                </c:pt>
                <c:pt idx="54">
                  <c:v>13</c:v>
                </c:pt>
                <c:pt idx="55">
                  <c:v>6830</c:v>
                </c:pt>
                <c:pt idx="56">
                  <c:v>13092</c:v>
                </c:pt>
                <c:pt idx="57">
                  <c:v>3531</c:v>
                </c:pt>
                <c:pt idx="58">
                  <c:v>133</c:v>
                </c:pt>
                <c:pt idx="59">
                  <c:v>105</c:v>
                </c:pt>
                <c:pt idx="60">
                  <c:v>19</c:v>
                </c:pt>
                <c:pt idx="61">
                  <c:v>15</c:v>
                </c:pt>
                <c:pt idx="62">
                  <c:v>18</c:v>
                </c:pt>
                <c:pt idx="63">
                  <c:v>25</c:v>
                </c:pt>
                <c:pt idx="64">
                  <c:v>71</c:v>
                </c:pt>
                <c:pt idx="65">
                  <c:v>115</c:v>
                </c:pt>
                <c:pt idx="66">
                  <c:v>33</c:v>
                </c:pt>
                <c:pt idx="67">
                  <c:v>305</c:v>
                </c:pt>
                <c:pt idx="68">
                  <c:v>27604</c:v>
                </c:pt>
                <c:pt idx="69">
                  <c:v>23161</c:v>
                </c:pt>
                <c:pt idx="70">
                  <c:v>330</c:v>
                </c:pt>
                <c:pt idx="71">
                  <c:v>13589</c:v>
                </c:pt>
                <c:pt idx="72">
                  <c:v>15393</c:v>
                </c:pt>
                <c:pt idx="73">
                  <c:v>15589</c:v>
                </c:pt>
                <c:pt idx="74">
                  <c:v>14353</c:v>
                </c:pt>
                <c:pt idx="75">
                  <c:v>2896</c:v>
                </c:pt>
                <c:pt idx="76">
                  <c:v>49</c:v>
                </c:pt>
                <c:pt idx="77">
                  <c:v>9055</c:v>
                </c:pt>
                <c:pt idx="78">
                  <c:v>19234</c:v>
                </c:pt>
                <c:pt idx="79">
                  <c:v>11830</c:v>
                </c:pt>
                <c:pt idx="80">
                  <c:v>7815</c:v>
                </c:pt>
                <c:pt idx="81">
                  <c:v>18843</c:v>
                </c:pt>
                <c:pt idx="82">
                  <c:v>23777</c:v>
                </c:pt>
                <c:pt idx="83">
                  <c:v>10311</c:v>
                </c:pt>
                <c:pt idx="84">
                  <c:v>963</c:v>
                </c:pt>
                <c:pt idx="85">
                  <c:v>48</c:v>
                </c:pt>
                <c:pt idx="86">
                  <c:v>44</c:v>
                </c:pt>
                <c:pt idx="87">
                  <c:v>31</c:v>
                </c:pt>
                <c:pt idx="88">
                  <c:v>13265</c:v>
                </c:pt>
                <c:pt idx="89">
                  <c:v>17202</c:v>
                </c:pt>
                <c:pt idx="90">
                  <c:v>3428</c:v>
                </c:pt>
                <c:pt idx="91">
                  <c:v>89</c:v>
                </c:pt>
                <c:pt idx="92">
                  <c:v>61</c:v>
                </c:pt>
                <c:pt idx="93">
                  <c:v>61</c:v>
                </c:pt>
                <c:pt idx="94">
                  <c:v>28</c:v>
                </c:pt>
                <c:pt idx="95">
                  <c:v>36</c:v>
                </c:pt>
                <c:pt idx="96">
                  <c:v>29</c:v>
                </c:pt>
                <c:pt idx="97">
                  <c:v>6</c:v>
                </c:pt>
                <c:pt idx="98">
                  <c:v>15</c:v>
                </c:pt>
                <c:pt idx="99">
                  <c:v>26721</c:v>
                </c:pt>
                <c:pt idx="100">
                  <c:v>29543</c:v>
                </c:pt>
                <c:pt idx="101">
                  <c:v>30149</c:v>
                </c:pt>
                <c:pt idx="102">
                  <c:v>24325</c:v>
                </c:pt>
                <c:pt idx="103">
                  <c:v>29958</c:v>
                </c:pt>
                <c:pt idx="104">
                  <c:v>24691</c:v>
                </c:pt>
                <c:pt idx="105">
                  <c:v>0</c:v>
                </c:pt>
              </c:numCache>
            </c:numRef>
          </c:val>
          <c:smooth val="0"/>
          <c:extLst>
            <c:ext xmlns:c16="http://schemas.microsoft.com/office/drawing/2014/chart" uri="{C3380CC4-5D6E-409C-BE32-E72D297353CC}">
              <c16:uniqueId val="{00000006-1146-4768-ABE2-47D6F5CF5076}"/>
            </c:ext>
          </c:extLst>
        </c:ser>
        <c:dLbls>
          <c:showLegendKey val="0"/>
          <c:showVal val="0"/>
          <c:showCatName val="0"/>
          <c:showSerName val="0"/>
          <c:showPercent val="0"/>
          <c:showBubbleSize val="0"/>
        </c:dLbls>
        <c:smooth val="0"/>
        <c:axId val="973418448"/>
        <c:axId val="973418120"/>
      </c:lineChart>
      <c:dateAx>
        <c:axId val="973418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418120"/>
        <c:crosses val="autoZero"/>
        <c:auto val="1"/>
        <c:lblOffset val="100"/>
        <c:baseTimeUnit val="days"/>
      </c:dateAx>
      <c:valAx>
        <c:axId val="97341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341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09BDD-E3D5-41EC-9601-EBA63B1F6533}"/>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0C760DFB-CF1A-4A8E-B36C-5FBB313CD57C}"/>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184439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EB99E-5E80-498A-BAAA-0A0984B0DD99}"/>
              </a:ext>
            </a:extLst>
          </p:cNvPr>
          <p:cNvSpPr>
            <a:spLocks noGrp="1"/>
          </p:cNvSpPr>
          <p:nvPr>
            <p:ph type="title"/>
          </p:nvPr>
        </p:nvSpPr>
        <p:spPr/>
        <p:txBody>
          <a:bodyPr/>
          <a:lstStyle/>
          <a:p>
            <a:r>
              <a:rPr lang="en-US"/>
              <a:t>Facebook Key Metrics Table | All PT Channels - 1 of 8</a:t>
            </a:r>
          </a:p>
        </p:txBody>
      </p:sp>
      <p:graphicFrame>
        <p:nvGraphicFramePr>
          <p:cNvPr id="5" name="Table Placeholder 4">
            <a:extLst>
              <a:ext uri="{FF2B5EF4-FFF2-40B4-BE49-F238E27FC236}">
                <a16:creationId xmlns:a16="http://schemas.microsoft.com/office/drawing/2014/main" id="{56E56770-7327-469B-A573-6813495595A9}"/>
              </a:ext>
            </a:extLst>
          </p:cNvPr>
          <p:cNvGraphicFramePr>
            <a:graphicFrameLocks noGrp="1"/>
          </p:cNvGraphicFramePr>
          <p:nvPr>
            <p:ph type="tbl" sz="quarter" idx="13"/>
            <p:extLst>
              <p:ext uri="{D42A27DB-BD31-4B8C-83A1-F6EECF244321}">
                <p14:modId xmlns:p14="http://schemas.microsoft.com/office/powerpoint/2010/main" val="1903380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569056537"/>
                    </a:ext>
                  </a:extLst>
                </a:gridCol>
                <a:gridCol w="263347">
                  <a:extLst>
                    <a:ext uri="{9D8B030D-6E8A-4147-A177-3AD203B41FA5}">
                      <a16:colId xmlns:a16="http://schemas.microsoft.com/office/drawing/2014/main" val="3892849799"/>
                    </a:ext>
                  </a:extLst>
                </a:gridCol>
                <a:gridCol w="263347">
                  <a:extLst>
                    <a:ext uri="{9D8B030D-6E8A-4147-A177-3AD203B41FA5}">
                      <a16:colId xmlns:a16="http://schemas.microsoft.com/office/drawing/2014/main" val="1273995704"/>
                    </a:ext>
                  </a:extLst>
                </a:gridCol>
                <a:gridCol w="263347">
                  <a:extLst>
                    <a:ext uri="{9D8B030D-6E8A-4147-A177-3AD203B41FA5}">
                      <a16:colId xmlns:a16="http://schemas.microsoft.com/office/drawing/2014/main" val="1965950315"/>
                    </a:ext>
                  </a:extLst>
                </a:gridCol>
                <a:gridCol w="263347">
                  <a:extLst>
                    <a:ext uri="{9D8B030D-6E8A-4147-A177-3AD203B41FA5}">
                      <a16:colId xmlns:a16="http://schemas.microsoft.com/office/drawing/2014/main" val="2560527337"/>
                    </a:ext>
                  </a:extLst>
                </a:gridCol>
                <a:gridCol w="263347">
                  <a:extLst>
                    <a:ext uri="{9D8B030D-6E8A-4147-A177-3AD203B41FA5}">
                      <a16:colId xmlns:a16="http://schemas.microsoft.com/office/drawing/2014/main" val="2046174913"/>
                    </a:ext>
                  </a:extLst>
                </a:gridCol>
                <a:gridCol w="263347">
                  <a:extLst>
                    <a:ext uri="{9D8B030D-6E8A-4147-A177-3AD203B41FA5}">
                      <a16:colId xmlns:a16="http://schemas.microsoft.com/office/drawing/2014/main" val="2046342957"/>
                    </a:ext>
                  </a:extLst>
                </a:gridCol>
                <a:gridCol w="263347">
                  <a:extLst>
                    <a:ext uri="{9D8B030D-6E8A-4147-A177-3AD203B41FA5}">
                      <a16:colId xmlns:a16="http://schemas.microsoft.com/office/drawing/2014/main" val="3699976544"/>
                    </a:ext>
                  </a:extLst>
                </a:gridCol>
                <a:gridCol w="263347">
                  <a:extLst>
                    <a:ext uri="{9D8B030D-6E8A-4147-A177-3AD203B41FA5}">
                      <a16:colId xmlns:a16="http://schemas.microsoft.com/office/drawing/2014/main" val="1973998775"/>
                    </a:ext>
                  </a:extLst>
                </a:gridCol>
                <a:gridCol w="263347">
                  <a:extLst>
                    <a:ext uri="{9D8B030D-6E8A-4147-A177-3AD203B41FA5}">
                      <a16:colId xmlns:a16="http://schemas.microsoft.com/office/drawing/2014/main" val="2043171900"/>
                    </a:ext>
                  </a:extLst>
                </a:gridCol>
                <a:gridCol w="263347">
                  <a:extLst>
                    <a:ext uri="{9D8B030D-6E8A-4147-A177-3AD203B41FA5}">
                      <a16:colId xmlns:a16="http://schemas.microsoft.com/office/drawing/2014/main" val="3614484732"/>
                    </a:ext>
                  </a:extLst>
                </a:gridCol>
                <a:gridCol w="263347">
                  <a:extLst>
                    <a:ext uri="{9D8B030D-6E8A-4147-A177-3AD203B41FA5}">
                      <a16:colId xmlns:a16="http://schemas.microsoft.com/office/drawing/2014/main" val="1208231301"/>
                    </a:ext>
                  </a:extLst>
                </a:gridCol>
                <a:gridCol w="263347">
                  <a:extLst>
                    <a:ext uri="{9D8B030D-6E8A-4147-A177-3AD203B41FA5}">
                      <a16:colId xmlns:a16="http://schemas.microsoft.com/office/drawing/2014/main" val="2245097204"/>
                    </a:ext>
                  </a:extLst>
                </a:gridCol>
                <a:gridCol w="263347">
                  <a:extLst>
                    <a:ext uri="{9D8B030D-6E8A-4147-A177-3AD203B41FA5}">
                      <a16:colId xmlns:a16="http://schemas.microsoft.com/office/drawing/2014/main" val="300434353"/>
                    </a:ext>
                  </a:extLst>
                </a:gridCol>
                <a:gridCol w="263347">
                  <a:extLst>
                    <a:ext uri="{9D8B030D-6E8A-4147-A177-3AD203B41FA5}">
                      <a16:colId xmlns:a16="http://schemas.microsoft.com/office/drawing/2014/main" val="2879374918"/>
                    </a:ext>
                  </a:extLst>
                </a:gridCol>
                <a:gridCol w="263347">
                  <a:extLst>
                    <a:ext uri="{9D8B030D-6E8A-4147-A177-3AD203B41FA5}">
                      <a16:colId xmlns:a16="http://schemas.microsoft.com/office/drawing/2014/main" val="943855161"/>
                    </a:ext>
                  </a:extLst>
                </a:gridCol>
                <a:gridCol w="263347">
                  <a:extLst>
                    <a:ext uri="{9D8B030D-6E8A-4147-A177-3AD203B41FA5}">
                      <a16:colId xmlns:a16="http://schemas.microsoft.com/office/drawing/2014/main" val="3589043936"/>
                    </a:ext>
                  </a:extLst>
                </a:gridCol>
                <a:gridCol w="263347">
                  <a:extLst>
                    <a:ext uri="{9D8B030D-6E8A-4147-A177-3AD203B41FA5}">
                      <a16:colId xmlns:a16="http://schemas.microsoft.com/office/drawing/2014/main" val="2915715160"/>
                    </a:ext>
                  </a:extLst>
                </a:gridCol>
                <a:gridCol w="263347">
                  <a:extLst>
                    <a:ext uri="{9D8B030D-6E8A-4147-A177-3AD203B41FA5}">
                      <a16:colId xmlns:a16="http://schemas.microsoft.com/office/drawing/2014/main" val="1110879416"/>
                    </a:ext>
                  </a:extLst>
                </a:gridCol>
                <a:gridCol w="263347">
                  <a:extLst>
                    <a:ext uri="{9D8B030D-6E8A-4147-A177-3AD203B41FA5}">
                      <a16:colId xmlns:a16="http://schemas.microsoft.com/office/drawing/2014/main" val="3556214496"/>
                    </a:ext>
                  </a:extLst>
                </a:gridCol>
                <a:gridCol w="263347">
                  <a:extLst>
                    <a:ext uri="{9D8B030D-6E8A-4147-A177-3AD203B41FA5}">
                      <a16:colId xmlns:a16="http://schemas.microsoft.com/office/drawing/2014/main" val="3182389677"/>
                    </a:ext>
                  </a:extLst>
                </a:gridCol>
                <a:gridCol w="263347">
                  <a:extLst>
                    <a:ext uri="{9D8B030D-6E8A-4147-A177-3AD203B41FA5}">
                      <a16:colId xmlns:a16="http://schemas.microsoft.com/office/drawing/2014/main" val="1809109051"/>
                    </a:ext>
                  </a:extLst>
                </a:gridCol>
                <a:gridCol w="263347">
                  <a:extLst>
                    <a:ext uri="{9D8B030D-6E8A-4147-A177-3AD203B41FA5}">
                      <a16:colId xmlns:a16="http://schemas.microsoft.com/office/drawing/2014/main" val="3310029614"/>
                    </a:ext>
                  </a:extLst>
                </a:gridCol>
                <a:gridCol w="263347">
                  <a:extLst>
                    <a:ext uri="{9D8B030D-6E8A-4147-A177-3AD203B41FA5}">
                      <a16:colId xmlns:a16="http://schemas.microsoft.com/office/drawing/2014/main" val="2440560815"/>
                    </a:ext>
                  </a:extLst>
                </a:gridCol>
                <a:gridCol w="263347">
                  <a:extLst>
                    <a:ext uri="{9D8B030D-6E8A-4147-A177-3AD203B41FA5}">
                      <a16:colId xmlns:a16="http://schemas.microsoft.com/office/drawing/2014/main" val="759038503"/>
                    </a:ext>
                  </a:extLst>
                </a:gridCol>
                <a:gridCol w="263347">
                  <a:extLst>
                    <a:ext uri="{9D8B030D-6E8A-4147-A177-3AD203B41FA5}">
                      <a16:colId xmlns:a16="http://schemas.microsoft.com/office/drawing/2014/main" val="4230964139"/>
                    </a:ext>
                  </a:extLst>
                </a:gridCol>
                <a:gridCol w="263347">
                  <a:extLst>
                    <a:ext uri="{9D8B030D-6E8A-4147-A177-3AD203B41FA5}">
                      <a16:colId xmlns:a16="http://schemas.microsoft.com/office/drawing/2014/main" val="47948030"/>
                    </a:ext>
                  </a:extLst>
                </a:gridCol>
                <a:gridCol w="263347">
                  <a:extLst>
                    <a:ext uri="{9D8B030D-6E8A-4147-A177-3AD203B41FA5}">
                      <a16:colId xmlns:a16="http://schemas.microsoft.com/office/drawing/2014/main" val="2563470905"/>
                    </a:ext>
                  </a:extLst>
                </a:gridCol>
                <a:gridCol w="263347">
                  <a:extLst>
                    <a:ext uri="{9D8B030D-6E8A-4147-A177-3AD203B41FA5}">
                      <a16:colId xmlns:a16="http://schemas.microsoft.com/office/drawing/2014/main" val="3253985952"/>
                    </a:ext>
                  </a:extLst>
                </a:gridCol>
                <a:gridCol w="263347">
                  <a:extLst>
                    <a:ext uri="{9D8B030D-6E8A-4147-A177-3AD203B41FA5}">
                      <a16:colId xmlns:a16="http://schemas.microsoft.com/office/drawing/2014/main" val="138101661"/>
                    </a:ext>
                  </a:extLst>
                </a:gridCol>
                <a:gridCol w="263347">
                  <a:extLst>
                    <a:ext uri="{9D8B030D-6E8A-4147-A177-3AD203B41FA5}">
                      <a16:colId xmlns:a16="http://schemas.microsoft.com/office/drawing/2014/main" val="767115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025713959"/>
                  </a:ext>
                </a:extLst>
              </a:tr>
            </a:tbl>
          </a:graphicData>
        </a:graphic>
      </p:graphicFrame>
      <p:sp>
        <p:nvSpPr>
          <p:cNvPr id="4" name="Text Placeholder 3">
            <a:extLst>
              <a:ext uri="{FF2B5EF4-FFF2-40B4-BE49-F238E27FC236}">
                <a16:creationId xmlns:a16="http://schemas.microsoft.com/office/drawing/2014/main" id="{98426774-E01A-4083-AADE-45DA7E31B6B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45865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BE1BE-245D-4BCD-93C2-B3EE7AA6FF2C}"/>
              </a:ext>
            </a:extLst>
          </p:cNvPr>
          <p:cNvSpPr>
            <a:spLocks noGrp="1"/>
          </p:cNvSpPr>
          <p:nvPr>
            <p:ph type="title"/>
          </p:nvPr>
        </p:nvSpPr>
        <p:spPr/>
        <p:txBody>
          <a:bodyPr/>
          <a:lstStyle/>
          <a:p>
            <a:r>
              <a:rPr lang="en-US"/>
              <a:t>Facebook Key Metrics Table | All PT Channels - 2 of 8</a:t>
            </a:r>
          </a:p>
        </p:txBody>
      </p:sp>
      <p:graphicFrame>
        <p:nvGraphicFramePr>
          <p:cNvPr id="5" name="Table Placeholder 4">
            <a:extLst>
              <a:ext uri="{FF2B5EF4-FFF2-40B4-BE49-F238E27FC236}">
                <a16:creationId xmlns:a16="http://schemas.microsoft.com/office/drawing/2014/main" id="{112F089C-832C-4BBB-94D1-989383AFFD5F}"/>
              </a:ext>
            </a:extLst>
          </p:cNvPr>
          <p:cNvGraphicFramePr>
            <a:graphicFrameLocks noGrp="1"/>
          </p:cNvGraphicFramePr>
          <p:nvPr>
            <p:ph type="tbl" sz="quarter" idx="13"/>
            <p:extLst>
              <p:ext uri="{D42A27DB-BD31-4B8C-83A1-F6EECF244321}">
                <p14:modId xmlns:p14="http://schemas.microsoft.com/office/powerpoint/2010/main" val="191299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729245002"/>
                    </a:ext>
                  </a:extLst>
                </a:gridCol>
                <a:gridCol w="263347">
                  <a:extLst>
                    <a:ext uri="{9D8B030D-6E8A-4147-A177-3AD203B41FA5}">
                      <a16:colId xmlns:a16="http://schemas.microsoft.com/office/drawing/2014/main" val="3211810475"/>
                    </a:ext>
                  </a:extLst>
                </a:gridCol>
                <a:gridCol w="263347">
                  <a:extLst>
                    <a:ext uri="{9D8B030D-6E8A-4147-A177-3AD203B41FA5}">
                      <a16:colId xmlns:a16="http://schemas.microsoft.com/office/drawing/2014/main" val="2058422164"/>
                    </a:ext>
                  </a:extLst>
                </a:gridCol>
                <a:gridCol w="263347">
                  <a:extLst>
                    <a:ext uri="{9D8B030D-6E8A-4147-A177-3AD203B41FA5}">
                      <a16:colId xmlns:a16="http://schemas.microsoft.com/office/drawing/2014/main" val="3831398949"/>
                    </a:ext>
                  </a:extLst>
                </a:gridCol>
                <a:gridCol w="263347">
                  <a:extLst>
                    <a:ext uri="{9D8B030D-6E8A-4147-A177-3AD203B41FA5}">
                      <a16:colId xmlns:a16="http://schemas.microsoft.com/office/drawing/2014/main" val="4168993028"/>
                    </a:ext>
                  </a:extLst>
                </a:gridCol>
                <a:gridCol w="263347">
                  <a:extLst>
                    <a:ext uri="{9D8B030D-6E8A-4147-A177-3AD203B41FA5}">
                      <a16:colId xmlns:a16="http://schemas.microsoft.com/office/drawing/2014/main" val="3200074953"/>
                    </a:ext>
                  </a:extLst>
                </a:gridCol>
                <a:gridCol w="263347">
                  <a:extLst>
                    <a:ext uri="{9D8B030D-6E8A-4147-A177-3AD203B41FA5}">
                      <a16:colId xmlns:a16="http://schemas.microsoft.com/office/drawing/2014/main" val="2700656538"/>
                    </a:ext>
                  </a:extLst>
                </a:gridCol>
                <a:gridCol w="263347">
                  <a:extLst>
                    <a:ext uri="{9D8B030D-6E8A-4147-A177-3AD203B41FA5}">
                      <a16:colId xmlns:a16="http://schemas.microsoft.com/office/drawing/2014/main" val="1959131855"/>
                    </a:ext>
                  </a:extLst>
                </a:gridCol>
                <a:gridCol w="263347">
                  <a:extLst>
                    <a:ext uri="{9D8B030D-6E8A-4147-A177-3AD203B41FA5}">
                      <a16:colId xmlns:a16="http://schemas.microsoft.com/office/drawing/2014/main" val="1001795712"/>
                    </a:ext>
                  </a:extLst>
                </a:gridCol>
                <a:gridCol w="263347">
                  <a:extLst>
                    <a:ext uri="{9D8B030D-6E8A-4147-A177-3AD203B41FA5}">
                      <a16:colId xmlns:a16="http://schemas.microsoft.com/office/drawing/2014/main" val="491706994"/>
                    </a:ext>
                  </a:extLst>
                </a:gridCol>
                <a:gridCol w="263347">
                  <a:extLst>
                    <a:ext uri="{9D8B030D-6E8A-4147-A177-3AD203B41FA5}">
                      <a16:colId xmlns:a16="http://schemas.microsoft.com/office/drawing/2014/main" val="2072501327"/>
                    </a:ext>
                  </a:extLst>
                </a:gridCol>
                <a:gridCol w="263347">
                  <a:extLst>
                    <a:ext uri="{9D8B030D-6E8A-4147-A177-3AD203B41FA5}">
                      <a16:colId xmlns:a16="http://schemas.microsoft.com/office/drawing/2014/main" val="1365460450"/>
                    </a:ext>
                  </a:extLst>
                </a:gridCol>
                <a:gridCol w="263347">
                  <a:extLst>
                    <a:ext uri="{9D8B030D-6E8A-4147-A177-3AD203B41FA5}">
                      <a16:colId xmlns:a16="http://schemas.microsoft.com/office/drawing/2014/main" val="1833205408"/>
                    </a:ext>
                  </a:extLst>
                </a:gridCol>
                <a:gridCol w="263347">
                  <a:extLst>
                    <a:ext uri="{9D8B030D-6E8A-4147-A177-3AD203B41FA5}">
                      <a16:colId xmlns:a16="http://schemas.microsoft.com/office/drawing/2014/main" val="2174843677"/>
                    </a:ext>
                  </a:extLst>
                </a:gridCol>
                <a:gridCol w="263347">
                  <a:extLst>
                    <a:ext uri="{9D8B030D-6E8A-4147-A177-3AD203B41FA5}">
                      <a16:colId xmlns:a16="http://schemas.microsoft.com/office/drawing/2014/main" val="2490511059"/>
                    </a:ext>
                  </a:extLst>
                </a:gridCol>
                <a:gridCol w="263347">
                  <a:extLst>
                    <a:ext uri="{9D8B030D-6E8A-4147-A177-3AD203B41FA5}">
                      <a16:colId xmlns:a16="http://schemas.microsoft.com/office/drawing/2014/main" val="1230669148"/>
                    </a:ext>
                  </a:extLst>
                </a:gridCol>
                <a:gridCol w="263347">
                  <a:extLst>
                    <a:ext uri="{9D8B030D-6E8A-4147-A177-3AD203B41FA5}">
                      <a16:colId xmlns:a16="http://schemas.microsoft.com/office/drawing/2014/main" val="2148117674"/>
                    </a:ext>
                  </a:extLst>
                </a:gridCol>
                <a:gridCol w="263347">
                  <a:extLst>
                    <a:ext uri="{9D8B030D-6E8A-4147-A177-3AD203B41FA5}">
                      <a16:colId xmlns:a16="http://schemas.microsoft.com/office/drawing/2014/main" val="1138051497"/>
                    </a:ext>
                  </a:extLst>
                </a:gridCol>
                <a:gridCol w="263347">
                  <a:extLst>
                    <a:ext uri="{9D8B030D-6E8A-4147-A177-3AD203B41FA5}">
                      <a16:colId xmlns:a16="http://schemas.microsoft.com/office/drawing/2014/main" val="468037634"/>
                    </a:ext>
                  </a:extLst>
                </a:gridCol>
                <a:gridCol w="263347">
                  <a:extLst>
                    <a:ext uri="{9D8B030D-6E8A-4147-A177-3AD203B41FA5}">
                      <a16:colId xmlns:a16="http://schemas.microsoft.com/office/drawing/2014/main" val="2887530449"/>
                    </a:ext>
                  </a:extLst>
                </a:gridCol>
                <a:gridCol w="263347">
                  <a:extLst>
                    <a:ext uri="{9D8B030D-6E8A-4147-A177-3AD203B41FA5}">
                      <a16:colId xmlns:a16="http://schemas.microsoft.com/office/drawing/2014/main" val="985748760"/>
                    </a:ext>
                  </a:extLst>
                </a:gridCol>
                <a:gridCol w="263347">
                  <a:extLst>
                    <a:ext uri="{9D8B030D-6E8A-4147-A177-3AD203B41FA5}">
                      <a16:colId xmlns:a16="http://schemas.microsoft.com/office/drawing/2014/main" val="2895108822"/>
                    </a:ext>
                  </a:extLst>
                </a:gridCol>
                <a:gridCol w="263347">
                  <a:extLst>
                    <a:ext uri="{9D8B030D-6E8A-4147-A177-3AD203B41FA5}">
                      <a16:colId xmlns:a16="http://schemas.microsoft.com/office/drawing/2014/main" val="2998420302"/>
                    </a:ext>
                  </a:extLst>
                </a:gridCol>
                <a:gridCol w="263347">
                  <a:extLst>
                    <a:ext uri="{9D8B030D-6E8A-4147-A177-3AD203B41FA5}">
                      <a16:colId xmlns:a16="http://schemas.microsoft.com/office/drawing/2014/main" val="2604059067"/>
                    </a:ext>
                  </a:extLst>
                </a:gridCol>
                <a:gridCol w="263347">
                  <a:extLst>
                    <a:ext uri="{9D8B030D-6E8A-4147-A177-3AD203B41FA5}">
                      <a16:colId xmlns:a16="http://schemas.microsoft.com/office/drawing/2014/main" val="1296091097"/>
                    </a:ext>
                  </a:extLst>
                </a:gridCol>
                <a:gridCol w="263347">
                  <a:extLst>
                    <a:ext uri="{9D8B030D-6E8A-4147-A177-3AD203B41FA5}">
                      <a16:colId xmlns:a16="http://schemas.microsoft.com/office/drawing/2014/main" val="91892317"/>
                    </a:ext>
                  </a:extLst>
                </a:gridCol>
                <a:gridCol w="263347">
                  <a:extLst>
                    <a:ext uri="{9D8B030D-6E8A-4147-A177-3AD203B41FA5}">
                      <a16:colId xmlns:a16="http://schemas.microsoft.com/office/drawing/2014/main" val="3493797396"/>
                    </a:ext>
                  </a:extLst>
                </a:gridCol>
                <a:gridCol w="263347">
                  <a:extLst>
                    <a:ext uri="{9D8B030D-6E8A-4147-A177-3AD203B41FA5}">
                      <a16:colId xmlns:a16="http://schemas.microsoft.com/office/drawing/2014/main" val="3943647635"/>
                    </a:ext>
                  </a:extLst>
                </a:gridCol>
                <a:gridCol w="263347">
                  <a:extLst>
                    <a:ext uri="{9D8B030D-6E8A-4147-A177-3AD203B41FA5}">
                      <a16:colId xmlns:a16="http://schemas.microsoft.com/office/drawing/2014/main" val="1229216200"/>
                    </a:ext>
                  </a:extLst>
                </a:gridCol>
                <a:gridCol w="263347">
                  <a:extLst>
                    <a:ext uri="{9D8B030D-6E8A-4147-A177-3AD203B41FA5}">
                      <a16:colId xmlns:a16="http://schemas.microsoft.com/office/drawing/2014/main" val="276258358"/>
                    </a:ext>
                  </a:extLst>
                </a:gridCol>
                <a:gridCol w="263347">
                  <a:extLst>
                    <a:ext uri="{9D8B030D-6E8A-4147-A177-3AD203B41FA5}">
                      <a16:colId xmlns:a16="http://schemas.microsoft.com/office/drawing/2014/main" val="1968732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771601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96134.951923077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5778559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274988164"/>
                  </a:ext>
                </a:extLst>
              </a:tr>
            </a:tbl>
          </a:graphicData>
        </a:graphic>
      </p:graphicFrame>
      <p:sp>
        <p:nvSpPr>
          <p:cNvPr id="4" name="Text Placeholder 3">
            <a:extLst>
              <a:ext uri="{FF2B5EF4-FFF2-40B4-BE49-F238E27FC236}">
                <a16:creationId xmlns:a16="http://schemas.microsoft.com/office/drawing/2014/main" id="{D384D555-80FF-41B8-B31D-0ECA2281285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313001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9F4BD-49CF-4709-942A-6EF4CD7CE9E8}"/>
              </a:ext>
            </a:extLst>
          </p:cNvPr>
          <p:cNvSpPr>
            <a:spLocks noGrp="1"/>
          </p:cNvSpPr>
          <p:nvPr>
            <p:ph type="title"/>
          </p:nvPr>
        </p:nvSpPr>
        <p:spPr/>
        <p:txBody>
          <a:bodyPr/>
          <a:lstStyle/>
          <a:p>
            <a:r>
              <a:rPr lang="en-US"/>
              <a:t>Facebook Key Metrics Table | All PT Channels - 3 of 8</a:t>
            </a:r>
          </a:p>
        </p:txBody>
      </p:sp>
      <p:graphicFrame>
        <p:nvGraphicFramePr>
          <p:cNvPr id="5" name="Table Placeholder 4">
            <a:extLst>
              <a:ext uri="{FF2B5EF4-FFF2-40B4-BE49-F238E27FC236}">
                <a16:creationId xmlns:a16="http://schemas.microsoft.com/office/drawing/2014/main" id="{3C47B8B7-9FA5-44B6-A13F-BAF8511CF3DD}"/>
              </a:ext>
            </a:extLst>
          </p:cNvPr>
          <p:cNvGraphicFramePr>
            <a:graphicFrameLocks noGrp="1"/>
          </p:cNvGraphicFramePr>
          <p:nvPr>
            <p:ph type="tbl" sz="quarter" idx="13"/>
            <p:extLst>
              <p:ext uri="{D42A27DB-BD31-4B8C-83A1-F6EECF244321}">
                <p14:modId xmlns:p14="http://schemas.microsoft.com/office/powerpoint/2010/main" val="3818308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188058786"/>
                    </a:ext>
                  </a:extLst>
                </a:gridCol>
                <a:gridCol w="263347">
                  <a:extLst>
                    <a:ext uri="{9D8B030D-6E8A-4147-A177-3AD203B41FA5}">
                      <a16:colId xmlns:a16="http://schemas.microsoft.com/office/drawing/2014/main" val="746206393"/>
                    </a:ext>
                  </a:extLst>
                </a:gridCol>
                <a:gridCol w="263347">
                  <a:extLst>
                    <a:ext uri="{9D8B030D-6E8A-4147-A177-3AD203B41FA5}">
                      <a16:colId xmlns:a16="http://schemas.microsoft.com/office/drawing/2014/main" val="3311622483"/>
                    </a:ext>
                  </a:extLst>
                </a:gridCol>
                <a:gridCol w="263347">
                  <a:extLst>
                    <a:ext uri="{9D8B030D-6E8A-4147-A177-3AD203B41FA5}">
                      <a16:colId xmlns:a16="http://schemas.microsoft.com/office/drawing/2014/main" val="252979294"/>
                    </a:ext>
                  </a:extLst>
                </a:gridCol>
                <a:gridCol w="263347">
                  <a:extLst>
                    <a:ext uri="{9D8B030D-6E8A-4147-A177-3AD203B41FA5}">
                      <a16:colId xmlns:a16="http://schemas.microsoft.com/office/drawing/2014/main" val="4071898418"/>
                    </a:ext>
                  </a:extLst>
                </a:gridCol>
                <a:gridCol w="263347">
                  <a:extLst>
                    <a:ext uri="{9D8B030D-6E8A-4147-A177-3AD203B41FA5}">
                      <a16:colId xmlns:a16="http://schemas.microsoft.com/office/drawing/2014/main" val="2685638170"/>
                    </a:ext>
                  </a:extLst>
                </a:gridCol>
                <a:gridCol w="263347">
                  <a:extLst>
                    <a:ext uri="{9D8B030D-6E8A-4147-A177-3AD203B41FA5}">
                      <a16:colId xmlns:a16="http://schemas.microsoft.com/office/drawing/2014/main" val="816622092"/>
                    </a:ext>
                  </a:extLst>
                </a:gridCol>
                <a:gridCol w="263347">
                  <a:extLst>
                    <a:ext uri="{9D8B030D-6E8A-4147-A177-3AD203B41FA5}">
                      <a16:colId xmlns:a16="http://schemas.microsoft.com/office/drawing/2014/main" val="2433575122"/>
                    </a:ext>
                  </a:extLst>
                </a:gridCol>
                <a:gridCol w="263347">
                  <a:extLst>
                    <a:ext uri="{9D8B030D-6E8A-4147-A177-3AD203B41FA5}">
                      <a16:colId xmlns:a16="http://schemas.microsoft.com/office/drawing/2014/main" val="1655695691"/>
                    </a:ext>
                  </a:extLst>
                </a:gridCol>
                <a:gridCol w="263347">
                  <a:extLst>
                    <a:ext uri="{9D8B030D-6E8A-4147-A177-3AD203B41FA5}">
                      <a16:colId xmlns:a16="http://schemas.microsoft.com/office/drawing/2014/main" val="174273256"/>
                    </a:ext>
                  </a:extLst>
                </a:gridCol>
                <a:gridCol w="263347">
                  <a:extLst>
                    <a:ext uri="{9D8B030D-6E8A-4147-A177-3AD203B41FA5}">
                      <a16:colId xmlns:a16="http://schemas.microsoft.com/office/drawing/2014/main" val="3565599261"/>
                    </a:ext>
                  </a:extLst>
                </a:gridCol>
                <a:gridCol w="263347">
                  <a:extLst>
                    <a:ext uri="{9D8B030D-6E8A-4147-A177-3AD203B41FA5}">
                      <a16:colId xmlns:a16="http://schemas.microsoft.com/office/drawing/2014/main" val="115498097"/>
                    </a:ext>
                  </a:extLst>
                </a:gridCol>
                <a:gridCol w="263347">
                  <a:extLst>
                    <a:ext uri="{9D8B030D-6E8A-4147-A177-3AD203B41FA5}">
                      <a16:colId xmlns:a16="http://schemas.microsoft.com/office/drawing/2014/main" val="2234878094"/>
                    </a:ext>
                  </a:extLst>
                </a:gridCol>
                <a:gridCol w="263347">
                  <a:extLst>
                    <a:ext uri="{9D8B030D-6E8A-4147-A177-3AD203B41FA5}">
                      <a16:colId xmlns:a16="http://schemas.microsoft.com/office/drawing/2014/main" val="3521045355"/>
                    </a:ext>
                  </a:extLst>
                </a:gridCol>
                <a:gridCol w="263347">
                  <a:extLst>
                    <a:ext uri="{9D8B030D-6E8A-4147-A177-3AD203B41FA5}">
                      <a16:colId xmlns:a16="http://schemas.microsoft.com/office/drawing/2014/main" val="2120386139"/>
                    </a:ext>
                  </a:extLst>
                </a:gridCol>
                <a:gridCol w="263347">
                  <a:extLst>
                    <a:ext uri="{9D8B030D-6E8A-4147-A177-3AD203B41FA5}">
                      <a16:colId xmlns:a16="http://schemas.microsoft.com/office/drawing/2014/main" val="3658768109"/>
                    </a:ext>
                  </a:extLst>
                </a:gridCol>
                <a:gridCol w="263347">
                  <a:extLst>
                    <a:ext uri="{9D8B030D-6E8A-4147-A177-3AD203B41FA5}">
                      <a16:colId xmlns:a16="http://schemas.microsoft.com/office/drawing/2014/main" val="3448202863"/>
                    </a:ext>
                  </a:extLst>
                </a:gridCol>
                <a:gridCol w="263347">
                  <a:extLst>
                    <a:ext uri="{9D8B030D-6E8A-4147-A177-3AD203B41FA5}">
                      <a16:colId xmlns:a16="http://schemas.microsoft.com/office/drawing/2014/main" val="2572982063"/>
                    </a:ext>
                  </a:extLst>
                </a:gridCol>
                <a:gridCol w="263347">
                  <a:extLst>
                    <a:ext uri="{9D8B030D-6E8A-4147-A177-3AD203B41FA5}">
                      <a16:colId xmlns:a16="http://schemas.microsoft.com/office/drawing/2014/main" val="801020112"/>
                    </a:ext>
                  </a:extLst>
                </a:gridCol>
                <a:gridCol w="263347">
                  <a:extLst>
                    <a:ext uri="{9D8B030D-6E8A-4147-A177-3AD203B41FA5}">
                      <a16:colId xmlns:a16="http://schemas.microsoft.com/office/drawing/2014/main" val="1284930340"/>
                    </a:ext>
                  </a:extLst>
                </a:gridCol>
                <a:gridCol w="263347">
                  <a:extLst>
                    <a:ext uri="{9D8B030D-6E8A-4147-A177-3AD203B41FA5}">
                      <a16:colId xmlns:a16="http://schemas.microsoft.com/office/drawing/2014/main" val="2538787263"/>
                    </a:ext>
                  </a:extLst>
                </a:gridCol>
                <a:gridCol w="263347">
                  <a:extLst>
                    <a:ext uri="{9D8B030D-6E8A-4147-A177-3AD203B41FA5}">
                      <a16:colId xmlns:a16="http://schemas.microsoft.com/office/drawing/2014/main" val="860663143"/>
                    </a:ext>
                  </a:extLst>
                </a:gridCol>
                <a:gridCol w="263347">
                  <a:extLst>
                    <a:ext uri="{9D8B030D-6E8A-4147-A177-3AD203B41FA5}">
                      <a16:colId xmlns:a16="http://schemas.microsoft.com/office/drawing/2014/main" val="4051562527"/>
                    </a:ext>
                  </a:extLst>
                </a:gridCol>
                <a:gridCol w="263347">
                  <a:extLst>
                    <a:ext uri="{9D8B030D-6E8A-4147-A177-3AD203B41FA5}">
                      <a16:colId xmlns:a16="http://schemas.microsoft.com/office/drawing/2014/main" val="386742067"/>
                    </a:ext>
                  </a:extLst>
                </a:gridCol>
                <a:gridCol w="263347">
                  <a:extLst>
                    <a:ext uri="{9D8B030D-6E8A-4147-A177-3AD203B41FA5}">
                      <a16:colId xmlns:a16="http://schemas.microsoft.com/office/drawing/2014/main" val="2736570235"/>
                    </a:ext>
                  </a:extLst>
                </a:gridCol>
                <a:gridCol w="263347">
                  <a:extLst>
                    <a:ext uri="{9D8B030D-6E8A-4147-A177-3AD203B41FA5}">
                      <a16:colId xmlns:a16="http://schemas.microsoft.com/office/drawing/2014/main" val="3507136075"/>
                    </a:ext>
                  </a:extLst>
                </a:gridCol>
                <a:gridCol w="263347">
                  <a:extLst>
                    <a:ext uri="{9D8B030D-6E8A-4147-A177-3AD203B41FA5}">
                      <a16:colId xmlns:a16="http://schemas.microsoft.com/office/drawing/2014/main" val="3586637669"/>
                    </a:ext>
                  </a:extLst>
                </a:gridCol>
                <a:gridCol w="263347">
                  <a:extLst>
                    <a:ext uri="{9D8B030D-6E8A-4147-A177-3AD203B41FA5}">
                      <a16:colId xmlns:a16="http://schemas.microsoft.com/office/drawing/2014/main" val="2042222038"/>
                    </a:ext>
                  </a:extLst>
                </a:gridCol>
                <a:gridCol w="263347">
                  <a:extLst>
                    <a:ext uri="{9D8B030D-6E8A-4147-A177-3AD203B41FA5}">
                      <a16:colId xmlns:a16="http://schemas.microsoft.com/office/drawing/2014/main" val="3591228025"/>
                    </a:ext>
                  </a:extLst>
                </a:gridCol>
                <a:gridCol w="263347">
                  <a:extLst>
                    <a:ext uri="{9D8B030D-6E8A-4147-A177-3AD203B41FA5}">
                      <a16:colId xmlns:a16="http://schemas.microsoft.com/office/drawing/2014/main" val="1528107746"/>
                    </a:ext>
                  </a:extLst>
                </a:gridCol>
                <a:gridCol w="263347">
                  <a:extLst>
                    <a:ext uri="{9D8B030D-6E8A-4147-A177-3AD203B41FA5}">
                      <a16:colId xmlns:a16="http://schemas.microsoft.com/office/drawing/2014/main" val="3294111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324120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186382.99038462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345002761"/>
                  </a:ext>
                </a:extLst>
              </a:tr>
            </a:tbl>
          </a:graphicData>
        </a:graphic>
      </p:graphicFrame>
      <p:sp>
        <p:nvSpPr>
          <p:cNvPr id="4" name="Text Placeholder 3">
            <a:extLst>
              <a:ext uri="{FF2B5EF4-FFF2-40B4-BE49-F238E27FC236}">
                <a16:creationId xmlns:a16="http://schemas.microsoft.com/office/drawing/2014/main" id="{32A1ECEC-F3EC-41E7-8838-6EBFEFC7407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136394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F980-EE5E-44E6-A577-3D4E9EE9840F}"/>
              </a:ext>
            </a:extLst>
          </p:cNvPr>
          <p:cNvSpPr>
            <a:spLocks noGrp="1"/>
          </p:cNvSpPr>
          <p:nvPr>
            <p:ph type="title"/>
          </p:nvPr>
        </p:nvSpPr>
        <p:spPr/>
        <p:txBody>
          <a:bodyPr/>
          <a:lstStyle/>
          <a:p>
            <a:r>
              <a:rPr lang="en-US"/>
              <a:t>Facebook Key Metrics Table | All PT Channels - 4 of 8</a:t>
            </a:r>
          </a:p>
        </p:txBody>
      </p:sp>
      <p:graphicFrame>
        <p:nvGraphicFramePr>
          <p:cNvPr id="5" name="Table Placeholder 4">
            <a:extLst>
              <a:ext uri="{FF2B5EF4-FFF2-40B4-BE49-F238E27FC236}">
                <a16:creationId xmlns:a16="http://schemas.microsoft.com/office/drawing/2014/main" id="{B6D7DD49-C8F8-43E4-8644-DDE79AB41831}"/>
              </a:ext>
            </a:extLst>
          </p:cNvPr>
          <p:cNvGraphicFramePr>
            <a:graphicFrameLocks noGrp="1"/>
          </p:cNvGraphicFramePr>
          <p:nvPr>
            <p:ph type="tbl" sz="quarter" idx="13"/>
            <p:extLst>
              <p:ext uri="{D42A27DB-BD31-4B8C-83A1-F6EECF244321}">
                <p14:modId xmlns:p14="http://schemas.microsoft.com/office/powerpoint/2010/main" val="864035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806925370"/>
                    </a:ext>
                  </a:extLst>
                </a:gridCol>
                <a:gridCol w="263347">
                  <a:extLst>
                    <a:ext uri="{9D8B030D-6E8A-4147-A177-3AD203B41FA5}">
                      <a16:colId xmlns:a16="http://schemas.microsoft.com/office/drawing/2014/main" val="952250182"/>
                    </a:ext>
                  </a:extLst>
                </a:gridCol>
                <a:gridCol w="263347">
                  <a:extLst>
                    <a:ext uri="{9D8B030D-6E8A-4147-A177-3AD203B41FA5}">
                      <a16:colId xmlns:a16="http://schemas.microsoft.com/office/drawing/2014/main" val="2097713032"/>
                    </a:ext>
                  </a:extLst>
                </a:gridCol>
                <a:gridCol w="263347">
                  <a:extLst>
                    <a:ext uri="{9D8B030D-6E8A-4147-A177-3AD203B41FA5}">
                      <a16:colId xmlns:a16="http://schemas.microsoft.com/office/drawing/2014/main" val="2176434135"/>
                    </a:ext>
                  </a:extLst>
                </a:gridCol>
                <a:gridCol w="263347">
                  <a:extLst>
                    <a:ext uri="{9D8B030D-6E8A-4147-A177-3AD203B41FA5}">
                      <a16:colId xmlns:a16="http://schemas.microsoft.com/office/drawing/2014/main" val="693022522"/>
                    </a:ext>
                  </a:extLst>
                </a:gridCol>
                <a:gridCol w="263347">
                  <a:extLst>
                    <a:ext uri="{9D8B030D-6E8A-4147-A177-3AD203B41FA5}">
                      <a16:colId xmlns:a16="http://schemas.microsoft.com/office/drawing/2014/main" val="2884317289"/>
                    </a:ext>
                  </a:extLst>
                </a:gridCol>
                <a:gridCol w="263347">
                  <a:extLst>
                    <a:ext uri="{9D8B030D-6E8A-4147-A177-3AD203B41FA5}">
                      <a16:colId xmlns:a16="http://schemas.microsoft.com/office/drawing/2014/main" val="2873871454"/>
                    </a:ext>
                  </a:extLst>
                </a:gridCol>
                <a:gridCol w="263347">
                  <a:extLst>
                    <a:ext uri="{9D8B030D-6E8A-4147-A177-3AD203B41FA5}">
                      <a16:colId xmlns:a16="http://schemas.microsoft.com/office/drawing/2014/main" val="2904352634"/>
                    </a:ext>
                  </a:extLst>
                </a:gridCol>
                <a:gridCol w="263347">
                  <a:extLst>
                    <a:ext uri="{9D8B030D-6E8A-4147-A177-3AD203B41FA5}">
                      <a16:colId xmlns:a16="http://schemas.microsoft.com/office/drawing/2014/main" val="2870684920"/>
                    </a:ext>
                  </a:extLst>
                </a:gridCol>
                <a:gridCol w="263347">
                  <a:extLst>
                    <a:ext uri="{9D8B030D-6E8A-4147-A177-3AD203B41FA5}">
                      <a16:colId xmlns:a16="http://schemas.microsoft.com/office/drawing/2014/main" val="2413336330"/>
                    </a:ext>
                  </a:extLst>
                </a:gridCol>
                <a:gridCol w="263347">
                  <a:extLst>
                    <a:ext uri="{9D8B030D-6E8A-4147-A177-3AD203B41FA5}">
                      <a16:colId xmlns:a16="http://schemas.microsoft.com/office/drawing/2014/main" val="3023477114"/>
                    </a:ext>
                  </a:extLst>
                </a:gridCol>
                <a:gridCol w="263347">
                  <a:extLst>
                    <a:ext uri="{9D8B030D-6E8A-4147-A177-3AD203B41FA5}">
                      <a16:colId xmlns:a16="http://schemas.microsoft.com/office/drawing/2014/main" val="1356378551"/>
                    </a:ext>
                  </a:extLst>
                </a:gridCol>
                <a:gridCol w="263347">
                  <a:extLst>
                    <a:ext uri="{9D8B030D-6E8A-4147-A177-3AD203B41FA5}">
                      <a16:colId xmlns:a16="http://schemas.microsoft.com/office/drawing/2014/main" val="1083742379"/>
                    </a:ext>
                  </a:extLst>
                </a:gridCol>
                <a:gridCol w="263347">
                  <a:extLst>
                    <a:ext uri="{9D8B030D-6E8A-4147-A177-3AD203B41FA5}">
                      <a16:colId xmlns:a16="http://schemas.microsoft.com/office/drawing/2014/main" val="2255873801"/>
                    </a:ext>
                  </a:extLst>
                </a:gridCol>
                <a:gridCol w="263347">
                  <a:extLst>
                    <a:ext uri="{9D8B030D-6E8A-4147-A177-3AD203B41FA5}">
                      <a16:colId xmlns:a16="http://schemas.microsoft.com/office/drawing/2014/main" val="1556720127"/>
                    </a:ext>
                  </a:extLst>
                </a:gridCol>
                <a:gridCol w="263347">
                  <a:extLst>
                    <a:ext uri="{9D8B030D-6E8A-4147-A177-3AD203B41FA5}">
                      <a16:colId xmlns:a16="http://schemas.microsoft.com/office/drawing/2014/main" val="484579718"/>
                    </a:ext>
                  </a:extLst>
                </a:gridCol>
                <a:gridCol w="263347">
                  <a:extLst>
                    <a:ext uri="{9D8B030D-6E8A-4147-A177-3AD203B41FA5}">
                      <a16:colId xmlns:a16="http://schemas.microsoft.com/office/drawing/2014/main" val="574972098"/>
                    </a:ext>
                  </a:extLst>
                </a:gridCol>
                <a:gridCol w="263347">
                  <a:extLst>
                    <a:ext uri="{9D8B030D-6E8A-4147-A177-3AD203B41FA5}">
                      <a16:colId xmlns:a16="http://schemas.microsoft.com/office/drawing/2014/main" val="3447379813"/>
                    </a:ext>
                  </a:extLst>
                </a:gridCol>
                <a:gridCol w="263347">
                  <a:extLst>
                    <a:ext uri="{9D8B030D-6E8A-4147-A177-3AD203B41FA5}">
                      <a16:colId xmlns:a16="http://schemas.microsoft.com/office/drawing/2014/main" val="2628649353"/>
                    </a:ext>
                  </a:extLst>
                </a:gridCol>
                <a:gridCol w="263347">
                  <a:extLst>
                    <a:ext uri="{9D8B030D-6E8A-4147-A177-3AD203B41FA5}">
                      <a16:colId xmlns:a16="http://schemas.microsoft.com/office/drawing/2014/main" val="441911453"/>
                    </a:ext>
                  </a:extLst>
                </a:gridCol>
                <a:gridCol w="263347">
                  <a:extLst>
                    <a:ext uri="{9D8B030D-6E8A-4147-A177-3AD203B41FA5}">
                      <a16:colId xmlns:a16="http://schemas.microsoft.com/office/drawing/2014/main" val="2310380449"/>
                    </a:ext>
                  </a:extLst>
                </a:gridCol>
                <a:gridCol w="263347">
                  <a:extLst>
                    <a:ext uri="{9D8B030D-6E8A-4147-A177-3AD203B41FA5}">
                      <a16:colId xmlns:a16="http://schemas.microsoft.com/office/drawing/2014/main" val="1808279719"/>
                    </a:ext>
                  </a:extLst>
                </a:gridCol>
                <a:gridCol w="263347">
                  <a:extLst>
                    <a:ext uri="{9D8B030D-6E8A-4147-A177-3AD203B41FA5}">
                      <a16:colId xmlns:a16="http://schemas.microsoft.com/office/drawing/2014/main" val="2408131577"/>
                    </a:ext>
                  </a:extLst>
                </a:gridCol>
                <a:gridCol w="263347">
                  <a:extLst>
                    <a:ext uri="{9D8B030D-6E8A-4147-A177-3AD203B41FA5}">
                      <a16:colId xmlns:a16="http://schemas.microsoft.com/office/drawing/2014/main" val="1498926650"/>
                    </a:ext>
                  </a:extLst>
                </a:gridCol>
                <a:gridCol w="263347">
                  <a:extLst>
                    <a:ext uri="{9D8B030D-6E8A-4147-A177-3AD203B41FA5}">
                      <a16:colId xmlns:a16="http://schemas.microsoft.com/office/drawing/2014/main" val="1065912603"/>
                    </a:ext>
                  </a:extLst>
                </a:gridCol>
                <a:gridCol w="263347">
                  <a:extLst>
                    <a:ext uri="{9D8B030D-6E8A-4147-A177-3AD203B41FA5}">
                      <a16:colId xmlns:a16="http://schemas.microsoft.com/office/drawing/2014/main" val="3613683881"/>
                    </a:ext>
                  </a:extLst>
                </a:gridCol>
                <a:gridCol w="263347">
                  <a:extLst>
                    <a:ext uri="{9D8B030D-6E8A-4147-A177-3AD203B41FA5}">
                      <a16:colId xmlns:a16="http://schemas.microsoft.com/office/drawing/2014/main" val="522566049"/>
                    </a:ext>
                  </a:extLst>
                </a:gridCol>
                <a:gridCol w="263347">
                  <a:extLst>
                    <a:ext uri="{9D8B030D-6E8A-4147-A177-3AD203B41FA5}">
                      <a16:colId xmlns:a16="http://schemas.microsoft.com/office/drawing/2014/main" val="273109945"/>
                    </a:ext>
                  </a:extLst>
                </a:gridCol>
                <a:gridCol w="263347">
                  <a:extLst>
                    <a:ext uri="{9D8B030D-6E8A-4147-A177-3AD203B41FA5}">
                      <a16:colId xmlns:a16="http://schemas.microsoft.com/office/drawing/2014/main" val="1886046729"/>
                    </a:ext>
                  </a:extLst>
                </a:gridCol>
                <a:gridCol w="263347">
                  <a:extLst>
                    <a:ext uri="{9D8B030D-6E8A-4147-A177-3AD203B41FA5}">
                      <a16:colId xmlns:a16="http://schemas.microsoft.com/office/drawing/2014/main" val="21270673"/>
                    </a:ext>
                  </a:extLst>
                </a:gridCol>
                <a:gridCol w="263347">
                  <a:extLst>
                    <a:ext uri="{9D8B030D-6E8A-4147-A177-3AD203B41FA5}">
                      <a16:colId xmlns:a16="http://schemas.microsoft.com/office/drawing/2014/main" val="173476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46695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358825.7184466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28821930"/>
                  </a:ext>
                </a:extLst>
              </a:tr>
            </a:tbl>
          </a:graphicData>
        </a:graphic>
      </p:graphicFrame>
      <p:sp>
        <p:nvSpPr>
          <p:cNvPr id="4" name="Text Placeholder 3">
            <a:extLst>
              <a:ext uri="{FF2B5EF4-FFF2-40B4-BE49-F238E27FC236}">
                <a16:creationId xmlns:a16="http://schemas.microsoft.com/office/drawing/2014/main" id="{8745202B-979F-44A0-945A-19CDDE4FA30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505640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07CAD-5693-4BDC-8930-538CD4DFA9C7}"/>
              </a:ext>
            </a:extLst>
          </p:cNvPr>
          <p:cNvSpPr>
            <a:spLocks noGrp="1"/>
          </p:cNvSpPr>
          <p:nvPr>
            <p:ph type="title"/>
          </p:nvPr>
        </p:nvSpPr>
        <p:spPr/>
        <p:txBody>
          <a:bodyPr/>
          <a:lstStyle/>
          <a:p>
            <a:r>
              <a:rPr lang="en-US"/>
              <a:t>Facebook Key Metrics Table | All PT Channels - 5 of 8</a:t>
            </a:r>
          </a:p>
        </p:txBody>
      </p:sp>
      <p:graphicFrame>
        <p:nvGraphicFramePr>
          <p:cNvPr id="5" name="Table Placeholder 4">
            <a:extLst>
              <a:ext uri="{FF2B5EF4-FFF2-40B4-BE49-F238E27FC236}">
                <a16:creationId xmlns:a16="http://schemas.microsoft.com/office/drawing/2014/main" id="{1AE94159-E02A-4400-9750-6DC7CA263172}"/>
              </a:ext>
            </a:extLst>
          </p:cNvPr>
          <p:cNvGraphicFramePr>
            <a:graphicFrameLocks noGrp="1"/>
          </p:cNvGraphicFramePr>
          <p:nvPr>
            <p:ph type="tbl" sz="quarter" idx="13"/>
            <p:extLst>
              <p:ext uri="{D42A27DB-BD31-4B8C-83A1-F6EECF244321}">
                <p14:modId xmlns:p14="http://schemas.microsoft.com/office/powerpoint/2010/main" val="656380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412792118"/>
                    </a:ext>
                  </a:extLst>
                </a:gridCol>
                <a:gridCol w="263347">
                  <a:extLst>
                    <a:ext uri="{9D8B030D-6E8A-4147-A177-3AD203B41FA5}">
                      <a16:colId xmlns:a16="http://schemas.microsoft.com/office/drawing/2014/main" val="2460103186"/>
                    </a:ext>
                  </a:extLst>
                </a:gridCol>
                <a:gridCol w="263347">
                  <a:extLst>
                    <a:ext uri="{9D8B030D-6E8A-4147-A177-3AD203B41FA5}">
                      <a16:colId xmlns:a16="http://schemas.microsoft.com/office/drawing/2014/main" val="831272072"/>
                    </a:ext>
                  </a:extLst>
                </a:gridCol>
                <a:gridCol w="263347">
                  <a:extLst>
                    <a:ext uri="{9D8B030D-6E8A-4147-A177-3AD203B41FA5}">
                      <a16:colId xmlns:a16="http://schemas.microsoft.com/office/drawing/2014/main" val="3881568418"/>
                    </a:ext>
                  </a:extLst>
                </a:gridCol>
                <a:gridCol w="263347">
                  <a:extLst>
                    <a:ext uri="{9D8B030D-6E8A-4147-A177-3AD203B41FA5}">
                      <a16:colId xmlns:a16="http://schemas.microsoft.com/office/drawing/2014/main" val="2284709559"/>
                    </a:ext>
                  </a:extLst>
                </a:gridCol>
                <a:gridCol w="263347">
                  <a:extLst>
                    <a:ext uri="{9D8B030D-6E8A-4147-A177-3AD203B41FA5}">
                      <a16:colId xmlns:a16="http://schemas.microsoft.com/office/drawing/2014/main" val="4044511885"/>
                    </a:ext>
                  </a:extLst>
                </a:gridCol>
                <a:gridCol w="263347">
                  <a:extLst>
                    <a:ext uri="{9D8B030D-6E8A-4147-A177-3AD203B41FA5}">
                      <a16:colId xmlns:a16="http://schemas.microsoft.com/office/drawing/2014/main" val="2087467623"/>
                    </a:ext>
                  </a:extLst>
                </a:gridCol>
                <a:gridCol w="263347">
                  <a:extLst>
                    <a:ext uri="{9D8B030D-6E8A-4147-A177-3AD203B41FA5}">
                      <a16:colId xmlns:a16="http://schemas.microsoft.com/office/drawing/2014/main" val="101202393"/>
                    </a:ext>
                  </a:extLst>
                </a:gridCol>
                <a:gridCol w="263347">
                  <a:extLst>
                    <a:ext uri="{9D8B030D-6E8A-4147-A177-3AD203B41FA5}">
                      <a16:colId xmlns:a16="http://schemas.microsoft.com/office/drawing/2014/main" val="793437851"/>
                    </a:ext>
                  </a:extLst>
                </a:gridCol>
                <a:gridCol w="263347">
                  <a:extLst>
                    <a:ext uri="{9D8B030D-6E8A-4147-A177-3AD203B41FA5}">
                      <a16:colId xmlns:a16="http://schemas.microsoft.com/office/drawing/2014/main" val="1780485565"/>
                    </a:ext>
                  </a:extLst>
                </a:gridCol>
                <a:gridCol w="263347">
                  <a:extLst>
                    <a:ext uri="{9D8B030D-6E8A-4147-A177-3AD203B41FA5}">
                      <a16:colId xmlns:a16="http://schemas.microsoft.com/office/drawing/2014/main" val="101403051"/>
                    </a:ext>
                  </a:extLst>
                </a:gridCol>
                <a:gridCol w="263347">
                  <a:extLst>
                    <a:ext uri="{9D8B030D-6E8A-4147-A177-3AD203B41FA5}">
                      <a16:colId xmlns:a16="http://schemas.microsoft.com/office/drawing/2014/main" val="3831874746"/>
                    </a:ext>
                  </a:extLst>
                </a:gridCol>
                <a:gridCol w="263347">
                  <a:extLst>
                    <a:ext uri="{9D8B030D-6E8A-4147-A177-3AD203B41FA5}">
                      <a16:colId xmlns:a16="http://schemas.microsoft.com/office/drawing/2014/main" val="2589147639"/>
                    </a:ext>
                  </a:extLst>
                </a:gridCol>
                <a:gridCol w="263347">
                  <a:extLst>
                    <a:ext uri="{9D8B030D-6E8A-4147-A177-3AD203B41FA5}">
                      <a16:colId xmlns:a16="http://schemas.microsoft.com/office/drawing/2014/main" val="3231405641"/>
                    </a:ext>
                  </a:extLst>
                </a:gridCol>
                <a:gridCol w="263347">
                  <a:extLst>
                    <a:ext uri="{9D8B030D-6E8A-4147-A177-3AD203B41FA5}">
                      <a16:colId xmlns:a16="http://schemas.microsoft.com/office/drawing/2014/main" val="3856083887"/>
                    </a:ext>
                  </a:extLst>
                </a:gridCol>
                <a:gridCol w="263347">
                  <a:extLst>
                    <a:ext uri="{9D8B030D-6E8A-4147-A177-3AD203B41FA5}">
                      <a16:colId xmlns:a16="http://schemas.microsoft.com/office/drawing/2014/main" val="4151780142"/>
                    </a:ext>
                  </a:extLst>
                </a:gridCol>
                <a:gridCol w="263347">
                  <a:extLst>
                    <a:ext uri="{9D8B030D-6E8A-4147-A177-3AD203B41FA5}">
                      <a16:colId xmlns:a16="http://schemas.microsoft.com/office/drawing/2014/main" val="1464314347"/>
                    </a:ext>
                  </a:extLst>
                </a:gridCol>
                <a:gridCol w="263347">
                  <a:extLst>
                    <a:ext uri="{9D8B030D-6E8A-4147-A177-3AD203B41FA5}">
                      <a16:colId xmlns:a16="http://schemas.microsoft.com/office/drawing/2014/main" val="1883982246"/>
                    </a:ext>
                  </a:extLst>
                </a:gridCol>
                <a:gridCol w="263347">
                  <a:extLst>
                    <a:ext uri="{9D8B030D-6E8A-4147-A177-3AD203B41FA5}">
                      <a16:colId xmlns:a16="http://schemas.microsoft.com/office/drawing/2014/main" val="3079140955"/>
                    </a:ext>
                  </a:extLst>
                </a:gridCol>
                <a:gridCol w="263347">
                  <a:extLst>
                    <a:ext uri="{9D8B030D-6E8A-4147-A177-3AD203B41FA5}">
                      <a16:colId xmlns:a16="http://schemas.microsoft.com/office/drawing/2014/main" val="3065399752"/>
                    </a:ext>
                  </a:extLst>
                </a:gridCol>
                <a:gridCol w="263347">
                  <a:extLst>
                    <a:ext uri="{9D8B030D-6E8A-4147-A177-3AD203B41FA5}">
                      <a16:colId xmlns:a16="http://schemas.microsoft.com/office/drawing/2014/main" val="502640106"/>
                    </a:ext>
                  </a:extLst>
                </a:gridCol>
                <a:gridCol w="263347">
                  <a:extLst>
                    <a:ext uri="{9D8B030D-6E8A-4147-A177-3AD203B41FA5}">
                      <a16:colId xmlns:a16="http://schemas.microsoft.com/office/drawing/2014/main" val="3113865180"/>
                    </a:ext>
                  </a:extLst>
                </a:gridCol>
                <a:gridCol w="263347">
                  <a:extLst>
                    <a:ext uri="{9D8B030D-6E8A-4147-A177-3AD203B41FA5}">
                      <a16:colId xmlns:a16="http://schemas.microsoft.com/office/drawing/2014/main" val="1782058484"/>
                    </a:ext>
                  </a:extLst>
                </a:gridCol>
                <a:gridCol w="263347">
                  <a:extLst>
                    <a:ext uri="{9D8B030D-6E8A-4147-A177-3AD203B41FA5}">
                      <a16:colId xmlns:a16="http://schemas.microsoft.com/office/drawing/2014/main" val="466788711"/>
                    </a:ext>
                  </a:extLst>
                </a:gridCol>
                <a:gridCol w="263347">
                  <a:extLst>
                    <a:ext uri="{9D8B030D-6E8A-4147-A177-3AD203B41FA5}">
                      <a16:colId xmlns:a16="http://schemas.microsoft.com/office/drawing/2014/main" val="2645608738"/>
                    </a:ext>
                  </a:extLst>
                </a:gridCol>
                <a:gridCol w="263347">
                  <a:extLst>
                    <a:ext uri="{9D8B030D-6E8A-4147-A177-3AD203B41FA5}">
                      <a16:colId xmlns:a16="http://schemas.microsoft.com/office/drawing/2014/main" val="3375473158"/>
                    </a:ext>
                  </a:extLst>
                </a:gridCol>
                <a:gridCol w="263347">
                  <a:extLst>
                    <a:ext uri="{9D8B030D-6E8A-4147-A177-3AD203B41FA5}">
                      <a16:colId xmlns:a16="http://schemas.microsoft.com/office/drawing/2014/main" val="1914803459"/>
                    </a:ext>
                  </a:extLst>
                </a:gridCol>
                <a:gridCol w="263347">
                  <a:extLst>
                    <a:ext uri="{9D8B030D-6E8A-4147-A177-3AD203B41FA5}">
                      <a16:colId xmlns:a16="http://schemas.microsoft.com/office/drawing/2014/main" val="72118543"/>
                    </a:ext>
                  </a:extLst>
                </a:gridCol>
                <a:gridCol w="263347">
                  <a:extLst>
                    <a:ext uri="{9D8B030D-6E8A-4147-A177-3AD203B41FA5}">
                      <a16:colId xmlns:a16="http://schemas.microsoft.com/office/drawing/2014/main" val="559180653"/>
                    </a:ext>
                  </a:extLst>
                </a:gridCol>
                <a:gridCol w="263347">
                  <a:extLst>
                    <a:ext uri="{9D8B030D-6E8A-4147-A177-3AD203B41FA5}">
                      <a16:colId xmlns:a16="http://schemas.microsoft.com/office/drawing/2014/main" val="2621197615"/>
                    </a:ext>
                  </a:extLst>
                </a:gridCol>
                <a:gridCol w="263347">
                  <a:extLst>
                    <a:ext uri="{9D8B030D-6E8A-4147-A177-3AD203B41FA5}">
                      <a16:colId xmlns:a16="http://schemas.microsoft.com/office/drawing/2014/main" val="3038645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10493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45365.615384615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2208955"/>
                  </a:ext>
                </a:extLst>
              </a:tr>
            </a:tbl>
          </a:graphicData>
        </a:graphic>
      </p:graphicFrame>
      <p:sp>
        <p:nvSpPr>
          <p:cNvPr id="4" name="Text Placeholder 3">
            <a:extLst>
              <a:ext uri="{FF2B5EF4-FFF2-40B4-BE49-F238E27FC236}">
                <a16:creationId xmlns:a16="http://schemas.microsoft.com/office/drawing/2014/main" id="{69C573D3-C84C-4D5E-8824-20AF8EFA12F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902803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F9F9E-F44D-4D00-B975-6F69BD8E970D}"/>
              </a:ext>
            </a:extLst>
          </p:cNvPr>
          <p:cNvSpPr>
            <a:spLocks noGrp="1"/>
          </p:cNvSpPr>
          <p:nvPr>
            <p:ph type="title"/>
          </p:nvPr>
        </p:nvSpPr>
        <p:spPr/>
        <p:txBody>
          <a:bodyPr/>
          <a:lstStyle/>
          <a:p>
            <a:r>
              <a:rPr lang="en-US"/>
              <a:t>Facebook Key Metrics Table | All PT Channels - 6 of 8</a:t>
            </a:r>
          </a:p>
        </p:txBody>
      </p:sp>
      <p:graphicFrame>
        <p:nvGraphicFramePr>
          <p:cNvPr id="5" name="Table Placeholder 4">
            <a:extLst>
              <a:ext uri="{FF2B5EF4-FFF2-40B4-BE49-F238E27FC236}">
                <a16:creationId xmlns:a16="http://schemas.microsoft.com/office/drawing/2014/main" id="{9CBED838-73AC-40D6-B59B-66DE25F7A4F1}"/>
              </a:ext>
            </a:extLst>
          </p:cNvPr>
          <p:cNvGraphicFramePr>
            <a:graphicFrameLocks noGrp="1"/>
          </p:cNvGraphicFramePr>
          <p:nvPr>
            <p:ph type="tbl" sz="quarter" idx="13"/>
            <p:extLst>
              <p:ext uri="{D42A27DB-BD31-4B8C-83A1-F6EECF244321}">
                <p14:modId xmlns:p14="http://schemas.microsoft.com/office/powerpoint/2010/main" val="3758919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007008455"/>
                    </a:ext>
                  </a:extLst>
                </a:gridCol>
                <a:gridCol w="263347">
                  <a:extLst>
                    <a:ext uri="{9D8B030D-6E8A-4147-A177-3AD203B41FA5}">
                      <a16:colId xmlns:a16="http://schemas.microsoft.com/office/drawing/2014/main" val="4023231135"/>
                    </a:ext>
                  </a:extLst>
                </a:gridCol>
                <a:gridCol w="263347">
                  <a:extLst>
                    <a:ext uri="{9D8B030D-6E8A-4147-A177-3AD203B41FA5}">
                      <a16:colId xmlns:a16="http://schemas.microsoft.com/office/drawing/2014/main" val="1047709470"/>
                    </a:ext>
                  </a:extLst>
                </a:gridCol>
                <a:gridCol w="263347">
                  <a:extLst>
                    <a:ext uri="{9D8B030D-6E8A-4147-A177-3AD203B41FA5}">
                      <a16:colId xmlns:a16="http://schemas.microsoft.com/office/drawing/2014/main" val="1330657194"/>
                    </a:ext>
                  </a:extLst>
                </a:gridCol>
                <a:gridCol w="263347">
                  <a:extLst>
                    <a:ext uri="{9D8B030D-6E8A-4147-A177-3AD203B41FA5}">
                      <a16:colId xmlns:a16="http://schemas.microsoft.com/office/drawing/2014/main" val="1045204166"/>
                    </a:ext>
                  </a:extLst>
                </a:gridCol>
                <a:gridCol w="263347">
                  <a:extLst>
                    <a:ext uri="{9D8B030D-6E8A-4147-A177-3AD203B41FA5}">
                      <a16:colId xmlns:a16="http://schemas.microsoft.com/office/drawing/2014/main" val="3377080108"/>
                    </a:ext>
                  </a:extLst>
                </a:gridCol>
                <a:gridCol w="263347">
                  <a:extLst>
                    <a:ext uri="{9D8B030D-6E8A-4147-A177-3AD203B41FA5}">
                      <a16:colId xmlns:a16="http://schemas.microsoft.com/office/drawing/2014/main" val="2008385508"/>
                    </a:ext>
                  </a:extLst>
                </a:gridCol>
                <a:gridCol w="263347">
                  <a:extLst>
                    <a:ext uri="{9D8B030D-6E8A-4147-A177-3AD203B41FA5}">
                      <a16:colId xmlns:a16="http://schemas.microsoft.com/office/drawing/2014/main" val="2470309364"/>
                    </a:ext>
                  </a:extLst>
                </a:gridCol>
                <a:gridCol w="263347">
                  <a:extLst>
                    <a:ext uri="{9D8B030D-6E8A-4147-A177-3AD203B41FA5}">
                      <a16:colId xmlns:a16="http://schemas.microsoft.com/office/drawing/2014/main" val="4029704171"/>
                    </a:ext>
                  </a:extLst>
                </a:gridCol>
                <a:gridCol w="263347">
                  <a:extLst>
                    <a:ext uri="{9D8B030D-6E8A-4147-A177-3AD203B41FA5}">
                      <a16:colId xmlns:a16="http://schemas.microsoft.com/office/drawing/2014/main" val="2046556873"/>
                    </a:ext>
                  </a:extLst>
                </a:gridCol>
                <a:gridCol w="263347">
                  <a:extLst>
                    <a:ext uri="{9D8B030D-6E8A-4147-A177-3AD203B41FA5}">
                      <a16:colId xmlns:a16="http://schemas.microsoft.com/office/drawing/2014/main" val="523590814"/>
                    </a:ext>
                  </a:extLst>
                </a:gridCol>
                <a:gridCol w="263347">
                  <a:extLst>
                    <a:ext uri="{9D8B030D-6E8A-4147-A177-3AD203B41FA5}">
                      <a16:colId xmlns:a16="http://schemas.microsoft.com/office/drawing/2014/main" val="1500020713"/>
                    </a:ext>
                  </a:extLst>
                </a:gridCol>
                <a:gridCol w="263347">
                  <a:extLst>
                    <a:ext uri="{9D8B030D-6E8A-4147-A177-3AD203B41FA5}">
                      <a16:colId xmlns:a16="http://schemas.microsoft.com/office/drawing/2014/main" val="1873033139"/>
                    </a:ext>
                  </a:extLst>
                </a:gridCol>
                <a:gridCol w="263347">
                  <a:extLst>
                    <a:ext uri="{9D8B030D-6E8A-4147-A177-3AD203B41FA5}">
                      <a16:colId xmlns:a16="http://schemas.microsoft.com/office/drawing/2014/main" val="1552469773"/>
                    </a:ext>
                  </a:extLst>
                </a:gridCol>
                <a:gridCol w="263347">
                  <a:extLst>
                    <a:ext uri="{9D8B030D-6E8A-4147-A177-3AD203B41FA5}">
                      <a16:colId xmlns:a16="http://schemas.microsoft.com/office/drawing/2014/main" val="1224481068"/>
                    </a:ext>
                  </a:extLst>
                </a:gridCol>
                <a:gridCol w="263347">
                  <a:extLst>
                    <a:ext uri="{9D8B030D-6E8A-4147-A177-3AD203B41FA5}">
                      <a16:colId xmlns:a16="http://schemas.microsoft.com/office/drawing/2014/main" val="289758567"/>
                    </a:ext>
                  </a:extLst>
                </a:gridCol>
                <a:gridCol w="263347">
                  <a:extLst>
                    <a:ext uri="{9D8B030D-6E8A-4147-A177-3AD203B41FA5}">
                      <a16:colId xmlns:a16="http://schemas.microsoft.com/office/drawing/2014/main" val="2575595517"/>
                    </a:ext>
                  </a:extLst>
                </a:gridCol>
                <a:gridCol w="263347">
                  <a:extLst>
                    <a:ext uri="{9D8B030D-6E8A-4147-A177-3AD203B41FA5}">
                      <a16:colId xmlns:a16="http://schemas.microsoft.com/office/drawing/2014/main" val="493251700"/>
                    </a:ext>
                  </a:extLst>
                </a:gridCol>
                <a:gridCol w="263347">
                  <a:extLst>
                    <a:ext uri="{9D8B030D-6E8A-4147-A177-3AD203B41FA5}">
                      <a16:colId xmlns:a16="http://schemas.microsoft.com/office/drawing/2014/main" val="1328609639"/>
                    </a:ext>
                  </a:extLst>
                </a:gridCol>
                <a:gridCol w="263347">
                  <a:extLst>
                    <a:ext uri="{9D8B030D-6E8A-4147-A177-3AD203B41FA5}">
                      <a16:colId xmlns:a16="http://schemas.microsoft.com/office/drawing/2014/main" val="151688814"/>
                    </a:ext>
                  </a:extLst>
                </a:gridCol>
                <a:gridCol w="263347">
                  <a:extLst>
                    <a:ext uri="{9D8B030D-6E8A-4147-A177-3AD203B41FA5}">
                      <a16:colId xmlns:a16="http://schemas.microsoft.com/office/drawing/2014/main" val="668544691"/>
                    </a:ext>
                  </a:extLst>
                </a:gridCol>
                <a:gridCol w="263347">
                  <a:extLst>
                    <a:ext uri="{9D8B030D-6E8A-4147-A177-3AD203B41FA5}">
                      <a16:colId xmlns:a16="http://schemas.microsoft.com/office/drawing/2014/main" val="4215858852"/>
                    </a:ext>
                  </a:extLst>
                </a:gridCol>
                <a:gridCol w="263347">
                  <a:extLst>
                    <a:ext uri="{9D8B030D-6E8A-4147-A177-3AD203B41FA5}">
                      <a16:colId xmlns:a16="http://schemas.microsoft.com/office/drawing/2014/main" val="2733363906"/>
                    </a:ext>
                  </a:extLst>
                </a:gridCol>
                <a:gridCol w="263347">
                  <a:extLst>
                    <a:ext uri="{9D8B030D-6E8A-4147-A177-3AD203B41FA5}">
                      <a16:colId xmlns:a16="http://schemas.microsoft.com/office/drawing/2014/main" val="1853388821"/>
                    </a:ext>
                  </a:extLst>
                </a:gridCol>
                <a:gridCol w="263347">
                  <a:extLst>
                    <a:ext uri="{9D8B030D-6E8A-4147-A177-3AD203B41FA5}">
                      <a16:colId xmlns:a16="http://schemas.microsoft.com/office/drawing/2014/main" val="3344910674"/>
                    </a:ext>
                  </a:extLst>
                </a:gridCol>
                <a:gridCol w="263347">
                  <a:extLst>
                    <a:ext uri="{9D8B030D-6E8A-4147-A177-3AD203B41FA5}">
                      <a16:colId xmlns:a16="http://schemas.microsoft.com/office/drawing/2014/main" val="524835305"/>
                    </a:ext>
                  </a:extLst>
                </a:gridCol>
                <a:gridCol w="263347">
                  <a:extLst>
                    <a:ext uri="{9D8B030D-6E8A-4147-A177-3AD203B41FA5}">
                      <a16:colId xmlns:a16="http://schemas.microsoft.com/office/drawing/2014/main" val="3825264487"/>
                    </a:ext>
                  </a:extLst>
                </a:gridCol>
                <a:gridCol w="263347">
                  <a:extLst>
                    <a:ext uri="{9D8B030D-6E8A-4147-A177-3AD203B41FA5}">
                      <a16:colId xmlns:a16="http://schemas.microsoft.com/office/drawing/2014/main" val="875969825"/>
                    </a:ext>
                  </a:extLst>
                </a:gridCol>
                <a:gridCol w="263347">
                  <a:extLst>
                    <a:ext uri="{9D8B030D-6E8A-4147-A177-3AD203B41FA5}">
                      <a16:colId xmlns:a16="http://schemas.microsoft.com/office/drawing/2014/main" val="1840937478"/>
                    </a:ext>
                  </a:extLst>
                </a:gridCol>
                <a:gridCol w="263347">
                  <a:extLst>
                    <a:ext uri="{9D8B030D-6E8A-4147-A177-3AD203B41FA5}">
                      <a16:colId xmlns:a16="http://schemas.microsoft.com/office/drawing/2014/main" val="2141237137"/>
                    </a:ext>
                  </a:extLst>
                </a:gridCol>
                <a:gridCol w="263347">
                  <a:extLst>
                    <a:ext uri="{9D8B030D-6E8A-4147-A177-3AD203B41FA5}">
                      <a16:colId xmlns:a16="http://schemas.microsoft.com/office/drawing/2014/main" val="48263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413745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178873.75961538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898161"/>
                  </a:ext>
                </a:extLst>
              </a:tr>
            </a:tbl>
          </a:graphicData>
        </a:graphic>
      </p:graphicFrame>
      <p:sp>
        <p:nvSpPr>
          <p:cNvPr id="4" name="Text Placeholder 3">
            <a:extLst>
              <a:ext uri="{FF2B5EF4-FFF2-40B4-BE49-F238E27FC236}">
                <a16:creationId xmlns:a16="http://schemas.microsoft.com/office/drawing/2014/main" id="{413B8019-6112-4CA0-94A5-BA1D3770F54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014105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DD32D-91E5-409B-848D-DBB69C496239}"/>
              </a:ext>
            </a:extLst>
          </p:cNvPr>
          <p:cNvSpPr>
            <a:spLocks noGrp="1"/>
          </p:cNvSpPr>
          <p:nvPr>
            <p:ph type="title"/>
          </p:nvPr>
        </p:nvSpPr>
        <p:spPr/>
        <p:txBody>
          <a:bodyPr/>
          <a:lstStyle/>
          <a:p>
            <a:r>
              <a:rPr lang="en-US"/>
              <a:t>Facebook Key Metrics Table | All PT Channels - 7 of 8</a:t>
            </a:r>
          </a:p>
        </p:txBody>
      </p:sp>
      <p:graphicFrame>
        <p:nvGraphicFramePr>
          <p:cNvPr id="5" name="Table Placeholder 4">
            <a:extLst>
              <a:ext uri="{FF2B5EF4-FFF2-40B4-BE49-F238E27FC236}">
                <a16:creationId xmlns:a16="http://schemas.microsoft.com/office/drawing/2014/main" id="{6491AD33-191C-4443-8F06-A9C2A906C25B}"/>
              </a:ext>
            </a:extLst>
          </p:cNvPr>
          <p:cNvGraphicFramePr>
            <a:graphicFrameLocks noGrp="1"/>
          </p:cNvGraphicFramePr>
          <p:nvPr>
            <p:ph type="tbl" sz="quarter" idx="13"/>
            <p:extLst>
              <p:ext uri="{D42A27DB-BD31-4B8C-83A1-F6EECF244321}">
                <p14:modId xmlns:p14="http://schemas.microsoft.com/office/powerpoint/2010/main" val="1340793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881659159"/>
                    </a:ext>
                  </a:extLst>
                </a:gridCol>
                <a:gridCol w="263347">
                  <a:extLst>
                    <a:ext uri="{9D8B030D-6E8A-4147-A177-3AD203B41FA5}">
                      <a16:colId xmlns:a16="http://schemas.microsoft.com/office/drawing/2014/main" val="616553838"/>
                    </a:ext>
                  </a:extLst>
                </a:gridCol>
                <a:gridCol w="263347">
                  <a:extLst>
                    <a:ext uri="{9D8B030D-6E8A-4147-A177-3AD203B41FA5}">
                      <a16:colId xmlns:a16="http://schemas.microsoft.com/office/drawing/2014/main" val="1080199136"/>
                    </a:ext>
                  </a:extLst>
                </a:gridCol>
                <a:gridCol w="263347">
                  <a:extLst>
                    <a:ext uri="{9D8B030D-6E8A-4147-A177-3AD203B41FA5}">
                      <a16:colId xmlns:a16="http://schemas.microsoft.com/office/drawing/2014/main" val="3264276724"/>
                    </a:ext>
                  </a:extLst>
                </a:gridCol>
                <a:gridCol w="263347">
                  <a:extLst>
                    <a:ext uri="{9D8B030D-6E8A-4147-A177-3AD203B41FA5}">
                      <a16:colId xmlns:a16="http://schemas.microsoft.com/office/drawing/2014/main" val="786675768"/>
                    </a:ext>
                  </a:extLst>
                </a:gridCol>
                <a:gridCol w="263347">
                  <a:extLst>
                    <a:ext uri="{9D8B030D-6E8A-4147-A177-3AD203B41FA5}">
                      <a16:colId xmlns:a16="http://schemas.microsoft.com/office/drawing/2014/main" val="3652705679"/>
                    </a:ext>
                  </a:extLst>
                </a:gridCol>
                <a:gridCol w="263347">
                  <a:extLst>
                    <a:ext uri="{9D8B030D-6E8A-4147-A177-3AD203B41FA5}">
                      <a16:colId xmlns:a16="http://schemas.microsoft.com/office/drawing/2014/main" val="1670551261"/>
                    </a:ext>
                  </a:extLst>
                </a:gridCol>
                <a:gridCol w="263347">
                  <a:extLst>
                    <a:ext uri="{9D8B030D-6E8A-4147-A177-3AD203B41FA5}">
                      <a16:colId xmlns:a16="http://schemas.microsoft.com/office/drawing/2014/main" val="4074067829"/>
                    </a:ext>
                  </a:extLst>
                </a:gridCol>
                <a:gridCol w="263347">
                  <a:extLst>
                    <a:ext uri="{9D8B030D-6E8A-4147-A177-3AD203B41FA5}">
                      <a16:colId xmlns:a16="http://schemas.microsoft.com/office/drawing/2014/main" val="2109790025"/>
                    </a:ext>
                  </a:extLst>
                </a:gridCol>
                <a:gridCol w="263347">
                  <a:extLst>
                    <a:ext uri="{9D8B030D-6E8A-4147-A177-3AD203B41FA5}">
                      <a16:colId xmlns:a16="http://schemas.microsoft.com/office/drawing/2014/main" val="1151489372"/>
                    </a:ext>
                  </a:extLst>
                </a:gridCol>
                <a:gridCol w="263347">
                  <a:extLst>
                    <a:ext uri="{9D8B030D-6E8A-4147-A177-3AD203B41FA5}">
                      <a16:colId xmlns:a16="http://schemas.microsoft.com/office/drawing/2014/main" val="2282804748"/>
                    </a:ext>
                  </a:extLst>
                </a:gridCol>
                <a:gridCol w="263347">
                  <a:extLst>
                    <a:ext uri="{9D8B030D-6E8A-4147-A177-3AD203B41FA5}">
                      <a16:colId xmlns:a16="http://schemas.microsoft.com/office/drawing/2014/main" val="104587098"/>
                    </a:ext>
                  </a:extLst>
                </a:gridCol>
                <a:gridCol w="263347">
                  <a:extLst>
                    <a:ext uri="{9D8B030D-6E8A-4147-A177-3AD203B41FA5}">
                      <a16:colId xmlns:a16="http://schemas.microsoft.com/office/drawing/2014/main" val="2739926791"/>
                    </a:ext>
                  </a:extLst>
                </a:gridCol>
                <a:gridCol w="263347">
                  <a:extLst>
                    <a:ext uri="{9D8B030D-6E8A-4147-A177-3AD203B41FA5}">
                      <a16:colId xmlns:a16="http://schemas.microsoft.com/office/drawing/2014/main" val="977446083"/>
                    </a:ext>
                  </a:extLst>
                </a:gridCol>
                <a:gridCol w="263347">
                  <a:extLst>
                    <a:ext uri="{9D8B030D-6E8A-4147-A177-3AD203B41FA5}">
                      <a16:colId xmlns:a16="http://schemas.microsoft.com/office/drawing/2014/main" val="1148671500"/>
                    </a:ext>
                  </a:extLst>
                </a:gridCol>
                <a:gridCol w="263347">
                  <a:extLst>
                    <a:ext uri="{9D8B030D-6E8A-4147-A177-3AD203B41FA5}">
                      <a16:colId xmlns:a16="http://schemas.microsoft.com/office/drawing/2014/main" val="528124539"/>
                    </a:ext>
                  </a:extLst>
                </a:gridCol>
                <a:gridCol w="263347">
                  <a:extLst>
                    <a:ext uri="{9D8B030D-6E8A-4147-A177-3AD203B41FA5}">
                      <a16:colId xmlns:a16="http://schemas.microsoft.com/office/drawing/2014/main" val="333305629"/>
                    </a:ext>
                  </a:extLst>
                </a:gridCol>
                <a:gridCol w="263347">
                  <a:extLst>
                    <a:ext uri="{9D8B030D-6E8A-4147-A177-3AD203B41FA5}">
                      <a16:colId xmlns:a16="http://schemas.microsoft.com/office/drawing/2014/main" val="38787564"/>
                    </a:ext>
                  </a:extLst>
                </a:gridCol>
                <a:gridCol w="263347">
                  <a:extLst>
                    <a:ext uri="{9D8B030D-6E8A-4147-A177-3AD203B41FA5}">
                      <a16:colId xmlns:a16="http://schemas.microsoft.com/office/drawing/2014/main" val="1740829930"/>
                    </a:ext>
                  </a:extLst>
                </a:gridCol>
                <a:gridCol w="263347">
                  <a:extLst>
                    <a:ext uri="{9D8B030D-6E8A-4147-A177-3AD203B41FA5}">
                      <a16:colId xmlns:a16="http://schemas.microsoft.com/office/drawing/2014/main" val="1499926039"/>
                    </a:ext>
                  </a:extLst>
                </a:gridCol>
                <a:gridCol w="263347">
                  <a:extLst>
                    <a:ext uri="{9D8B030D-6E8A-4147-A177-3AD203B41FA5}">
                      <a16:colId xmlns:a16="http://schemas.microsoft.com/office/drawing/2014/main" val="843099568"/>
                    </a:ext>
                  </a:extLst>
                </a:gridCol>
                <a:gridCol w="263347">
                  <a:extLst>
                    <a:ext uri="{9D8B030D-6E8A-4147-A177-3AD203B41FA5}">
                      <a16:colId xmlns:a16="http://schemas.microsoft.com/office/drawing/2014/main" val="3973354842"/>
                    </a:ext>
                  </a:extLst>
                </a:gridCol>
                <a:gridCol w="263347">
                  <a:extLst>
                    <a:ext uri="{9D8B030D-6E8A-4147-A177-3AD203B41FA5}">
                      <a16:colId xmlns:a16="http://schemas.microsoft.com/office/drawing/2014/main" val="1191453864"/>
                    </a:ext>
                  </a:extLst>
                </a:gridCol>
                <a:gridCol w="263347">
                  <a:extLst>
                    <a:ext uri="{9D8B030D-6E8A-4147-A177-3AD203B41FA5}">
                      <a16:colId xmlns:a16="http://schemas.microsoft.com/office/drawing/2014/main" val="729061846"/>
                    </a:ext>
                  </a:extLst>
                </a:gridCol>
                <a:gridCol w="263347">
                  <a:extLst>
                    <a:ext uri="{9D8B030D-6E8A-4147-A177-3AD203B41FA5}">
                      <a16:colId xmlns:a16="http://schemas.microsoft.com/office/drawing/2014/main" val="658612488"/>
                    </a:ext>
                  </a:extLst>
                </a:gridCol>
                <a:gridCol w="263347">
                  <a:extLst>
                    <a:ext uri="{9D8B030D-6E8A-4147-A177-3AD203B41FA5}">
                      <a16:colId xmlns:a16="http://schemas.microsoft.com/office/drawing/2014/main" val="626446877"/>
                    </a:ext>
                  </a:extLst>
                </a:gridCol>
                <a:gridCol w="263347">
                  <a:extLst>
                    <a:ext uri="{9D8B030D-6E8A-4147-A177-3AD203B41FA5}">
                      <a16:colId xmlns:a16="http://schemas.microsoft.com/office/drawing/2014/main" val="909302050"/>
                    </a:ext>
                  </a:extLst>
                </a:gridCol>
                <a:gridCol w="263347">
                  <a:extLst>
                    <a:ext uri="{9D8B030D-6E8A-4147-A177-3AD203B41FA5}">
                      <a16:colId xmlns:a16="http://schemas.microsoft.com/office/drawing/2014/main" val="90241948"/>
                    </a:ext>
                  </a:extLst>
                </a:gridCol>
                <a:gridCol w="263347">
                  <a:extLst>
                    <a:ext uri="{9D8B030D-6E8A-4147-A177-3AD203B41FA5}">
                      <a16:colId xmlns:a16="http://schemas.microsoft.com/office/drawing/2014/main" val="3407017394"/>
                    </a:ext>
                  </a:extLst>
                </a:gridCol>
                <a:gridCol w="263347">
                  <a:extLst>
                    <a:ext uri="{9D8B030D-6E8A-4147-A177-3AD203B41FA5}">
                      <a16:colId xmlns:a16="http://schemas.microsoft.com/office/drawing/2014/main" val="76563847"/>
                    </a:ext>
                  </a:extLst>
                </a:gridCol>
                <a:gridCol w="263347">
                  <a:extLst>
                    <a:ext uri="{9D8B030D-6E8A-4147-A177-3AD203B41FA5}">
                      <a16:colId xmlns:a16="http://schemas.microsoft.com/office/drawing/2014/main" val="2007794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4026766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71196025"/>
                  </a:ext>
                </a:extLst>
              </a:tr>
            </a:tbl>
          </a:graphicData>
        </a:graphic>
      </p:graphicFrame>
      <p:sp>
        <p:nvSpPr>
          <p:cNvPr id="4" name="Text Placeholder 3">
            <a:extLst>
              <a:ext uri="{FF2B5EF4-FFF2-40B4-BE49-F238E27FC236}">
                <a16:creationId xmlns:a16="http://schemas.microsoft.com/office/drawing/2014/main" id="{AB94F659-43E7-4994-BA8C-4E690390ABB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50355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1583-00A6-4DCA-87C4-E02DE6C5EC2C}"/>
              </a:ext>
            </a:extLst>
          </p:cNvPr>
          <p:cNvSpPr>
            <a:spLocks noGrp="1"/>
          </p:cNvSpPr>
          <p:nvPr>
            <p:ph type="title"/>
          </p:nvPr>
        </p:nvSpPr>
        <p:spPr/>
        <p:txBody>
          <a:bodyPr/>
          <a:lstStyle/>
          <a:p>
            <a:r>
              <a:rPr lang="en-US"/>
              <a:t>Facebook Key Metrics Table | All PT Channels - 8 of 8</a:t>
            </a:r>
          </a:p>
        </p:txBody>
      </p:sp>
      <p:graphicFrame>
        <p:nvGraphicFramePr>
          <p:cNvPr id="5" name="Table Placeholder 4">
            <a:extLst>
              <a:ext uri="{FF2B5EF4-FFF2-40B4-BE49-F238E27FC236}">
                <a16:creationId xmlns:a16="http://schemas.microsoft.com/office/drawing/2014/main" id="{7FDB1672-403E-465E-B5BB-900DB126E2CF}"/>
              </a:ext>
            </a:extLst>
          </p:cNvPr>
          <p:cNvGraphicFramePr>
            <a:graphicFrameLocks noGrp="1"/>
          </p:cNvGraphicFramePr>
          <p:nvPr>
            <p:ph type="tbl" sz="quarter" idx="13"/>
            <p:extLst>
              <p:ext uri="{D42A27DB-BD31-4B8C-83A1-F6EECF244321}">
                <p14:modId xmlns:p14="http://schemas.microsoft.com/office/powerpoint/2010/main" val="2156868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821708638"/>
                    </a:ext>
                  </a:extLst>
                </a:gridCol>
                <a:gridCol w="263347">
                  <a:extLst>
                    <a:ext uri="{9D8B030D-6E8A-4147-A177-3AD203B41FA5}">
                      <a16:colId xmlns:a16="http://schemas.microsoft.com/office/drawing/2014/main" val="450257542"/>
                    </a:ext>
                  </a:extLst>
                </a:gridCol>
                <a:gridCol w="263347">
                  <a:extLst>
                    <a:ext uri="{9D8B030D-6E8A-4147-A177-3AD203B41FA5}">
                      <a16:colId xmlns:a16="http://schemas.microsoft.com/office/drawing/2014/main" val="2739888998"/>
                    </a:ext>
                  </a:extLst>
                </a:gridCol>
                <a:gridCol w="263347">
                  <a:extLst>
                    <a:ext uri="{9D8B030D-6E8A-4147-A177-3AD203B41FA5}">
                      <a16:colId xmlns:a16="http://schemas.microsoft.com/office/drawing/2014/main" val="3445546869"/>
                    </a:ext>
                  </a:extLst>
                </a:gridCol>
                <a:gridCol w="263347">
                  <a:extLst>
                    <a:ext uri="{9D8B030D-6E8A-4147-A177-3AD203B41FA5}">
                      <a16:colId xmlns:a16="http://schemas.microsoft.com/office/drawing/2014/main" val="2643006491"/>
                    </a:ext>
                  </a:extLst>
                </a:gridCol>
                <a:gridCol w="263347">
                  <a:extLst>
                    <a:ext uri="{9D8B030D-6E8A-4147-A177-3AD203B41FA5}">
                      <a16:colId xmlns:a16="http://schemas.microsoft.com/office/drawing/2014/main" val="284996338"/>
                    </a:ext>
                  </a:extLst>
                </a:gridCol>
                <a:gridCol w="263347">
                  <a:extLst>
                    <a:ext uri="{9D8B030D-6E8A-4147-A177-3AD203B41FA5}">
                      <a16:colId xmlns:a16="http://schemas.microsoft.com/office/drawing/2014/main" val="26551066"/>
                    </a:ext>
                  </a:extLst>
                </a:gridCol>
                <a:gridCol w="263347">
                  <a:extLst>
                    <a:ext uri="{9D8B030D-6E8A-4147-A177-3AD203B41FA5}">
                      <a16:colId xmlns:a16="http://schemas.microsoft.com/office/drawing/2014/main" val="1645444316"/>
                    </a:ext>
                  </a:extLst>
                </a:gridCol>
                <a:gridCol w="263347">
                  <a:extLst>
                    <a:ext uri="{9D8B030D-6E8A-4147-A177-3AD203B41FA5}">
                      <a16:colId xmlns:a16="http://schemas.microsoft.com/office/drawing/2014/main" val="2099053332"/>
                    </a:ext>
                  </a:extLst>
                </a:gridCol>
                <a:gridCol w="263347">
                  <a:extLst>
                    <a:ext uri="{9D8B030D-6E8A-4147-A177-3AD203B41FA5}">
                      <a16:colId xmlns:a16="http://schemas.microsoft.com/office/drawing/2014/main" val="165741271"/>
                    </a:ext>
                  </a:extLst>
                </a:gridCol>
                <a:gridCol w="263347">
                  <a:extLst>
                    <a:ext uri="{9D8B030D-6E8A-4147-A177-3AD203B41FA5}">
                      <a16:colId xmlns:a16="http://schemas.microsoft.com/office/drawing/2014/main" val="1096377380"/>
                    </a:ext>
                  </a:extLst>
                </a:gridCol>
                <a:gridCol w="263347">
                  <a:extLst>
                    <a:ext uri="{9D8B030D-6E8A-4147-A177-3AD203B41FA5}">
                      <a16:colId xmlns:a16="http://schemas.microsoft.com/office/drawing/2014/main" val="4022242799"/>
                    </a:ext>
                  </a:extLst>
                </a:gridCol>
                <a:gridCol w="263347">
                  <a:extLst>
                    <a:ext uri="{9D8B030D-6E8A-4147-A177-3AD203B41FA5}">
                      <a16:colId xmlns:a16="http://schemas.microsoft.com/office/drawing/2014/main" val="2386607319"/>
                    </a:ext>
                  </a:extLst>
                </a:gridCol>
                <a:gridCol w="263347">
                  <a:extLst>
                    <a:ext uri="{9D8B030D-6E8A-4147-A177-3AD203B41FA5}">
                      <a16:colId xmlns:a16="http://schemas.microsoft.com/office/drawing/2014/main" val="3115878909"/>
                    </a:ext>
                  </a:extLst>
                </a:gridCol>
                <a:gridCol w="263347">
                  <a:extLst>
                    <a:ext uri="{9D8B030D-6E8A-4147-A177-3AD203B41FA5}">
                      <a16:colId xmlns:a16="http://schemas.microsoft.com/office/drawing/2014/main" val="3971017245"/>
                    </a:ext>
                  </a:extLst>
                </a:gridCol>
                <a:gridCol w="263347">
                  <a:extLst>
                    <a:ext uri="{9D8B030D-6E8A-4147-A177-3AD203B41FA5}">
                      <a16:colId xmlns:a16="http://schemas.microsoft.com/office/drawing/2014/main" val="3174515985"/>
                    </a:ext>
                  </a:extLst>
                </a:gridCol>
                <a:gridCol w="263347">
                  <a:extLst>
                    <a:ext uri="{9D8B030D-6E8A-4147-A177-3AD203B41FA5}">
                      <a16:colId xmlns:a16="http://schemas.microsoft.com/office/drawing/2014/main" val="4191297229"/>
                    </a:ext>
                  </a:extLst>
                </a:gridCol>
                <a:gridCol w="263347">
                  <a:extLst>
                    <a:ext uri="{9D8B030D-6E8A-4147-A177-3AD203B41FA5}">
                      <a16:colId xmlns:a16="http://schemas.microsoft.com/office/drawing/2014/main" val="2110945717"/>
                    </a:ext>
                  </a:extLst>
                </a:gridCol>
                <a:gridCol w="263347">
                  <a:extLst>
                    <a:ext uri="{9D8B030D-6E8A-4147-A177-3AD203B41FA5}">
                      <a16:colId xmlns:a16="http://schemas.microsoft.com/office/drawing/2014/main" val="2586321204"/>
                    </a:ext>
                  </a:extLst>
                </a:gridCol>
                <a:gridCol w="263347">
                  <a:extLst>
                    <a:ext uri="{9D8B030D-6E8A-4147-A177-3AD203B41FA5}">
                      <a16:colId xmlns:a16="http://schemas.microsoft.com/office/drawing/2014/main" val="1896306467"/>
                    </a:ext>
                  </a:extLst>
                </a:gridCol>
                <a:gridCol w="263347">
                  <a:extLst>
                    <a:ext uri="{9D8B030D-6E8A-4147-A177-3AD203B41FA5}">
                      <a16:colId xmlns:a16="http://schemas.microsoft.com/office/drawing/2014/main" val="794078478"/>
                    </a:ext>
                  </a:extLst>
                </a:gridCol>
                <a:gridCol w="263347">
                  <a:extLst>
                    <a:ext uri="{9D8B030D-6E8A-4147-A177-3AD203B41FA5}">
                      <a16:colId xmlns:a16="http://schemas.microsoft.com/office/drawing/2014/main" val="3726905178"/>
                    </a:ext>
                  </a:extLst>
                </a:gridCol>
                <a:gridCol w="263347">
                  <a:extLst>
                    <a:ext uri="{9D8B030D-6E8A-4147-A177-3AD203B41FA5}">
                      <a16:colId xmlns:a16="http://schemas.microsoft.com/office/drawing/2014/main" val="3301927017"/>
                    </a:ext>
                  </a:extLst>
                </a:gridCol>
                <a:gridCol w="263347">
                  <a:extLst>
                    <a:ext uri="{9D8B030D-6E8A-4147-A177-3AD203B41FA5}">
                      <a16:colId xmlns:a16="http://schemas.microsoft.com/office/drawing/2014/main" val="383552062"/>
                    </a:ext>
                  </a:extLst>
                </a:gridCol>
                <a:gridCol w="263347">
                  <a:extLst>
                    <a:ext uri="{9D8B030D-6E8A-4147-A177-3AD203B41FA5}">
                      <a16:colId xmlns:a16="http://schemas.microsoft.com/office/drawing/2014/main" val="1166410089"/>
                    </a:ext>
                  </a:extLst>
                </a:gridCol>
                <a:gridCol w="263347">
                  <a:extLst>
                    <a:ext uri="{9D8B030D-6E8A-4147-A177-3AD203B41FA5}">
                      <a16:colId xmlns:a16="http://schemas.microsoft.com/office/drawing/2014/main" val="264166704"/>
                    </a:ext>
                  </a:extLst>
                </a:gridCol>
                <a:gridCol w="263347">
                  <a:extLst>
                    <a:ext uri="{9D8B030D-6E8A-4147-A177-3AD203B41FA5}">
                      <a16:colId xmlns:a16="http://schemas.microsoft.com/office/drawing/2014/main" val="3798498655"/>
                    </a:ext>
                  </a:extLst>
                </a:gridCol>
                <a:gridCol w="263347">
                  <a:extLst>
                    <a:ext uri="{9D8B030D-6E8A-4147-A177-3AD203B41FA5}">
                      <a16:colId xmlns:a16="http://schemas.microsoft.com/office/drawing/2014/main" val="307291975"/>
                    </a:ext>
                  </a:extLst>
                </a:gridCol>
                <a:gridCol w="263347">
                  <a:extLst>
                    <a:ext uri="{9D8B030D-6E8A-4147-A177-3AD203B41FA5}">
                      <a16:colId xmlns:a16="http://schemas.microsoft.com/office/drawing/2014/main" val="616842965"/>
                    </a:ext>
                  </a:extLst>
                </a:gridCol>
                <a:gridCol w="263347">
                  <a:extLst>
                    <a:ext uri="{9D8B030D-6E8A-4147-A177-3AD203B41FA5}">
                      <a16:colId xmlns:a16="http://schemas.microsoft.com/office/drawing/2014/main" val="1782966853"/>
                    </a:ext>
                  </a:extLst>
                </a:gridCol>
                <a:gridCol w="263347">
                  <a:extLst>
                    <a:ext uri="{9D8B030D-6E8A-4147-A177-3AD203B41FA5}">
                      <a16:colId xmlns:a16="http://schemas.microsoft.com/office/drawing/2014/main" val="4283562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80676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110572.61538462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5377649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097467065"/>
                  </a:ext>
                </a:extLst>
              </a:tr>
            </a:tbl>
          </a:graphicData>
        </a:graphic>
      </p:graphicFrame>
      <p:sp>
        <p:nvSpPr>
          <p:cNvPr id="4" name="Text Placeholder 3">
            <a:extLst>
              <a:ext uri="{FF2B5EF4-FFF2-40B4-BE49-F238E27FC236}">
                <a16:creationId xmlns:a16="http://schemas.microsoft.com/office/drawing/2014/main" id="{560F2E43-E145-44E5-A00D-0058CDF10A2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562749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2D905-8E17-4DE2-89E5-38E6ACD20376}"/>
              </a:ext>
            </a:extLst>
          </p:cNvPr>
          <p:cNvSpPr>
            <a:spLocks noGrp="1"/>
          </p:cNvSpPr>
          <p:nvPr>
            <p:ph type="title"/>
          </p:nvPr>
        </p:nvSpPr>
        <p:spPr/>
        <p:txBody>
          <a:bodyPr/>
          <a:lstStyle/>
          <a:p>
            <a:r>
              <a:rPr lang="en-US"/>
              <a:t>Facebook Fans Change | All PT Channels</a:t>
            </a:r>
          </a:p>
        </p:txBody>
      </p:sp>
      <p:graphicFrame>
        <p:nvGraphicFramePr>
          <p:cNvPr id="6" name="Chart Placeholder 5">
            <a:extLst>
              <a:ext uri="{FF2B5EF4-FFF2-40B4-BE49-F238E27FC236}">
                <a16:creationId xmlns:a16="http://schemas.microsoft.com/office/drawing/2014/main" id="{033FDF8B-8885-4DC2-B2DF-B1C0F91402D7}"/>
              </a:ext>
            </a:extLst>
          </p:cNvPr>
          <p:cNvGraphicFramePr>
            <a:graphicFrameLocks noGrp="1"/>
          </p:cNvGraphicFramePr>
          <p:nvPr>
            <p:ph type="chart" sz="quarter" idx="13"/>
            <p:extLst>
              <p:ext uri="{D42A27DB-BD31-4B8C-83A1-F6EECF244321}">
                <p14:modId xmlns:p14="http://schemas.microsoft.com/office/powerpoint/2010/main" val="2605142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AE4D5-E888-46C7-A5E7-CE4FDAE0A72E}"/>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3B65E8F6-7055-4DCA-B127-7C2ABDA40C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3558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4E8CF-B58C-4FB7-AFDE-AE8AC08BC5A4}"/>
              </a:ext>
            </a:extLst>
          </p:cNvPr>
          <p:cNvSpPr>
            <a:spLocks noGrp="1"/>
          </p:cNvSpPr>
          <p:nvPr>
            <p:ph type="title"/>
          </p:nvPr>
        </p:nvSpPr>
        <p:spPr/>
        <p:txBody>
          <a:bodyPr/>
          <a:lstStyle/>
          <a:p>
            <a:r>
              <a:rPr lang="en-US"/>
              <a:t>Facebook Own Posts Table | All PT Channels - 1 of 26</a:t>
            </a:r>
          </a:p>
        </p:txBody>
      </p:sp>
      <p:graphicFrame>
        <p:nvGraphicFramePr>
          <p:cNvPr id="5" name="Table Placeholder 4">
            <a:extLst>
              <a:ext uri="{FF2B5EF4-FFF2-40B4-BE49-F238E27FC236}">
                <a16:creationId xmlns:a16="http://schemas.microsoft.com/office/drawing/2014/main" id="{A2CAB0CC-BC58-425F-A263-C0EA4D14FDB9}"/>
              </a:ext>
            </a:extLst>
          </p:cNvPr>
          <p:cNvGraphicFramePr>
            <a:graphicFrameLocks noGrp="1"/>
          </p:cNvGraphicFramePr>
          <p:nvPr>
            <p:ph type="tbl" sz="quarter" idx="13"/>
            <p:extLst>
              <p:ext uri="{D42A27DB-BD31-4B8C-83A1-F6EECF244321}">
                <p14:modId xmlns:p14="http://schemas.microsoft.com/office/powerpoint/2010/main" val="142744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1976585"/>
                    </a:ext>
                  </a:extLst>
                </a:gridCol>
                <a:gridCol w="246888">
                  <a:extLst>
                    <a:ext uri="{9D8B030D-6E8A-4147-A177-3AD203B41FA5}">
                      <a16:colId xmlns:a16="http://schemas.microsoft.com/office/drawing/2014/main" val="147875697"/>
                    </a:ext>
                  </a:extLst>
                </a:gridCol>
                <a:gridCol w="246888">
                  <a:extLst>
                    <a:ext uri="{9D8B030D-6E8A-4147-A177-3AD203B41FA5}">
                      <a16:colId xmlns:a16="http://schemas.microsoft.com/office/drawing/2014/main" val="2012613424"/>
                    </a:ext>
                  </a:extLst>
                </a:gridCol>
                <a:gridCol w="246888">
                  <a:extLst>
                    <a:ext uri="{9D8B030D-6E8A-4147-A177-3AD203B41FA5}">
                      <a16:colId xmlns:a16="http://schemas.microsoft.com/office/drawing/2014/main" val="3990192526"/>
                    </a:ext>
                  </a:extLst>
                </a:gridCol>
                <a:gridCol w="246888">
                  <a:extLst>
                    <a:ext uri="{9D8B030D-6E8A-4147-A177-3AD203B41FA5}">
                      <a16:colId xmlns:a16="http://schemas.microsoft.com/office/drawing/2014/main" val="2776190546"/>
                    </a:ext>
                  </a:extLst>
                </a:gridCol>
                <a:gridCol w="246888">
                  <a:extLst>
                    <a:ext uri="{9D8B030D-6E8A-4147-A177-3AD203B41FA5}">
                      <a16:colId xmlns:a16="http://schemas.microsoft.com/office/drawing/2014/main" val="286514938"/>
                    </a:ext>
                  </a:extLst>
                </a:gridCol>
                <a:gridCol w="246888">
                  <a:extLst>
                    <a:ext uri="{9D8B030D-6E8A-4147-A177-3AD203B41FA5}">
                      <a16:colId xmlns:a16="http://schemas.microsoft.com/office/drawing/2014/main" val="2638315496"/>
                    </a:ext>
                  </a:extLst>
                </a:gridCol>
                <a:gridCol w="246888">
                  <a:extLst>
                    <a:ext uri="{9D8B030D-6E8A-4147-A177-3AD203B41FA5}">
                      <a16:colId xmlns:a16="http://schemas.microsoft.com/office/drawing/2014/main" val="1817391242"/>
                    </a:ext>
                  </a:extLst>
                </a:gridCol>
                <a:gridCol w="246888">
                  <a:extLst>
                    <a:ext uri="{9D8B030D-6E8A-4147-A177-3AD203B41FA5}">
                      <a16:colId xmlns:a16="http://schemas.microsoft.com/office/drawing/2014/main" val="3378906198"/>
                    </a:ext>
                  </a:extLst>
                </a:gridCol>
                <a:gridCol w="246888">
                  <a:extLst>
                    <a:ext uri="{9D8B030D-6E8A-4147-A177-3AD203B41FA5}">
                      <a16:colId xmlns:a16="http://schemas.microsoft.com/office/drawing/2014/main" val="789250769"/>
                    </a:ext>
                  </a:extLst>
                </a:gridCol>
                <a:gridCol w="246888">
                  <a:extLst>
                    <a:ext uri="{9D8B030D-6E8A-4147-A177-3AD203B41FA5}">
                      <a16:colId xmlns:a16="http://schemas.microsoft.com/office/drawing/2014/main" val="2096593443"/>
                    </a:ext>
                  </a:extLst>
                </a:gridCol>
                <a:gridCol w="246888">
                  <a:extLst>
                    <a:ext uri="{9D8B030D-6E8A-4147-A177-3AD203B41FA5}">
                      <a16:colId xmlns:a16="http://schemas.microsoft.com/office/drawing/2014/main" val="3804866671"/>
                    </a:ext>
                  </a:extLst>
                </a:gridCol>
                <a:gridCol w="246888">
                  <a:extLst>
                    <a:ext uri="{9D8B030D-6E8A-4147-A177-3AD203B41FA5}">
                      <a16:colId xmlns:a16="http://schemas.microsoft.com/office/drawing/2014/main" val="1537857527"/>
                    </a:ext>
                  </a:extLst>
                </a:gridCol>
                <a:gridCol w="246888">
                  <a:extLst>
                    <a:ext uri="{9D8B030D-6E8A-4147-A177-3AD203B41FA5}">
                      <a16:colId xmlns:a16="http://schemas.microsoft.com/office/drawing/2014/main" val="2249006809"/>
                    </a:ext>
                  </a:extLst>
                </a:gridCol>
                <a:gridCol w="246888">
                  <a:extLst>
                    <a:ext uri="{9D8B030D-6E8A-4147-A177-3AD203B41FA5}">
                      <a16:colId xmlns:a16="http://schemas.microsoft.com/office/drawing/2014/main" val="2908701644"/>
                    </a:ext>
                  </a:extLst>
                </a:gridCol>
                <a:gridCol w="246888">
                  <a:extLst>
                    <a:ext uri="{9D8B030D-6E8A-4147-A177-3AD203B41FA5}">
                      <a16:colId xmlns:a16="http://schemas.microsoft.com/office/drawing/2014/main" val="281136163"/>
                    </a:ext>
                  </a:extLst>
                </a:gridCol>
                <a:gridCol w="246888">
                  <a:extLst>
                    <a:ext uri="{9D8B030D-6E8A-4147-A177-3AD203B41FA5}">
                      <a16:colId xmlns:a16="http://schemas.microsoft.com/office/drawing/2014/main" val="2891819693"/>
                    </a:ext>
                  </a:extLst>
                </a:gridCol>
                <a:gridCol w="246888">
                  <a:extLst>
                    <a:ext uri="{9D8B030D-6E8A-4147-A177-3AD203B41FA5}">
                      <a16:colId xmlns:a16="http://schemas.microsoft.com/office/drawing/2014/main" val="2145056320"/>
                    </a:ext>
                  </a:extLst>
                </a:gridCol>
                <a:gridCol w="246888">
                  <a:extLst>
                    <a:ext uri="{9D8B030D-6E8A-4147-A177-3AD203B41FA5}">
                      <a16:colId xmlns:a16="http://schemas.microsoft.com/office/drawing/2014/main" val="2633974572"/>
                    </a:ext>
                  </a:extLst>
                </a:gridCol>
                <a:gridCol w="246888">
                  <a:extLst>
                    <a:ext uri="{9D8B030D-6E8A-4147-A177-3AD203B41FA5}">
                      <a16:colId xmlns:a16="http://schemas.microsoft.com/office/drawing/2014/main" val="3648801438"/>
                    </a:ext>
                  </a:extLst>
                </a:gridCol>
                <a:gridCol w="246888">
                  <a:extLst>
                    <a:ext uri="{9D8B030D-6E8A-4147-A177-3AD203B41FA5}">
                      <a16:colId xmlns:a16="http://schemas.microsoft.com/office/drawing/2014/main" val="3985404168"/>
                    </a:ext>
                  </a:extLst>
                </a:gridCol>
                <a:gridCol w="246888">
                  <a:extLst>
                    <a:ext uri="{9D8B030D-6E8A-4147-A177-3AD203B41FA5}">
                      <a16:colId xmlns:a16="http://schemas.microsoft.com/office/drawing/2014/main" val="3760562588"/>
                    </a:ext>
                  </a:extLst>
                </a:gridCol>
                <a:gridCol w="246888">
                  <a:extLst>
                    <a:ext uri="{9D8B030D-6E8A-4147-A177-3AD203B41FA5}">
                      <a16:colId xmlns:a16="http://schemas.microsoft.com/office/drawing/2014/main" val="4020868150"/>
                    </a:ext>
                  </a:extLst>
                </a:gridCol>
                <a:gridCol w="246888">
                  <a:extLst>
                    <a:ext uri="{9D8B030D-6E8A-4147-A177-3AD203B41FA5}">
                      <a16:colId xmlns:a16="http://schemas.microsoft.com/office/drawing/2014/main" val="1487949620"/>
                    </a:ext>
                  </a:extLst>
                </a:gridCol>
                <a:gridCol w="246888">
                  <a:extLst>
                    <a:ext uri="{9D8B030D-6E8A-4147-A177-3AD203B41FA5}">
                      <a16:colId xmlns:a16="http://schemas.microsoft.com/office/drawing/2014/main" val="2487390123"/>
                    </a:ext>
                  </a:extLst>
                </a:gridCol>
                <a:gridCol w="246888">
                  <a:extLst>
                    <a:ext uri="{9D8B030D-6E8A-4147-A177-3AD203B41FA5}">
                      <a16:colId xmlns:a16="http://schemas.microsoft.com/office/drawing/2014/main" val="568169443"/>
                    </a:ext>
                  </a:extLst>
                </a:gridCol>
                <a:gridCol w="246888">
                  <a:extLst>
                    <a:ext uri="{9D8B030D-6E8A-4147-A177-3AD203B41FA5}">
                      <a16:colId xmlns:a16="http://schemas.microsoft.com/office/drawing/2014/main" val="1715058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32281211"/>
                  </a:ext>
                </a:extLst>
              </a:tr>
            </a:tbl>
          </a:graphicData>
        </a:graphic>
      </p:graphicFrame>
      <p:sp>
        <p:nvSpPr>
          <p:cNvPr id="4" name="Text Placeholder 3">
            <a:extLst>
              <a:ext uri="{FF2B5EF4-FFF2-40B4-BE49-F238E27FC236}">
                <a16:creationId xmlns:a16="http://schemas.microsoft.com/office/drawing/2014/main" id="{11B5DE04-3AFC-4CDD-B258-6E3060B462F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55112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D43DB-53C0-4C63-A718-B50316C359BE}"/>
              </a:ext>
            </a:extLst>
          </p:cNvPr>
          <p:cNvSpPr>
            <a:spLocks noGrp="1"/>
          </p:cNvSpPr>
          <p:nvPr>
            <p:ph type="title"/>
          </p:nvPr>
        </p:nvSpPr>
        <p:spPr/>
        <p:txBody>
          <a:bodyPr/>
          <a:lstStyle/>
          <a:p>
            <a:r>
              <a:rPr lang="en-US"/>
              <a:t>Facebook Own Posts Table | All PT Channels - 2 of 26</a:t>
            </a:r>
          </a:p>
        </p:txBody>
      </p:sp>
      <p:graphicFrame>
        <p:nvGraphicFramePr>
          <p:cNvPr id="5" name="Table Placeholder 4">
            <a:extLst>
              <a:ext uri="{FF2B5EF4-FFF2-40B4-BE49-F238E27FC236}">
                <a16:creationId xmlns:a16="http://schemas.microsoft.com/office/drawing/2014/main" id="{F28D60A1-6056-4A2C-BE4E-D24E51879907}"/>
              </a:ext>
            </a:extLst>
          </p:cNvPr>
          <p:cNvGraphicFramePr>
            <a:graphicFrameLocks noGrp="1"/>
          </p:cNvGraphicFramePr>
          <p:nvPr>
            <p:ph type="tbl" sz="quarter" idx="13"/>
            <p:extLst>
              <p:ext uri="{D42A27DB-BD31-4B8C-83A1-F6EECF244321}">
                <p14:modId xmlns:p14="http://schemas.microsoft.com/office/powerpoint/2010/main" val="1958913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91114988"/>
                    </a:ext>
                  </a:extLst>
                </a:gridCol>
                <a:gridCol w="246888">
                  <a:extLst>
                    <a:ext uri="{9D8B030D-6E8A-4147-A177-3AD203B41FA5}">
                      <a16:colId xmlns:a16="http://schemas.microsoft.com/office/drawing/2014/main" val="1473786408"/>
                    </a:ext>
                  </a:extLst>
                </a:gridCol>
                <a:gridCol w="246888">
                  <a:extLst>
                    <a:ext uri="{9D8B030D-6E8A-4147-A177-3AD203B41FA5}">
                      <a16:colId xmlns:a16="http://schemas.microsoft.com/office/drawing/2014/main" val="3195783195"/>
                    </a:ext>
                  </a:extLst>
                </a:gridCol>
                <a:gridCol w="246888">
                  <a:extLst>
                    <a:ext uri="{9D8B030D-6E8A-4147-A177-3AD203B41FA5}">
                      <a16:colId xmlns:a16="http://schemas.microsoft.com/office/drawing/2014/main" val="3026378076"/>
                    </a:ext>
                  </a:extLst>
                </a:gridCol>
                <a:gridCol w="246888">
                  <a:extLst>
                    <a:ext uri="{9D8B030D-6E8A-4147-A177-3AD203B41FA5}">
                      <a16:colId xmlns:a16="http://schemas.microsoft.com/office/drawing/2014/main" val="1361702738"/>
                    </a:ext>
                  </a:extLst>
                </a:gridCol>
                <a:gridCol w="246888">
                  <a:extLst>
                    <a:ext uri="{9D8B030D-6E8A-4147-A177-3AD203B41FA5}">
                      <a16:colId xmlns:a16="http://schemas.microsoft.com/office/drawing/2014/main" val="2307007630"/>
                    </a:ext>
                  </a:extLst>
                </a:gridCol>
                <a:gridCol w="246888">
                  <a:extLst>
                    <a:ext uri="{9D8B030D-6E8A-4147-A177-3AD203B41FA5}">
                      <a16:colId xmlns:a16="http://schemas.microsoft.com/office/drawing/2014/main" val="2891057024"/>
                    </a:ext>
                  </a:extLst>
                </a:gridCol>
                <a:gridCol w="246888">
                  <a:extLst>
                    <a:ext uri="{9D8B030D-6E8A-4147-A177-3AD203B41FA5}">
                      <a16:colId xmlns:a16="http://schemas.microsoft.com/office/drawing/2014/main" val="1570988485"/>
                    </a:ext>
                  </a:extLst>
                </a:gridCol>
                <a:gridCol w="246888">
                  <a:extLst>
                    <a:ext uri="{9D8B030D-6E8A-4147-A177-3AD203B41FA5}">
                      <a16:colId xmlns:a16="http://schemas.microsoft.com/office/drawing/2014/main" val="2212920353"/>
                    </a:ext>
                  </a:extLst>
                </a:gridCol>
                <a:gridCol w="246888">
                  <a:extLst>
                    <a:ext uri="{9D8B030D-6E8A-4147-A177-3AD203B41FA5}">
                      <a16:colId xmlns:a16="http://schemas.microsoft.com/office/drawing/2014/main" val="3922332915"/>
                    </a:ext>
                  </a:extLst>
                </a:gridCol>
                <a:gridCol w="246888">
                  <a:extLst>
                    <a:ext uri="{9D8B030D-6E8A-4147-A177-3AD203B41FA5}">
                      <a16:colId xmlns:a16="http://schemas.microsoft.com/office/drawing/2014/main" val="3710623738"/>
                    </a:ext>
                  </a:extLst>
                </a:gridCol>
                <a:gridCol w="246888">
                  <a:extLst>
                    <a:ext uri="{9D8B030D-6E8A-4147-A177-3AD203B41FA5}">
                      <a16:colId xmlns:a16="http://schemas.microsoft.com/office/drawing/2014/main" val="2673181434"/>
                    </a:ext>
                  </a:extLst>
                </a:gridCol>
                <a:gridCol w="246888">
                  <a:extLst>
                    <a:ext uri="{9D8B030D-6E8A-4147-A177-3AD203B41FA5}">
                      <a16:colId xmlns:a16="http://schemas.microsoft.com/office/drawing/2014/main" val="2264631806"/>
                    </a:ext>
                  </a:extLst>
                </a:gridCol>
                <a:gridCol w="246888">
                  <a:extLst>
                    <a:ext uri="{9D8B030D-6E8A-4147-A177-3AD203B41FA5}">
                      <a16:colId xmlns:a16="http://schemas.microsoft.com/office/drawing/2014/main" val="426489539"/>
                    </a:ext>
                  </a:extLst>
                </a:gridCol>
                <a:gridCol w="246888">
                  <a:extLst>
                    <a:ext uri="{9D8B030D-6E8A-4147-A177-3AD203B41FA5}">
                      <a16:colId xmlns:a16="http://schemas.microsoft.com/office/drawing/2014/main" val="659260218"/>
                    </a:ext>
                  </a:extLst>
                </a:gridCol>
                <a:gridCol w="246888">
                  <a:extLst>
                    <a:ext uri="{9D8B030D-6E8A-4147-A177-3AD203B41FA5}">
                      <a16:colId xmlns:a16="http://schemas.microsoft.com/office/drawing/2014/main" val="353246292"/>
                    </a:ext>
                  </a:extLst>
                </a:gridCol>
                <a:gridCol w="246888">
                  <a:extLst>
                    <a:ext uri="{9D8B030D-6E8A-4147-A177-3AD203B41FA5}">
                      <a16:colId xmlns:a16="http://schemas.microsoft.com/office/drawing/2014/main" val="2652758520"/>
                    </a:ext>
                  </a:extLst>
                </a:gridCol>
                <a:gridCol w="246888">
                  <a:extLst>
                    <a:ext uri="{9D8B030D-6E8A-4147-A177-3AD203B41FA5}">
                      <a16:colId xmlns:a16="http://schemas.microsoft.com/office/drawing/2014/main" val="395135980"/>
                    </a:ext>
                  </a:extLst>
                </a:gridCol>
                <a:gridCol w="246888">
                  <a:extLst>
                    <a:ext uri="{9D8B030D-6E8A-4147-A177-3AD203B41FA5}">
                      <a16:colId xmlns:a16="http://schemas.microsoft.com/office/drawing/2014/main" val="1775510047"/>
                    </a:ext>
                  </a:extLst>
                </a:gridCol>
                <a:gridCol w="246888">
                  <a:extLst>
                    <a:ext uri="{9D8B030D-6E8A-4147-A177-3AD203B41FA5}">
                      <a16:colId xmlns:a16="http://schemas.microsoft.com/office/drawing/2014/main" val="3138226161"/>
                    </a:ext>
                  </a:extLst>
                </a:gridCol>
                <a:gridCol w="246888">
                  <a:extLst>
                    <a:ext uri="{9D8B030D-6E8A-4147-A177-3AD203B41FA5}">
                      <a16:colId xmlns:a16="http://schemas.microsoft.com/office/drawing/2014/main" val="736622124"/>
                    </a:ext>
                  </a:extLst>
                </a:gridCol>
                <a:gridCol w="246888">
                  <a:extLst>
                    <a:ext uri="{9D8B030D-6E8A-4147-A177-3AD203B41FA5}">
                      <a16:colId xmlns:a16="http://schemas.microsoft.com/office/drawing/2014/main" val="3482697811"/>
                    </a:ext>
                  </a:extLst>
                </a:gridCol>
                <a:gridCol w="246888">
                  <a:extLst>
                    <a:ext uri="{9D8B030D-6E8A-4147-A177-3AD203B41FA5}">
                      <a16:colId xmlns:a16="http://schemas.microsoft.com/office/drawing/2014/main" val="2162762684"/>
                    </a:ext>
                  </a:extLst>
                </a:gridCol>
                <a:gridCol w="246888">
                  <a:extLst>
                    <a:ext uri="{9D8B030D-6E8A-4147-A177-3AD203B41FA5}">
                      <a16:colId xmlns:a16="http://schemas.microsoft.com/office/drawing/2014/main" val="1059382410"/>
                    </a:ext>
                  </a:extLst>
                </a:gridCol>
                <a:gridCol w="246888">
                  <a:extLst>
                    <a:ext uri="{9D8B030D-6E8A-4147-A177-3AD203B41FA5}">
                      <a16:colId xmlns:a16="http://schemas.microsoft.com/office/drawing/2014/main" val="2092638232"/>
                    </a:ext>
                  </a:extLst>
                </a:gridCol>
                <a:gridCol w="246888">
                  <a:extLst>
                    <a:ext uri="{9D8B030D-6E8A-4147-A177-3AD203B41FA5}">
                      <a16:colId xmlns:a16="http://schemas.microsoft.com/office/drawing/2014/main" val="1748691392"/>
                    </a:ext>
                  </a:extLst>
                </a:gridCol>
                <a:gridCol w="246888">
                  <a:extLst>
                    <a:ext uri="{9D8B030D-6E8A-4147-A177-3AD203B41FA5}">
                      <a16:colId xmlns:a16="http://schemas.microsoft.com/office/drawing/2014/main" val="3824947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9965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de-DE" sz="1000" b="0" i="0" u="none" strike="noStrike" kern="1200" cap="none" spc="0" normalizeH="0" baseline="0" noProof="0">
                          <a:ln>
                            <a:noFill/>
                          </a:ln>
                          <a:solidFill>
                            <a:prstClr val="black"/>
                          </a:solidFill>
                          <a:effectLst/>
                          <a:uLnTx/>
                          <a:uFillTx/>
                          <a:latin typeface="+mn-lt"/>
                          <a:ea typeface="+mn-ea"/>
                          <a:cs typeface="+mn-cs"/>
                        </a:rPr>
                        <a:t> 
 Die Lösung für unzählige verschiedene Materialien?
Die HEX-9 MultiConstruction-Bohrer!
Überzeug dich selbst! https://bit.ly/2JO0Bnn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30397474"/>
                  </a:ext>
                </a:extLst>
              </a:tr>
            </a:tbl>
          </a:graphicData>
        </a:graphic>
      </p:graphicFrame>
      <p:sp>
        <p:nvSpPr>
          <p:cNvPr id="4" name="Text Placeholder 3">
            <a:extLst>
              <a:ext uri="{FF2B5EF4-FFF2-40B4-BE49-F238E27FC236}">
                <a16:creationId xmlns:a16="http://schemas.microsoft.com/office/drawing/2014/main" id="{A8C0C6A8-CA7D-4244-8E41-D0BBE42FB06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924164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37C81-BE71-4DBB-A3BC-6890B25C3347}"/>
              </a:ext>
            </a:extLst>
          </p:cNvPr>
          <p:cNvSpPr>
            <a:spLocks noGrp="1"/>
          </p:cNvSpPr>
          <p:nvPr>
            <p:ph type="title"/>
          </p:nvPr>
        </p:nvSpPr>
        <p:spPr/>
        <p:txBody>
          <a:bodyPr/>
          <a:lstStyle/>
          <a:p>
            <a:r>
              <a:rPr lang="en-US"/>
              <a:t>Facebook Own Posts Table | All PT Channels - 3 of 26</a:t>
            </a:r>
          </a:p>
        </p:txBody>
      </p:sp>
      <p:graphicFrame>
        <p:nvGraphicFramePr>
          <p:cNvPr id="5" name="Table Placeholder 4">
            <a:extLst>
              <a:ext uri="{FF2B5EF4-FFF2-40B4-BE49-F238E27FC236}">
                <a16:creationId xmlns:a16="http://schemas.microsoft.com/office/drawing/2014/main" id="{5049CD91-1FCC-416A-9814-9F720C15E60C}"/>
              </a:ext>
            </a:extLst>
          </p:cNvPr>
          <p:cNvGraphicFramePr>
            <a:graphicFrameLocks noGrp="1"/>
          </p:cNvGraphicFramePr>
          <p:nvPr>
            <p:ph type="tbl" sz="quarter" idx="13"/>
            <p:extLst>
              <p:ext uri="{D42A27DB-BD31-4B8C-83A1-F6EECF244321}">
                <p14:modId xmlns:p14="http://schemas.microsoft.com/office/powerpoint/2010/main" val="623921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17349475"/>
                    </a:ext>
                  </a:extLst>
                </a:gridCol>
                <a:gridCol w="246888">
                  <a:extLst>
                    <a:ext uri="{9D8B030D-6E8A-4147-A177-3AD203B41FA5}">
                      <a16:colId xmlns:a16="http://schemas.microsoft.com/office/drawing/2014/main" val="4268584251"/>
                    </a:ext>
                  </a:extLst>
                </a:gridCol>
                <a:gridCol w="246888">
                  <a:extLst>
                    <a:ext uri="{9D8B030D-6E8A-4147-A177-3AD203B41FA5}">
                      <a16:colId xmlns:a16="http://schemas.microsoft.com/office/drawing/2014/main" val="670275609"/>
                    </a:ext>
                  </a:extLst>
                </a:gridCol>
                <a:gridCol w="246888">
                  <a:extLst>
                    <a:ext uri="{9D8B030D-6E8A-4147-A177-3AD203B41FA5}">
                      <a16:colId xmlns:a16="http://schemas.microsoft.com/office/drawing/2014/main" val="3783336984"/>
                    </a:ext>
                  </a:extLst>
                </a:gridCol>
                <a:gridCol w="246888">
                  <a:extLst>
                    <a:ext uri="{9D8B030D-6E8A-4147-A177-3AD203B41FA5}">
                      <a16:colId xmlns:a16="http://schemas.microsoft.com/office/drawing/2014/main" val="1975010482"/>
                    </a:ext>
                  </a:extLst>
                </a:gridCol>
                <a:gridCol w="246888">
                  <a:extLst>
                    <a:ext uri="{9D8B030D-6E8A-4147-A177-3AD203B41FA5}">
                      <a16:colId xmlns:a16="http://schemas.microsoft.com/office/drawing/2014/main" val="3581608101"/>
                    </a:ext>
                  </a:extLst>
                </a:gridCol>
                <a:gridCol w="246888">
                  <a:extLst>
                    <a:ext uri="{9D8B030D-6E8A-4147-A177-3AD203B41FA5}">
                      <a16:colId xmlns:a16="http://schemas.microsoft.com/office/drawing/2014/main" val="2979223652"/>
                    </a:ext>
                  </a:extLst>
                </a:gridCol>
                <a:gridCol w="246888">
                  <a:extLst>
                    <a:ext uri="{9D8B030D-6E8A-4147-A177-3AD203B41FA5}">
                      <a16:colId xmlns:a16="http://schemas.microsoft.com/office/drawing/2014/main" val="757673040"/>
                    </a:ext>
                  </a:extLst>
                </a:gridCol>
                <a:gridCol w="246888">
                  <a:extLst>
                    <a:ext uri="{9D8B030D-6E8A-4147-A177-3AD203B41FA5}">
                      <a16:colId xmlns:a16="http://schemas.microsoft.com/office/drawing/2014/main" val="853307934"/>
                    </a:ext>
                  </a:extLst>
                </a:gridCol>
                <a:gridCol w="246888">
                  <a:extLst>
                    <a:ext uri="{9D8B030D-6E8A-4147-A177-3AD203B41FA5}">
                      <a16:colId xmlns:a16="http://schemas.microsoft.com/office/drawing/2014/main" val="2305872242"/>
                    </a:ext>
                  </a:extLst>
                </a:gridCol>
                <a:gridCol w="246888">
                  <a:extLst>
                    <a:ext uri="{9D8B030D-6E8A-4147-A177-3AD203B41FA5}">
                      <a16:colId xmlns:a16="http://schemas.microsoft.com/office/drawing/2014/main" val="1353057846"/>
                    </a:ext>
                  </a:extLst>
                </a:gridCol>
                <a:gridCol w="246888">
                  <a:extLst>
                    <a:ext uri="{9D8B030D-6E8A-4147-A177-3AD203B41FA5}">
                      <a16:colId xmlns:a16="http://schemas.microsoft.com/office/drawing/2014/main" val="35926958"/>
                    </a:ext>
                  </a:extLst>
                </a:gridCol>
                <a:gridCol w="246888">
                  <a:extLst>
                    <a:ext uri="{9D8B030D-6E8A-4147-A177-3AD203B41FA5}">
                      <a16:colId xmlns:a16="http://schemas.microsoft.com/office/drawing/2014/main" val="2636428954"/>
                    </a:ext>
                  </a:extLst>
                </a:gridCol>
                <a:gridCol w="246888">
                  <a:extLst>
                    <a:ext uri="{9D8B030D-6E8A-4147-A177-3AD203B41FA5}">
                      <a16:colId xmlns:a16="http://schemas.microsoft.com/office/drawing/2014/main" val="4001547911"/>
                    </a:ext>
                  </a:extLst>
                </a:gridCol>
                <a:gridCol w="246888">
                  <a:extLst>
                    <a:ext uri="{9D8B030D-6E8A-4147-A177-3AD203B41FA5}">
                      <a16:colId xmlns:a16="http://schemas.microsoft.com/office/drawing/2014/main" val="3499469427"/>
                    </a:ext>
                  </a:extLst>
                </a:gridCol>
                <a:gridCol w="246888">
                  <a:extLst>
                    <a:ext uri="{9D8B030D-6E8A-4147-A177-3AD203B41FA5}">
                      <a16:colId xmlns:a16="http://schemas.microsoft.com/office/drawing/2014/main" val="3711478506"/>
                    </a:ext>
                  </a:extLst>
                </a:gridCol>
                <a:gridCol w="246888">
                  <a:extLst>
                    <a:ext uri="{9D8B030D-6E8A-4147-A177-3AD203B41FA5}">
                      <a16:colId xmlns:a16="http://schemas.microsoft.com/office/drawing/2014/main" val="1742236142"/>
                    </a:ext>
                  </a:extLst>
                </a:gridCol>
                <a:gridCol w="246888">
                  <a:extLst>
                    <a:ext uri="{9D8B030D-6E8A-4147-A177-3AD203B41FA5}">
                      <a16:colId xmlns:a16="http://schemas.microsoft.com/office/drawing/2014/main" val="3026133847"/>
                    </a:ext>
                  </a:extLst>
                </a:gridCol>
                <a:gridCol w="246888">
                  <a:extLst>
                    <a:ext uri="{9D8B030D-6E8A-4147-A177-3AD203B41FA5}">
                      <a16:colId xmlns:a16="http://schemas.microsoft.com/office/drawing/2014/main" val="2740605436"/>
                    </a:ext>
                  </a:extLst>
                </a:gridCol>
                <a:gridCol w="246888">
                  <a:extLst>
                    <a:ext uri="{9D8B030D-6E8A-4147-A177-3AD203B41FA5}">
                      <a16:colId xmlns:a16="http://schemas.microsoft.com/office/drawing/2014/main" val="2897222841"/>
                    </a:ext>
                  </a:extLst>
                </a:gridCol>
                <a:gridCol w="246888">
                  <a:extLst>
                    <a:ext uri="{9D8B030D-6E8A-4147-A177-3AD203B41FA5}">
                      <a16:colId xmlns:a16="http://schemas.microsoft.com/office/drawing/2014/main" val="2846532345"/>
                    </a:ext>
                  </a:extLst>
                </a:gridCol>
                <a:gridCol w="246888">
                  <a:extLst>
                    <a:ext uri="{9D8B030D-6E8A-4147-A177-3AD203B41FA5}">
                      <a16:colId xmlns:a16="http://schemas.microsoft.com/office/drawing/2014/main" val="228089445"/>
                    </a:ext>
                  </a:extLst>
                </a:gridCol>
                <a:gridCol w="246888">
                  <a:extLst>
                    <a:ext uri="{9D8B030D-6E8A-4147-A177-3AD203B41FA5}">
                      <a16:colId xmlns:a16="http://schemas.microsoft.com/office/drawing/2014/main" val="261456928"/>
                    </a:ext>
                  </a:extLst>
                </a:gridCol>
                <a:gridCol w="246888">
                  <a:extLst>
                    <a:ext uri="{9D8B030D-6E8A-4147-A177-3AD203B41FA5}">
                      <a16:colId xmlns:a16="http://schemas.microsoft.com/office/drawing/2014/main" val="1927660141"/>
                    </a:ext>
                  </a:extLst>
                </a:gridCol>
                <a:gridCol w="246888">
                  <a:extLst>
                    <a:ext uri="{9D8B030D-6E8A-4147-A177-3AD203B41FA5}">
                      <a16:colId xmlns:a16="http://schemas.microsoft.com/office/drawing/2014/main" val="2133483673"/>
                    </a:ext>
                  </a:extLst>
                </a:gridCol>
                <a:gridCol w="246888">
                  <a:extLst>
                    <a:ext uri="{9D8B030D-6E8A-4147-A177-3AD203B41FA5}">
                      <a16:colId xmlns:a16="http://schemas.microsoft.com/office/drawing/2014/main" val="1108644223"/>
                    </a:ext>
                  </a:extLst>
                </a:gridCol>
                <a:gridCol w="246888">
                  <a:extLst>
                    <a:ext uri="{9D8B030D-6E8A-4147-A177-3AD203B41FA5}">
                      <a16:colId xmlns:a16="http://schemas.microsoft.com/office/drawing/2014/main" val="3276100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2112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17:20:17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Zeit für #builtwithBosch! 🛠️😎
Diesmal dreht sich alles um die GTC 400 C Professional und dem ersten Eindruck vom Technisches Hilfswerk Garmisch-Partenkirchen!
Wir sind gespannt auf eure weiteren Eindrücke!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94466514"/>
                  </a:ext>
                </a:extLst>
              </a:tr>
            </a:tbl>
          </a:graphicData>
        </a:graphic>
      </p:graphicFrame>
      <p:sp>
        <p:nvSpPr>
          <p:cNvPr id="4" name="Text Placeholder 3">
            <a:extLst>
              <a:ext uri="{FF2B5EF4-FFF2-40B4-BE49-F238E27FC236}">
                <a16:creationId xmlns:a16="http://schemas.microsoft.com/office/drawing/2014/main" id="{5E5D2836-856E-4119-A1B0-3D002F12310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783363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1A40B-762A-495E-B367-7962DE3530ED}"/>
              </a:ext>
            </a:extLst>
          </p:cNvPr>
          <p:cNvSpPr>
            <a:spLocks noGrp="1"/>
          </p:cNvSpPr>
          <p:nvPr>
            <p:ph type="title"/>
          </p:nvPr>
        </p:nvSpPr>
        <p:spPr/>
        <p:txBody>
          <a:bodyPr/>
          <a:lstStyle/>
          <a:p>
            <a:r>
              <a:rPr lang="en-US"/>
              <a:t>Facebook Own Posts Table | All PT Channels - 4 of 26</a:t>
            </a:r>
          </a:p>
        </p:txBody>
      </p:sp>
      <p:graphicFrame>
        <p:nvGraphicFramePr>
          <p:cNvPr id="5" name="Table Placeholder 4">
            <a:extLst>
              <a:ext uri="{FF2B5EF4-FFF2-40B4-BE49-F238E27FC236}">
                <a16:creationId xmlns:a16="http://schemas.microsoft.com/office/drawing/2014/main" id="{00E54DCA-1F93-4F46-9C04-898DA6159C8A}"/>
              </a:ext>
            </a:extLst>
          </p:cNvPr>
          <p:cNvGraphicFramePr>
            <a:graphicFrameLocks noGrp="1"/>
          </p:cNvGraphicFramePr>
          <p:nvPr>
            <p:ph type="tbl" sz="quarter" idx="13"/>
            <p:extLst>
              <p:ext uri="{D42A27DB-BD31-4B8C-83A1-F6EECF244321}">
                <p14:modId xmlns:p14="http://schemas.microsoft.com/office/powerpoint/2010/main" val="2889055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60999185"/>
                    </a:ext>
                  </a:extLst>
                </a:gridCol>
                <a:gridCol w="246888">
                  <a:extLst>
                    <a:ext uri="{9D8B030D-6E8A-4147-A177-3AD203B41FA5}">
                      <a16:colId xmlns:a16="http://schemas.microsoft.com/office/drawing/2014/main" val="3978704617"/>
                    </a:ext>
                  </a:extLst>
                </a:gridCol>
                <a:gridCol w="246888">
                  <a:extLst>
                    <a:ext uri="{9D8B030D-6E8A-4147-A177-3AD203B41FA5}">
                      <a16:colId xmlns:a16="http://schemas.microsoft.com/office/drawing/2014/main" val="1898325452"/>
                    </a:ext>
                  </a:extLst>
                </a:gridCol>
                <a:gridCol w="246888">
                  <a:extLst>
                    <a:ext uri="{9D8B030D-6E8A-4147-A177-3AD203B41FA5}">
                      <a16:colId xmlns:a16="http://schemas.microsoft.com/office/drawing/2014/main" val="4182737488"/>
                    </a:ext>
                  </a:extLst>
                </a:gridCol>
                <a:gridCol w="246888">
                  <a:extLst>
                    <a:ext uri="{9D8B030D-6E8A-4147-A177-3AD203B41FA5}">
                      <a16:colId xmlns:a16="http://schemas.microsoft.com/office/drawing/2014/main" val="4008622641"/>
                    </a:ext>
                  </a:extLst>
                </a:gridCol>
                <a:gridCol w="246888">
                  <a:extLst>
                    <a:ext uri="{9D8B030D-6E8A-4147-A177-3AD203B41FA5}">
                      <a16:colId xmlns:a16="http://schemas.microsoft.com/office/drawing/2014/main" val="213497377"/>
                    </a:ext>
                  </a:extLst>
                </a:gridCol>
                <a:gridCol w="246888">
                  <a:extLst>
                    <a:ext uri="{9D8B030D-6E8A-4147-A177-3AD203B41FA5}">
                      <a16:colId xmlns:a16="http://schemas.microsoft.com/office/drawing/2014/main" val="2621328459"/>
                    </a:ext>
                  </a:extLst>
                </a:gridCol>
                <a:gridCol w="246888">
                  <a:extLst>
                    <a:ext uri="{9D8B030D-6E8A-4147-A177-3AD203B41FA5}">
                      <a16:colId xmlns:a16="http://schemas.microsoft.com/office/drawing/2014/main" val="891637999"/>
                    </a:ext>
                  </a:extLst>
                </a:gridCol>
                <a:gridCol w="246888">
                  <a:extLst>
                    <a:ext uri="{9D8B030D-6E8A-4147-A177-3AD203B41FA5}">
                      <a16:colId xmlns:a16="http://schemas.microsoft.com/office/drawing/2014/main" val="1962341363"/>
                    </a:ext>
                  </a:extLst>
                </a:gridCol>
                <a:gridCol w="246888">
                  <a:extLst>
                    <a:ext uri="{9D8B030D-6E8A-4147-A177-3AD203B41FA5}">
                      <a16:colId xmlns:a16="http://schemas.microsoft.com/office/drawing/2014/main" val="742730345"/>
                    </a:ext>
                  </a:extLst>
                </a:gridCol>
                <a:gridCol w="246888">
                  <a:extLst>
                    <a:ext uri="{9D8B030D-6E8A-4147-A177-3AD203B41FA5}">
                      <a16:colId xmlns:a16="http://schemas.microsoft.com/office/drawing/2014/main" val="239084463"/>
                    </a:ext>
                  </a:extLst>
                </a:gridCol>
                <a:gridCol w="246888">
                  <a:extLst>
                    <a:ext uri="{9D8B030D-6E8A-4147-A177-3AD203B41FA5}">
                      <a16:colId xmlns:a16="http://schemas.microsoft.com/office/drawing/2014/main" val="3563123861"/>
                    </a:ext>
                  </a:extLst>
                </a:gridCol>
                <a:gridCol w="246888">
                  <a:extLst>
                    <a:ext uri="{9D8B030D-6E8A-4147-A177-3AD203B41FA5}">
                      <a16:colId xmlns:a16="http://schemas.microsoft.com/office/drawing/2014/main" val="2587631147"/>
                    </a:ext>
                  </a:extLst>
                </a:gridCol>
                <a:gridCol w="246888">
                  <a:extLst>
                    <a:ext uri="{9D8B030D-6E8A-4147-A177-3AD203B41FA5}">
                      <a16:colId xmlns:a16="http://schemas.microsoft.com/office/drawing/2014/main" val="795633834"/>
                    </a:ext>
                  </a:extLst>
                </a:gridCol>
                <a:gridCol w="246888">
                  <a:extLst>
                    <a:ext uri="{9D8B030D-6E8A-4147-A177-3AD203B41FA5}">
                      <a16:colId xmlns:a16="http://schemas.microsoft.com/office/drawing/2014/main" val="1905438117"/>
                    </a:ext>
                  </a:extLst>
                </a:gridCol>
                <a:gridCol w="246888">
                  <a:extLst>
                    <a:ext uri="{9D8B030D-6E8A-4147-A177-3AD203B41FA5}">
                      <a16:colId xmlns:a16="http://schemas.microsoft.com/office/drawing/2014/main" val="334907266"/>
                    </a:ext>
                  </a:extLst>
                </a:gridCol>
                <a:gridCol w="246888">
                  <a:extLst>
                    <a:ext uri="{9D8B030D-6E8A-4147-A177-3AD203B41FA5}">
                      <a16:colId xmlns:a16="http://schemas.microsoft.com/office/drawing/2014/main" val="2407807999"/>
                    </a:ext>
                  </a:extLst>
                </a:gridCol>
                <a:gridCol w="246888">
                  <a:extLst>
                    <a:ext uri="{9D8B030D-6E8A-4147-A177-3AD203B41FA5}">
                      <a16:colId xmlns:a16="http://schemas.microsoft.com/office/drawing/2014/main" val="2068530715"/>
                    </a:ext>
                  </a:extLst>
                </a:gridCol>
                <a:gridCol w="246888">
                  <a:extLst>
                    <a:ext uri="{9D8B030D-6E8A-4147-A177-3AD203B41FA5}">
                      <a16:colId xmlns:a16="http://schemas.microsoft.com/office/drawing/2014/main" val="3389433058"/>
                    </a:ext>
                  </a:extLst>
                </a:gridCol>
                <a:gridCol w="246888">
                  <a:extLst>
                    <a:ext uri="{9D8B030D-6E8A-4147-A177-3AD203B41FA5}">
                      <a16:colId xmlns:a16="http://schemas.microsoft.com/office/drawing/2014/main" val="3428779191"/>
                    </a:ext>
                  </a:extLst>
                </a:gridCol>
                <a:gridCol w="246888">
                  <a:extLst>
                    <a:ext uri="{9D8B030D-6E8A-4147-A177-3AD203B41FA5}">
                      <a16:colId xmlns:a16="http://schemas.microsoft.com/office/drawing/2014/main" val="3437851513"/>
                    </a:ext>
                  </a:extLst>
                </a:gridCol>
                <a:gridCol w="246888">
                  <a:extLst>
                    <a:ext uri="{9D8B030D-6E8A-4147-A177-3AD203B41FA5}">
                      <a16:colId xmlns:a16="http://schemas.microsoft.com/office/drawing/2014/main" val="3766012074"/>
                    </a:ext>
                  </a:extLst>
                </a:gridCol>
                <a:gridCol w="246888">
                  <a:extLst>
                    <a:ext uri="{9D8B030D-6E8A-4147-A177-3AD203B41FA5}">
                      <a16:colId xmlns:a16="http://schemas.microsoft.com/office/drawing/2014/main" val="4055842680"/>
                    </a:ext>
                  </a:extLst>
                </a:gridCol>
                <a:gridCol w="246888">
                  <a:extLst>
                    <a:ext uri="{9D8B030D-6E8A-4147-A177-3AD203B41FA5}">
                      <a16:colId xmlns:a16="http://schemas.microsoft.com/office/drawing/2014/main" val="2840464484"/>
                    </a:ext>
                  </a:extLst>
                </a:gridCol>
                <a:gridCol w="246888">
                  <a:extLst>
                    <a:ext uri="{9D8B030D-6E8A-4147-A177-3AD203B41FA5}">
                      <a16:colId xmlns:a16="http://schemas.microsoft.com/office/drawing/2014/main" val="2115209374"/>
                    </a:ext>
                  </a:extLst>
                </a:gridCol>
                <a:gridCol w="246888">
                  <a:extLst>
                    <a:ext uri="{9D8B030D-6E8A-4147-A177-3AD203B41FA5}">
                      <a16:colId xmlns:a16="http://schemas.microsoft.com/office/drawing/2014/main" val="974930141"/>
                    </a:ext>
                  </a:extLst>
                </a:gridCol>
                <a:gridCol w="246888">
                  <a:extLst>
                    <a:ext uri="{9D8B030D-6E8A-4147-A177-3AD203B41FA5}">
                      <a16:colId xmlns:a16="http://schemas.microsoft.com/office/drawing/2014/main" val="1946439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1380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15:30:00 </a:t>
                      </a:r>
                      <a:r>
                        <a:rPr kumimoji="0" lang="es-ES" sz="1000" b="0" i="0" u="none" strike="noStrike" kern="1200" cap="none" spc="0" normalizeH="0" baseline="0" noProof="0">
                          <a:ln>
                            <a:noFill/>
                          </a:ln>
                          <a:solidFill>
                            <a:prstClr val="black"/>
                          </a:solidFill>
                          <a:effectLst/>
                          <a:uLnTx/>
                          <a:uFillTx/>
                          <a:latin typeface="+mn-lt"/>
                          <a:ea typeface="+mn-ea"/>
                          <a:cs typeface="+mn-cs"/>
                        </a:rPr>
                        <a:t> 
 #TipsDelMaestroBosch Cuando trabajes en casa, asegúrate de tener limpio y ordenado tu espacio de trabajo. Mantener una buena visibilidad y control te aseguran más seguridad y menos accidentes.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60082424"/>
                  </a:ext>
                </a:extLst>
              </a:tr>
            </a:tbl>
          </a:graphicData>
        </a:graphic>
      </p:graphicFrame>
      <p:sp>
        <p:nvSpPr>
          <p:cNvPr id="4" name="Text Placeholder 3">
            <a:extLst>
              <a:ext uri="{FF2B5EF4-FFF2-40B4-BE49-F238E27FC236}">
                <a16:creationId xmlns:a16="http://schemas.microsoft.com/office/drawing/2014/main" id="{7E0CB895-26C3-43CD-AFA9-816AAB86A0A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66820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5087F-754D-4B64-B562-49DA66E17C70}"/>
              </a:ext>
            </a:extLst>
          </p:cNvPr>
          <p:cNvSpPr>
            <a:spLocks noGrp="1"/>
          </p:cNvSpPr>
          <p:nvPr>
            <p:ph type="title"/>
          </p:nvPr>
        </p:nvSpPr>
        <p:spPr/>
        <p:txBody>
          <a:bodyPr/>
          <a:lstStyle/>
          <a:p>
            <a:r>
              <a:rPr lang="en-US"/>
              <a:t>Facebook Own Posts Table | All PT Channels - 5 of 26</a:t>
            </a:r>
          </a:p>
        </p:txBody>
      </p:sp>
      <p:graphicFrame>
        <p:nvGraphicFramePr>
          <p:cNvPr id="5" name="Table Placeholder 4">
            <a:extLst>
              <a:ext uri="{FF2B5EF4-FFF2-40B4-BE49-F238E27FC236}">
                <a16:creationId xmlns:a16="http://schemas.microsoft.com/office/drawing/2014/main" id="{72BAB288-89B0-4D80-B68D-4EE0BA648AEB}"/>
              </a:ext>
            </a:extLst>
          </p:cNvPr>
          <p:cNvGraphicFramePr>
            <a:graphicFrameLocks noGrp="1"/>
          </p:cNvGraphicFramePr>
          <p:nvPr>
            <p:ph type="tbl" sz="quarter" idx="13"/>
            <p:extLst>
              <p:ext uri="{D42A27DB-BD31-4B8C-83A1-F6EECF244321}">
                <p14:modId xmlns:p14="http://schemas.microsoft.com/office/powerpoint/2010/main" val="1653245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29040858"/>
                    </a:ext>
                  </a:extLst>
                </a:gridCol>
                <a:gridCol w="246888">
                  <a:extLst>
                    <a:ext uri="{9D8B030D-6E8A-4147-A177-3AD203B41FA5}">
                      <a16:colId xmlns:a16="http://schemas.microsoft.com/office/drawing/2014/main" val="3115176368"/>
                    </a:ext>
                  </a:extLst>
                </a:gridCol>
                <a:gridCol w="246888">
                  <a:extLst>
                    <a:ext uri="{9D8B030D-6E8A-4147-A177-3AD203B41FA5}">
                      <a16:colId xmlns:a16="http://schemas.microsoft.com/office/drawing/2014/main" val="84573941"/>
                    </a:ext>
                  </a:extLst>
                </a:gridCol>
                <a:gridCol w="246888">
                  <a:extLst>
                    <a:ext uri="{9D8B030D-6E8A-4147-A177-3AD203B41FA5}">
                      <a16:colId xmlns:a16="http://schemas.microsoft.com/office/drawing/2014/main" val="3222716659"/>
                    </a:ext>
                  </a:extLst>
                </a:gridCol>
                <a:gridCol w="246888">
                  <a:extLst>
                    <a:ext uri="{9D8B030D-6E8A-4147-A177-3AD203B41FA5}">
                      <a16:colId xmlns:a16="http://schemas.microsoft.com/office/drawing/2014/main" val="1899282051"/>
                    </a:ext>
                  </a:extLst>
                </a:gridCol>
                <a:gridCol w="246888">
                  <a:extLst>
                    <a:ext uri="{9D8B030D-6E8A-4147-A177-3AD203B41FA5}">
                      <a16:colId xmlns:a16="http://schemas.microsoft.com/office/drawing/2014/main" val="4188522931"/>
                    </a:ext>
                  </a:extLst>
                </a:gridCol>
                <a:gridCol w="246888">
                  <a:extLst>
                    <a:ext uri="{9D8B030D-6E8A-4147-A177-3AD203B41FA5}">
                      <a16:colId xmlns:a16="http://schemas.microsoft.com/office/drawing/2014/main" val="2314921539"/>
                    </a:ext>
                  </a:extLst>
                </a:gridCol>
                <a:gridCol w="246888">
                  <a:extLst>
                    <a:ext uri="{9D8B030D-6E8A-4147-A177-3AD203B41FA5}">
                      <a16:colId xmlns:a16="http://schemas.microsoft.com/office/drawing/2014/main" val="571389273"/>
                    </a:ext>
                  </a:extLst>
                </a:gridCol>
                <a:gridCol w="246888">
                  <a:extLst>
                    <a:ext uri="{9D8B030D-6E8A-4147-A177-3AD203B41FA5}">
                      <a16:colId xmlns:a16="http://schemas.microsoft.com/office/drawing/2014/main" val="3368640486"/>
                    </a:ext>
                  </a:extLst>
                </a:gridCol>
                <a:gridCol w="246888">
                  <a:extLst>
                    <a:ext uri="{9D8B030D-6E8A-4147-A177-3AD203B41FA5}">
                      <a16:colId xmlns:a16="http://schemas.microsoft.com/office/drawing/2014/main" val="2791309798"/>
                    </a:ext>
                  </a:extLst>
                </a:gridCol>
                <a:gridCol w="246888">
                  <a:extLst>
                    <a:ext uri="{9D8B030D-6E8A-4147-A177-3AD203B41FA5}">
                      <a16:colId xmlns:a16="http://schemas.microsoft.com/office/drawing/2014/main" val="3425244982"/>
                    </a:ext>
                  </a:extLst>
                </a:gridCol>
                <a:gridCol w="246888">
                  <a:extLst>
                    <a:ext uri="{9D8B030D-6E8A-4147-A177-3AD203B41FA5}">
                      <a16:colId xmlns:a16="http://schemas.microsoft.com/office/drawing/2014/main" val="317618369"/>
                    </a:ext>
                  </a:extLst>
                </a:gridCol>
                <a:gridCol w="246888">
                  <a:extLst>
                    <a:ext uri="{9D8B030D-6E8A-4147-A177-3AD203B41FA5}">
                      <a16:colId xmlns:a16="http://schemas.microsoft.com/office/drawing/2014/main" val="3804991366"/>
                    </a:ext>
                  </a:extLst>
                </a:gridCol>
                <a:gridCol w="246888">
                  <a:extLst>
                    <a:ext uri="{9D8B030D-6E8A-4147-A177-3AD203B41FA5}">
                      <a16:colId xmlns:a16="http://schemas.microsoft.com/office/drawing/2014/main" val="3714603700"/>
                    </a:ext>
                  </a:extLst>
                </a:gridCol>
                <a:gridCol w="246888">
                  <a:extLst>
                    <a:ext uri="{9D8B030D-6E8A-4147-A177-3AD203B41FA5}">
                      <a16:colId xmlns:a16="http://schemas.microsoft.com/office/drawing/2014/main" val="2113299189"/>
                    </a:ext>
                  </a:extLst>
                </a:gridCol>
                <a:gridCol w="246888">
                  <a:extLst>
                    <a:ext uri="{9D8B030D-6E8A-4147-A177-3AD203B41FA5}">
                      <a16:colId xmlns:a16="http://schemas.microsoft.com/office/drawing/2014/main" val="3206931867"/>
                    </a:ext>
                  </a:extLst>
                </a:gridCol>
                <a:gridCol w="246888">
                  <a:extLst>
                    <a:ext uri="{9D8B030D-6E8A-4147-A177-3AD203B41FA5}">
                      <a16:colId xmlns:a16="http://schemas.microsoft.com/office/drawing/2014/main" val="599586937"/>
                    </a:ext>
                  </a:extLst>
                </a:gridCol>
                <a:gridCol w="246888">
                  <a:extLst>
                    <a:ext uri="{9D8B030D-6E8A-4147-A177-3AD203B41FA5}">
                      <a16:colId xmlns:a16="http://schemas.microsoft.com/office/drawing/2014/main" val="1369433697"/>
                    </a:ext>
                  </a:extLst>
                </a:gridCol>
                <a:gridCol w="246888">
                  <a:extLst>
                    <a:ext uri="{9D8B030D-6E8A-4147-A177-3AD203B41FA5}">
                      <a16:colId xmlns:a16="http://schemas.microsoft.com/office/drawing/2014/main" val="1594941384"/>
                    </a:ext>
                  </a:extLst>
                </a:gridCol>
                <a:gridCol w="246888">
                  <a:extLst>
                    <a:ext uri="{9D8B030D-6E8A-4147-A177-3AD203B41FA5}">
                      <a16:colId xmlns:a16="http://schemas.microsoft.com/office/drawing/2014/main" val="2460353521"/>
                    </a:ext>
                  </a:extLst>
                </a:gridCol>
                <a:gridCol w="246888">
                  <a:extLst>
                    <a:ext uri="{9D8B030D-6E8A-4147-A177-3AD203B41FA5}">
                      <a16:colId xmlns:a16="http://schemas.microsoft.com/office/drawing/2014/main" val="1244347241"/>
                    </a:ext>
                  </a:extLst>
                </a:gridCol>
                <a:gridCol w="246888">
                  <a:extLst>
                    <a:ext uri="{9D8B030D-6E8A-4147-A177-3AD203B41FA5}">
                      <a16:colId xmlns:a16="http://schemas.microsoft.com/office/drawing/2014/main" val="3512631539"/>
                    </a:ext>
                  </a:extLst>
                </a:gridCol>
                <a:gridCol w="246888">
                  <a:extLst>
                    <a:ext uri="{9D8B030D-6E8A-4147-A177-3AD203B41FA5}">
                      <a16:colId xmlns:a16="http://schemas.microsoft.com/office/drawing/2014/main" val="1465447618"/>
                    </a:ext>
                  </a:extLst>
                </a:gridCol>
                <a:gridCol w="246888">
                  <a:extLst>
                    <a:ext uri="{9D8B030D-6E8A-4147-A177-3AD203B41FA5}">
                      <a16:colId xmlns:a16="http://schemas.microsoft.com/office/drawing/2014/main" val="3991564278"/>
                    </a:ext>
                  </a:extLst>
                </a:gridCol>
                <a:gridCol w="246888">
                  <a:extLst>
                    <a:ext uri="{9D8B030D-6E8A-4147-A177-3AD203B41FA5}">
                      <a16:colId xmlns:a16="http://schemas.microsoft.com/office/drawing/2014/main" val="3366334921"/>
                    </a:ext>
                  </a:extLst>
                </a:gridCol>
                <a:gridCol w="246888">
                  <a:extLst>
                    <a:ext uri="{9D8B030D-6E8A-4147-A177-3AD203B41FA5}">
                      <a16:colId xmlns:a16="http://schemas.microsoft.com/office/drawing/2014/main" val="4283693630"/>
                    </a:ext>
                  </a:extLst>
                </a:gridCol>
                <a:gridCol w="246888">
                  <a:extLst>
                    <a:ext uri="{9D8B030D-6E8A-4147-A177-3AD203B41FA5}">
                      <a16:colId xmlns:a16="http://schemas.microsoft.com/office/drawing/2014/main" val="51144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9807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11:00:00 </a:t>
                      </a:r>
                      <a:r>
                        <a:rPr kumimoji="0" lang="fr-FR" sz="1000" b="0" i="0" u="none" strike="noStrike" kern="1200" cap="none" spc="0" normalizeH="0" baseline="0" noProof="0">
                          <a:ln>
                            <a:noFill/>
                          </a:ln>
                          <a:solidFill>
                            <a:prstClr val="black"/>
                          </a:solidFill>
                          <a:effectLst/>
                          <a:uLnTx/>
                          <a:uFillTx/>
                          <a:latin typeface="+mn-lt"/>
                          <a:ea typeface="+mn-ea"/>
                          <a:cs typeface="+mn-cs"/>
                        </a:rPr>
                        <a:t> 
 Votre chat adore découvrir de nouvelles cachettes sans se soucier des potentiels dangers de votre maison ? Alors découvrez comment aménager votre intérieur pour qu'il puisse s'amuser en toute sécurité - sur notre magazine en ligne All about DIY : http://bit.ly/sécurité_chat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47924896"/>
                  </a:ext>
                </a:extLst>
              </a:tr>
            </a:tbl>
          </a:graphicData>
        </a:graphic>
      </p:graphicFrame>
      <p:sp>
        <p:nvSpPr>
          <p:cNvPr id="4" name="Text Placeholder 3">
            <a:extLst>
              <a:ext uri="{FF2B5EF4-FFF2-40B4-BE49-F238E27FC236}">
                <a16:creationId xmlns:a16="http://schemas.microsoft.com/office/drawing/2014/main" id="{140D22AC-B98C-4861-BED1-15F10D44155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211650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DDA49-5D8B-42AC-ABDB-CE21224F920C}"/>
              </a:ext>
            </a:extLst>
          </p:cNvPr>
          <p:cNvSpPr>
            <a:spLocks noGrp="1"/>
          </p:cNvSpPr>
          <p:nvPr>
            <p:ph type="title"/>
          </p:nvPr>
        </p:nvSpPr>
        <p:spPr/>
        <p:txBody>
          <a:bodyPr/>
          <a:lstStyle/>
          <a:p>
            <a:r>
              <a:rPr lang="en-US"/>
              <a:t>Facebook Own Posts Table | All PT Channels - 6 of 26</a:t>
            </a:r>
          </a:p>
        </p:txBody>
      </p:sp>
      <p:graphicFrame>
        <p:nvGraphicFramePr>
          <p:cNvPr id="5" name="Table Placeholder 4">
            <a:extLst>
              <a:ext uri="{FF2B5EF4-FFF2-40B4-BE49-F238E27FC236}">
                <a16:creationId xmlns:a16="http://schemas.microsoft.com/office/drawing/2014/main" id="{20AF5E3C-6514-4356-A71B-F3997376C943}"/>
              </a:ext>
            </a:extLst>
          </p:cNvPr>
          <p:cNvGraphicFramePr>
            <a:graphicFrameLocks noGrp="1"/>
          </p:cNvGraphicFramePr>
          <p:nvPr>
            <p:ph type="tbl" sz="quarter" idx="13"/>
            <p:extLst>
              <p:ext uri="{D42A27DB-BD31-4B8C-83A1-F6EECF244321}">
                <p14:modId xmlns:p14="http://schemas.microsoft.com/office/powerpoint/2010/main" val="3892558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96047444"/>
                    </a:ext>
                  </a:extLst>
                </a:gridCol>
                <a:gridCol w="246888">
                  <a:extLst>
                    <a:ext uri="{9D8B030D-6E8A-4147-A177-3AD203B41FA5}">
                      <a16:colId xmlns:a16="http://schemas.microsoft.com/office/drawing/2014/main" val="199347174"/>
                    </a:ext>
                  </a:extLst>
                </a:gridCol>
                <a:gridCol w="246888">
                  <a:extLst>
                    <a:ext uri="{9D8B030D-6E8A-4147-A177-3AD203B41FA5}">
                      <a16:colId xmlns:a16="http://schemas.microsoft.com/office/drawing/2014/main" val="1072237816"/>
                    </a:ext>
                  </a:extLst>
                </a:gridCol>
                <a:gridCol w="246888">
                  <a:extLst>
                    <a:ext uri="{9D8B030D-6E8A-4147-A177-3AD203B41FA5}">
                      <a16:colId xmlns:a16="http://schemas.microsoft.com/office/drawing/2014/main" val="2947579767"/>
                    </a:ext>
                  </a:extLst>
                </a:gridCol>
                <a:gridCol w="246888">
                  <a:extLst>
                    <a:ext uri="{9D8B030D-6E8A-4147-A177-3AD203B41FA5}">
                      <a16:colId xmlns:a16="http://schemas.microsoft.com/office/drawing/2014/main" val="1579080203"/>
                    </a:ext>
                  </a:extLst>
                </a:gridCol>
                <a:gridCol w="246888">
                  <a:extLst>
                    <a:ext uri="{9D8B030D-6E8A-4147-A177-3AD203B41FA5}">
                      <a16:colId xmlns:a16="http://schemas.microsoft.com/office/drawing/2014/main" val="2909348968"/>
                    </a:ext>
                  </a:extLst>
                </a:gridCol>
                <a:gridCol w="246888">
                  <a:extLst>
                    <a:ext uri="{9D8B030D-6E8A-4147-A177-3AD203B41FA5}">
                      <a16:colId xmlns:a16="http://schemas.microsoft.com/office/drawing/2014/main" val="1700601598"/>
                    </a:ext>
                  </a:extLst>
                </a:gridCol>
                <a:gridCol w="246888">
                  <a:extLst>
                    <a:ext uri="{9D8B030D-6E8A-4147-A177-3AD203B41FA5}">
                      <a16:colId xmlns:a16="http://schemas.microsoft.com/office/drawing/2014/main" val="1131634743"/>
                    </a:ext>
                  </a:extLst>
                </a:gridCol>
                <a:gridCol w="246888">
                  <a:extLst>
                    <a:ext uri="{9D8B030D-6E8A-4147-A177-3AD203B41FA5}">
                      <a16:colId xmlns:a16="http://schemas.microsoft.com/office/drawing/2014/main" val="1255190450"/>
                    </a:ext>
                  </a:extLst>
                </a:gridCol>
                <a:gridCol w="246888">
                  <a:extLst>
                    <a:ext uri="{9D8B030D-6E8A-4147-A177-3AD203B41FA5}">
                      <a16:colId xmlns:a16="http://schemas.microsoft.com/office/drawing/2014/main" val="11236887"/>
                    </a:ext>
                  </a:extLst>
                </a:gridCol>
                <a:gridCol w="246888">
                  <a:extLst>
                    <a:ext uri="{9D8B030D-6E8A-4147-A177-3AD203B41FA5}">
                      <a16:colId xmlns:a16="http://schemas.microsoft.com/office/drawing/2014/main" val="2902482770"/>
                    </a:ext>
                  </a:extLst>
                </a:gridCol>
                <a:gridCol w="246888">
                  <a:extLst>
                    <a:ext uri="{9D8B030D-6E8A-4147-A177-3AD203B41FA5}">
                      <a16:colId xmlns:a16="http://schemas.microsoft.com/office/drawing/2014/main" val="1337774739"/>
                    </a:ext>
                  </a:extLst>
                </a:gridCol>
                <a:gridCol w="246888">
                  <a:extLst>
                    <a:ext uri="{9D8B030D-6E8A-4147-A177-3AD203B41FA5}">
                      <a16:colId xmlns:a16="http://schemas.microsoft.com/office/drawing/2014/main" val="3776984410"/>
                    </a:ext>
                  </a:extLst>
                </a:gridCol>
                <a:gridCol w="246888">
                  <a:extLst>
                    <a:ext uri="{9D8B030D-6E8A-4147-A177-3AD203B41FA5}">
                      <a16:colId xmlns:a16="http://schemas.microsoft.com/office/drawing/2014/main" val="2437492087"/>
                    </a:ext>
                  </a:extLst>
                </a:gridCol>
                <a:gridCol w="246888">
                  <a:extLst>
                    <a:ext uri="{9D8B030D-6E8A-4147-A177-3AD203B41FA5}">
                      <a16:colId xmlns:a16="http://schemas.microsoft.com/office/drawing/2014/main" val="3095960157"/>
                    </a:ext>
                  </a:extLst>
                </a:gridCol>
                <a:gridCol w="246888">
                  <a:extLst>
                    <a:ext uri="{9D8B030D-6E8A-4147-A177-3AD203B41FA5}">
                      <a16:colId xmlns:a16="http://schemas.microsoft.com/office/drawing/2014/main" val="1105673964"/>
                    </a:ext>
                  </a:extLst>
                </a:gridCol>
                <a:gridCol w="246888">
                  <a:extLst>
                    <a:ext uri="{9D8B030D-6E8A-4147-A177-3AD203B41FA5}">
                      <a16:colId xmlns:a16="http://schemas.microsoft.com/office/drawing/2014/main" val="3367751355"/>
                    </a:ext>
                  </a:extLst>
                </a:gridCol>
                <a:gridCol w="246888">
                  <a:extLst>
                    <a:ext uri="{9D8B030D-6E8A-4147-A177-3AD203B41FA5}">
                      <a16:colId xmlns:a16="http://schemas.microsoft.com/office/drawing/2014/main" val="3634314409"/>
                    </a:ext>
                  </a:extLst>
                </a:gridCol>
                <a:gridCol w="246888">
                  <a:extLst>
                    <a:ext uri="{9D8B030D-6E8A-4147-A177-3AD203B41FA5}">
                      <a16:colId xmlns:a16="http://schemas.microsoft.com/office/drawing/2014/main" val="1257145921"/>
                    </a:ext>
                  </a:extLst>
                </a:gridCol>
                <a:gridCol w="246888">
                  <a:extLst>
                    <a:ext uri="{9D8B030D-6E8A-4147-A177-3AD203B41FA5}">
                      <a16:colId xmlns:a16="http://schemas.microsoft.com/office/drawing/2014/main" val="2673437064"/>
                    </a:ext>
                  </a:extLst>
                </a:gridCol>
                <a:gridCol w="246888">
                  <a:extLst>
                    <a:ext uri="{9D8B030D-6E8A-4147-A177-3AD203B41FA5}">
                      <a16:colId xmlns:a16="http://schemas.microsoft.com/office/drawing/2014/main" val="1711381628"/>
                    </a:ext>
                  </a:extLst>
                </a:gridCol>
                <a:gridCol w="246888">
                  <a:extLst>
                    <a:ext uri="{9D8B030D-6E8A-4147-A177-3AD203B41FA5}">
                      <a16:colId xmlns:a16="http://schemas.microsoft.com/office/drawing/2014/main" val="3769980899"/>
                    </a:ext>
                  </a:extLst>
                </a:gridCol>
                <a:gridCol w="246888">
                  <a:extLst>
                    <a:ext uri="{9D8B030D-6E8A-4147-A177-3AD203B41FA5}">
                      <a16:colId xmlns:a16="http://schemas.microsoft.com/office/drawing/2014/main" val="1169905965"/>
                    </a:ext>
                  </a:extLst>
                </a:gridCol>
                <a:gridCol w="246888">
                  <a:extLst>
                    <a:ext uri="{9D8B030D-6E8A-4147-A177-3AD203B41FA5}">
                      <a16:colId xmlns:a16="http://schemas.microsoft.com/office/drawing/2014/main" val="1683955904"/>
                    </a:ext>
                  </a:extLst>
                </a:gridCol>
                <a:gridCol w="246888">
                  <a:extLst>
                    <a:ext uri="{9D8B030D-6E8A-4147-A177-3AD203B41FA5}">
                      <a16:colId xmlns:a16="http://schemas.microsoft.com/office/drawing/2014/main" val="3197673888"/>
                    </a:ext>
                  </a:extLst>
                </a:gridCol>
                <a:gridCol w="246888">
                  <a:extLst>
                    <a:ext uri="{9D8B030D-6E8A-4147-A177-3AD203B41FA5}">
                      <a16:colId xmlns:a16="http://schemas.microsoft.com/office/drawing/2014/main" val="1386773005"/>
                    </a:ext>
                  </a:extLst>
                </a:gridCol>
                <a:gridCol w="246888">
                  <a:extLst>
                    <a:ext uri="{9D8B030D-6E8A-4147-A177-3AD203B41FA5}">
                      <a16:colId xmlns:a16="http://schemas.microsoft.com/office/drawing/2014/main" val="3874028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0257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- 2018-06-13 04:00:01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vos que trabajas perforando hormigón! Diferente de las demás brocas que tienen 2 aristas, la nueva SDS- PLUS-5X es la única broca del mercado que tiene 4 aristas y por eso no se traba ni si quiebra al llegar al hierro. Sepa más en: https://goo.gl/DqSZXu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48545255"/>
                  </a:ext>
                </a:extLst>
              </a:tr>
            </a:tbl>
          </a:graphicData>
        </a:graphic>
      </p:graphicFrame>
      <p:sp>
        <p:nvSpPr>
          <p:cNvPr id="4" name="Text Placeholder 3">
            <a:extLst>
              <a:ext uri="{FF2B5EF4-FFF2-40B4-BE49-F238E27FC236}">
                <a16:creationId xmlns:a16="http://schemas.microsoft.com/office/drawing/2014/main" id="{AA22165A-BD28-44B9-9B7E-A773592E184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06202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03E35-70F0-41D6-8E3E-301342AD377E}"/>
              </a:ext>
            </a:extLst>
          </p:cNvPr>
          <p:cNvSpPr>
            <a:spLocks noGrp="1"/>
          </p:cNvSpPr>
          <p:nvPr>
            <p:ph type="title"/>
          </p:nvPr>
        </p:nvSpPr>
        <p:spPr/>
        <p:txBody>
          <a:bodyPr/>
          <a:lstStyle/>
          <a:p>
            <a:r>
              <a:rPr lang="en-US"/>
              <a:t>Facebook Own Posts Table | All PT Channels - 7 of 26</a:t>
            </a:r>
          </a:p>
        </p:txBody>
      </p:sp>
      <p:graphicFrame>
        <p:nvGraphicFramePr>
          <p:cNvPr id="5" name="Table Placeholder 4">
            <a:extLst>
              <a:ext uri="{FF2B5EF4-FFF2-40B4-BE49-F238E27FC236}">
                <a16:creationId xmlns:a16="http://schemas.microsoft.com/office/drawing/2014/main" id="{A5755428-0083-4153-9287-263440C918CA}"/>
              </a:ext>
            </a:extLst>
          </p:cNvPr>
          <p:cNvGraphicFramePr>
            <a:graphicFrameLocks noGrp="1"/>
          </p:cNvGraphicFramePr>
          <p:nvPr>
            <p:ph type="tbl" sz="quarter" idx="13"/>
            <p:extLst>
              <p:ext uri="{D42A27DB-BD31-4B8C-83A1-F6EECF244321}">
                <p14:modId xmlns:p14="http://schemas.microsoft.com/office/powerpoint/2010/main" val="488716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7392794"/>
                    </a:ext>
                  </a:extLst>
                </a:gridCol>
                <a:gridCol w="246888">
                  <a:extLst>
                    <a:ext uri="{9D8B030D-6E8A-4147-A177-3AD203B41FA5}">
                      <a16:colId xmlns:a16="http://schemas.microsoft.com/office/drawing/2014/main" val="812954094"/>
                    </a:ext>
                  </a:extLst>
                </a:gridCol>
                <a:gridCol w="246888">
                  <a:extLst>
                    <a:ext uri="{9D8B030D-6E8A-4147-A177-3AD203B41FA5}">
                      <a16:colId xmlns:a16="http://schemas.microsoft.com/office/drawing/2014/main" val="1196642513"/>
                    </a:ext>
                  </a:extLst>
                </a:gridCol>
                <a:gridCol w="246888">
                  <a:extLst>
                    <a:ext uri="{9D8B030D-6E8A-4147-A177-3AD203B41FA5}">
                      <a16:colId xmlns:a16="http://schemas.microsoft.com/office/drawing/2014/main" val="1984890081"/>
                    </a:ext>
                  </a:extLst>
                </a:gridCol>
                <a:gridCol w="246888">
                  <a:extLst>
                    <a:ext uri="{9D8B030D-6E8A-4147-A177-3AD203B41FA5}">
                      <a16:colId xmlns:a16="http://schemas.microsoft.com/office/drawing/2014/main" val="3925140573"/>
                    </a:ext>
                  </a:extLst>
                </a:gridCol>
                <a:gridCol w="246888">
                  <a:extLst>
                    <a:ext uri="{9D8B030D-6E8A-4147-A177-3AD203B41FA5}">
                      <a16:colId xmlns:a16="http://schemas.microsoft.com/office/drawing/2014/main" val="3129556007"/>
                    </a:ext>
                  </a:extLst>
                </a:gridCol>
                <a:gridCol w="246888">
                  <a:extLst>
                    <a:ext uri="{9D8B030D-6E8A-4147-A177-3AD203B41FA5}">
                      <a16:colId xmlns:a16="http://schemas.microsoft.com/office/drawing/2014/main" val="4174209759"/>
                    </a:ext>
                  </a:extLst>
                </a:gridCol>
                <a:gridCol w="246888">
                  <a:extLst>
                    <a:ext uri="{9D8B030D-6E8A-4147-A177-3AD203B41FA5}">
                      <a16:colId xmlns:a16="http://schemas.microsoft.com/office/drawing/2014/main" val="2835711338"/>
                    </a:ext>
                  </a:extLst>
                </a:gridCol>
                <a:gridCol w="246888">
                  <a:extLst>
                    <a:ext uri="{9D8B030D-6E8A-4147-A177-3AD203B41FA5}">
                      <a16:colId xmlns:a16="http://schemas.microsoft.com/office/drawing/2014/main" val="765690789"/>
                    </a:ext>
                  </a:extLst>
                </a:gridCol>
                <a:gridCol w="246888">
                  <a:extLst>
                    <a:ext uri="{9D8B030D-6E8A-4147-A177-3AD203B41FA5}">
                      <a16:colId xmlns:a16="http://schemas.microsoft.com/office/drawing/2014/main" val="4119291675"/>
                    </a:ext>
                  </a:extLst>
                </a:gridCol>
                <a:gridCol w="246888">
                  <a:extLst>
                    <a:ext uri="{9D8B030D-6E8A-4147-A177-3AD203B41FA5}">
                      <a16:colId xmlns:a16="http://schemas.microsoft.com/office/drawing/2014/main" val="629603152"/>
                    </a:ext>
                  </a:extLst>
                </a:gridCol>
                <a:gridCol w="246888">
                  <a:extLst>
                    <a:ext uri="{9D8B030D-6E8A-4147-A177-3AD203B41FA5}">
                      <a16:colId xmlns:a16="http://schemas.microsoft.com/office/drawing/2014/main" val="3781689069"/>
                    </a:ext>
                  </a:extLst>
                </a:gridCol>
                <a:gridCol w="246888">
                  <a:extLst>
                    <a:ext uri="{9D8B030D-6E8A-4147-A177-3AD203B41FA5}">
                      <a16:colId xmlns:a16="http://schemas.microsoft.com/office/drawing/2014/main" val="4116521753"/>
                    </a:ext>
                  </a:extLst>
                </a:gridCol>
                <a:gridCol w="246888">
                  <a:extLst>
                    <a:ext uri="{9D8B030D-6E8A-4147-A177-3AD203B41FA5}">
                      <a16:colId xmlns:a16="http://schemas.microsoft.com/office/drawing/2014/main" val="1915714036"/>
                    </a:ext>
                  </a:extLst>
                </a:gridCol>
                <a:gridCol w="246888">
                  <a:extLst>
                    <a:ext uri="{9D8B030D-6E8A-4147-A177-3AD203B41FA5}">
                      <a16:colId xmlns:a16="http://schemas.microsoft.com/office/drawing/2014/main" val="506061025"/>
                    </a:ext>
                  </a:extLst>
                </a:gridCol>
                <a:gridCol w="246888">
                  <a:extLst>
                    <a:ext uri="{9D8B030D-6E8A-4147-A177-3AD203B41FA5}">
                      <a16:colId xmlns:a16="http://schemas.microsoft.com/office/drawing/2014/main" val="1120280552"/>
                    </a:ext>
                  </a:extLst>
                </a:gridCol>
                <a:gridCol w="246888">
                  <a:extLst>
                    <a:ext uri="{9D8B030D-6E8A-4147-A177-3AD203B41FA5}">
                      <a16:colId xmlns:a16="http://schemas.microsoft.com/office/drawing/2014/main" val="2288712046"/>
                    </a:ext>
                  </a:extLst>
                </a:gridCol>
                <a:gridCol w="246888">
                  <a:extLst>
                    <a:ext uri="{9D8B030D-6E8A-4147-A177-3AD203B41FA5}">
                      <a16:colId xmlns:a16="http://schemas.microsoft.com/office/drawing/2014/main" val="4166740513"/>
                    </a:ext>
                  </a:extLst>
                </a:gridCol>
                <a:gridCol w="246888">
                  <a:extLst>
                    <a:ext uri="{9D8B030D-6E8A-4147-A177-3AD203B41FA5}">
                      <a16:colId xmlns:a16="http://schemas.microsoft.com/office/drawing/2014/main" val="363602998"/>
                    </a:ext>
                  </a:extLst>
                </a:gridCol>
                <a:gridCol w="246888">
                  <a:extLst>
                    <a:ext uri="{9D8B030D-6E8A-4147-A177-3AD203B41FA5}">
                      <a16:colId xmlns:a16="http://schemas.microsoft.com/office/drawing/2014/main" val="2841255030"/>
                    </a:ext>
                  </a:extLst>
                </a:gridCol>
                <a:gridCol w="246888">
                  <a:extLst>
                    <a:ext uri="{9D8B030D-6E8A-4147-A177-3AD203B41FA5}">
                      <a16:colId xmlns:a16="http://schemas.microsoft.com/office/drawing/2014/main" val="4131452536"/>
                    </a:ext>
                  </a:extLst>
                </a:gridCol>
                <a:gridCol w="246888">
                  <a:extLst>
                    <a:ext uri="{9D8B030D-6E8A-4147-A177-3AD203B41FA5}">
                      <a16:colId xmlns:a16="http://schemas.microsoft.com/office/drawing/2014/main" val="4107040545"/>
                    </a:ext>
                  </a:extLst>
                </a:gridCol>
                <a:gridCol w="246888">
                  <a:extLst>
                    <a:ext uri="{9D8B030D-6E8A-4147-A177-3AD203B41FA5}">
                      <a16:colId xmlns:a16="http://schemas.microsoft.com/office/drawing/2014/main" val="527892596"/>
                    </a:ext>
                  </a:extLst>
                </a:gridCol>
                <a:gridCol w="246888">
                  <a:extLst>
                    <a:ext uri="{9D8B030D-6E8A-4147-A177-3AD203B41FA5}">
                      <a16:colId xmlns:a16="http://schemas.microsoft.com/office/drawing/2014/main" val="1409378603"/>
                    </a:ext>
                  </a:extLst>
                </a:gridCol>
                <a:gridCol w="246888">
                  <a:extLst>
                    <a:ext uri="{9D8B030D-6E8A-4147-A177-3AD203B41FA5}">
                      <a16:colId xmlns:a16="http://schemas.microsoft.com/office/drawing/2014/main" val="2640898890"/>
                    </a:ext>
                  </a:extLst>
                </a:gridCol>
                <a:gridCol w="246888">
                  <a:extLst>
                    <a:ext uri="{9D8B030D-6E8A-4147-A177-3AD203B41FA5}">
                      <a16:colId xmlns:a16="http://schemas.microsoft.com/office/drawing/2014/main" val="331172430"/>
                    </a:ext>
                  </a:extLst>
                </a:gridCol>
                <a:gridCol w="246888">
                  <a:extLst>
                    <a:ext uri="{9D8B030D-6E8A-4147-A177-3AD203B41FA5}">
                      <a16:colId xmlns:a16="http://schemas.microsoft.com/office/drawing/2014/main" val="147140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8103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03:00:01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tí que trabajas perforando hormigón! Diferente de las demás brocas que tienen 2 aristas, la nueva SDS PLUS 5X es la única broca del mercado que tiene 4 aristas, no se traba ni quiebra al llegar en el redondo. Busque aquí la tienda más cercana:  https://goo.gl/VfkAju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09399430"/>
                  </a:ext>
                </a:extLst>
              </a:tr>
            </a:tbl>
          </a:graphicData>
        </a:graphic>
      </p:graphicFrame>
      <p:sp>
        <p:nvSpPr>
          <p:cNvPr id="4" name="Text Placeholder 3">
            <a:extLst>
              <a:ext uri="{FF2B5EF4-FFF2-40B4-BE49-F238E27FC236}">
                <a16:creationId xmlns:a16="http://schemas.microsoft.com/office/drawing/2014/main" id="{952A3720-800D-4493-8EC4-CE818EEA872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821834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43E19-B198-45A2-A7A1-4AEC960228CC}"/>
              </a:ext>
            </a:extLst>
          </p:cNvPr>
          <p:cNvSpPr>
            <a:spLocks noGrp="1"/>
          </p:cNvSpPr>
          <p:nvPr>
            <p:ph type="title"/>
          </p:nvPr>
        </p:nvSpPr>
        <p:spPr/>
        <p:txBody>
          <a:bodyPr/>
          <a:lstStyle/>
          <a:p>
            <a:r>
              <a:rPr lang="en-US"/>
              <a:t>Facebook Own Posts Table | All PT Channels - 8 of 26</a:t>
            </a:r>
          </a:p>
        </p:txBody>
      </p:sp>
      <p:graphicFrame>
        <p:nvGraphicFramePr>
          <p:cNvPr id="5" name="Table Placeholder 4">
            <a:extLst>
              <a:ext uri="{FF2B5EF4-FFF2-40B4-BE49-F238E27FC236}">
                <a16:creationId xmlns:a16="http://schemas.microsoft.com/office/drawing/2014/main" id="{060107ED-2B5D-470E-BD26-D6FE04D652C8}"/>
              </a:ext>
            </a:extLst>
          </p:cNvPr>
          <p:cNvGraphicFramePr>
            <a:graphicFrameLocks noGrp="1"/>
          </p:cNvGraphicFramePr>
          <p:nvPr>
            <p:ph type="tbl" sz="quarter" idx="13"/>
            <p:extLst>
              <p:ext uri="{D42A27DB-BD31-4B8C-83A1-F6EECF244321}">
                <p14:modId xmlns:p14="http://schemas.microsoft.com/office/powerpoint/2010/main" val="529385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0593263"/>
                    </a:ext>
                  </a:extLst>
                </a:gridCol>
                <a:gridCol w="246888">
                  <a:extLst>
                    <a:ext uri="{9D8B030D-6E8A-4147-A177-3AD203B41FA5}">
                      <a16:colId xmlns:a16="http://schemas.microsoft.com/office/drawing/2014/main" val="1591067822"/>
                    </a:ext>
                  </a:extLst>
                </a:gridCol>
                <a:gridCol w="246888">
                  <a:extLst>
                    <a:ext uri="{9D8B030D-6E8A-4147-A177-3AD203B41FA5}">
                      <a16:colId xmlns:a16="http://schemas.microsoft.com/office/drawing/2014/main" val="3355412970"/>
                    </a:ext>
                  </a:extLst>
                </a:gridCol>
                <a:gridCol w="246888">
                  <a:extLst>
                    <a:ext uri="{9D8B030D-6E8A-4147-A177-3AD203B41FA5}">
                      <a16:colId xmlns:a16="http://schemas.microsoft.com/office/drawing/2014/main" val="3444598476"/>
                    </a:ext>
                  </a:extLst>
                </a:gridCol>
                <a:gridCol w="246888">
                  <a:extLst>
                    <a:ext uri="{9D8B030D-6E8A-4147-A177-3AD203B41FA5}">
                      <a16:colId xmlns:a16="http://schemas.microsoft.com/office/drawing/2014/main" val="988319335"/>
                    </a:ext>
                  </a:extLst>
                </a:gridCol>
                <a:gridCol w="246888">
                  <a:extLst>
                    <a:ext uri="{9D8B030D-6E8A-4147-A177-3AD203B41FA5}">
                      <a16:colId xmlns:a16="http://schemas.microsoft.com/office/drawing/2014/main" val="1800658918"/>
                    </a:ext>
                  </a:extLst>
                </a:gridCol>
                <a:gridCol w="246888">
                  <a:extLst>
                    <a:ext uri="{9D8B030D-6E8A-4147-A177-3AD203B41FA5}">
                      <a16:colId xmlns:a16="http://schemas.microsoft.com/office/drawing/2014/main" val="4154548450"/>
                    </a:ext>
                  </a:extLst>
                </a:gridCol>
                <a:gridCol w="246888">
                  <a:extLst>
                    <a:ext uri="{9D8B030D-6E8A-4147-A177-3AD203B41FA5}">
                      <a16:colId xmlns:a16="http://schemas.microsoft.com/office/drawing/2014/main" val="539379447"/>
                    </a:ext>
                  </a:extLst>
                </a:gridCol>
                <a:gridCol w="246888">
                  <a:extLst>
                    <a:ext uri="{9D8B030D-6E8A-4147-A177-3AD203B41FA5}">
                      <a16:colId xmlns:a16="http://schemas.microsoft.com/office/drawing/2014/main" val="906202552"/>
                    </a:ext>
                  </a:extLst>
                </a:gridCol>
                <a:gridCol w="246888">
                  <a:extLst>
                    <a:ext uri="{9D8B030D-6E8A-4147-A177-3AD203B41FA5}">
                      <a16:colId xmlns:a16="http://schemas.microsoft.com/office/drawing/2014/main" val="4195763151"/>
                    </a:ext>
                  </a:extLst>
                </a:gridCol>
                <a:gridCol w="246888">
                  <a:extLst>
                    <a:ext uri="{9D8B030D-6E8A-4147-A177-3AD203B41FA5}">
                      <a16:colId xmlns:a16="http://schemas.microsoft.com/office/drawing/2014/main" val="3512152117"/>
                    </a:ext>
                  </a:extLst>
                </a:gridCol>
                <a:gridCol w="246888">
                  <a:extLst>
                    <a:ext uri="{9D8B030D-6E8A-4147-A177-3AD203B41FA5}">
                      <a16:colId xmlns:a16="http://schemas.microsoft.com/office/drawing/2014/main" val="3734246903"/>
                    </a:ext>
                  </a:extLst>
                </a:gridCol>
                <a:gridCol w="246888">
                  <a:extLst>
                    <a:ext uri="{9D8B030D-6E8A-4147-A177-3AD203B41FA5}">
                      <a16:colId xmlns:a16="http://schemas.microsoft.com/office/drawing/2014/main" val="3247746484"/>
                    </a:ext>
                  </a:extLst>
                </a:gridCol>
                <a:gridCol w="246888">
                  <a:extLst>
                    <a:ext uri="{9D8B030D-6E8A-4147-A177-3AD203B41FA5}">
                      <a16:colId xmlns:a16="http://schemas.microsoft.com/office/drawing/2014/main" val="1204760561"/>
                    </a:ext>
                  </a:extLst>
                </a:gridCol>
                <a:gridCol w="246888">
                  <a:extLst>
                    <a:ext uri="{9D8B030D-6E8A-4147-A177-3AD203B41FA5}">
                      <a16:colId xmlns:a16="http://schemas.microsoft.com/office/drawing/2014/main" val="3797341880"/>
                    </a:ext>
                  </a:extLst>
                </a:gridCol>
                <a:gridCol w="246888">
                  <a:extLst>
                    <a:ext uri="{9D8B030D-6E8A-4147-A177-3AD203B41FA5}">
                      <a16:colId xmlns:a16="http://schemas.microsoft.com/office/drawing/2014/main" val="1504637098"/>
                    </a:ext>
                  </a:extLst>
                </a:gridCol>
                <a:gridCol w="246888">
                  <a:extLst>
                    <a:ext uri="{9D8B030D-6E8A-4147-A177-3AD203B41FA5}">
                      <a16:colId xmlns:a16="http://schemas.microsoft.com/office/drawing/2014/main" val="2039858509"/>
                    </a:ext>
                  </a:extLst>
                </a:gridCol>
                <a:gridCol w="246888">
                  <a:extLst>
                    <a:ext uri="{9D8B030D-6E8A-4147-A177-3AD203B41FA5}">
                      <a16:colId xmlns:a16="http://schemas.microsoft.com/office/drawing/2014/main" val="2590931526"/>
                    </a:ext>
                  </a:extLst>
                </a:gridCol>
                <a:gridCol w="246888">
                  <a:extLst>
                    <a:ext uri="{9D8B030D-6E8A-4147-A177-3AD203B41FA5}">
                      <a16:colId xmlns:a16="http://schemas.microsoft.com/office/drawing/2014/main" val="1394053700"/>
                    </a:ext>
                  </a:extLst>
                </a:gridCol>
                <a:gridCol w="246888">
                  <a:extLst>
                    <a:ext uri="{9D8B030D-6E8A-4147-A177-3AD203B41FA5}">
                      <a16:colId xmlns:a16="http://schemas.microsoft.com/office/drawing/2014/main" val="1279023783"/>
                    </a:ext>
                  </a:extLst>
                </a:gridCol>
                <a:gridCol w="246888">
                  <a:extLst>
                    <a:ext uri="{9D8B030D-6E8A-4147-A177-3AD203B41FA5}">
                      <a16:colId xmlns:a16="http://schemas.microsoft.com/office/drawing/2014/main" val="1205958855"/>
                    </a:ext>
                  </a:extLst>
                </a:gridCol>
                <a:gridCol w="246888">
                  <a:extLst>
                    <a:ext uri="{9D8B030D-6E8A-4147-A177-3AD203B41FA5}">
                      <a16:colId xmlns:a16="http://schemas.microsoft.com/office/drawing/2014/main" val="1771593552"/>
                    </a:ext>
                  </a:extLst>
                </a:gridCol>
                <a:gridCol w="246888">
                  <a:extLst>
                    <a:ext uri="{9D8B030D-6E8A-4147-A177-3AD203B41FA5}">
                      <a16:colId xmlns:a16="http://schemas.microsoft.com/office/drawing/2014/main" val="1052517346"/>
                    </a:ext>
                  </a:extLst>
                </a:gridCol>
                <a:gridCol w="246888">
                  <a:extLst>
                    <a:ext uri="{9D8B030D-6E8A-4147-A177-3AD203B41FA5}">
                      <a16:colId xmlns:a16="http://schemas.microsoft.com/office/drawing/2014/main" val="3307655986"/>
                    </a:ext>
                  </a:extLst>
                </a:gridCol>
                <a:gridCol w="246888">
                  <a:extLst>
                    <a:ext uri="{9D8B030D-6E8A-4147-A177-3AD203B41FA5}">
                      <a16:colId xmlns:a16="http://schemas.microsoft.com/office/drawing/2014/main" val="3437041842"/>
                    </a:ext>
                  </a:extLst>
                </a:gridCol>
                <a:gridCol w="246888">
                  <a:extLst>
                    <a:ext uri="{9D8B030D-6E8A-4147-A177-3AD203B41FA5}">
                      <a16:colId xmlns:a16="http://schemas.microsoft.com/office/drawing/2014/main" val="1205925477"/>
                    </a:ext>
                  </a:extLst>
                </a:gridCol>
                <a:gridCol w="246888">
                  <a:extLst>
                    <a:ext uri="{9D8B030D-6E8A-4147-A177-3AD203B41FA5}">
                      <a16:colId xmlns:a16="http://schemas.microsoft.com/office/drawing/2014/main" val="240123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50013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- 2018-06-12 20:42:54 </a:t>
                      </a:r>
                      <a:r>
                        <a:rPr kumimoji="0" lang="pt-BR" sz="1000" b="0" i="0" u="none" strike="noStrike" kern="1200" cap="none" spc="0" normalizeH="0" baseline="0" noProof="0">
                          <a:ln>
                            <a:noFill/>
                          </a:ln>
                          <a:solidFill>
                            <a:prstClr val="black"/>
                          </a:solidFill>
                          <a:effectLst/>
                          <a:uLnTx/>
                          <a:uFillTx/>
                          <a:latin typeface="+mn-lt"/>
                          <a:ea typeface="+mn-ea"/>
                          <a:cs typeface="+mn-cs"/>
                        </a:rPr>
                        <a:t> 
 A dica de hoje é valiosíssima: não dê bola fora no dia dos namorados! Para isso fizemos um vídeo que vai te ajudar a evitar o perrengue e acertar no presente do mozão com o medidor GLM 20 😂
Clique e descubra: https://goo.gl/SWfqc8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54854313"/>
                  </a:ext>
                </a:extLst>
              </a:tr>
            </a:tbl>
          </a:graphicData>
        </a:graphic>
      </p:graphicFrame>
      <p:sp>
        <p:nvSpPr>
          <p:cNvPr id="4" name="Text Placeholder 3">
            <a:extLst>
              <a:ext uri="{FF2B5EF4-FFF2-40B4-BE49-F238E27FC236}">
                <a16:creationId xmlns:a16="http://schemas.microsoft.com/office/drawing/2014/main" id="{73982FDA-D838-4CFF-B236-4A8B82D1444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26087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C390A-B63E-486C-A7BF-8CB3F43B3A65}"/>
              </a:ext>
            </a:extLst>
          </p:cNvPr>
          <p:cNvSpPr>
            <a:spLocks noGrp="1"/>
          </p:cNvSpPr>
          <p:nvPr>
            <p:ph type="title"/>
          </p:nvPr>
        </p:nvSpPr>
        <p:spPr/>
        <p:txBody>
          <a:bodyPr/>
          <a:lstStyle/>
          <a:p>
            <a:r>
              <a:rPr lang="en-US"/>
              <a:t>Facebook Own Posts Table | All PT Channels - 9 of 26</a:t>
            </a:r>
          </a:p>
        </p:txBody>
      </p:sp>
      <p:graphicFrame>
        <p:nvGraphicFramePr>
          <p:cNvPr id="5" name="Table Placeholder 4">
            <a:extLst>
              <a:ext uri="{FF2B5EF4-FFF2-40B4-BE49-F238E27FC236}">
                <a16:creationId xmlns:a16="http://schemas.microsoft.com/office/drawing/2014/main" id="{71CAAACB-22AE-4BC0-83C4-F8C972E65B3B}"/>
              </a:ext>
            </a:extLst>
          </p:cNvPr>
          <p:cNvGraphicFramePr>
            <a:graphicFrameLocks noGrp="1"/>
          </p:cNvGraphicFramePr>
          <p:nvPr>
            <p:ph type="tbl" sz="quarter" idx="13"/>
            <p:extLst>
              <p:ext uri="{D42A27DB-BD31-4B8C-83A1-F6EECF244321}">
                <p14:modId xmlns:p14="http://schemas.microsoft.com/office/powerpoint/2010/main" val="2233867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0895973"/>
                    </a:ext>
                  </a:extLst>
                </a:gridCol>
                <a:gridCol w="246888">
                  <a:extLst>
                    <a:ext uri="{9D8B030D-6E8A-4147-A177-3AD203B41FA5}">
                      <a16:colId xmlns:a16="http://schemas.microsoft.com/office/drawing/2014/main" val="522279753"/>
                    </a:ext>
                  </a:extLst>
                </a:gridCol>
                <a:gridCol w="246888">
                  <a:extLst>
                    <a:ext uri="{9D8B030D-6E8A-4147-A177-3AD203B41FA5}">
                      <a16:colId xmlns:a16="http://schemas.microsoft.com/office/drawing/2014/main" val="455530126"/>
                    </a:ext>
                  </a:extLst>
                </a:gridCol>
                <a:gridCol w="246888">
                  <a:extLst>
                    <a:ext uri="{9D8B030D-6E8A-4147-A177-3AD203B41FA5}">
                      <a16:colId xmlns:a16="http://schemas.microsoft.com/office/drawing/2014/main" val="2734928922"/>
                    </a:ext>
                  </a:extLst>
                </a:gridCol>
                <a:gridCol w="246888">
                  <a:extLst>
                    <a:ext uri="{9D8B030D-6E8A-4147-A177-3AD203B41FA5}">
                      <a16:colId xmlns:a16="http://schemas.microsoft.com/office/drawing/2014/main" val="1963860558"/>
                    </a:ext>
                  </a:extLst>
                </a:gridCol>
                <a:gridCol w="246888">
                  <a:extLst>
                    <a:ext uri="{9D8B030D-6E8A-4147-A177-3AD203B41FA5}">
                      <a16:colId xmlns:a16="http://schemas.microsoft.com/office/drawing/2014/main" val="2817345518"/>
                    </a:ext>
                  </a:extLst>
                </a:gridCol>
                <a:gridCol w="246888">
                  <a:extLst>
                    <a:ext uri="{9D8B030D-6E8A-4147-A177-3AD203B41FA5}">
                      <a16:colId xmlns:a16="http://schemas.microsoft.com/office/drawing/2014/main" val="2788505161"/>
                    </a:ext>
                  </a:extLst>
                </a:gridCol>
                <a:gridCol w="246888">
                  <a:extLst>
                    <a:ext uri="{9D8B030D-6E8A-4147-A177-3AD203B41FA5}">
                      <a16:colId xmlns:a16="http://schemas.microsoft.com/office/drawing/2014/main" val="2289773589"/>
                    </a:ext>
                  </a:extLst>
                </a:gridCol>
                <a:gridCol w="246888">
                  <a:extLst>
                    <a:ext uri="{9D8B030D-6E8A-4147-A177-3AD203B41FA5}">
                      <a16:colId xmlns:a16="http://schemas.microsoft.com/office/drawing/2014/main" val="138562554"/>
                    </a:ext>
                  </a:extLst>
                </a:gridCol>
                <a:gridCol w="246888">
                  <a:extLst>
                    <a:ext uri="{9D8B030D-6E8A-4147-A177-3AD203B41FA5}">
                      <a16:colId xmlns:a16="http://schemas.microsoft.com/office/drawing/2014/main" val="2457608682"/>
                    </a:ext>
                  </a:extLst>
                </a:gridCol>
                <a:gridCol w="246888">
                  <a:extLst>
                    <a:ext uri="{9D8B030D-6E8A-4147-A177-3AD203B41FA5}">
                      <a16:colId xmlns:a16="http://schemas.microsoft.com/office/drawing/2014/main" val="3409126648"/>
                    </a:ext>
                  </a:extLst>
                </a:gridCol>
                <a:gridCol w="246888">
                  <a:extLst>
                    <a:ext uri="{9D8B030D-6E8A-4147-A177-3AD203B41FA5}">
                      <a16:colId xmlns:a16="http://schemas.microsoft.com/office/drawing/2014/main" val="2592829405"/>
                    </a:ext>
                  </a:extLst>
                </a:gridCol>
                <a:gridCol w="246888">
                  <a:extLst>
                    <a:ext uri="{9D8B030D-6E8A-4147-A177-3AD203B41FA5}">
                      <a16:colId xmlns:a16="http://schemas.microsoft.com/office/drawing/2014/main" val="2723611187"/>
                    </a:ext>
                  </a:extLst>
                </a:gridCol>
                <a:gridCol w="246888">
                  <a:extLst>
                    <a:ext uri="{9D8B030D-6E8A-4147-A177-3AD203B41FA5}">
                      <a16:colId xmlns:a16="http://schemas.microsoft.com/office/drawing/2014/main" val="3423376260"/>
                    </a:ext>
                  </a:extLst>
                </a:gridCol>
                <a:gridCol w="246888">
                  <a:extLst>
                    <a:ext uri="{9D8B030D-6E8A-4147-A177-3AD203B41FA5}">
                      <a16:colId xmlns:a16="http://schemas.microsoft.com/office/drawing/2014/main" val="1578962457"/>
                    </a:ext>
                  </a:extLst>
                </a:gridCol>
                <a:gridCol w="246888">
                  <a:extLst>
                    <a:ext uri="{9D8B030D-6E8A-4147-A177-3AD203B41FA5}">
                      <a16:colId xmlns:a16="http://schemas.microsoft.com/office/drawing/2014/main" val="873199069"/>
                    </a:ext>
                  </a:extLst>
                </a:gridCol>
                <a:gridCol w="246888">
                  <a:extLst>
                    <a:ext uri="{9D8B030D-6E8A-4147-A177-3AD203B41FA5}">
                      <a16:colId xmlns:a16="http://schemas.microsoft.com/office/drawing/2014/main" val="3162825926"/>
                    </a:ext>
                  </a:extLst>
                </a:gridCol>
                <a:gridCol w="246888">
                  <a:extLst>
                    <a:ext uri="{9D8B030D-6E8A-4147-A177-3AD203B41FA5}">
                      <a16:colId xmlns:a16="http://schemas.microsoft.com/office/drawing/2014/main" val="1979705904"/>
                    </a:ext>
                  </a:extLst>
                </a:gridCol>
                <a:gridCol w="246888">
                  <a:extLst>
                    <a:ext uri="{9D8B030D-6E8A-4147-A177-3AD203B41FA5}">
                      <a16:colId xmlns:a16="http://schemas.microsoft.com/office/drawing/2014/main" val="3348598811"/>
                    </a:ext>
                  </a:extLst>
                </a:gridCol>
                <a:gridCol w="246888">
                  <a:extLst>
                    <a:ext uri="{9D8B030D-6E8A-4147-A177-3AD203B41FA5}">
                      <a16:colId xmlns:a16="http://schemas.microsoft.com/office/drawing/2014/main" val="2453840737"/>
                    </a:ext>
                  </a:extLst>
                </a:gridCol>
                <a:gridCol w="246888">
                  <a:extLst>
                    <a:ext uri="{9D8B030D-6E8A-4147-A177-3AD203B41FA5}">
                      <a16:colId xmlns:a16="http://schemas.microsoft.com/office/drawing/2014/main" val="1913357127"/>
                    </a:ext>
                  </a:extLst>
                </a:gridCol>
                <a:gridCol w="246888">
                  <a:extLst>
                    <a:ext uri="{9D8B030D-6E8A-4147-A177-3AD203B41FA5}">
                      <a16:colId xmlns:a16="http://schemas.microsoft.com/office/drawing/2014/main" val="3621634367"/>
                    </a:ext>
                  </a:extLst>
                </a:gridCol>
                <a:gridCol w="246888">
                  <a:extLst>
                    <a:ext uri="{9D8B030D-6E8A-4147-A177-3AD203B41FA5}">
                      <a16:colId xmlns:a16="http://schemas.microsoft.com/office/drawing/2014/main" val="1983023254"/>
                    </a:ext>
                  </a:extLst>
                </a:gridCol>
                <a:gridCol w="246888">
                  <a:extLst>
                    <a:ext uri="{9D8B030D-6E8A-4147-A177-3AD203B41FA5}">
                      <a16:colId xmlns:a16="http://schemas.microsoft.com/office/drawing/2014/main" val="3398940421"/>
                    </a:ext>
                  </a:extLst>
                </a:gridCol>
                <a:gridCol w="246888">
                  <a:extLst>
                    <a:ext uri="{9D8B030D-6E8A-4147-A177-3AD203B41FA5}">
                      <a16:colId xmlns:a16="http://schemas.microsoft.com/office/drawing/2014/main" val="1702772369"/>
                    </a:ext>
                  </a:extLst>
                </a:gridCol>
                <a:gridCol w="246888">
                  <a:extLst>
                    <a:ext uri="{9D8B030D-6E8A-4147-A177-3AD203B41FA5}">
                      <a16:colId xmlns:a16="http://schemas.microsoft.com/office/drawing/2014/main" val="2456740459"/>
                    </a:ext>
                  </a:extLst>
                </a:gridCol>
                <a:gridCol w="246888">
                  <a:extLst>
                    <a:ext uri="{9D8B030D-6E8A-4147-A177-3AD203B41FA5}">
                      <a16:colId xmlns:a16="http://schemas.microsoft.com/office/drawing/2014/main" val="3719904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9751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Vidalama için ihtiyacınız olan her şey Bosch Go’da. Çok daha fazlası ise babanızda. 
Babanızın da bir Bosch Go’su olsun, Babalar Günü kutlu olsun. #BabalarGünü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31831303"/>
                  </a:ext>
                </a:extLst>
              </a:tr>
            </a:tbl>
          </a:graphicData>
        </a:graphic>
      </p:graphicFrame>
      <p:sp>
        <p:nvSpPr>
          <p:cNvPr id="4" name="Text Placeholder 3">
            <a:extLst>
              <a:ext uri="{FF2B5EF4-FFF2-40B4-BE49-F238E27FC236}">
                <a16:creationId xmlns:a16="http://schemas.microsoft.com/office/drawing/2014/main" id="{ABFD3AD0-9757-44D3-94F7-2479FC4499B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764722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D5320-B798-4548-8199-BE21C6C8DC92}"/>
              </a:ext>
            </a:extLst>
          </p:cNvPr>
          <p:cNvSpPr>
            <a:spLocks noGrp="1"/>
          </p:cNvSpPr>
          <p:nvPr>
            <p:ph type="title"/>
          </p:nvPr>
        </p:nvSpPr>
        <p:spPr/>
        <p:txBody>
          <a:bodyPr/>
          <a:lstStyle/>
          <a:p>
            <a:r>
              <a:rPr lang="en-US"/>
              <a:t>Facebook Own Posts Table | All PT Channels - 10 of 26</a:t>
            </a:r>
          </a:p>
        </p:txBody>
      </p:sp>
      <p:graphicFrame>
        <p:nvGraphicFramePr>
          <p:cNvPr id="5" name="Table Placeholder 4">
            <a:extLst>
              <a:ext uri="{FF2B5EF4-FFF2-40B4-BE49-F238E27FC236}">
                <a16:creationId xmlns:a16="http://schemas.microsoft.com/office/drawing/2014/main" id="{18DB8FA5-AA7C-4708-89DC-EE5D20F2A3C2}"/>
              </a:ext>
            </a:extLst>
          </p:cNvPr>
          <p:cNvGraphicFramePr>
            <a:graphicFrameLocks noGrp="1"/>
          </p:cNvGraphicFramePr>
          <p:nvPr>
            <p:ph type="tbl" sz="quarter" idx="13"/>
            <p:extLst>
              <p:ext uri="{D42A27DB-BD31-4B8C-83A1-F6EECF244321}">
                <p14:modId xmlns:p14="http://schemas.microsoft.com/office/powerpoint/2010/main" val="2503780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97266113"/>
                    </a:ext>
                  </a:extLst>
                </a:gridCol>
                <a:gridCol w="246888">
                  <a:extLst>
                    <a:ext uri="{9D8B030D-6E8A-4147-A177-3AD203B41FA5}">
                      <a16:colId xmlns:a16="http://schemas.microsoft.com/office/drawing/2014/main" val="3334922594"/>
                    </a:ext>
                  </a:extLst>
                </a:gridCol>
                <a:gridCol w="246888">
                  <a:extLst>
                    <a:ext uri="{9D8B030D-6E8A-4147-A177-3AD203B41FA5}">
                      <a16:colId xmlns:a16="http://schemas.microsoft.com/office/drawing/2014/main" val="1202474265"/>
                    </a:ext>
                  </a:extLst>
                </a:gridCol>
                <a:gridCol w="246888">
                  <a:extLst>
                    <a:ext uri="{9D8B030D-6E8A-4147-A177-3AD203B41FA5}">
                      <a16:colId xmlns:a16="http://schemas.microsoft.com/office/drawing/2014/main" val="3956987466"/>
                    </a:ext>
                  </a:extLst>
                </a:gridCol>
                <a:gridCol w="246888">
                  <a:extLst>
                    <a:ext uri="{9D8B030D-6E8A-4147-A177-3AD203B41FA5}">
                      <a16:colId xmlns:a16="http://schemas.microsoft.com/office/drawing/2014/main" val="555533259"/>
                    </a:ext>
                  </a:extLst>
                </a:gridCol>
                <a:gridCol w="246888">
                  <a:extLst>
                    <a:ext uri="{9D8B030D-6E8A-4147-A177-3AD203B41FA5}">
                      <a16:colId xmlns:a16="http://schemas.microsoft.com/office/drawing/2014/main" val="2539307869"/>
                    </a:ext>
                  </a:extLst>
                </a:gridCol>
                <a:gridCol w="246888">
                  <a:extLst>
                    <a:ext uri="{9D8B030D-6E8A-4147-A177-3AD203B41FA5}">
                      <a16:colId xmlns:a16="http://schemas.microsoft.com/office/drawing/2014/main" val="1464854556"/>
                    </a:ext>
                  </a:extLst>
                </a:gridCol>
                <a:gridCol w="246888">
                  <a:extLst>
                    <a:ext uri="{9D8B030D-6E8A-4147-A177-3AD203B41FA5}">
                      <a16:colId xmlns:a16="http://schemas.microsoft.com/office/drawing/2014/main" val="2933185196"/>
                    </a:ext>
                  </a:extLst>
                </a:gridCol>
                <a:gridCol w="246888">
                  <a:extLst>
                    <a:ext uri="{9D8B030D-6E8A-4147-A177-3AD203B41FA5}">
                      <a16:colId xmlns:a16="http://schemas.microsoft.com/office/drawing/2014/main" val="1895002015"/>
                    </a:ext>
                  </a:extLst>
                </a:gridCol>
                <a:gridCol w="246888">
                  <a:extLst>
                    <a:ext uri="{9D8B030D-6E8A-4147-A177-3AD203B41FA5}">
                      <a16:colId xmlns:a16="http://schemas.microsoft.com/office/drawing/2014/main" val="1158618996"/>
                    </a:ext>
                  </a:extLst>
                </a:gridCol>
                <a:gridCol w="246888">
                  <a:extLst>
                    <a:ext uri="{9D8B030D-6E8A-4147-A177-3AD203B41FA5}">
                      <a16:colId xmlns:a16="http://schemas.microsoft.com/office/drawing/2014/main" val="284241154"/>
                    </a:ext>
                  </a:extLst>
                </a:gridCol>
                <a:gridCol w="246888">
                  <a:extLst>
                    <a:ext uri="{9D8B030D-6E8A-4147-A177-3AD203B41FA5}">
                      <a16:colId xmlns:a16="http://schemas.microsoft.com/office/drawing/2014/main" val="3131105261"/>
                    </a:ext>
                  </a:extLst>
                </a:gridCol>
                <a:gridCol w="246888">
                  <a:extLst>
                    <a:ext uri="{9D8B030D-6E8A-4147-A177-3AD203B41FA5}">
                      <a16:colId xmlns:a16="http://schemas.microsoft.com/office/drawing/2014/main" val="3144012685"/>
                    </a:ext>
                  </a:extLst>
                </a:gridCol>
                <a:gridCol w="246888">
                  <a:extLst>
                    <a:ext uri="{9D8B030D-6E8A-4147-A177-3AD203B41FA5}">
                      <a16:colId xmlns:a16="http://schemas.microsoft.com/office/drawing/2014/main" val="649279869"/>
                    </a:ext>
                  </a:extLst>
                </a:gridCol>
                <a:gridCol w="246888">
                  <a:extLst>
                    <a:ext uri="{9D8B030D-6E8A-4147-A177-3AD203B41FA5}">
                      <a16:colId xmlns:a16="http://schemas.microsoft.com/office/drawing/2014/main" val="2153930329"/>
                    </a:ext>
                  </a:extLst>
                </a:gridCol>
                <a:gridCol w="246888">
                  <a:extLst>
                    <a:ext uri="{9D8B030D-6E8A-4147-A177-3AD203B41FA5}">
                      <a16:colId xmlns:a16="http://schemas.microsoft.com/office/drawing/2014/main" val="3490140479"/>
                    </a:ext>
                  </a:extLst>
                </a:gridCol>
                <a:gridCol w="246888">
                  <a:extLst>
                    <a:ext uri="{9D8B030D-6E8A-4147-A177-3AD203B41FA5}">
                      <a16:colId xmlns:a16="http://schemas.microsoft.com/office/drawing/2014/main" val="1237109307"/>
                    </a:ext>
                  </a:extLst>
                </a:gridCol>
                <a:gridCol w="246888">
                  <a:extLst>
                    <a:ext uri="{9D8B030D-6E8A-4147-A177-3AD203B41FA5}">
                      <a16:colId xmlns:a16="http://schemas.microsoft.com/office/drawing/2014/main" val="3002532589"/>
                    </a:ext>
                  </a:extLst>
                </a:gridCol>
                <a:gridCol w="246888">
                  <a:extLst>
                    <a:ext uri="{9D8B030D-6E8A-4147-A177-3AD203B41FA5}">
                      <a16:colId xmlns:a16="http://schemas.microsoft.com/office/drawing/2014/main" val="1188933286"/>
                    </a:ext>
                  </a:extLst>
                </a:gridCol>
                <a:gridCol w="246888">
                  <a:extLst>
                    <a:ext uri="{9D8B030D-6E8A-4147-A177-3AD203B41FA5}">
                      <a16:colId xmlns:a16="http://schemas.microsoft.com/office/drawing/2014/main" val="4105481875"/>
                    </a:ext>
                  </a:extLst>
                </a:gridCol>
                <a:gridCol w="246888">
                  <a:extLst>
                    <a:ext uri="{9D8B030D-6E8A-4147-A177-3AD203B41FA5}">
                      <a16:colId xmlns:a16="http://schemas.microsoft.com/office/drawing/2014/main" val="1205990921"/>
                    </a:ext>
                  </a:extLst>
                </a:gridCol>
                <a:gridCol w="246888">
                  <a:extLst>
                    <a:ext uri="{9D8B030D-6E8A-4147-A177-3AD203B41FA5}">
                      <a16:colId xmlns:a16="http://schemas.microsoft.com/office/drawing/2014/main" val="2297509526"/>
                    </a:ext>
                  </a:extLst>
                </a:gridCol>
                <a:gridCol w="246888">
                  <a:extLst>
                    <a:ext uri="{9D8B030D-6E8A-4147-A177-3AD203B41FA5}">
                      <a16:colId xmlns:a16="http://schemas.microsoft.com/office/drawing/2014/main" val="4204677140"/>
                    </a:ext>
                  </a:extLst>
                </a:gridCol>
                <a:gridCol w="246888">
                  <a:extLst>
                    <a:ext uri="{9D8B030D-6E8A-4147-A177-3AD203B41FA5}">
                      <a16:colId xmlns:a16="http://schemas.microsoft.com/office/drawing/2014/main" val="1033702622"/>
                    </a:ext>
                  </a:extLst>
                </a:gridCol>
                <a:gridCol w="246888">
                  <a:extLst>
                    <a:ext uri="{9D8B030D-6E8A-4147-A177-3AD203B41FA5}">
                      <a16:colId xmlns:a16="http://schemas.microsoft.com/office/drawing/2014/main" val="3015073133"/>
                    </a:ext>
                  </a:extLst>
                </a:gridCol>
                <a:gridCol w="246888">
                  <a:extLst>
                    <a:ext uri="{9D8B030D-6E8A-4147-A177-3AD203B41FA5}">
                      <a16:colId xmlns:a16="http://schemas.microsoft.com/office/drawing/2014/main" val="4083082641"/>
                    </a:ext>
                  </a:extLst>
                </a:gridCol>
                <a:gridCol w="246888">
                  <a:extLst>
                    <a:ext uri="{9D8B030D-6E8A-4147-A177-3AD203B41FA5}">
                      <a16:colId xmlns:a16="http://schemas.microsoft.com/office/drawing/2014/main" val="2820532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64167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- 2018-06-11 15:30:00 </a:t>
                      </a:r>
                      <a:r>
                        <a:rPr kumimoji="0" lang="es-ES" sz="1000" b="0" i="0" u="none" strike="noStrike" kern="1200" cap="none" spc="0" normalizeH="0" baseline="0" noProof="0">
                          <a:ln>
                            <a:noFill/>
                          </a:ln>
                          <a:solidFill>
                            <a:prstClr val="black"/>
                          </a:solidFill>
                          <a:effectLst/>
                          <a:uLnTx/>
                          <a:uFillTx/>
                          <a:latin typeface="+mn-lt"/>
                          <a:ea typeface="+mn-ea"/>
                          <a:cs typeface="+mn-cs"/>
                        </a:rPr>
                        <a:t> 
 Termina tu trabajo a tiempo gracias al NUEVO esmeril angular 2000, rendimiento y precio que te gustarán. Precio ref: .990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03024728"/>
                  </a:ext>
                </a:extLst>
              </a:tr>
            </a:tbl>
          </a:graphicData>
        </a:graphic>
      </p:graphicFrame>
      <p:sp>
        <p:nvSpPr>
          <p:cNvPr id="4" name="Text Placeholder 3">
            <a:extLst>
              <a:ext uri="{FF2B5EF4-FFF2-40B4-BE49-F238E27FC236}">
                <a16:creationId xmlns:a16="http://schemas.microsoft.com/office/drawing/2014/main" id="{C05C42BB-6E0B-48B4-92BC-77707CC0622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8994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1607B-CC8B-457D-A007-231E0A5D8A8E}"/>
              </a:ext>
            </a:extLst>
          </p:cNvPr>
          <p:cNvSpPr>
            <a:spLocks noGrp="1"/>
          </p:cNvSpPr>
          <p:nvPr>
            <p:ph type="title"/>
          </p:nvPr>
        </p:nvSpPr>
        <p:spPr/>
        <p:txBody>
          <a:bodyPr/>
          <a:lstStyle/>
          <a:p>
            <a:r>
              <a:rPr lang="en-US"/>
              <a:t>Facebook Own Posts Table | All PT Channels - 11 of 26</a:t>
            </a:r>
          </a:p>
        </p:txBody>
      </p:sp>
      <p:graphicFrame>
        <p:nvGraphicFramePr>
          <p:cNvPr id="5" name="Table Placeholder 4">
            <a:extLst>
              <a:ext uri="{FF2B5EF4-FFF2-40B4-BE49-F238E27FC236}">
                <a16:creationId xmlns:a16="http://schemas.microsoft.com/office/drawing/2014/main" id="{9195189E-4EC6-4F50-BA29-5DFC61CD1924}"/>
              </a:ext>
            </a:extLst>
          </p:cNvPr>
          <p:cNvGraphicFramePr>
            <a:graphicFrameLocks noGrp="1"/>
          </p:cNvGraphicFramePr>
          <p:nvPr>
            <p:ph type="tbl" sz="quarter" idx="13"/>
            <p:extLst>
              <p:ext uri="{D42A27DB-BD31-4B8C-83A1-F6EECF244321}">
                <p14:modId xmlns:p14="http://schemas.microsoft.com/office/powerpoint/2010/main" val="1938167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04934928"/>
                    </a:ext>
                  </a:extLst>
                </a:gridCol>
                <a:gridCol w="246888">
                  <a:extLst>
                    <a:ext uri="{9D8B030D-6E8A-4147-A177-3AD203B41FA5}">
                      <a16:colId xmlns:a16="http://schemas.microsoft.com/office/drawing/2014/main" val="2307040218"/>
                    </a:ext>
                  </a:extLst>
                </a:gridCol>
                <a:gridCol w="246888">
                  <a:extLst>
                    <a:ext uri="{9D8B030D-6E8A-4147-A177-3AD203B41FA5}">
                      <a16:colId xmlns:a16="http://schemas.microsoft.com/office/drawing/2014/main" val="2892862375"/>
                    </a:ext>
                  </a:extLst>
                </a:gridCol>
                <a:gridCol w="246888">
                  <a:extLst>
                    <a:ext uri="{9D8B030D-6E8A-4147-A177-3AD203B41FA5}">
                      <a16:colId xmlns:a16="http://schemas.microsoft.com/office/drawing/2014/main" val="2920608094"/>
                    </a:ext>
                  </a:extLst>
                </a:gridCol>
                <a:gridCol w="246888">
                  <a:extLst>
                    <a:ext uri="{9D8B030D-6E8A-4147-A177-3AD203B41FA5}">
                      <a16:colId xmlns:a16="http://schemas.microsoft.com/office/drawing/2014/main" val="2854482798"/>
                    </a:ext>
                  </a:extLst>
                </a:gridCol>
                <a:gridCol w="246888">
                  <a:extLst>
                    <a:ext uri="{9D8B030D-6E8A-4147-A177-3AD203B41FA5}">
                      <a16:colId xmlns:a16="http://schemas.microsoft.com/office/drawing/2014/main" val="160118671"/>
                    </a:ext>
                  </a:extLst>
                </a:gridCol>
                <a:gridCol w="246888">
                  <a:extLst>
                    <a:ext uri="{9D8B030D-6E8A-4147-A177-3AD203B41FA5}">
                      <a16:colId xmlns:a16="http://schemas.microsoft.com/office/drawing/2014/main" val="1901803272"/>
                    </a:ext>
                  </a:extLst>
                </a:gridCol>
                <a:gridCol w="246888">
                  <a:extLst>
                    <a:ext uri="{9D8B030D-6E8A-4147-A177-3AD203B41FA5}">
                      <a16:colId xmlns:a16="http://schemas.microsoft.com/office/drawing/2014/main" val="2582832769"/>
                    </a:ext>
                  </a:extLst>
                </a:gridCol>
                <a:gridCol w="246888">
                  <a:extLst>
                    <a:ext uri="{9D8B030D-6E8A-4147-A177-3AD203B41FA5}">
                      <a16:colId xmlns:a16="http://schemas.microsoft.com/office/drawing/2014/main" val="2448087959"/>
                    </a:ext>
                  </a:extLst>
                </a:gridCol>
                <a:gridCol w="246888">
                  <a:extLst>
                    <a:ext uri="{9D8B030D-6E8A-4147-A177-3AD203B41FA5}">
                      <a16:colId xmlns:a16="http://schemas.microsoft.com/office/drawing/2014/main" val="1748044540"/>
                    </a:ext>
                  </a:extLst>
                </a:gridCol>
                <a:gridCol w="246888">
                  <a:extLst>
                    <a:ext uri="{9D8B030D-6E8A-4147-A177-3AD203B41FA5}">
                      <a16:colId xmlns:a16="http://schemas.microsoft.com/office/drawing/2014/main" val="1654429365"/>
                    </a:ext>
                  </a:extLst>
                </a:gridCol>
                <a:gridCol w="246888">
                  <a:extLst>
                    <a:ext uri="{9D8B030D-6E8A-4147-A177-3AD203B41FA5}">
                      <a16:colId xmlns:a16="http://schemas.microsoft.com/office/drawing/2014/main" val="3427769599"/>
                    </a:ext>
                  </a:extLst>
                </a:gridCol>
                <a:gridCol w="246888">
                  <a:extLst>
                    <a:ext uri="{9D8B030D-6E8A-4147-A177-3AD203B41FA5}">
                      <a16:colId xmlns:a16="http://schemas.microsoft.com/office/drawing/2014/main" val="3432832227"/>
                    </a:ext>
                  </a:extLst>
                </a:gridCol>
                <a:gridCol w="246888">
                  <a:extLst>
                    <a:ext uri="{9D8B030D-6E8A-4147-A177-3AD203B41FA5}">
                      <a16:colId xmlns:a16="http://schemas.microsoft.com/office/drawing/2014/main" val="2111058299"/>
                    </a:ext>
                  </a:extLst>
                </a:gridCol>
                <a:gridCol w="246888">
                  <a:extLst>
                    <a:ext uri="{9D8B030D-6E8A-4147-A177-3AD203B41FA5}">
                      <a16:colId xmlns:a16="http://schemas.microsoft.com/office/drawing/2014/main" val="3758931002"/>
                    </a:ext>
                  </a:extLst>
                </a:gridCol>
                <a:gridCol w="246888">
                  <a:extLst>
                    <a:ext uri="{9D8B030D-6E8A-4147-A177-3AD203B41FA5}">
                      <a16:colId xmlns:a16="http://schemas.microsoft.com/office/drawing/2014/main" val="1565733892"/>
                    </a:ext>
                  </a:extLst>
                </a:gridCol>
                <a:gridCol w="246888">
                  <a:extLst>
                    <a:ext uri="{9D8B030D-6E8A-4147-A177-3AD203B41FA5}">
                      <a16:colId xmlns:a16="http://schemas.microsoft.com/office/drawing/2014/main" val="386150258"/>
                    </a:ext>
                  </a:extLst>
                </a:gridCol>
                <a:gridCol w="246888">
                  <a:extLst>
                    <a:ext uri="{9D8B030D-6E8A-4147-A177-3AD203B41FA5}">
                      <a16:colId xmlns:a16="http://schemas.microsoft.com/office/drawing/2014/main" val="1924351770"/>
                    </a:ext>
                  </a:extLst>
                </a:gridCol>
                <a:gridCol w="246888">
                  <a:extLst>
                    <a:ext uri="{9D8B030D-6E8A-4147-A177-3AD203B41FA5}">
                      <a16:colId xmlns:a16="http://schemas.microsoft.com/office/drawing/2014/main" val="3026254080"/>
                    </a:ext>
                  </a:extLst>
                </a:gridCol>
                <a:gridCol w="246888">
                  <a:extLst>
                    <a:ext uri="{9D8B030D-6E8A-4147-A177-3AD203B41FA5}">
                      <a16:colId xmlns:a16="http://schemas.microsoft.com/office/drawing/2014/main" val="2586679612"/>
                    </a:ext>
                  </a:extLst>
                </a:gridCol>
                <a:gridCol w="246888">
                  <a:extLst>
                    <a:ext uri="{9D8B030D-6E8A-4147-A177-3AD203B41FA5}">
                      <a16:colId xmlns:a16="http://schemas.microsoft.com/office/drawing/2014/main" val="404721766"/>
                    </a:ext>
                  </a:extLst>
                </a:gridCol>
                <a:gridCol w="246888">
                  <a:extLst>
                    <a:ext uri="{9D8B030D-6E8A-4147-A177-3AD203B41FA5}">
                      <a16:colId xmlns:a16="http://schemas.microsoft.com/office/drawing/2014/main" val="770421059"/>
                    </a:ext>
                  </a:extLst>
                </a:gridCol>
                <a:gridCol w="246888">
                  <a:extLst>
                    <a:ext uri="{9D8B030D-6E8A-4147-A177-3AD203B41FA5}">
                      <a16:colId xmlns:a16="http://schemas.microsoft.com/office/drawing/2014/main" val="4084574787"/>
                    </a:ext>
                  </a:extLst>
                </a:gridCol>
                <a:gridCol w="246888">
                  <a:extLst>
                    <a:ext uri="{9D8B030D-6E8A-4147-A177-3AD203B41FA5}">
                      <a16:colId xmlns:a16="http://schemas.microsoft.com/office/drawing/2014/main" val="1481557650"/>
                    </a:ext>
                  </a:extLst>
                </a:gridCol>
                <a:gridCol w="246888">
                  <a:extLst>
                    <a:ext uri="{9D8B030D-6E8A-4147-A177-3AD203B41FA5}">
                      <a16:colId xmlns:a16="http://schemas.microsoft.com/office/drawing/2014/main" val="3027790200"/>
                    </a:ext>
                  </a:extLst>
                </a:gridCol>
                <a:gridCol w="246888">
                  <a:extLst>
                    <a:ext uri="{9D8B030D-6E8A-4147-A177-3AD203B41FA5}">
                      <a16:colId xmlns:a16="http://schemas.microsoft.com/office/drawing/2014/main" val="2836811958"/>
                    </a:ext>
                  </a:extLst>
                </a:gridCol>
                <a:gridCol w="246888">
                  <a:extLst>
                    <a:ext uri="{9D8B030D-6E8A-4147-A177-3AD203B41FA5}">
                      <a16:colId xmlns:a16="http://schemas.microsoft.com/office/drawing/2014/main" val="3553741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9057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- 2018-06-10 15:30:00 </a:t>
                      </a:r>
                      <a:r>
                        <a:rPr kumimoji="0" lang="es-ES" sz="1000" b="0" i="0" u="none" strike="noStrike" kern="1200" cap="none" spc="0" normalizeH="0" baseline="0" noProof="0">
                          <a:ln>
                            <a:noFill/>
                          </a:ln>
                          <a:solidFill>
                            <a:prstClr val="black"/>
                          </a:solidFill>
                          <a:effectLst/>
                          <a:uLnTx/>
                          <a:uFillTx/>
                          <a:latin typeface="+mn-lt"/>
                          <a:ea typeface="+mn-ea"/>
                          <a:cs typeface="+mn-cs"/>
                        </a:rPr>
                        <a:t> 
 Siente el poder en tus manos y demuele sin obstáculos que te detengan, el nuevo Taladro de Percusión no se deja intimidar
¡Conócelo! bit.ly/BOSCHGSB180LI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46070139"/>
                  </a:ext>
                </a:extLst>
              </a:tr>
            </a:tbl>
          </a:graphicData>
        </a:graphic>
      </p:graphicFrame>
      <p:sp>
        <p:nvSpPr>
          <p:cNvPr id="4" name="Text Placeholder 3">
            <a:extLst>
              <a:ext uri="{FF2B5EF4-FFF2-40B4-BE49-F238E27FC236}">
                <a16:creationId xmlns:a16="http://schemas.microsoft.com/office/drawing/2014/main" id="{EAAEF9EA-CF67-482C-8AA8-F167A812139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063958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3F1D9-82AC-4E38-9071-77B116E57597}"/>
              </a:ext>
            </a:extLst>
          </p:cNvPr>
          <p:cNvSpPr>
            <a:spLocks noGrp="1"/>
          </p:cNvSpPr>
          <p:nvPr>
            <p:ph type="title"/>
          </p:nvPr>
        </p:nvSpPr>
        <p:spPr/>
        <p:txBody>
          <a:bodyPr/>
          <a:lstStyle/>
          <a:p>
            <a:r>
              <a:rPr lang="en-US"/>
              <a:t>Facebook Own Posts Table | All PT Channels - 12 of 26</a:t>
            </a:r>
          </a:p>
        </p:txBody>
      </p:sp>
      <p:graphicFrame>
        <p:nvGraphicFramePr>
          <p:cNvPr id="5" name="Table Placeholder 4">
            <a:extLst>
              <a:ext uri="{FF2B5EF4-FFF2-40B4-BE49-F238E27FC236}">
                <a16:creationId xmlns:a16="http://schemas.microsoft.com/office/drawing/2014/main" id="{DBD2E553-D0AC-4DC7-9A5D-89D951B00B8D}"/>
              </a:ext>
            </a:extLst>
          </p:cNvPr>
          <p:cNvGraphicFramePr>
            <a:graphicFrameLocks noGrp="1"/>
          </p:cNvGraphicFramePr>
          <p:nvPr>
            <p:ph type="tbl" sz="quarter" idx="13"/>
            <p:extLst>
              <p:ext uri="{D42A27DB-BD31-4B8C-83A1-F6EECF244321}">
                <p14:modId xmlns:p14="http://schemas.microsoft.com/office/powerpoint/2010/main" val="62947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5351485"/>
                    </a:ext>
                  </a:extLst>
                </a:gridCol>
                <a:gridCol w="246888">
                  <a:extLst>
                    <a:ext uri="{9D8B030D-6E8A-4147-A177-3AD203B41FA5}">
                      <a16:colId xmlns:a16="http://schemas.microsoft.com/office/drawing/2014/main" val="341123623"/>
                    </a:ext>
                  </a:extLst>
                </a:gridCol>
                <a:gridCol w="246888">
                  <a:extLst>
                    <a:ext uri="{9D8B030D-6E8A-4147-A177-3AD203B41FA5}">
                      <a16:colId xmlns:a16="http://schemas.microsoft.com/office/drawing/2014/main" val="3571596741"/>
                    </a:ext>
                  </a:extLst>
                </a:gridCol>
                <a:gridCol w="246888">
                  <a:extLst>
                    <a:ext uri="{9D8B030D-6E8A-4147-A177-3AD203B41FA5}">
                      <a16:colId xmlns:a16="http://schemas.microsoft.com/office/drawing/2014/main" val="3661179772"/>
                    </a:ext>
                  </a:extLst>
                </a:gridCol>
                <a:gridCol w="246888">
                  <a:extLst>
                    <a:ext uri="{9D8B030D-6E8A-4147-A177-3AD203B41FA5}">
                      <a16:colId xmlns:a16="http://schemas.microsoft.com/office/drawing/2014/main" val="2961076166"/>
                    </a:ext>
                  </a:extLst>
                </a:gridCol>
                <a:gridCol w="246888">
                  <a:extLst>
                    <a:ext uri="{9D8B030D-6E8A-4147-A177-3AD203B41FA5}">
                      <a16:colId xmlns:a16="http://schemas.microsoft.com/office/drawing/2014/main" val="3152677012"/>
                    </a:ext>
                  </a:extLst>
                </a:gridCol>
                <a:gridCol w="246888">
                  <a:extLst>
                    <a:ext uri="{9D8B030D-6E8A-4147-A177-3AD203B41FA5}">
                      <a16:colId xmlns:a16="http://schemas.microsoft.com/office/drawing/2014/main" val="841136236"/>
                    </a:ext>
                  </a:extLst>
                </a:gridCol>
                <a:gridCol w="246888">
                  <a:extLst>
                    <a:ext uri="{9D8B030D-6E8A-4147-A177-3AD203B41FA5}">
                      <a16:colId xmlns:a16="http://schemas.microsoft.com/office/drawing/2014/main" val="2418555320"/>
                    </a:ext>
                  </a:extLst>
                </a:gridCol>
                <a:gridCol w="246888">
                  <a:extLst>
                    <a:ext uri="{9D8B030D-6E8A-4147-A177-3AD203B41FA5}">
                      <a16:colId xmlns:a16="http://schemas.microsoft.com/office/drawing/2014/main" val="734126831"/>
                    </a:ext>
                  </a:extLst>
                </a:gridCol>
                <a:gridCol w="246888">
                  <a:extLst>
                    <a:ext uri="{9D8B030D-6E8A-4147-A177-3AD203B41FA5}">
                      <a16:colId xmlns:a16="http://schemas.microsoft.com/office/drawing/2014/main" val="2933599640"/>
                    </a:ext>
                  </a:extLst>
                </a:gridCol>
                <a:gridCol w="246888">
                  <a:extLst>
                    <a:ext uri="{9D8B030D-6E8A-4147-A177-3AD203B41FA5}">
                      <a16:colId xmlns:a16="http://schemas.microsoft.com/office/drawing/2014/main" val="598150859"/>
                    </a:ext>
                  </a:extLst>
                </a:gridCol>
                <a:gridCol w="246888">
                  <a:extLst>
                    <a:ext uri="{9D8B030D-6E8A-4147-A177-3AD203B41FA5}">
                      <a16:colId xmlns:a16="http://schemas.microsoft.com/office/drawing/2014/main" val="1561200806"/>
                    </a:ext>
                  </a:extLst>
                </a:gridCol>
                <a:gridCol w="246888">
                  <a:extLst>
                    <a:ext uri="{9D8B030D-6E8A-4147-A177-3AD203B41FA5}">
                      <a16:colId xmlns:a16="http://schemas.microsoft.com/office/drawing/2014/main" val="3721825681"/>
                    </a:ext>
                  </a:extLst>
                </a:gridCol>
                <a:gridCol w="246888">
                  <a:extLst>
                    <a:ext uri="{9D8B030D-6E8A-4147-A177-3AD203B41FA5}">
                      <a16:colId xmlns:a16="http://schemas.microsoft.com/office/drawing/2014/main" val="2870695047"/>
                    </a:ext>
                  </a:extLst>
                </a:gridCol>
                <a:gridCol w="246888">
                  <a:extLst>
                    <a:ext uri="{9D8B030D-6E8A-4147-A177-3AD203B41FA5}">
                      <a16:colId xmlns:a16="http://schemas.microsoft.com/office/drawing/2014/main" val="4278547831"/>
                    </a:ext>
                  </a:extLst>
                </a:gridCol>
                <a:gridCol w="246888">
                  <a:extLst>
                    <a:ext uri="{9D8B030D-6E8A-4147-A177-3AD203B41FA5}">
                      <a16:colId xmlns:a16="http://schemas.microsoft.com/office/drawing/2014/main" val="3609666575"/>
                    </a:ext>
                  </a:extLst>
                </a:gridCol>
                <a:gridCol w="246888">
                  <a:extLst>
                    <a:ext uri="{9D8B030D-6E8A-4147-A177-3AD203B41FA5}">
                      <a16:colId xmlns:a16="http://schemas.microsoft.com/office/drawing/2014/main" val="2343740036"/>
                    </a:ext>
                  </a:extLst>
                </a:gridCol>
                <a:gridCol w="246888">
                  <a:extLst>
                    <a:ext uri="{9D8B030D-6E8A-4147-A177-3AD203B41FA5}">
                      <a16:colId xmlns:a16="http://schemas.microsoft.com/office/drawing/2014/main" val="4101401180"/>
                    </a:ext>
                  </a:extLst>
                </a:gridCol>
                <a:gridCol w="246888">
                  <a:extLst>
                    <a:ext uri="{9D8B030D-6E8A-4147-A177-3AD203B41FA5}">
                      <a16:colId xmlns:a16="http://schemas.microsoft.com/office/drawing/2014/main" val="1068852403"/>
                    </a:ext>
                  </a:extLst>
                </a:gridCol>
                <a:gridCol w="246888">
                  <a:extLst>
                    <a:ext uri="{9D8B030D-6E8A-4147-A177-3AD203B41FA5}">
                      <a16:colId xmlns:a16="http://schemas.microsoft.com/office/drawing/2014/main" val="2418570526"/>
                    </a:ext>
                  </a:extLst>
                </a:gridCol>
                <a:gridCol w="246888">
                  <a:extLst>
                    <a:ext uri="{9D8B030D-6E8A-4147-A177-3AD203B41FA5}">
                      <a16:colId xmlns:a16="http://schemas.microsoft.com/office/drawing/2014/main" val="1223474772"/>
                    </a:ext>
                  </a:extLst>
                </a:gridCol>
                <a:gridCol w="246888">
                  <a:extLst>
                    <a:ext uri="{9D8B030D-6E8A-4147-A177-3AD203B41FA5}">
                      <a16:colId xmlns:a16="http://schemas.microsoft.com/office/drawing/2014/main" val="1362688421"/>
                    </a:ext>
                  </a:extLst>
                </a:gridCol>
                <a:gridCol w="246888">
                  <a:extLst>
                    <a:ext uri="{9D8B030D-6E8A-4147-A177-3AD203B41FA5}">
                      <a16:colId xmlns:a16="http://schemas.microsoft.com/office/drawing/2014/main" val="41389358"/>
                    </a:ext>
                  </a:extLst>
                </a:gridCol>
                <a:gridCol w="246888">
                  <a:extLst>
                    <a:ext uri="{9D8B030D-6E8A-4147-A177-3AD203B41FA5}">
                      <a16:colId xmlns:a16="http://schemas.microsoft.com/office/drawing/2014/main" val="3775956262"/>
                    </a:ext>
                  </a:extLst>
                </a:gridCol>
                <a:gridCol w="246888">
                  <a:extLst>
                    <a:ext uri="{9D8B030D-6E8A-4147-A177-3AD203B41FA5}">
                      <a16:colId xmlns:a16="http://schemas.microsoft.com/office/drawing/2014/main" val="1992777594"/>
                    </a:ext>
                  </a:extLst>
                </a:gridCol>
                <a:gridCol w="246888">
                  <a:extLst>
                    <a:ext uri="{9D8B030D-6E8A-4147-A177-3AD203B41FA5}">
                      <a16:colId xmlns:a16="http://schemas.microsoft.com/office/drawing/2014/main" val="1406318019"/>
                    </a:ext>
                  </a:extLst>
                </a:gridCol>
                <a:gridCol w="246888">
                  <a:extLst>
                    <a:ext uri="{9D8B030D-6E8A-4147-A177-3AD203B41FA5}">
                      <a16:colId xmlns:a16="http://schemas.microsoft.com/office/drawing/2014/main" val="92541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852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Der GBH 18V-26 F Professional war zusammen mit Axel Hack und seinem Team an einem Ort, wo noch nie zuvor ein Mensch gewesen ist.
Wir ziehen unseren Hut vor Mensch &amp; Maschine!
Alle Infos findet ihr hier: https://bit.ly/2sH5V22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88118903"/>
                  </a:ext>
                </a:extLst>
              </a:tr>
            </a:tbl>
          </a:graphicData>
        </a:graphic>
      </p:graphicFrame>
      <p:sp>
        <p:nvSpPr>
          <p:cNvPr id="4" name="Text Placeholder 3">
            <a:extLst>
              <a:ext uri="{FF2B5EF4-FFF2-40B4-BE49-F238E27FC236}">
                <a16:creationId xmlns:a16="http://schemas.microsoft.com/office/drawing/2014/main" id="{684E3DAD-8F8B-4588-9DEF-1EFBDB7B121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085496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5EB04-F212-4AB6-9796-E1FA9EC593F1}"/>
              </a:ext>
            </a:extLst>
          </p:cNvPr>
          <p:cNvSpPr>
            <a:spLocks noGrp="1"/>
          </p:cNvSpPr>
          <p:nvPr>
            <p:ph type="title"/>
          </p:nvPr>
        </p:nvSpPr>
        <p:spPr/>
        <p:txBody>
          <a:bodyPr/>
          <a:lstStyle/>
          <a:p>
            <a:r>
              <a:rPr lang="en-US"/>
              <a:t>Facebook Own Posts Table | All PT Channels - 13 of 26</a:t>
            </a:r>
          </a:p>
        </p:txBody>
      </p:sp>
      <p:graphicFrame>
        <p:nvGraphicFramePr>
          <p:cNvPr id="5" name="Table Placeholder 4">
            <a:extLst>
              <a:ext uri="{FF2B5EF4-FFF2-40B4-BE49-F238E27FC236}">
                <a16:creationId xmlns:a16="http://schemas.microsoft.com/office/drawing/2014/main" id="{14F10880-842A-42E6-832D-3E93B9BADED5}"/>
              </a:ext>
            </a:extLst>
          </p:cNvPr>
          <p:cNvGraphicFramePr>
            <a:graphicFrameLocks noGrp="1"/>
          </p:cNvGraphicFramePr>
          <p:nvPr>
            <p:ph type="tbl" sz="quarter" idx="13"/>
            <p:extLst>
              <p:ext uri="{D42A27DB-BD31-4B8C-83A1-F6EECF244321}">
                <p14:modId xmlns:p14="http://schemas.microsoft.com/office/powerpoint/2010/main" val="3898448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7359622"/>
                    </a:ext>
                  </a:extLst>
                </a:gridCol>
                <a:gridCol w="246888">
                  <a:extLst>
                    <a:ext uri="{9D8B030D-6E8A-4147-A177-3AD203B41FA5}">
                      <a16:colId xmlns:a16="http://schemas.microsoft.com/office/drawing/2014/main" val="4251403398"/>
                    </a:ext>
                  </a:extLst>
                </a:gridCol>
                <a:gridCol w="246888">
                  <a:extLst>
                    <a:ext uri="{9D8B030D-6E8A-4147-A177-3AD203B41FA5}">
                      <a16:colId xmlns:a16="http://schemas.microsoft.com/office/drawing/2014/main" val="3188699615"/>
                    </a:ext>
                  </a:extLst>
                </a:gridCol>
                <a:gridCol w="246888">
                  <a:extLst>
                    <a:ext uri="{9D8B030D-6E8A-4147-A177-3AD203B41FA5}">
                      <a16:colId xmlns:a16="http://schemas.microsoft.com/office/drawing/2014/main" val="3238236713"/>
                    </a:ext>
                  </a:extLst>
                </a:gridCol>
                <a:gridCol w="246888">
                  <a:extLst>
                    <a:ext uri="{9D8B030D-6E8A-4147-A177-3AD203B41FA5}">
                      <a16:colId xmlns:a16="http://schemas.microsoft.com/office/drawing/2014/main" val="1498197979"/>
                    </a:ext>
                  </a:extLst>
                </a:gridCol>
                <a:gridCol w="246888">
                  <a:extLst>
                    <a:ext uri="{9D8B030D-6E8A-4147-A177-3AD203B41FA5}">
                      <a16:colId xmlns:a16="http://schemas.microsoft.com/office/drawing/2014/main" val="2189606012"/>
                    </a:ext>
                  </a:extLst>
                </a:gridCol>
                <a:gridCol w="246888">
                  <a:extLst>
                    <a:ext uri="{9D8B030D-6E8A-4147-A177-3AD203B41FA5}">
                      <a16:colId xmlns:a16="http://schemas.microsoft.com/office/drawing/2014/main" val="1287057144"/>
                    </a:ext>
                  </a:extLst>
                </a:gridCol>
                <a:gridCol w="246888">
                  <a:extLst>
                    <a:ext uri="{9D8B030D-6E8A-4147-A177-3AD203B41FA5}">
                      <a16:colId xmlns:a16="http://schemas.microsoft.com/office/drawing/2014/main" val="3620096632"/>
                    </a:ext>
                  </a:extLst>
                </a:gridCol>
                <a:gridCol w="246888">
                  <a:extLst>
                    <a:ext uri="{9D8B030D-6E8A-4147-A177-3AD203B41FA5}">
                      <a16:colId xmlns:a16="http://schemas.microsoft.com/office/drawing/2014/main" val="1000141559"/>
                    </a:ext>
                  </a:extLst>
                </a:gridCol>
                <a:gridCol w="246888">
                  <a:extLst>
                    <a:ext uri="{9D8B030D-6E8A-4147-A177-3AD203B41FA5}">
                      <a16:colId xmlns:a16="http://schemas.microsoft.com/office/drawing/2014/main" val="3608274618"/>
                    </a:ext>
                  </a:extLst>
                </a:gridCol>
                <a:gridCol w="246888">
                  <a:extLst>
                    <a:ext uri="{9D8B030D-6E8A-4147-A177-3AD203B41FA5}">
                      <a16:colId xmlns:a16="http://schemas.microsoft.com/office/drawing/2014/main" val="261439428"/>
                    </a:ext>
                  </a:extLst>
                </a:gridCol>
                <a:gridCol w="246888">
                  <a:extLst>
                    <a:ext uri="{9D8B030D-6E8A-4147-A177-3AD203B41FA5}">
                      <a16:colId xmlns:a16="http://schemas.microsoft.com/office/drawing/2014/main" val="3504163797"/>
                    </a:ext>
                  </a:extLst>
                </a:gridCol>
                <a:gridCol w="246888">
                  <a:extLst>
                    <a:ext uri="{9D8B030D-6E8A-4147-A177-3AD203B41FA5}">
                      <a16:colId xmlns:a16="http://schemas.microsoft.com/office/drawing/2014/main" val="2591094078"/>
                    </a:ext>
                  </a:extLst>
                </a:gridCol>
                <a:gridCol w="246888">
                  <a:extLst>
                    <a:ext uri="{9D8B030D-6E8A-4147-A177-3AD203B41FA5}">
                      <a16:colId xmlns:a16="http://schemas.microsoft.com/office/drawing/2014/main" val="3814004460"/>
                    </a:ext>
                  </a:extLst>
                </a:gridCol>
                <a:gridCol w="246888">
                  <a:extLst>
                    <a:ext uri="{9D8B030D-6E8A-4147-A177-3AD203B41FA5}">
                      <a16:colId xmlns:a16="http://schemas.microsoft.com/office/drawing/2014/main" val="1205352072"/>
                    </a:ext>
                  </a:extLst>
                </a:gridCol>
                <a:gridCol w="246888">
                  <a:extLst>
                    <a:ext uri="{9D8B030D-6E8A-4147-A177-3AD203B41FA5}">
                      <a16:colId xmlns:a16="http://schemas.microsoft.com/office/drawing/2014/main" val="60408885"/>
                    </a:ext>
                  </a:extLst>
                </a:gridCol>
                <a:gridCol w="246888">
                  <a:extLst>
                    <a:ext uri="{9D8B030D-6E8A-4147-A177-3AD203B41FA5}">
                      <a16:colId xmlns:a16="http://schemas.microsoft.com/office/drawing/2014/main" val="400653344"/>
                    </a:ext>
                  </a:extLst>
                </a:gridCol>
                <a:gridCol w="246888">
                  <a:extLst>
                    <a:ext uri="{9D8B030D-6E8A-4147-A177-3AD203B41FA5}">
                      <a16:colId xmlns:a16="http://schemas.microsoft.com/office/drawing/2014/main" val="2197479401"/>
                    </a:ext>
                  </a:extLst>
                </a:gridCol>
                <a:gridCol w="246888">
                  <a:extLst>
                    <a:ext uri="{9D8B030D-6E8A-4147-A177-3AD203B41FA5}">
                      <a16:colId xmlns:a16="http://schemas.microsoft.com/office/drawing/2014/main" val="168770226"/>
                    </a:ext>
                  </a:extLst>
                </a:gridCol>
                <a:gridCol w="246888">
                  <a:extLst>
                    <a:ext uri="{9D8B030D-6E8A-4147-A177-3AD203B41FA5}">
                      <a16:colId xmlns:a16="http://schemas.microsoft.com/office/drawing/2014/main" val="3074874615"/>
                    </a:ext>
                  </a:extLst>
                </a:gridCol>
                <a:gridCol w="246888">
                  <a:extLst>
                    <a:ext uri="{9D8B030D-6E8A-4147-A177-3AD203B41FA5}">
                      <a16:colId xmlns:a16="http://schemas.microsoft.com/office/drawing/2014/main" val="658817886"/>
                    </a:ext>
                  </a:extLst>
                </a:gridCol>
                <a:gridCol w="246888">
                  <a:extLst>
                    <a:ext uri="{9D8B030D-6E8A-4147-A177-3AD203B41FA5}">
                      <a16:colId xmlns:a16="http://schemas.microsoft.com/office/drawing/2014/main" val="3580221932"/>
                    </a:ext>
                  </a:extLst>
                </a:gridCol>
                <a:gridCol w="246888">
                  <a:extLst>
                    <a:ext uri="{9D8B030D-6E8A-4147-A177-3AD203B41FA5}">
                      <a16:colId xmlns:a16="http://schemas.microsoft.com/office/drawing/2014/main" val="4005095921"/>
                    </a:ext>
                  </a:extLst>
                </a:gridCol>
                <a:gridCol w="246888">
                  <a:extLst>
                    <a:ext uri="{9D8B030D-6E8A-4147-A177-3AD203B41FA5}">
                      <a16:colId xmlns:a16="http://schemas.microsoft.com/office/drawing/2014/main" val="3350056333"/>
                    </a:ext>
                  </a:extLst>
                </a:gridCol>
                <a:gridCol w="246888">
                  <a:extLst>
                    <a:ext uri="{9D8B030D-6E8A-4147-A177-3AD203B41FA5}">
                      <a16:colId xmlns:a16="http://schemas.microsoft.com/office/drawing/2014/main" val="431497661"/>
                    </a:ext>
                  </a:extLst>
                </a:gridCol>
                <a:gridCol w="246888">
                  <a:extLst>
                    <a:ext uri="{9D8B030D-6E8A-4147-A177-3AD203B41FA5}">
                      <a16:colId xmlns:a16="http://schemas.microsoft.com/office/drawing/2014/main" val="178794276"/>
                    </a:ext>
                  </a:extLst>
                </a:gridCol>
                <a:gridCol w="246888">
                  <a:extLst>
                    <a:ext uri="{9D8B030D-6E8A-4147-A177-3AD203B41FA5}">
                      <a16:colId xmlns:a16="http://schemas.microsoft.com/office/drawing/2014/main" val="1796662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8860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6996009"/>
                  </a:ext>
                </a:extLst>
              </a:tr>
            </a:tbl>
          </a:graphicData>
        </a:graphic>
      </p:graphicFrame>
      <p:sp>
        <p:nvSpPr>
          <p:cNvPr id="4" name="Text Placeholder 3">
            <a:extLst>
              <a:ext uri="{FF2B5EF4-FFF2-40B4-BE49-F238E27FC236}">
                <a16:creationId xmlns:a16="http://schemas.microsoft.com/office/drawing/2014/main" id="{5E370660-2880-4A03-82D4-98943F57294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69947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CDFB2-C742-4379-9C22-C5140105ED16}"/>
              </a:ext>
            </a:extLst>
          </p:cNvPr>
          <p:cNvSpPr>
            <a:spLocks noGrp="1"/>
          </p:cNvSpPr>
          <p:nvPr>
            <p:ph type="title"/>
          </p:nvPr>
        </p:nvSpPr>
        <p:spPr/>
        <p:txBody>
          <a:bodyPr/>
          <a:lstStyle/>
          <a:p>
            <a:r>
              <a:rPr lang="en-US"/>
              <a:t>Facebook Own Posts Table | All PT Channels - 14 of 26</a:t>
            </a:r>
          </a:p>
        </p:txBody>
      </p:sp>
      <p:graphicFrame>
        <p:nvGraphicFramePr>
          <p:cNvPr id="5" name="Table Placeholder 4">
            <a:extLst>
              <a:ext uri="{FF2B5EF4-FFF2-40B4-BE49-F238E27FC236}">
                <a16:creationId xmlns:a16="http://schemas.microsoft.com/office/drawing/2014/main" id="{F7A37B8E-16BC-4395-81CE-DA6B12A2E681}"/>
              </a:ext>
            </a:extLst>
          </p:cNvPr>
          <p:cNvGraphicFramePr>
            <a:graphicFrameLocks noGrp="1"/>
          </p:cNvGraphicFramePr>
          <p:nvPr>
            <p:ph type="tbl" sz="quarter" idx="13"/>
            <p:extLst>
              <p:ext uri="{D42A27DB-BD31-4B8C-83A1-F6EECF244321}">
                <p14:modId xmlns:p14="http://schemas.microsoft.com/office/powerpoint/2010/main" val="15252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57606657"/>
                    </a:ext>
                  </a:extLst>
                </a:gridCol>
                <a:gridCol w="246888">
                  <a:extLst>
                    <a:ext uri="{9D8B030D-6E8A-4147-A177-3AD203B41FA5}">
                      <a16:colId xmlns:a16="http://schemas.microsoft.com/office/drawing/2014/main" val="812742793"/>
                    </a:ext>
                  </a:extLst>
                </a:gridCol>
                <a:gridCol w="246888">
                  <a:extLst>
                    <a:ext uri="{9D8B030D-6E8A-4147-A177-3AD203B41FA5}">
                      <a16:colId xmlns:a16="http://schemas.microsoft.com/office/drawing/2014/main" val="135926911"/>
                    </a:ext>
                  </a:extLst>
                </a:gridCol>
                <a:gridCol w="246888">
                  <a:extLst>
                    <a:ext uri="{9D8B030D-6E8A-4147-A177-3AD203B41FA5}">
                      <a16:colId xmlns:a16="http://schemas.microsoft.com/office/drawing/2014/main" val="4128562244"/>
                    </a:ext>
                  </a:extLst>
                </a:gridCol>
                <a:gridCol w="246888">
                  <a:extLst>
                    <a:ext uri="{9D8B030D-6E8A-4147-A177-3AD203B41FA5}">
                      <a16:colId xmlns:a16="http://schemas.microsoft.com/office/drawing/2014/main" val="1030066552"/>
                    </a:ext>
                  </a:extLst>
                </a:gridCol>
                <a:gridCol w="246888">
                  <a:extLst>
                    <a:ext uri="{9D8B030D-6E8A-4147-A177-3AD203B41FA5}">
                      <a16:colId xmlns:a16="http://schemas.microsoft.com/office/drawing/2014/main" val="1512472436"/>
                    </a:ext>
                  </a:extLst>
                </a:gridCol>
                <a:gridCol w="246888">
                  <a:extLst>
                    <a:ext uri="{9D8B030D-6E8A-4147-A177-3AD203B41FA5}">
                      <a16:colId xmlns:a16="http://schemas.microsoft.com/office/drawing/2014/main" val="2150126260"/>
                    </a:ext>
                  </a:extLst>
                </a:gridCol>
                <a:gridCol w="246888">
                  <a:extLst>
                    <a:ext uri="{9D8B030D-6E8A-4147-A177-3AD203B41FA5}">
                      <a16:colId xmlns:a16="http://schemas.microsoft.com/office/drawing/2014/main" val="1210549804"/>
                    </a:ext>
                  </a:extLst>
                </a:gridCol>
                <a:gridCol w="246888">
                  <a:extLst>
                    <a:ext uri="{9D8B030D-6E8A-4147-A177-3AD203B41FA5}">
                      <a16:colId xmlns:a16="http://schemas.microsoft.com/office/drawing/2014/main" val="645274705"/>
                    </a:ext>
                  </a:extLst>
                </a:gridCol>
                <a:gridCol w="246888">
                  <a:extLst>
                    <a:ext uri="{9D8B030D-6E8A-4147-A177-3AD203B41FA5}">
                      <a16:colId xmlns:a16="http://schemas.microsoft.com/office/drawing/2014/main" val="404906076"/>
                    </a:ext>
                  </a:extLst>
                </a:gridCol>
                <a:gridCol w="246888">
                  <a:extLst>
                    <a:ext uri="{9D8B030D-6E8A-4147-A177-3AD203B41FA5}">
                      <a16:colId xmlns:a16="http://schemas.microsoft.com/office/drawing/2014/main" val="1236953398"/>
                    </a:ext>
                  </a:extLst>
                </a:gridCol>
                <a:gridCol w="246888">
                  <a:extLst>
                    <a:ext uri="{9D8B030D-6E8A-4147-A177-3AD203B41FA5}">
                      <a16:colId xmlns:a16="http://schemas.microsoft.com/office/drawing/2014/main" val="667707005"/>
                    </a:ext>
                  </a:extLst>
                </a:gridCol>
                <a:gridCol w="246888">
                  <a:extLst>
                    <a:ext uri="{9D8B030D-6E8A-4147-A177-3AD203B41FA5}">
                      <a16:colId xmlns:a16="http://schemas.microsoft.com/office/drawing/2014/main" val="4004939582"/>
                    </a:ext>
                  </a:extLst>
                </a:gridCol>
                <a:gridCol w="246888">
                  <a:extLst>
                    <a:ext uri="{9D8B030D-6E8A-4147-A177-3AD203B41FA5}">
                      <a16:colId xmlns:a16="http://schemas.microsoft.com/office/drawing/2014/main" val="3171023234"/>
                    </a:ext>
                  </a:extLst>
                </a:gridCol>
                <a:gridCol w="246888">
                  <a:extLst>
                    <a:ext uri="{9D8B030D-6E8A-4147-A177-3AD203B41FA5}">
                      <a16:colId xmlns:a16="http://schemas.microsoft.com/office/drawing/2014/main" val="2031530442"/>
                    </a:ext>
                  </a:extLst>
                </a:gridCol>
                <a:gridCol w="246888">
                  <a:extLst>
                    <a:ext uri="{9D8B030D-6E8A-4147-A177-3AD203B41FA5}">
                      <a16:colId xmlns:a16="http://schemas.microsoft.com/office/drawing/2014/main" val="4274305092"/>
                    </a:ext>
                  </a:extLst>
                </a:gridCol>
                <a:gridCol w="246888">
                  <a:extLst>
                    <a:ext uri="{9D8B030D-6E8A-4147-A177-3AD203B41FA5}">
                      <a16:colId xmlns:a16="http://schemas.microsoft.com/office/drawing/2014/main" val="3536803886"/>
                    </a:ext>
                  </a:extLst>
                </a:gridCol>
                <a:gridCol w="246888">
                  <a:extLst>
                    <a:ext uri="{9D8B030D-6E8A-4147-A177-3AD203B41FA5}">
                      <a16:colId xmlns:a16="http://schemas.microsoft.com/office/drawing/2014/main" val="3571683118"/>
                    </a:ext>
                  </a:extLst>
                </a:gridCol>
                <a:gridCol w="246888">
                  <a:extLst>
                    <a:ext uri="{9D8B030D-6E8A-4147-A177-3AD203B41FA5}">
                      <a16:colId xmlns:a16="http://schemas.microsoft.com/office/drawing/2014/main" val="320307702"/>
                    </a:ext>
                  </a:extLst>
                </a:gridCol>
                <a:gridCol w="246888">
                  <a:extLst>
                    <a:ext uri="{9D8B030D-6E8A-4147-A177-3AD203B41FA5}">
                      <a16:colId xmlns:a16="http://schemas.microsoft.com/office/drawing/2014/main" val="1294497604"/>
                    </a:ext>
                  </a:extLst>
                </a:gridCol>
                <a:gridCol w="246888">
                  <a:extLst>
                    <a:ext uri="{9D8B030D-6E8A-4147-A177-3AD203B41FA5}">
                      <a16:colId xmlns:a16="http://schemas.microsoft.com/office/drawing/2014/main" val="2152282431"/>
                    </a:ext>
                  </a:extLst>
                </a:gridCol>
                <a:gridCol w="246888">
                  <a:extLst>
                    <a:ext uri="{9D8B030D-6E8A-4147-A177-3AD203B41FA5}">
                      <a16:colId xmlns:a16="http://schemas.microsoft.com/office/drawing/2014/main" val="796164678"/>
                    </a:ext>
                  </a:extLst>
                </a:gridCol>
                <a:gridCol w="246888">
                  <a:extLst>
                    <a:ext uri="{9D8B030D-6E8A-4147-A177-3AD203B41FA5}">
                      <a16:colId xmlns:a16="http://schemas.microsoft.com/office/drawing/2014/main" val="499209937"/>
                    </a:ext>
                  </a:extLst>
                </a:gridCol>
                <a:gridCol w="246888">
                  <a:extLst>
                    <a:ext uri="{9D8B030D-6E8A-4147-A177-3AD203B41FA5}">
                      <a16:colId xmlns:a16="http://schemas.microsoft.com/office/drawing/2014/main" val="3089070993"/>
                    </a:ext>
                  </a:extLst>
                </a:gridCol>
                <a:gridCol w="246888">
                  <a:extLst>
                    <a:ext uri="{9D8B030D-6E8A-4147-A177-3AD203B41FA5}">
                      <a16:colId xmlns:a16="http://schemas.microsoft.com/office/drawing/2014/main" val="1666394648"/>
                    </a:ext>
                  </a:extLst>
                </a:gridCol>
                <a:gridCol w="246888">
                  <a:extLst>
                    <a:ext uri="{9D8B030D-6E8A-4147-A177-3AD203B41FA5}">
                      <a16:colId xmlns:a16="http://schemas.microsoft.com/office/drawing/2014/main" val="1066773843"/>
                    </a:ext>
                  </a:extLst>
                </a:gridCol>
                <a:gridCol w="246888">
                  <a:extLst>
                    <a:ext uri="{9D8B030D-6E8A-4147-A177-3AD203B41FA5}">
                      <a16:colId xmlns:a16="http://schemas.microsoft.com/office/drawing/2014/main" val="3042381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2886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- 2018-06-08 19:00:01 </a:t>
                      </a:r>
                      <a:r>
                        <a:rPr kumimoji="0" lang="es-ES" sz="1000" b="0" i="0" u="none" strike="noStrike" kern="1200" cap="none" spc="0" normalizeH="0" baseline="0" noProof="0">
                          <a:ln>
                            <a:noFill/>
                          </a:ln>
                          <a:solidFill>
                            <a:prstClr val="black"/>
                          </a:solidFill>
                          <a:effectLst/>
                          <a:uLnTx/>
                          <a:uFillTx/>
                          <a:latin typeface="+mn-lt"/>
                          <a:ea typeface="+mn-ea"/>
                          <a:cs typeface="+mn-cs"/>
                        </a:rPr>
                        <a:t> 
 Garantizar un ambiente limpio después de tu trabajo es fundamental ¿no? Entonces, debes conocer la nueva GAS 15 PS, que puede aspirar en seco y húmedo. Más detalles en el link https://goo.gl/gyNDJD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338026"/>
                  </a:ext>
                </a:extLst>
              </a:tr>
            </a:tbl>
          </a:graphicData>
        </a:graphic>
      </p:graphicFrame>
      <p:sp>
        <p:nvSpPr>
          <p:cNvPr id="4" name="Text Placeholder 3">
            <a:extLst>
              <a:ext uri="{FF2B5EF4-FFF2-40B4-BE49-F238E27FC236}">
                <a16:creationId xmlns:a16="http://schemas.microsoft.com/office/drawing/2014/main" id="{881036D7-DD8E-4F05-9798-ED60C96EA1D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770256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76405-C1D9-4D1E-A604-4939F756A584}"/>
              </a:ext>
            </a:extLst>
          </p:cNvPr>
          <p:cNvSpPr>
            <a:spLocks noGrp="1"/>
          </p:cNvSpPr>
          <p:nvPr>
            <p:ph type="title"/>
          </p:nvPr>
        </p:nvSpPr>
        <p:spPr/>
        <p:txBody>
          <a:bodyPr/>
          <a:lstStyle/>
          <a:p>
            <a:r>
              <a:rPr lang="en-US"/>
              <a:t>Facebook Own Posts Table | All PT Channels - 15 of 26</a:t>
            </a:r>
          </a:p>
        </p:txBody>
      </p:sp>
      <p:graphicFrame>
        <p:nvGraphicFramePr>
          <p:cNvPr id="5" name="Table Placeholder 4">
            <a:extLst>
              <a:ext uri="{FF2B5EF4-FFF2-40B4-BE49-F238E27FC236}">
                <a16:creationId xmlns:a16="http://schemas.microsoft.com/office/drawing/2014/main" id="{49829F5C-DDF1-4BC5-9C1A-C54FD9EC9D30}"/>
              </a:ext>
            </a:extLst>
          </p:cNvPr>
          <p:cNvGraphicFramePr>
            <a:graphicFrameLocks noGrp="1"/>
          </p:cNvGraphicFramePr>
          <p:nvPr>
            <p:ph type="tbl" sz="quarter" idx="13"/>
            <p:extLst>
              <p:ext uri="{D42A27DB-BD31-4B8C-83A1-F6EECF244321}">
                <p14:modId xmlns:p14="http://schemas.microsoft.com/office/powerpoint/2010/main" val="2703306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72939921"/>
                    </a:ext>
                  </a:extLst>
                </a:gridCol>
                <a:gridCol w="246888">
                  <a:extLst>
                    <a:ext uri="{9D8B030D-6E8A-4147-A177-3AD203B41FA5}">
                      <a16:colId xmlns:a16="http://schemas.microsoft.com/office/drawing/2014/main" val="1608049698"/>
                    </a:ext>
                  </a:extLst>
                </a:gridCol>
                <a:gridCol w="246888">
                  <a:extLst>
                    <a:ext uri="{9D8B030D-6E8A-4147-A177-3AD203B41FA5}">
                      <a16:colId xmlns:a16="http://schemas.microsoft.com/office/drawing/2014/main" val="1431885015"/>
                    </a:ext>
                  </a:extLst>
                </a:gridCol>
                <a:gridCol w="246888">
                  <a:extLst>
                    <a:ext uri="{9D8B030D-6E8A-4147-A177-3AD203B41FA5}">
                      <a16:colId xmlns:a16="http://schemas.microsoft.com/office/drawing/2014/main" val="2370494874"/>
                    </a:ext>
                  </a:extLst>
                </a:gridCol>
                <a:gridCol w="246888">
                  <a:extLst>
                    <a:ext uri="{9D8B030D-6E8A-4147-A177-3AD203B41FA5}">
                      <a16:colId xmlns:a16="http://schemas.microsoft.com/office/drawing/2014/main" val="656886152"/>
                    </a:ext>
                  </a:extLst>
                </a:gridCol>
                <a:gridCol w="246888">
                  <a:extLst>
                    <a:ext uri="{9D8B030D-6E8A-4147-A177-3AD203B41FA5}">
                      <a16:colId xmlns:a16="http://schemas.microsoft.com/office/drawing/2014/main" val="1438715645"/>
                    </a:ext>
                  </a:extLst>
                </a:gridCol>
                <a:gridCol w="246888">
                  <a:extLst>
                    <a:ext uri="{9D8B030D-6E8A-4147-A177-3AD203B41FA5}">
                      <a16:colId xmlns:a16="http://schemas.microsoft.com/office/drawing/2014/main" val="1579832520"/>
                    </a:ext>
                  </a:extLst>
                </a:gridCol>
                <a:gridCol w="246888">
                  <a:extLst>
                    <a:ext uri="{9D8B030D-6E8A-4147-A177-3AD203B41FA5}">
                      <a16:colId xmlns:a16="http://schemas.microsoft.com/office/drawing/2014/main" val="3976914459"/>
                    </a:ext>
                  </a:extLst>
                </a:gridCol>
                <a:gridCol w="246888">
                  <a:extLst>
                    <a:ext uri="{9D8B030D-6E8A-4147-A177-3AD203B41FA5}">
                      <a16:colId xmlns:a16="http://schemas.microsoft.com/office/drawing/2014/main" val="1822931024"/>
                    </a:ext>
                  </a:extLst>
                </a:gridCol>
                <a:gridCol w="246888">
                  <a:extLst>
                    <a:ext uri="{9D8B030D-6E8A-4147-A177-3AD203B41FA5}">
                      <a16:colId xmlns:a16="http://schemas.microsoft.com/office/drawing/2014/main" val="3788744608"/>
                    </a:ext>
                  </a:extLst>
                </a:gridCol>
                <a:gridCol w="246888">
                  <a:extLst>
                    <a:ext uri="{9D8B030D-6E8A-4147-A177-3AD203B41FA5}">
                      <a16:colId xmlns:a16="http://schemas.microsoft.com/office/drawing/2014/main" val="1280054207"/>
                    </a:ext>
                  </a:extLst>
                </a:gridCol>
                <a:gridCol w="246888">
                  <a:extLst>
                    <a:ext uri="{9D8B030D-6E8A-4147-A177-3AD203B41FA5}">
                      <a16:colId xmlns:a16="http://schemas.microsoft.com/office/drawing/2014/main" val="3506009835"/>
                    </a:ext>
                  </a:extLst>
                </a:gridCol>
                <a:gridCol w="246888">
                  <a:extLst>
                    <a:ext uri="{9D8B030D-6E8A-4147-A177-3AD203B41FA5}">
                      <a16:colId xmlns:a16="http://schemas.microsoft.com/office/drawing/2014/main" val="992147605"/>
                    </a:ext>
                  </a:extLst>
                </a:gridCol>
                <a:gridCol w="246888">
                  <a:extLst>
                    <a:ext uri="{9D8B030D-6E8A-4147-A177-3AD203B41FA5}">
                      <a16:colId xmlns:a16="http://schemas.microsoft.com/office/drawing/2014/main" val="960156629"/>
                    </a:ext>
                  </a:extLst>
                </a:gridCol>
                <a:gridCol w="246888">
                  <a:extLst>
                    <a:ext uri="{9D8B030D-6E8A-4147-A177-3AD203B41FA5}">
                      <a16:colId xmlns:a16="http://schemas.microsoft.com/office/drawing/2014/main" val="1865906759"/>
                    </a:ext>
                  </a:extLst>
                </a:gridCol>
                <a:gridCol w="246888">
                  <a:extLst>
                    <a:ext uri="{9D8B030D-6E8A-4147-A177-3AD203B41FA5}">
                      <a16:colId xmlns:a16="http://schemas.microsoft.com/office/drawing/2014/main" val="1067968191"/>
                    </a:ext>
                  </a:extLst>
                </a:gridCol>
                <a:gridCol w="246888">
                  <a:extLst>
                    <a:ext uri="{9D8B030D-6E8A-4147-A177-3AD203B41FA5}">
                      <a16:colId xmlns:a16="http://schemas.microsoft.com/office/drawing/2014/main" val="3164974819"/>
                    </a:ext>
                  </a:extLst>
                </a:gridCol>
                <a:gridCol w="246888">
                  <a:extLst>
                    <a:ext uri="{9D8B030D-6E8A-4147-A177-3AD203B41FA5}">
                      <a16:colId xmlns:a16="http://schemas.microsoft.com/office/drawing/2014/main" val="1450415206"/>
                    </a:ext>
                  </a:extLst>
                </a:gridCol>
                <a:gridCol w="246888">
                  <a:extLst>
                    <a:ext uri="{9D8B030D-6E8A-4147-A177-3AD203B41FA5}">
                      <a16:colId xmlns:a16="http://schemas.microsoft.com/office/drawing/2014/main" val="1363908774"/>
                    </a:ext>
                  </a:extLst>
                </a:gridCol>
                <a:gridCol w="246888">
                  <a:extLst>
                    <a:ext uri="{9D8B030D-6E8A-4147-A177-3AD203B41FA5}">
                      <a16:colId xmlns:a16="http://schemas.microsoft.com/office/drawing/2014/main" val="3898904622"/>
                    </a:ext>
                  </a:extLst>
                </a:gridCol>
                <a:gridCol w="246888">
                  <a:extLst>
                    <a:ext uri="{9D8B030D-6E8A-4147-A177-3AD203B41FA5}">
                      <a16:colId xmlns:a16="http://schemas.microsoft.com/office/drawing/2014/main" val="3275982183"/>
                    </a:ext>
                  </a:extLst>
                </a:gridCol>
                <a:gridCol w="246888">
                  <a:extLst>
                    <a:ext uri="{9D8B030D-6E8A-4147-A177-3AD203B41FA5}">
                      <a16:colId xmlns:a16="http://schemas.microsoft.com/office/drawing/2014/main" val="4161037230"/>
                    </a:ext>
                  </a:extLst>
                </a:gridCol>
                <a:gridCol w="246888">
                  <a:extLst>
                    <a:ext uri="{9D8B030D-6E8A-4147-A177-3AD203B41FA5}">
                      <a16:colId xmlns:a16="http://schemas.microsoft.com/office/drawing/2014/main" val="3663331505"/>
                    </a:ext>
                  </a:extLst>
                </a:gridCol>
                <a:gridCol w="246888">
                  <a:extLst>
                    <a:ext uri="{9D8B030D-6E8A-4147-A177-3AD203B41FA5}">
                      <a16:colId xmlns:a16="http://schemas.microsoft.com/office/drawing/2014/main" val="386602305"/>
                    </a:ext>
                  </a:extLst>
                </a:gridCol>
                <a:gridCol w="246888">
                  <a:extLst>
                    <a:ext uri="{9D8B030D-6E8A-4147-A177-3AD203B41FA5}">
                      <a16:colId xmlns:a16="http://schemas.microsoft.com/office/drawing/2014/main" val="1114324371"/>
                    </a:ext>
                  </a:extLst>
                </a:gridCol>
                <a:gridCol w="246888">
                  <a:extLst>
                    <a:ext uri="{9D8B030D-6E8A-4147-A177-3AD203B41FA5}">
                      <a16:colId xmlns:a16="http://schemas.microsoft.com/office/drawing/2014/main" val="1660229716"/>
                    </a:ext>
                  </a:extLst>
                </a:gridCol>
                <a:gridCol w="246888">
                  <a:extLst>
                    <a:ext uri="{9D8B030D-6E8A-4147-A177-3AD203B41FA5}">
                      <a16:colId xmlns:a16="http://schemas.microsoft.com/office/drawing/2014/main" val="4019927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6598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- 2018-06-08 11:00:01 </a:t>
                      </a:r>
                      <a:r>
                        <a:rPr kumimoji="0" lang="fr-FR" sz="1000" b="0" i="0" u="none" strike="noStrike" kern="1200" cap="none" spc="0" normalizeH="0" baseline="0" noProof="0">
                          <a:ln>
                            <a:noFill/>
                          </a:ln>
                          <a:solidFill>
                            <a:prstClr val="black"/>
                          </a:solidFill>
                          <a:effectLst/>
                          <a:uLnTx/>
                          <a:uFillTx/>
                          <a:latin typeface="+mn-lt"/>
                          <a:ea typeface="+mn-ea"/>
                          <a:cs typeface="+mn-cs"/>
                        </a:rPr>
                        <a:t> 
 Vous n'aurez désormais plus aucune excuse pour arriver en retard avec cette horloge faite maison ! #HomeMadeByYou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96235195"/>
                  </a:ext>
                </a:extLst>
              </a:tr>
            </a:tbl>
          </a:graphicData>
        </a:graphic>
      </p:graphicFrame>
      <p:sp>
        <p:nvSpPr>
          <p:cNvPr id="4" name="Text Placeholder 3">
            <a:extLst>
              <a:ext uri="{FF2B5EF4-FFF2-40B4-BE49-F238E27FC236}">
                <a16:creationId xmlns:a16="http://schemas.microsoft.com/office/drawing/2014/main" id="{05821F74-49E6-44E9-B03F-76E7855DCEB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946150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EB99-0265-4C36-B0C3-0000CC4DF1DF}"/>
              </a:ext>
            </a:extLst>
          </p:cNvPr>
          <p:cNvSpPr>
            <a:spLocks noGrp="1"/>
          </p:cNvSpPr>
          <p:nvPr>
            <p:ph type="title"/>
          </p:nvPr>
        </p:nvSpPr>
        <p:spPr/>
        <p:txBody>
          <a:bodyPr/>
          <a:lstStyle/>
          <a:p>
            <a:r>
              <a:rPr lang="en-US"/>
              <a:t>Facebook Own Posts Table | All PT Channels - 16 of 26</a:t>
            </a:r>
          </a:p>
        </p:txBody>
      </p:sp>
      <p:graphicFrame>
        <p:nvGraphicFramePr>
          <p:cNvPr id="5" name="Table Placeholder 4">
            <a:extLst>
              <a:ext uri="{FF2B5EF4-FFF2-40B4-BE49-F238E27FC236}">
                <a16:creationId xmlns:a16="http://schemas.microsoft.com/office/drawing/2014/main" id="{885D3154-91B7-4C9F-A25A-A48E0FA88206}"/>
              </a:ext>
            </a:extLst>
          </p:cNvPr>
          <p:cNvGraphicFramePr>
            <a:graphicFrameLocks noGrp="1"/>
          </p:cNvGraphicFramePr>
          <p:nvPr>
            <p:ph type="tbl" sz="quarter" idx="13"/>
            <p:extLst>
              <p:ext uri="{D42A27DB-BD31-4B8C-83A1-F6EECF244321}">
                <p14:modId xmlns:p14="http://schemas.microsoft.com/office/powerpoint/2010/main" val="3760256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24819745"/>
                    </a:ext>
                  </a:extLst>
                </a:gridCol>
                <a:gridCol w="246888">
                  <a:extLst>
                    <a:ext uri="{9D8B030D-6E8A-4147-A177-3AD203B41FA5}">
                      <a16:colId xmlns:a16="http://schemas.microsoft.com/office/drawing/2014/main" val="3240460921"/>
                    </a:ext>
                  </a:extLst>
                </a:gridCol>
                <a:gridCol w="246888">
                  <a:extLst>
                    <a:ext uri="{9D8B030D-6E8A-4147-A177-3AD203B41FA5}">
                      <a16:colId xmlns:a16="http://schemas.microsoft.com/office/drawing/2014/main" val="3389285690"/>
                    </a:ext>
                  </a:extLst>
                </a:gridCol>
                <a:gridCol w="246888">
                  <a:extLst>
                    <a:ext uri="{9D8B030D-6E8A-4147-A177-3AD203B41FA5}">
                      <a16:colId xmlns:a16="http://schemas.microsoft.com/office/drawing/2014/main" val="1184025168"/>
                    </a:ext>
                  </a:extLst>
                </a:gridCol>
                <a:gridCol w="246888">
                  <a:extLst>
                    <a:ext uri="{9D8B030D-6E8A-4147-A177-3AD203B41FA5}">
                      <a16:colId xmlns:a16="http://schemas.microsoft.com/office/drawing/2014/main" val="506656503"/>
                    </a:ext>
                  </a:extLst>
                </a:gridCol>
                <a:gridCol w="246888">
                  <a:extLst>
                    <a:ext uri="{9D8B030D-6E8A-4147-A177-3AD203B41FA5}">
                      <a16:colId xmlns:a16="http://schemas.microsoft.com/office/drawing/2014/main" val="1741295057"/>
                    </a:ext>
                  </a:extLst>
                </a:gridCol>
                <a:gridCol w="246888">
                  <a:extLst>
                    <a:ext uri="{9D8B030D-6E8A-4147-A177-3AD203B41FA5}">
                      <a16:colId xmlns:a16="http://schemas.microsoft.com/office/drawing/2014/main" val="2805990987"/>
                    </a:ext>
                  </a:extLst>
                </a:gridCol>
                <a:gridCol w="246888">
                  <a:extLst>
                    <a:ext uri="{9D8B030D-6E8A-4147-A177-3AD203B41FA5}">
                      <a16:colId xmlns:a16="http://schemas.microsoft.com/office/drawing/2014/main" val="2349682943"/>
                    </a:ext>
                  </a:extLst>
                </a:gridCol>
                <a:gridCol w="246888">
                  <a:extLst>
                    <a:ext uri="{9D8B030D-6E8A-4147-A177-3AD203B41FA5}">
                      <a16:colId xmlns:a16="http://schemas.microsoft.com/office/drawing/2014/main" val="4214351954"/>
                    </a:ext>
                  </a:extLst>
                </a:gridCol>
                <a:gridCol w="246888">
                  <a:extLst>
                    <a:ext uri="{9D8B030D-6E8A-4147-A177-3AD203B41FA5}">
                      <a16:colId xmlns:a16="http://schemas.microsoft.com/office/drawing/2014/main" val="1328956418"/>
                    </a:ext>
                  </a:extLst>
                </a:gridCol>
                <a:gridCol w="246888">
                  <a:extLst>
                    <a:ext uri="{9D8B030D-6E8A-4147-A177-3AD203B41FA5}">
                      <a16:colId xmlns:a16="http://schemas.microsoft.com/office/drawing/2014/main" val="3760429587"/>
                    </a:ext>
                  </a:extLst>
                </a:gridCol>
                <a:gridCol w="246888">
                  <a:extLst>
                    <a:ext uri="{9D8B030D-6E8A-4147-A177-3AD203B41FA5}">
                      <a16:colId xmlns:a16="http://schemas.microsoft.com/office/drawing/2014/main" val="4118173339"/>
                    </a:ext>
                  </a:extLst>
                </a:gridCol>
                <a:gridCol w="246888">
                  <a:extLst>
                    <a:ext uri="{9D8B030D-6E8A-4147-A177-3AD203B41FA5}">
                      <a16:colId xmlns:a16="http://schemas.microsoft.com/office/drawing/2014/main" val="3704279073"/>
                    </a:ext>
                  </a:extLst>
                </a:gridCol>
                <a:gridCol w="246888">
                  <a:extLst>
                    <a:ext uri="{9D8B030D-6E8A-4147-A177-3AD203B41FA5}">
                      <a16:colId xmlns:a16="http://schemas.microsoft.com/office/drawing/2014/main" val="2568683152"/>
                    </a:ext>
                  </a:extLst>
                </a:gridCol>
                <a:gridCol w="246888">
                  <a:extLst>
                    <a:ext uri="{9D8B030D-6E8A-4147-A177-3AD203B41FA5}">
                      <a16:colId xmlns:a16="http://schemas.microsoft.com/office/drawing/2014/main" val="1957319264"/>
                    </a:ext>
                  </a:extLst>
                </a:gridCol>
                <a:gridCol w="246888">
                  <a:extLst>
                    <a:ext uri="{9D8B030D-6E8A-4147-A177-3AD203B41FA5}">
                      <a16:colId xmlns:a16="http://schemas.microsoft.com/office/drawing/2014/main" val="1127978507"/>
                    </a:ext>
                  </a:extLst>
                </a:gridCol>
                <a:gridCol w="246888">
                  <a:extLst>
                    <a:ext uri="{9D8B030D-6E8A-4147-A177-3AD203B41FA5}">
                      <a16:colId xmlns:a16="http://schemas.microsoft.com/office/drawing/2014/main" val="2419023276"/>
                    </a:ext>
                  </a:extLst>
                </a:gridCol>
                <a:gridCol w="246888">
                  <a:extLst>
                    <a:ext uri="{9D8B030D-6E8A-4147-A177-3AD203B41FA5}">
                      <a16:colId xmlns:a16="http://schemas.microsoft.com/office/drawing/2014/main" val="3098699895"/>
                    </a:ext>
                  </a:extLst>
                </a:gridCol>
                <a:gridCol w="246888">
                  <a:extLst>
                    <a:ext uri="{9D8B030D-6E8A-4147-A177-3AD203B41FA5}">
                      <a16:colId xmlns:a16="http://schemas.microsoft.com/office/drawing/2014/main" val="95358116"/>
                    </a:ext>
                  </a:extLst>
                </a:gridCol>
                <a:gridCol w="246888">
                  <a:extLst>
                    <a:ext uri="{9D8B030D-6E8A-4147-A177-3AD203B41FA5}">
                      <a16:colId xmlns:a16="http://schemas.microsoft.com/office/drawing/2014/main" val="2170184951"/>
                    </a:ext>
                  </a:extLst>
                </a:gridCol>
                <a:gridCol w="246888">
                  <a:extLst>
                    <a:ext uri="{9D8B030D-6E8A-4147-A177-3AD203B41FA5}">
                      <a16:colId xmlns:a16="http://schemas.microsoft.com/office/drawing/2014/main" val="923630222"/>
                    </a:ext>
                  </a:extLst>
                </a:gridCol>
                <a:gridCol w="246888">
                  <a:extLst>
                    <a:ext uri="{9D8B030D-6E8A-4147-A177-3AD203B41FA5}">
                      <a16:colId xmlns:a16="http://schemas.microsoft.com/office/drawing/2014/main" val="2673589777"/>
                    </a:ext>
                  </a:extLst>
                </a:gridCol>
                <a:gridCol w="246888">
                  <a:extLst>
                    <a:ext uri="{9D8B030D-6E8A-4147-A177-3AD203B41FA5}">
                      <a16:colId xmlns:a16="http://schemas.microsoft.com/office/drawing/2014/main" val="2757211700"/>
                    </a:ext>
                  </a:extLst>
                </a:gridCol>
                <a:gridCol w="246888">
                  <a:extLst>
                    <a:ext uri="{9D8B030D-6E8A-4147-A177-3AD203B41FA5}">
                      <a16:colId xmlns:a16="http://schemas.microsoft.com/office/drawing/2014/main" val="1602689182"/>
                    </a:ext>
                  </a:extLst>
                </a:gridCol>
                <a:gridCol w="246888">
                  <a:extLst>
                    <a:ext uri="{9D8B030D-6E8A-4147-A177-3AD203B41FA5}">
                      <a16:colId xmlns:a16="http://schemas.microsoft.com/office/drawing/2014/main" val="3965296365"/>
                    </a:ext>
                  </a:extLst>
                </a:gridCol>
                <a:gridCol w="246888">
                  <a:extLst>
                    <a:ext uri="{9D8B030D-6E8A-4147-A177-3AD203B41FA5}">
                      <a16:colId xmlns:a16="http://schemas.microsoft.com/office/drawing/2014/main" val="3918209253"/>
                    </a:ext>
                  </a:extLst>
                </a:gridCol>
                <a:gridCol w="246888">
                  <a:extLst>
                    <a:ext uri="{9D8B030D-6E8A-4147-A177-3AD203B41FA5}">
                      <a16:colId xmlns:a16="http://schemas.microsoft.com/office/drawing/2014/main" val="3623780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8547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- 2018-06-07 12:33:33 </a:t>
                      </a:r>
                      <a:r>
                        <a:rPr kumimoji="0" lang="en-US" sz="1000" b="0" i="0" u="none" strike="noStrike" kern="1200" cap="none" spc="0" normalizeH="0" baseline="0" noProof="0">
                          <a:ln>
                            <a:noFill/>
                          </a:ln>
                          <a:solidFill>
                            <a:prstClr val="black"/>
                          </a:solidFill>
                          <a:effectLst/>
                          <a:uLnTx/>
                          <a:uFillTx/>
                          <a:latin typeface="+mn-lt"/>
                          <a:ea typeface="+mn-ea"/>
                          <a:cs typeface="+mn-cs"/>
                        </a:rPr>
                        <a:t> 
 İşinizde esnekliğe mi ihtiyacınız var?
USB şarj cihazıyla Bosch GO size bu esnekliği sağlar! bit.ly/Bosch-GO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75981089"/>
                  </a:ext>
                </a:extLst>
              </a:tr>
            </a:tbl>
          </a:graphicData>
        </a:graphic>
      </p:graphicFrame>
      <p:sp>
        <p:nvSpPr>
          <p:cNvPr id="4" name="Text Placeholder 3">
            <a:extLst>
              <a:ext uri="{FF2B5EF4-FFF2-40B4-BE49-F238E27FC236}">
                <a16:creationId xmlns:a16="http://schemas.microsoft.com/office/drawing/2014/main" id="{07D70C7E-B7AB-4490-8F36-5F0EA9419CF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04905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6DAB4-F337-459C-B2F4-EC11EE61181E}"/>
              </a:ext>
            </a:extLst>
          </p:cNvPr>
          <p:cNvSpPr>
            <a:spLocks noGrp="1"/>
          </p:cNvSpPr>
          <p:nvPr>
            <p:ph type="title"/>
          </p:nvPr>
        </p:nvSpPr>
        <p:spPr/>
        <p:txBody>
          <a:bodyPr/>
          <a:lstStyle/>
          <a:p>
            <a:r>
              <a:rPr lang="en-US"/>
              <a:t>Facebook Own Posts Table | All PT Channels - 17 of 26</a:t>
            </a:r>
          </a:p>
        </p:txBody>
      </p:sp>
      <p:graphicFrame>
        <p:nvGraphicFramePr>
          <p:cNvPr id="5" name="Table Placeholder 4">
            <a:extLst>
              <a:ext uri="{FF2B5EF4-FFF2-40B4-BE49-F238E27FC236}">
                <a16:creationId xmlns:a16="http://schemas.microsoft.com/office/drawing/2014/main" id="{2C8D42AD-ED06-4822-8A6B-C326AC370092}"/>
              </a:ext>
            </a:extLst>
          </p:cNvPr>
          <p:cNvGraphicFramePr>
            <a:graphicFrameLocks noGrp="1"/>
          </p:cNvGraphicFramePr>
          <p:nvPr>
            <p:ph type="tbl" sz="quarter" idx="13"/>
            <p:extLst>
              <p:ext uri="{D42A27DB-BD31-4B8C-83A1-F6EECF244321}">
                <p14:modId xmlns:p14="http://schemas.microsoft.com/office/powerpoint/2010/main" val="2619114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91564465"/>
                    </a:ext>
                  </a:extLst>
                </a:gridCol>
                <a:gridCol w="246888">
                  <a:extLst>
                    <a:ext uri="{9D8B030D-6E8A-4147-A177-3AD203B41FA5}">
                      <a16:colId xmlns:a16="http://schemas.microsoft.com/office/drawing/2014/main" val="2165590746"/>
                    </a:ext>
                  </a:extLst>
                </a:gridCol>
                <a:gridCol w="246888">
                  <a:extLst>
                    <a:ext uri="{9D8B030D-6E8A-4147-A177-3AD203B41FA5}">
                      <a16:colId xmlns:a16="http://schemas.microsoft.com/office/drawing/2014/main" val="3894343779"/>
                    </a:ext>
                  </a:extLst>
                </a:gridCol>
                <a:gridCol w="246888">
                  <a:extLst>
                    <a:ext uri="{9D8B030D-6E8A-4147-A177-3AD203B41FA5}">
                      <a16:colId xmlns:a16="http://schemas.microsoft.com/office/drawing/2014/main" val="2804316274"/>
                    </a:ext>
                  </a:extLst>
                </a:gridCol>
                <a:gridCol w="246888">
                  <a:extLst>
                    <a:ext uri="{9D8B030D-6E8A-4147-A177-3AD203B41FA5}">
                      <a16:colId xmlns:a16="http://schemas.microsoft.com/office/drawing/2014/main" val="3061404963"/>
                    </a:ext>
                  </a:extLst>
                </a:gridCol>
                <a:gridCol w="246888">
                  <a:extLst>
                    <a:ext uri="{9D8B030D-6E8A-4147-A177-3AD203B41FA5}">
                      <a16:colId xmlns:a16="http://schemas.microsoft.com/office/drawing/2014/main" val="1378403395"/>
                    </a:ext>
                  </a:extLst>
                </a:gridCol>
                <a:gridCol w="246888">
                  <a:extLst>
                    <a:ext uri="{9D8B030D-6E8A-4147-A177-3AD203B41FA5}">
                      <a16:colId xmlns:a16="http://schemas.microsoft.com/office/drawing/2014/main" val="1842184998"/>
                    </a:ext>
                  </a:extLst>
                </a:gridCol>
                <a:gridCol w="246888">
                  <a:extLst>
                    <a:ext uri="{9D8B030D-6E8A-4147-A177-3AD203B41FA5}">
                      <a16:colId xmlns:a16="http://schemas.microsoft.com/office/drawing/2014/main" val="2037063196"/>
                    </a:ext>
                  </a:extLst>
                </a:gridCol>
                <a:gridCol w="246888">
                  <a:extLst>
                    <a:ext uri="{9D8B030D-6E8A-4147-A177-3AD203B41FA5}">
                      <a16:colId xmlns:a16="http://schemas.microsoft.com/office/drawing/2014/main" val="603935403"/>
                    </a:ext>
                  </a:extLst>
                </a:gridCol>
                <a:gridCol w="246888">
                  <a:extLst>
                    <a:ext uri="{9D8B030D-6E8A-4147-A177-3AD203B41FA5}">
                      <a16:colId xmlns:a16="http://schemas.microsoft.com/office/drawing/2014/main" val="4090637635"/>
                    </a:ext>
                  </a:extLst>
                </a:gridCol>
                <a:gridCol w="246888">
                  <a:extLst>
                    <a:ext uri="{9D8B030D-6E8A-4147-A177-3AD203B41FA5}">
                      <a16:colId xmlns:a16="http://schemas.microsoft.com/office/drawing/2014/main" val="3739191366"/>
                    </a:ext>
                  </a:extLst>
                </a:gridCol>
                <a:gridCol w="246888">
                  <a:extLst>
                    <a:ext uri="{9D8B030D-6E8A-4147-A177-3AD203B41FA5}">
                      <a16:colId xmlns:a16="http://schemas.microsoft.com/office/drawing/2014/main" val="1282330218"/>
                    </a:ext>
                  </a:extLst>
                </a:gridCol>
                <a:gridCol w="246888">
                  <a:extLst>
                    <a:ext uri="{9D8B030D-6E8A-4147-A177-3AD203B41FA5}">
                      <a16:colId xmlns:a16="http://schemas.microsoft.com/office/drawing/2014/main" val="286154469"/>
                    </a:ext>
                  </a:extLst>
                </a:gridCol>
                <a:gridCol w="246888">
                  <a:extLst>
                    <a:ext uri="{9D8B030D-6E8A-4147-A177-3AD203B41FA5}">
                      <a16:colId xmlns:a16="http://schemas.microsoft.com/office/drawing/2014/main" val="813846752"/>
                    </a:ext>
                  </a:extLst>
                </a:gridCol>
                <a:gridCol w="246888">
                  <a:extLst>
                    <a:ext uri="{9D8B030D-6E8A-4147-A177-3AD203B41FA5}">
                      <a16:colId xmlns:a16="http://schemas.microsoft.com/office/drawing/2014/main" val="3741401153"/>
                    </a:ext>
                  </a:extLst>
                </a:gridCol>
                <a:gridCol w="246888">
                  <a:extLst>
                    <a:ext uri="{9D8B030D-6E8A-4147-A177-3AD203B41FA5}">
                      <a16:colId xmlns:a16="http://schemas.microsoft.com/office/drawing/2014/main" val="3961990946"/>
                    </a:ext>
                  </a:extLst>
                </a:gridCol>
                <a:gridCol w="246888">
                  <a:extLst>
                    <a:ext uri="{9D8B030D-6E8A-4147-A177-3AD203B41FA5}">
                      <a16:colId xmlns:a16="http://schemas.microsoft.com/office/drawing/2014/main" val="3335881977"/>
                    </a:ext>
                  </a:extLst>
                </a:gridCol>
                <a:gridCol w="246888">
                  <a:extLst>
                    <a:ext uri="{9D8B030D-6E8A-4147-A177-3AD203B41FA5}">
                      <a16:colId xmlns:a16="http://schemas.microsoft.com/office/drawing/2014/main" val="2635679012"/>
                    </a:ext>
                  </a:extLst>
                </a:gridCol>
                <a:gridCol w="246888">
                  <a:extLst>
                    <a:ext uri="{9D8B030D-6E8A-4147-A177-3AD203B41FA5}">
                      <a16:colId xmlns:a16="http://schemas.microsoft.com/office/drawing/2014/main" val="4008694807"/>
                    </a:ext>
                  </a:extLst>
                </a:gridCol>
                <a:gridCol w="246888">
                  <a:extLst>
                    <a:ext uri="{9D8B030D-6E8A-4147-A177-3AD203B41FA5}">
                      <a16:colId xmlns:a16="http://schemas.microsoft.com/office/drawing/2014/main" val="1185234325"/>
                    </a:ext>
                  </a:extLst>
                </a:gridCol>
                <a:gridCol w="246888">
                  <a:extLst>
                    <a:ext uri="{9D8B030D-6E8A-4147-A177-3AD203B41FA5}">
                      <a16:colId xmlns:a16="http://schemas.microsoft.com/office/drawing/2014/main" val="3563990362"/>
                    </a:ext>
                  </a:extLst>
                </a:gridCol>
                <a:gridCol w="246888">
                  <a:extLst>
                    <a:ext uri="{9D8B030D-6E8A-4147-A177-3AD203B41FA5}">
                      <a16:colId xmlns:a16="http://schemas.microsoft.com/office/drawing/2014/main" val="3788554568"/>
                    </a:ext>
                  </a:extLst>
                </a:gridCol>
                <a:gridCol w="246888">
                  <a:extLst>
                    <a:ext uri="{9D8B030D-6E8A-4147-A177-3AD203B41FA5}">
                      <a16:colId xmlns:a16="http://schemas.microsoft.com/office/drawing/2014/main" val="360880580"/>
                    </a:ext>
                  </a:extLst>
                </a:gridCol>
                <a:gridCol w="246888">
                  <a:extLst>
                    <a:ext uri="{9D8B030D-6E8A-4147-A177-3AD203B41FA5}">
                      <a16:colId xmlns:a16="http://schemas.microsoft.com/office/drawing/2014/main" val="2953798574"/>
                    </a:ext>
                  </a:extLst>
                </a:gridCol>
                <a:gridCol w="246888">
                  <a:extLst>
                    <a:ext uri="{9D8B030D-6E8A-4147-A177-3AD203B41FA5}">
                      <a16:colId xmlns:a16="http://schemas.microsoft.com/office/drawing/2014/main" val="3769356987"/>
                    </a:ext>
                  </a:extLst>
                </a:gridCol>
                <a:gridCol w="246888">
                  <a:extLst>
                    <a:ext uri="{9D8B030D-6E8A-4147-A177-3AD203B41FA5}">
                      <a16:colId xmlns:a16="http://schemas.microsoft.com/office/drawing/2014/main" val="857777510"/>
                    </a:ext>
                  </a:extLst>
                </a:gridCol>
                <a:gridCol w="246888">
                  <a:extLst>
                    <a:ext uri="{9D8B030D-6E8A-4147-A177-3AD203B41FA5}">
                      <a16:colId xmlns:a16="http://schemas.microsoft.com/office/drawing/2014/main" val="1167559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0657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All about DIY 10 idées de paniers que votre chat va adorer : http://bit.ly/panier_chat
#HomeMadeByYou #AllaboutDIY #miaou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8317823"/>
                  </a:ext>
                </a:extLst>
              </a:tr>
            </a:tbl>
          </a:graphicData>
        </a:graphic>
      </p:graphicFrame>
      <p:sp>
        <p:nvSpPr>
          <p:cNvPr id="4" name="Text Placeholder 3">
            <a:extLst>
              <a:ext uri="{FF2B5EF4-FFF2-40B4-BE49-F238E27FC236}">
                <a16:creationId xmlns:a16="http://schemas.microsoft.com/office/drawing/2014/main" id="{3FD8D416-7671-4CD9-85AB-D76F4B1B375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380067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D3927-5212-48A4-8FFC-89D7C63B69DF}"/>
              </a:ext>
            </a:extLst>
          </p:cNvPr>
          <p:cNvSpPr>
            <a:spLocks noGrp="1"/>
          </p:cNvSpPr>
          <p:nvPr>
            <p:ph type="title"/>
          </p:nvPr>
        </p:nvSpPr>
        <p:spPr/>
        <p:txBody>
          <a:bodyPr/>
          <a:lstStyle/>
          <a:p>
            <a:r>
              <a:rPr lang="en-US"/>
              <a:t>Facebook Own Posts Table | All PT Channels - 18 of 26</a:t>
            </a:r>
          </a:p>
        </p:txBody>
      </p:sp>
      <p:graphicFrame>
        <p:nvGraphicFramePr>
          <p:cNvPr id="5" name="Table Placeholder 4">
            <a:extLst>
              <a:ext uri="{FF2B5EF4-FFF2-40B4-BE49-F238E27FC236}">
                <a16:creationId xmlns:a16="http://schemas.microsoft.com/office/drawing/2014/main" id="{456E832E-AAF1-4805-8F29-24AA14E4155B}"/>
              </a:ext>
            </a:extLst>
          </p:cNvPr>
          <p:cNvGraphicFramePr>
            <a:graphicFrameLocks noGrp="1"/>
          </p:cNvGraphicFramePr>
          <p:nvPr>
            <p:ph type="tbl" sz="quarter" idx="13"/>
            <p:extLst>
              <p:ext uri="{D42A27DB-BD31-4B8C-83A1-F6EECF244321}">
                <p14:modId xmlns:p14="http://schemas.microsoft.com/office/powerpoint/2010/main" val="181698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4321600"/>
                    </a:ext>
                  </a:extLst>
                </a:gridCol>
                <a:gridCol w="246888">
                  <a:extLst>
                    <a:ext uri="{9D8B030D-6E8A-4147-A177-3AD203B41FA5}">
                      <a16:colId xmlns:a16="http://schemas.microsoft.com/office/drawing/2014/main" val="673441155"/>
                    </a:ext>
                  </a:extLst>
                </a:gridCol>
                <a:gridCol w="246888">
                  <a:extLst>
                    <a:ext uri="{9D8B030D-6E8A-4147-A177-3AD203B41FA5}">
                      <a16:colId xmlns:a16="http://schemas.microsoft.com/office/drawing/2014/main" val="370557796"/>
                    </a:ext>
                  </a:extLst>
                </a:gridCol>
                <a:gridCol w="246888">
                  <a:extLst>
                    <a:ext uri="{9D8B030D-6E8A-4147-A177-3AD203B41FA5}">
                      <a16:colId xmlns:a16="http://schemas.microsoft.com/office/drawing/2014/main" val="1757228317"/>
                    </a:ext>
                  </a:extLst>
                </a:gridCol>
                <a:gridCol w="246888">
                  <a:extLst>
                    <a:ext uri="{9D8B030D-6E8A-4147-A177-3AD203B41FA5}">
                      <a16:colId xmlns:a16="http://schemas.microsoft.com/office/drawing/2014/main" val="199273015"/>
                    </a:ext>
                  </a:extLst>
                </a:gridCol>
                <a:gridCol w="246888">
                  <a:extLst>
                    <a:ext uri="{9D8B030D-6E8A-4147-A177-3AD203B41FA5}">
                      <a16:colId xmlns:a16="http://schemas.microsoft.com/office/drawing/2014/main" val="2857137408"/>
                    </a:ext>
                  </a:extLst>
                </a:gridCol>
                <a:gridCol w="246888">
                  <a:extLst>
                    <a:ext uri="{9D8B030D-6E8A-4147-A177-3AD203B41FA5}">
                      <a16:colId xmlns:a16="http://schemas.microsoft.com/office/drawing/2014/main" val="2635330670"/>
                    </a:ext>
                  </a:extLst>
                </a:gridCol>
                <a:gridCol w="246888">
                  <a:extLst>
                    <a:ext uri="{9D8B030D-6E8A-4147-A177-3AD203B41FA5}">
                      <a16:colId xmlns:a16="http://schemas.microsoft.com/office/drawing/2014/main" val="410607518"/>
                    </a:ext>
                  </a:extLst>
                </a:gridCol>
                <a:gridCol w="246888">
                  <a:extLst>
                    <a:ext uri="{9D8B030D-6E8A-4147-A177-3AD203B41FA5}">
                      <a16:colId xmlns:a16="http://schemas.microsoft.com/office/drawing/2014/main" val="2256380263"/>
                    </a:ext>
                  </a:extLst>
                </a:gridCol>
                <a:gridCol w="246888">
                  <a:extLst>
                    <a:ext uri="{9D8B030D-6E8A-4147-A177-3AD203B41FA5}">
                      <a16:colId xmlns:a16="http://schemas.microsoft.com/office/drawing/2014/main" val="760887597"/>
                    </a:ext>
                  </a:extLst>
                </a:gridCol>
                <a:gridCol w="246888">
                  <a:extLst>
                    <a:ext uri="{9D8B030D-6E8A-4147-A177-3AD203B41FA5}">
                      <a16:colId xmlns:a16="http://schemas.microsoft.com/office/drawing/2014/main" val="3528824977"/>
                    </a:ext>
                  </a:extLst>
                </a:gridCol>
                <a:gridCol w="246888">
                  <a:extLst>
                    <a:ext uri="{9D8B030D-6E8A-4147-A177-3AD203B41FA5}">
                      <a16:colId xmlns:a16="http://schemas.microsoft.com/office/drawing/2014/main" val="3718547763"/>
                    </a:ext>
                  </a:extLst>
                </a:gridCol>
                <a:gridCol w="246888">
                  <a:extLst>
                    <a:ext uri="{9D8B030D-6E8A-4147-A177-3AD203B41FA5}">
                      <a16:colId xmlns:a16="http://schemas.microsoft.com/office/drawing/2014/main" val="3509728370"/>
                    </a:ext>
                  </a:extLst>
                </a:gridCol>
                <a:gridCol w="246888">
                  <a:extLst>
                    <a:ext uri="{9D8B030D-6E8A-4147-A177-3AD203B41FA5}">
                      <a16:colId xmlns:a16="http://schemas.microsoft.com/office/drawing/2014/main" val="4064682579"/>
                    </a:ext>
                  </a:extLst>
                </a:gridCol>
                <a:gridCol w="246888">
                  <a:extLst>
                    <a:ext uri="{9D8B030D-6E8A-4147-A177-3AD203B41FA5}">
                      <a16:colId xmlns:a16="http://schemas.microsoft.com/office/drawing/2014/main" val="1536585984"/>
                    </a:ext>
                  </a:extLst>
                </a:gridCol>
                <a:gridCol w="246888">
                  <a:extLst>
                    <a:ext uri="{9D8B030D-6E8A-4147-A177-3AD203B41FA5}">
                      <a16:colId xmlns:a16="http://schemas.microsoft.com/office/drawing/2014/main" val="2877405327"/>
                    </a:ext>
                  </a:extLst>
                </a:gridCol>
                <a:gridCol w="246888">
                  <a:extLst>
                    <a:ext uri="{9D8B030D-6E8A-4147-A177-3AD203B41FA5}">
                      <a16:colId xmlns:a16="http://schemas.microsoft.com/office/drawing/2014/main" val="2029820492"/>
                    </a:ext>
                  </a:extLst>
                </a:gridCol>
                <a:gridCol w="246888">
                  <a:extLst>
                    <a:ext uri="{9D8B030D-6E8A-4147-A177-3AD203B41FA5}">
                      <a16:colId xmlns:a16="http://schemas.microsoft.com/office/drawing/2014/main" val="3997991908"/>
                    </a:ext>
                  </a:extLst>
                </a:gridCol>
                <a:gridCol w="246888">
                  <a:extLst>
                    <a:ext uri="{9D8B030D-6E8A-4147-A177-3AD203B41FA5}">
                      <a16:colId xmlns:a16="http://schemas.microsoft.com/office/drawing/2014/main" val="1743239195"/>
                    </a:ext>
                  </a:extLst>
                </a:gridCol>
                <a:gridCol w="246888">
                  <a:extLst>
                    <a:ext uri="{9D8B030D-6E8A-4147-A177-3AD203B41FA5}">
                      <a16:colId xmlns:a16="http://schemas.microsoft.com/office/drawing/2014/main" val="2180994890"/>
                    </a:ext>
                  </a:extLst>
                </a:gridCol>
                <a:gridCol w="246888">
                  <a:extLst>
                    <a:ext uri="{9D8B030D-6E8A-4147-A177-3AD203B41FA5}">
                      <a16:colId xmlns:a16="http://schemas.microsoft.com/office/drawing/2014/main" val="931544317"/>
                    </a:ext>
                  </a:extLst>
                </a:gridCol>
                <a:gridCol w="246888">
                  <a:extLst>
                    <a:ext uri="{9D8B030D-6E8A-4147-A177-3AD203B41FA5}">
                      <a16:colId xmlns:a16="http://schemas.microsoft.com/office/drawing/2014/main" val="4199456056"/>
                    </a:ext>
                  </a:extLst>
                </a:gridCol>
                <a:gridCol w="246888">
                  <a:extLst>
                    <a:ext uri="{9D8B030D-6E8A-4147-A177-3AD203B41FA5}">
                      <a16:colId xmlns:a16="http://schemas.microsoft.com/office/drawing/2014/main" val="1215780623"/>
                    </a:ext>
                  </a:extLst>
                </a:gridCol>
                <a:gridCol w="246888">
                  <a:extLst>
                    <a:ext uri="{9D8B030D-6E8A-4147-A177-3AD203B41FA5}">
                      <a16:colId xmlns:a16="http://schemas.microsoft.com/office/drawing/2014/main" val="18316232"/>
                    </a:ext>
                  </a:extLst>
                </a:gridCol>
                <a:gridCol w="246888">
                  <a:extLst>
                    <a:ext uri="{9D8B030D-6E8A-4147-A177-3AD203B41FA5}">
                      <a16:colId xmlns:a16="http://schemas.microsoft.com/office/drawing/2014/main" val="1703708443"/>
                    </a:ext>
                  </a:extLst>
                </a:gridCol>
                <a:gridCol w="246888">
                  <a:extLst>
                    <a:ext uri="{9D8B030D-6E8A-4147-A177-3AD203B41FA5}">
                      <a16:colId xmlns:a16="http://schemas.microsoft.com/office/drawing/2014/main" val="4287305832"/>
                    </a:ext>
                  </a:extLst>
                </a:gridCol>
                <a:gridCol w="246888">
                  <a:extLst>
                    <a:ext uri="{9D8B030D-6E8A-4147-A177-3AD203B41FA5}">
                      <a16:colId xmlns:a16="http://schemas.microsoft.com/office/drawing/2014/main" val="3317288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6825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- 2018-06-05 22:32:15 </a:t>
                      </a:r>
                      <a:r>
                        <a:rPr kumimoji="0" lang="es-ES" sz="1000" b="0" i="0" u="none" strike="noStrike" kern="1200" cap="none" spc="0" normalizeH="0" baseline="0" noProof="0">
                          <a:ln>
                            <a:noFill/>
                          </a:ln>
                          <a:solidFill>
                            <a:prstClr val="black"/>
                          </a:solidFill>
                          <a:effectLst/>
                          <a:uLnTx/>
                          <a:uFillTx/>
                          <a:latin typeface="+mn-lt"/>
                          <a:ea typeface="+mn-ea"/>
                          <a:cs typeface="+mn-cs"/>
                        </a:rPr>
                        <a:t> 
 MES DEL PAPÁ: En Bosch queremos que sigas siendo el #SuperHéroe de la familia, construyendo los proyectos de tus sueños
Regalaremos 3 Sierras de Calar GST 65 BE durante este mes. ¡Regístrate aquí y participa!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66693305"/>
                  </a:ext>
                </a:extLst>
              </a:tr>
            </a:tbl>
          </a:graphicData>
        </a:graphic>
      </p:graphicFrame>
      <p:sp>
        <p:nvSpPr>
          <p:cNvPr id="4" name="Text Placeholder 3">
            <a:extLst>
              <a:ext uri="{FF2B5EF4-FFF2-40B4-BE49-F238E27FC236}">
                <a16:creationId xmlns:a16="http://schemas.microsoft.com/office/drawing/2014/main" id="{C00F8D80-869E-4B5A-BE63-E01FFA57226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70896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409B-96EA-42B7-960E-66F9445968E9}"/>
              </a:ext>
            </a:extLst>
          </p:cNvPr>
          <p:cNvSpPr>
            <a:spLocks noGrp="1"/>
          </p:cNvSpPr>
          <p:nvPr>
            <p:ph type="title"/>
          </p:nvPr>
        </p:nvSpPr>
        <p:spPr/>
        <p:txBody>
          <a:bodyPr/>
          <a:lstStyle/>
          <a:p>
            <a:r>
              <a:rPr lang="en-US"/>
              <a:t>Facebook Own Posts Table | All PT Channels - 19 of 26</a:t>
            </a:r>
          </a:p>
        </p:txBody>
      </p:sp>
      <p:graphicFrame>
        <p:nvGraphicFramePr>
          <p:cNvPr id="5" name="Table Placeholder 4">
            <a:extLst>
              <a:ext uri="{FF2B5EF4-FFF2-40B4-BE49-F238E27FC236}">
                <a16:creationId xmlns:a16="http://schemas.microsoft.com/office/drawing/2014/main" id="{86A17A95-6641-4F98-BF67-463C09421C05}"/>
              </a:ext>
            </a:extLst>
          </p:cNvPr>
          <p:cNvGraphicFramePr>
            <a:graphicFrameLocks noGrp="1"/>
          </p:cNvGraphicFramePr>
          <p:nvPr>
            <p:ph type="tbl" sz="quarter" idx="13"/>
            <p:extLst>
              <p:ext uri="{D42A27DB-BD31-4B8C-83A1-F6EECF244321}">
                <p14:modId xmlns:p14="http://schemas.microsoft.com/office/powerpoint/2010/main" val="939231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30687296"/>
                    </a:ext>
                  </a:extLst>
                </a:gridCol>
                <a:gridCol w="246888">
                  <a:extLst>
                    <a:ext uri="{9D8B030D-6E8A-4147-A177-3AD203B41FA5}">
                      <a16:colId xmlns:a16="http://schemas.microsoft.com/office/drawing/2014/main" val="3126817943"/>
                    </a:ext>
                  </a:extLst>
                </a:gridCol>
                <a:gridCol w="246888">
                  <a:extLst>
                    <a:ext uri="{9D8B030D-6E8A-4147-A177-3AD203B41FA5}">
                      <a16:colId xmlns:a16="http://schemas.microsoft.com/office/drawing/2014/main" val="3738922539"/>
                    </a:ext>
                  </a:extLst>
                </a:gridCol>
                <a:gridCol w="246888">
                  <a:extLst>
                    <a:ext uri="{9D8B030D-6E8A-4147-A177-3AD203B41FA5}">
                      <a16:colId xmlns:a16="http://schemas.microsoft.com/office/drawing/2014/main" val="2194238614"/>
                    </a:ext>
                  </a:extLst>
                </a:gridCol>
                <a:gridCol w="246888">
                  <a:extLst>
                    <a:ext uri="{9D8B030D-6E8A-4147-A177-3AD203B41FA5}">
                      <a16:colId xmlns:a16="http://schemas.microsoft.com/office/drawing/2014/main" val="732463175"/>
                    </a:ext>
                  </a:extLst>
                </a:gridCol>
                <a:gridCol w="246888">
                  <a:extLst>
                    <a:ext uri="{9D8B030D-6E8A-4147-A177-3AD203B41FA5}">
                      <a16:colId xmlns:a16="http://schemas.microsoft.com/office/drawing/2014/main" val="173551078"/>
                    </a:ext>
                  </a:extLst>
                </a:gridCol>
                <a:gridCol w="246888">
                  <a:extLst>
                    <a:ext uri="{9D8B030D-6E8A-4147-A177-3AD203B41FA5}">
                      <a16:colId xmlns:a16="http://schemas.microsoft.com/office/drawing/2014/main" val="947619766"/>
                    </a:ext>
                  </a:extLst>
                </a:gridCol>
                <a:gridCol w="246888">
                  <a:extLst>
                    <a:ext uri="{9D8B030D-6E8A-4147-A177-3AD203B41FA5}">
                      <a16:colId xmlns:a16="http://schemas.microsoft.com/office/drawing/2014/main" val="3183117631"/>
                    </a:ext>
                  </a:extLst>
                </a:gridCol>
                <a:gridCol w="246888">
                  <a:extLst>
                    <a:ext uri="{9D8B030D-6E8A-4147-A177-3AD203B41FA5}">
                      <a16:colId xmlns:a16="http://schemas.microsoft.com/office/drawing/2014/main" val="2663353013"/>
                    </a:ext>
                  </a:extLst>
                </a:gridCol>
                <a:gridCol w="246888">
                  <a:extLst>
                    <a:ext uri="{9D8B030D-6E8A-4147-A177-3AD203B41FA5}">
                      <a16:colId xmlns:a16="http://schemas.microsoft.com/office/drawing/2014/main" val="389519959"/>
                    </a:ext>
                  </a:extLst>
                </a:gridCol>
                <a:gridCol w="246888">
                  <a:extLst>
                    <a:ext uri="{9D8B030D-6E8A-4147-A177-3AD203B41FA5}">
                      <a16:colId xmlns:a16="http://schemas.microsoft.com/office/drawing/2014/main" val="2827632419"/>
                    </a:ext>
                  </a:extLst>
                </a:gridCol>
                <a:gridCol w="246888">
                  <a:extLst>
                    <a:ext uri="{9D8B030D-6E8A-4147-A177-3AD203B41FA5}">
                      <a16:colId xmlns:a16="http://schemas.microsoft.com/office/drawing/2014/main" val="406390437"/>
                    </a:ext>
                  </a:extLst>
                </a:gridCol>
                <a:gridCol w="246888">
                  <a:extLst>
                    <a:ext uri="{9D8B030D-6E8A-4147-A177-3AD203B41FA5}">
                      <a16:colId xmlns:a16="http://schemas.microsoft.com/office/drawing/2014/main" val="516889099"/>
                    </a:ext>
                  </a:extLst>
                </a:gridCol>
                <a:gridCol w="246888">
                  <a:extLst>
                    <a:ext uri="{9D8B030D-6E8A-4147-A177-3AD203B41FA5}">
                      <a16:colId xmlns:a16="http://schemas.microsoft.com/office/drawing/2014/main" val="3595750011"/>
                    </a:ext>
                  </a:extLst>
                </a:gridCol>
                <a:gridCol w="246888">
                  <a:extLst>
                    <a:ext uri="{9D8B030D-6E8A-4147-A177-3AD203B41FA5}">
                      <a16:colId xmlns:a16="http://schemas.microsoft.com/office/drawing/2014/main" val="4176361881"/>
                    </a:ext>
                  </a:extLst>
                </a:gridCol>
                <a:gridCol w="246888">
                  <a:extLst>
                    <a:ext uri="{9D8B030D-6E8A-4147-A177-3AD203B41FA5}">
                      <a16:colId xmlns:a16="http://schemas.microsoft.com/office/drawing/2014/main" val="577894038"/>
                    </a:ext>
                  </a:extLst>
                </a:gridCol>
                <a:gridCol w="246888">
                  <a:extLst>
                    <a:ext uri="{9D8B030D-6E8A-4147-A177-3AD203B41FA5}">
                      <a16:colId xmlns:a16="http://schemas.microsoft.com/office/drawing/2014/main" val="1997195922"/>
                    </a:ext>
                  </a:extLst>
                </a:gridCol>
                <a:gridCol w="246888">
                  <a:extLst>
                    <a:ext uri="{9D8B030D-6E8A-4147-A177-3AD203B41FA5}">
                      <a16:colId xmlns:a16="http://schemas.microsoft.com/office/drawing/2014/main" val="1800653632"/>
                    </a:ext>
                  </a:extLst>
                </a:gridCol>
                <a:gridCol w="246888">
                  <a:extLst>
                    <a:ext uri="{9D8B030D-6E8A-4147-A177-3AD203B41FA5}">
                      <a16:colId xmlns:a16="http://schemas.microsoft.com/office/drawing/2014/main" val="2158114947"/>
                    </a:ext>
                  </a:extLst>
                </a:gridCol>
                <a:gridCol w="246888">
                  <a:extLst>
                    <a:ext uri="{9D8B030D-6E8A-4147-A177-3AD203B41FA5}">
                      <a16:colId xmlns:a16="http://schemas.microsoft.com/office/drawing/2014/main" val="2024811715"/>
                    </a:ext>
                  </a:extLst>
                </a:gridCol>
                <a:gridCol w="246888">
                  <a:extLst>
                    <a:ext uri="{9D8B030D-6E8A-4147-A177-3AD203B41FA5}">
                      <a16:colId xmlns:a16="http://schemas.microsoft.com/office/drawing/2014/main" val="4202692711"/>
                    </a:ext>
                  </a:extLst>
                </a:gridCol>
                <a:gridCol w="246888">
                  <a:extLst>
                    <a:ext uri="{9D8B030D-6E8A-4147-A177-3AD203B41FA5}">
                      <a16:colId xmlns:a16="http://schemas.microsoft.com/office/drawing/2014/main" val="252722101"/>
                    </a:ext>
                  </a:extLst>
                </a:gridCol>
                <a:gridCol w="246888">
                  <a:extLst>
                    <a:ext uri="{9D8B030D-6E8A-4147-A177-3AD203B41FA5}">
                      <a16:colId xmlns:a16="http://schemas.microsoft.com/office/drawing/2014/main" val="193186458"/>
                    </a:ext>
                  </a:extLst>
                </a:gridCol>
                <a:gridCol w="246888">
                  <a:extLst>
                    <a:ext uri="{9D8B030D-6E8A-4147-A177-3AD203B41FA5}">
                      <a16:colId xmlns:a16="http://schemas.microsoft.com/office/drawing/2014/main" val="4076277580"/>
                    </a:ext>
                  </a:extLst>
                </a:gridCol>
                <a:gridCol w="246888">
                  <a:extLst>
                    <a:ext uri="{9D8B030D-6E8A-4147-A177-3AD203B41FA5}">
                      <a16:colId xmlns:a16="http://schemas.microsoft.com/office/drawing/2014/main" val="348706862"/>
                    </a:ext>
                  </a:extLst>
                </a:gridCol>
                <a:gridCol w="246888">
                  <a:extLst>
                    <a:ext uri="{9D8B030D-6E8A-4147-A177-3AD203B41FA5}">
                      <a16:colId xmlns:a16="http://schemas.microsoft.com/office/drawing/2014/main" val="2250587831"/>
                    </a:ext>
                  </a:extLst>
                </a:gridCol>
                <a:gridCol w="246888">
                  <a:extLst>
                    <a:ext uri="{9D8B030D-6E8A-4147-A177-3AD203B41FA5}">
                      <a16:colId xmlns:a16="http://schemas.microsoft.com/office/drawing/2014/main" val="1189611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8835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20:48:10 </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que asistieron a Los imperdibles Bosch en Construmart Colina el Sábado 2 de junio.
Felicitamos a Eurimar Castro y Jose Palacios, quienes fueron los ganadores del día.
¡Pronto se vienen más eventos!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31093970"/>
                  </a:ext>
                </a:extLst>
              </a:tr>
            </a:tbl>
          </a:graphicData>
        </a:graphic>
      </p:graphicFrame>
      <p:sp>
        <p:nvSpPr>
          <p:cNvPr id="4" name="Text Placeholder 3">
            <a:extLst>
              <a:ext uri="{FF2B5EF4-FFF2-40B4-BE49-F238E27FC236}">
                <a16:creationId xmlns:a16="http://schemas.microsoft.com/office/drawing/2014/main" id="{BA8FCDD8-6501-4CD6-8EC4-0E84D0ED186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10936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05939-2EF3-4927-BC0C-4079CF19F872}"/>
              </a:ext>
            </a:extLst>
          </p:cNvPr>
          <p:cNvSpPr>
            <a:spLocks noGrp="1"/>
          </p:cNvSpPr>
          <p:nvPr>
            <p:ph type="title"/>
          </p:nvPr>
        </p:nvSpPr>
        <p:spPr/>
        <p:txBody>
          <a:bodyPr/>
          <a:lstStyle/>
          <a:p>
            <a:r>
              <a:rPr lang="en-US"/>
              <a:t>Facebook Own Posts Table | All PT Channels - 20 of 26</a:t>
            </a:r>
          </a:p>
        </p:txBody>
      </p:sp>
      <p:graphicFrame>
        <p:nvGraphicFramePr>
          <p:cNvPr id="5" name="Table Placeholder 4">
            <a:extLst>
              <a:ext uri="{FF2B5EF4-FFF2-40B4-BE49-F238E27FC236}">
                <a16:creationId xmlns:a16="http://schemas.microsoft.com/office/drawing/2014/main" id="{52E5E91F-1013-4933-90B6-50D951242F71}"/>
              </a:ext>
            </a:extLst>
          </p:cNvPr>
          <p:cNvGraphicFramePr>
            <a:graphicFrameLocks noGrp="1"/>
          </p:cNvGraphicFramePr>
          <p:nvPr>
            <p:ph type="tbl" sz="quarter" idx="13"/>
            <p:extLst>
              <p:ext uri="{D42A27DB-BD31-4B8C-83A1-F6EECF244321}">
                <p14:modId xmlns:p14="http://schemas.microsoft.com/office/powerpoint/2010/main" val="202838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40849529"/>
                    </a:ext>
                  </a:extLst>
                </a:gridCol>
                <a:gridCol w="246888">
                  <a:extLst>
                    <a:ext uri="{9D8B030D-6E8A-4147-A177-3AD203B41FA5}">
                      <a16:colId xmlns:a16="http://schemas.microsoft.com/office/drawing/2014/main" val="1446173808"/>
                    </a:ext>
                  </a:extLst>
                </a:gridCol>
                <a:gridCol w="246888">
                  <a:extLst>
                    <a:ext uri="{9D8B030D-6E8A-4147-A177-3AD203B41FA5}">
                      <a16:colId xmlns:a16="http://schemas.microsoft.com/office/drawing/2014/main" val="3978542720"/>
                    </a:ext>
                  </a:extLst>
                </a:gridCol>
                <a:gridCol w="246888">
                  <a:extLst>
                    <a:ext uri="{9D8B030D-6E8A-4147-A177-3AD203B41FA5}">
                      <a16:colId xmlns:a16="http://schemas.microsoft.com/office/drawing/2014/main" val="373685879"/>
                    </a:ext>
                  </a:extLst>
                </a:gridCol>
                <a:gridCol w="246888">
                  <a:extLst>
                    <a:ext uri="{9D8B030D-6E8A-4147-A177-3AD203B41FA5}">
                      <a16:colId xmlns:a16="http://schemas.microsoft.com/office/drawing/2014/main" val="135150042"/>
                    </a:ext>
                  </a:extLst>
                </a:gridCol>
                <a:gridCol w="246888">
                  <a:extLst>
                    <a:ext uri="{9D8B030D-6E8A-4147-A177-3AD203B41FA5}">
                      <a16:colId xmlns:a16="http://schemas.microsoft.com/office/drawing/2014/main" val="3651467190"/>
                    </a:ext>
                  </a:extLst>
                </a:gridCol>
                <a:gridCol w="246888">
                  <a:extLst>
                    <a:ext uri="{9D8B030D-6E8A-4147-A177-3AD203B41FA5}">
                      <a16:colId xmlns:a16="http://schemas.microsoft.com/office/drawing/2014/main" val="1305938024"/>
                    </a:ext>
                  </a:extLst>
                </a:gridCol>
                <a:gridCol w="246888">
                  <a:extLst>
                    <a:ext uri="{9D8B030D-6E8A-4147-A177-3AD203B41FA5}">
                      <a16:colId xmlns:a16="http://schemas.microsoft.com/office/drawing/2014/main" val="257685556"/>
                    </a:ext>
                  </a:extLst>
                </a:gridCol>
                <a:gridCol w="246888">
                  <a:extLst>
                    <a:ext uri="{9D8B030D-6E8A-4147-A177-3AD203B41FA5}">
                      <a16:colId xmlns:a16="http://schemas.microsoft.com/office/drawing/2014/main" val="3217298242"/>
                    </a:ext>
                  </a:extLst>
                </a:gridCol>
                <a:gridCol w="246888">
                  <a:extLst>
                    <a:ext uri="{9D8B030D-6E8A-4147-A177-3AD203B41FA5}">
                      <a16:colId xmlns:a16="http://schemas.microsoft.com/office/drawing/2014/main" val="1186142559"/>
                    </a:ext>
                  </a:extLst>
                </a:gridCol>
                <a:gridCol w="246888">
                  <a:extLst>
                    <a:ext uri="{9D8B030D-6E8A-4147-A177-3AD203B41FA5}">
                      <a16:colId xmlns:a16="http://schemas.microsoft.com/office/drawing/2014/main" val="1786900958"/>
                    </a:ext>
                  </a:extLst>
                </a:gridCol>
                <a:gridCol w="246888">
                  <a:extLst>
                    <a:ext uri="{9D8B030D-6E8A-4147-A177-3AD203B41FA5}">
                      <a16:colId xmlns:a16="http://schemas.microsoft.com/office/drawing/2014/main" val="4290132827"/>
                    </a:ext>
                  </a:extLst>
                </a:gridCol>
                <a:gridCol w="246888">
                  <a:extLst>
                    <a:ext uri="{9D8B030D-6E8A-4147-A177-3AD203B41FA5}">
                      <a16:colId xmlns:a16="http://schemas.microsoft.com/office/drawing/2014/main" val="1742021297"/>
                    </a:ext>
                  </a:extLst>
                </a:gridCol>
                <a:gridCol w="246888">
                  <a:extLst>
                    <a:ext uri="{9D8B030D-6E8A-4147-A177-3AD203B41FA5}">
                      <a16:colId xmlns:a16="http://schemas.microsoft.com/office/drawing/2014/main" val="794994317"/>
                    </a:ext>
                  </a:extLst>
                </a:gridCol>
                <a:gridCol w="246888">
                  <a:extLst>
                    <a:ext uri="{9D8B030D-6E8A-4147-A177-3AD203B41FA5}">
                      <a16:colId xmlns:a16="http://schemas.microsoft.com/office/drawing/2014/main" val="2545256181"/>
                    </a:ext>
                  </a:extLst>
                </a:gridCol>
                <a:gridCol w="246888">
                  <a:extLst>
                    <a:ext uri="{9D8B030D-6E8A-4147-A177-3AD203B41FA5}">
                      <a16:colId xmlns:a16="http://schemas.microsoft.com/office/drawing/2014/main" val="485819297"/>
                    </a:ext>
                  </a:extLst>
                </a:gridCol>
                <a:gridCol w="246888">
                  <a:extLst>
                    <a:ext uri="{9D8B030D-6E8A-4147-A177-3AD203B41FA5}">
                      <a16:colId xmlns:a16="http://schemas.microsoft.com/office/drawing/2014/main" val="4051609275"/>
                    </a:ext>
                  </a:extLst>
                </a:gridCol>
                <a:gridCol w="246888">
                  <a:extLst>
                    <a:ext uri="{9D8B030D-6E8A-4147-A177-3AD203B41FA5}">
                      <a16:colId xmlns:a16="http://schemas.microsoft.com/office/drawing/2014/main" val="1809920129"/>
                    </a:ext>
                  </a:extLst>
                </a:gridCol>
                <a:gridCol w="246888">
                  <a:extLst>
                    <a:ext uri="{9D8B030D-6E8A-4147-A177-3AD203B41FA5}">
                      <a16:colId xmlns:a16="http://schemas.microsoft.com/office/drawing/2014/main" val="2782319893"/>
                    </a:ext>
                  </a:extLst>
                </a:gridCol>
                <a:gridCol w="246888">
                  <a:extLst>
                    <a:ext uri="{9D8B030D-6E8A-4147-A177-3AD203B41FA5}">
                      <a16:colId xmlns:a16="http://schemas.microsoft.com/office/drawing/2014/main" val="215767742"/>
                    </a:ext>
                  </a:extLst>
                </a:gridCol>
                <a:gridCol w="246888">
                  <a:extLst>
                    <a:ext uri="{9D8B030D-6E8A-4147-A177-3AD203B41FA5}">
                      <a16:colId xmlns:a16="http://schemas.microsoft.com/office/drawing/2014/main" val="1998285274"/>
                    </a:ext>
                  </a:extLst>
                </a:gridCol>
                <a:gridCol w="246888">
                  <a:extLst>
                    <a:ext uri="{9D8B030D-6E8A-4147-A177-3AD203B41FA5}">
                      <a16:colId xmlns:a16="http://schemas.microsoft.com/office/drawing/2014/main" val="3041380586"/>
                    </a:ext>
                  </a:extLst>
                </a:gridCol>
                <a:gridCol w="246888">
                  <a:extLst>
                    <a:ext uri="{9D8B030D-6E8A-4147-A177-3AD203B41FA5}">
                      <a16:colId xmlns:a16="http://schemas.microsoft.com/office/drawing/2014/main" val="2511236578"/>
                    </a:ext>
                  </a:extLst>
                </a:gridCol>
                <a:gridCol w="246888">
                  <a:extLst>
                    <a:ext uri="{9D8B030D-6E8A-4147-A177-3AD203B41FA5}">
                      <a16:colId xmlns:a16="http://schemas.microsoft.com/office/drawing/2014/main" val="494756455"/>
                    </a:ext>
                  </a:extLst>
                </a:gridCol>
                <a:gridCol w="246888">
                  <a:extLst>
                    <a:ext uri="{9D8B030D-6E8A-4147-A177-3AD203B41FA5}">
                      <a16:colId xmlns:a16="http://schemas.microsoft.com/office/drawing/2014/main" val="4130216401"/>
                    </a:ext>
                  </a:extLst>
                </a:gridCol>
                <a:gridCol w="246888">
                  <a:extLst>
                    <a:ext uri="{9D8B030D-6E8A-4147-A177-3AD203B41FA5}">
                      <a16:colId xmlns:a16="http://schemas.microsoft.com/office/drawing/2014/main" val="649894809"/>
                    </a:ext>
                  </a:extLst>
                </a:gridCol>
                <a:gridCol w="246888">
                  <a:extLst>
                    <a:ext uri="{9D8B030D-6E8A-4147-A177-3AD203B41FA5}">
                      <a16:colId xmlns:a16="http://schemas.microsoft.com/office/drawing/2014/main" val="3810598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26572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El Nuevo Láser GLL 3-80, tiene mayor visibilidad y amplía tu área de trabajo. Activa el receptor y obtén un alcance de hasta 80 mts. Conócelo aquí https://bit.ly/2HkjUiT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35724218"/>
                  </a:ext>
                </a:extLst>
              </a:tr>
            </a:tbl>
          </a:graphicData>
        </a:graphic>
      </p:graphicFrame>
      <p:sp>
        <p:nvSpPr>
          <p:cNvPr id="4" name="Text Placeholder 3">
            <a:extLst>
              <a:ext uri="{FF2B5EF4-FFF2-40B4-BE49-F238E27FC236}">
                <a16:creationId xmlns:a16="http://schemas.microsoft.com/office/drawing/2014/main" id="{BAE939F8-E440-49CA-9E22-39E5549AEF3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09380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3FD96-0B76-46CD-9254-3D560B312140}"/>
              </a:ext>
            </a:extLst>
          </p:cNvPr>
          <p:cNvSpPr>
            <a:spLocks noGrp="1"/>
          </p:cNvSpPr>
          <p:nvPr>
            <p:ph type="title"/>
          </p:nvPr>
        </p:nvSpPr>
        <p:spPr/>
        <p:txBody>
          <a:bodyPr/>
          <a:lstStyle/>
          <a:p>
            <a:r>
              <a:rPr lang="en-US"/>
              <a:t>Facebook Own Posts Table | All PT Channels - 21 of 26</a:t>
            </a:r>
          </a:p>
        </p:txBody>
      </p:sp>
      <p:graphicFrame>
        <p:nvGraphicFramePr>
          <p:cNvPr id="5" name="Table Placeholder 4">
            <a:extLst>
              <a:ext uri="{FF2B5EF4-FFF2-40B4-BE49-F238E27FC236}">
                <a16:creationId xmlns:a16="http://schemas.microsoft.com/office/drawing/2014/main" id="{C08DEDE5-CDAB-40DC-BE8C-0280CF82A12F}"/>
              </a:ext>
            </a:extLst>
          </p:cNvPr>
          <p:cNvGraphicFramePr>
            <a:graphicFrameLocks noGrp="1"/>
          </p:cNvGraphicFramePr>
          <p:nvPr>
            <p:ph type="tbl" sz="quarter" idx="13"/>
            <p:extLst>
              <p:ext uri="{D42A27DB-BD31-4B8C-83A1-F6EECF244321}">
                <p14:modId xmlns:p14="http://schemas.microsoft.com/office/powerpoint/2010/main" val="1583886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84976713"/>
                    </a:ext>
                  </a:extLst>
                </a:gridCol>
                <a:gridCol w="246888">
                  <a:extLst>
                    <a:ext uri="{9D8B030D-6E8A-4147-A177-3AD203B41FA5}">
                      <a16:colId xmlns:a16="http://schemas.microsoft.com/office/drawing/2014/main" val="1414467494"/>
                    </a:ext>
                  </a:extLst>
                </a:gridCol>
                <a:gridCol w="246888">
                  <a:extLst>
                    <a:ext uri="{9D8B030D-6E8A-4147-A177-3AD203B41FA5}">
                      <a16:colId xmlns:a16="http://schemas.microsoft.com/office/drawing/2014/main" val="1528003174"/>
                    </a:ext>
                  </a:extLst>
                </a:gridCol>
                <a:gridCol w="246888">
                  <a:extLst>
                    <a:ext uri="{9D8B030D-6E8A-4147-A177-3AD203B41FA5}">
                      <a16:colId xmlns:a16="http://schemas.microsoft.com/office/drawing/2014/main" val="1512477003"/>
                    </a:ext>
                  </a:extLst>
                </a:gridCol>
                <a:gridCol w="246888">
                  <a:extLst>
                    <a:ext uri="{9D8B030D-6E8A-4147-A177-3AD203B41FA5}">
                      <a16:colId xmlns:a16="http://schemas.microsoft.com/office/drawing/2014/main" val="64329961"/>
                    </a:ext>
                  </a:extLst>
                </a:gridCol>
                <a:gridCol w="246888">
                  <a:extLst>
                    <a:ext uri="{9D8B030D-6E8A-4147-A177-3AD203B41FA5}">
                      <a16:colId xmlns:a16="http://schemas.microsoft.com/office/drawing/2014/main" val="1978121164"/>
                    </a:ext>
                  </a:extLst>
                </a:gridCol>
                <a:gridCol w="246888">
                  <a:extLst>
                    <a:ext uri="{9D8B030D-6E8A-4147-A177-3AD203B41FA5}">
                      <a16:colId xmlns:a16="http://schemas.microsoft.com/office/drawing/2014/main" val="1515155332"/>
                    </a:ext>
                  </a:extLst>
                </a:gridCol>
                <a:gridCol w="246888">
                  <a:extLst>
                    <a:ext uri="{9D8B030D-6E8A-4147-A177-3AD203B41FA5}">
                      <a16:colId xmlns:a16="http://schemas.microsoft.com/office/drawing/2014/main" val="3740674923"/>
                    </a:ext>
                  </a:extLst>
                </a:gridCol>
                <a:gridCol w="246888">
                  <a:extLst>
                    <a:ext uri="{9D8B030D-6E8A-4147-A177-3AD203B41FA5}">
                      <a16:colId xmlns:a16="http://schemas.microsoft.com/office/drawing/2014/main" val="864033266"/>
                    </a:ext>
                  </a:extLst>
                </a:gridCol>
                <a:gridCol w="246888">
                  <a:extLst>
                    <a:ext uri="{9D8B030D-6E8A-4147-A177-3AD203B41FA5}">
                      <a16:colId xmlns:a16="http://schemas.microsoft.com/office/drawing/2014/main" val="3200258998"/>
                    </a:ext>
                  </a:extLst>
                </a:gridCol>
                <a:gridCol w="246888">
                  <a:extLst>
                    <a:ext uri="{9D8B030D-6E8A-4147-A177-3AD203B41FA5}">
                      <a16:colId xmlns:a16="http://schemas.microsoft.com/office/drawing/2014/main" val="1973980898"/>
                    </a:ext>
                  </a:extLst>
                </a:gridCol>
                <a:gridCol w="246888">
                  <a:extLst>
                    <a:ext uri="{9D8B030D-6E8A-4147-A177-3AD203B41FA5}">
                      <a16:colId xmlns:a16="http://schemas.microsoft.com/office/drawing/2014/main" val="1256026967"/>
                    </a:ext>
                  </a:extLst>
                </a:gridCol>
                <a:gridCol w="246888">
                  <a:extLst>
                    <a:ext uri="{9D8B030D-6E8A-4147-A177-3AD203B41FA5}">
                      <a16:colId xmlns:a16="http://schemas.microsoft.com/office/drawing/2014/main" val="460151786"/>
                    </a:ext>
                  </a:extLst>
                </a:gridCol>
                <a:gridCol w="246888">
                  <a:extLst>
                    <a:ext uri="{9D8B030D-6E8A-4147-A177-3AD203B41FA5}">
                      <a16:colId xmlns:a16="http://schemas.microsoft.com/office/drawing/2014/main" val="4073259732"/>
                    </a:ext>
                  </a:extLst>
                </a:gridCol>
                <a:gridCol w="246888">
                  <a:extLst>
                    <a:ext uri="{9D8B030D-6E8A-4147-A177-3AD203B41FA5}">
                      <a16:colId xmlns:a16="http://schemas.microsoft.com/office/drawing/2014/main" val="3636981281"/>
                    </a:ext>
                  </a:extLst>
                </a:gridCol>
                <a:gridCol w="246888">
                  <a:extLst>
                    <a:ext uri="{9D8B030D-6E8A-4147-A177-3AD203B41FA5}">
                      <a16:colId xmlns:a16="http://schemas.microsoft.com/office/drawing/2014/main" val="599918987"/>
                    </a:ext>
                  </a:extLst>
                </a:gridCol>
                <a:gridCol w="246888">
                  <a:extLst>
                    <a:ext uri="{9D8B030D-6E8A-4147-A177-3AD203B41FA5}">
                      <a16:colId xmlns:a16="http://schemas.microsoft.com/office/drawing/2014/main" val="1196105311"/>
                    </a:ext>
                  </a:extLst>
                </a:gridCol>
                <a:gridCol w="246888">
                  <a:extLst>
                    <a:ext uri="{9D8B030D-6E8A-4147-A177-3AD203B41FA5}">
                      <a16:colId xmlns:a16="http://schemas.microsoft.com/office/drawing/2014/main" val="3208154675"/>
                    </a:ext>
                  </a:extLst>
                </a:gridCol>
                <a:gridCol w="246888">
                  <a:extLst>
                    <a:ext uri="{9D8B030D-6E8A-4147-A177-3AD203B41FA5}">
                      <a16:colId xmlns:a16="http://schemas.microsoft.com/office/drawing/2014/main" val="98205395"/>
                    </a:ext>
                  </a:extLst>
                </a:gridCol>
                <a:gridCol w="246888">
                  <a:extLst>
                    <a:ext uri="{9D8B030D-6E8A-4147-A177-3AD203B41FA5}">
                      <a16:colId xmlns:a16="http://schemas.microsoft.com/office/drawing/2014/main" val="1112891870"/>
                    </a:ext>
                  </a:extLst>
                </a:gridCol>
                <a:gridCol w="246888">
                  <a:extLst>
                    <a:ext uri="{9D8B030D-6E8A-4147-A177-3AD203B41FA5}">
                      <a16:colId xmlns:a16="http://schemas.microsoft.com/office/drawing/2014/main" val="3916094372"/>
                    </a:ext>
                  </a:extLst>
                </a:gridCol>
                <a:gridCol w="246888">
                  <a:extLst>
                    <a:ext uri="{9D8B030D-6E8A-4147-A177-3AD203B41FA5}">
                      <a16:colId xmlns:a16="http://schemas.microsoft.com/office/drawing/2014/main" val="2214352273"/>
                    </a:ext>
                  </a:extLst>
                </a:gridCol>
                <a:gridCol w="246888">
                  <a:extLst>
                    <a:ext uri="{9D8B030D-6E8A-4147-A177-3AD203B41FA5}">
                      <a16:colId xmlns:a16="http://schemas.microsoft.com/office/drawing/2014/main" val="4048478468"/>
                    </a:ext>
                  </a:extLst>
                </a:gridCol>
                <a:gridCol w="246888">
                  <a:extLst>
                    <a:ext uri="{9D8B030D-6E8A-4147-A177-3AD203B41FA5}">
                      <a16:colId xmlns:a16="http://schemas.microsoft.com/office/drawing/2014/main" val="2275888040"/>
                    </a:ext>
                  </a:extLst>
                </a:gridCol>
                <a:gridCol w="246888">
                  <a:extLst>
                    <a:ext uri="{9D8B030D-6E8A-4147-A177-3AD203B41FA5}">
                      <a16:colId xmlns:a16="http://schemas.microsoft.com/office/drawing/2014/main" val="1660981514"/>
                    </a:ext>
                  </a:extLst>
                </a:gridCol>
                <a:gridCol w="246888">
                  <a:extLst>
                    <a:ext uri="{9D8B030D-6E8A-4147-A177-3AD203B41FA5}">
                      <a16:colId xmlns:a16="http://schemas.microsoft.com/office/drawing/2014/main" val="210219075"/>
                    </a:ext>
                  </a:extLst>
                </a:gridCol>
                <a:gridCol w="246888">
                  <a:extLst>
                    <a:ext uri="{9D8B030D-6E8A-4147-A177-3AD203B41FA5}">
                      <a16:colId xmlns:a16="http://schemas.microsoft.com/office/drawing/2014/main" val="1594852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4648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nuestra nueva familia de Impacts bits Control. Gracias a una zona de torsión diferenciado y material especial, es mucho más resistente y durable que las demás puntas del mercado. Sepa más: https://goo.gl/ppJddm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07967142"/>
                  </a:ext>
                </a:extLst>
              </a:tr>
            </a:tbl>
          </a:graphicData>
        </a:graphic>
      </p:graphicFrame>
      <p:sp>
        <p:nvSpPr>
          <p:cNvPr id="4" name="Text Placeholder 3">
            <a:extLst>
              <a:ext uri="{FF2B5EF4-FFF2-40B4-BE49-F238E27FC236}">
                <a16:creationId xmlns:a16="http://schemas.microsoft.com/office/drawing/2014/main" id="{8BAA64E2-AB13-4CFD-88FE-66986F51552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277405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9FFBB-5B05-42CA-95C9-24979B3C753A}"/>
              </a:ext>
            </a:extLst>
          </p:cNvPr>
          <p:cNvSpPr>
            <a:spLocks noGrp="1"/>
          </p:cNvSpPr>
          <p:nvPr>
            <p:ph type="title"/>
          </p:nvPr>
        </p:nvSpPr>
        <p:spPr/>
        <p:txBody>
          <a:bodyPr/>
          <a:lstStyle/>
          <a:p>
            <a:r>
              <a:rPr lang="en-US"/>
              <a:t>Facebook Own Posts Table | All PT Channels - 22 of 26</a:t>
            </a:r>
          </a:p>
        </p:txBody>
      </p:sp>
      <p:graphicFrame>
        <p:nvGraphicFramePr>
          <p:cNvPr id="5" name="Table Placeholder 4">
            <a:extLst>
              <a:ext uri="{FF2B5EF4-FFF2-40B4-BE49-F238E27FC236}">
                <a16:creationId xmlns:a16="http://schemas.microsoft.com/office/drawing/2014/main" id="{75E9B608-47D9-4C24-8E70-63434294C6A4}"/>
              </a:ext>
            </a:extLst>
          </p:cNvPr>
          <p:cNvGraphicFramePr>
            <a:graphicFrameLocks noGrp="1"/>
          </p:cNvGraphicFramePr>
          <p:nvPr>
            <p:ph type="tbl" sz="quarter" idx="13"/>
            <p:extLst>
              <p:ext uri="{D42A27DB-BD31-4B8C-83A1-F6EECF244321}">
                <p14:modId xmlns:p14="http://schemas.microsoft.com/office/powerpoint/2010/main" val="4227320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2295456"/>
                    </a:ext>
                  </a:extLst>
                </a:gridCol>
                <a:gridCol w="246888">
                  <a:extLst>
                    <a:ext uri="{9D8B030D-6E8A-4147-A177-3AD203B41FA5}">
                      <a16:colId xmlns:a16="http://schemas.microsoft.com/office/drawing/2014/main" val="308884762"/>
                    </a:ext>
                  </a:extLst>
                </a:gridCol>
                <a:gridCol w="246888">
                  <a:extLst>
                    <a:ext uri="{9D8B030D-6E8A-4147-A177-3AD203B41FA5}">
                      <a16:colId xmlns:a16="http://schemas.microsoft.com/office/drawing/2014/main" val="1526543393"/>
                    </a:ext>
                  </a:extLst>
                </a:gridCol>
                <a:gridCol w="246888">
                  <a:extLst>
                    <a:ext uri="{9D8B030D-6E8A-4147-A177-3AD203B41FA5}">
                      <a16:colId xmlns:a16="http://schemas.microsoft.com/office/drawing/2014/main" val="35513090"/>
                    </a:ext>
                  </a:extLst>
                </a:gridCol>
                <a:gridCol w="246888">
                  <a:extLst>
                    <a:ext uri="{9D8B030D-6E8A-4147-A177-3AD203B41FA5}">
                      <a16:colId xmlns:a16="http://schemas.microsoft.com/office/drawing/2014/main" val="3932042449"/>
                    </a:ext>
                  </a:extLst>
                </a:gridCol>
                <a:gridCol w="246888">
                  <a:extLst>
                    <a:ext uri="{9D8B030D-6E8A-4147-A177-3AD203B41FA5}">
                      <a16:colId xmlns:a16="http://schemas.microsoft.com/office/drawing/2014/main" val="727023293"/>
                    </a:ext>
                  </a:extLst>
                </a:gridCol>
                <a:gridCol w="246888">
                  <a:extLst>
                    <a:ext uri="{9D8B030D-6E8A-4147-A177-3AD203B41FA5}">
                      <a16:colId xmlns:a16="http://schemas.microsoft.com/office/drawing/2014/main" val="2668000451"/>
                    </a:ext>
                  </a:extLst>
                </a:gridCol>
                <a:gridCol w="246888">
                  <a:extLst>
                    <a:ext uri="{9D8B030D-6E8A-4147-A177-3AD203B41FA5}">
                      <a16:colId xmlns:a16="http://schemas.microsoft.com/office/drawing/2014/main" val="2265598006"/>
                    </a:ext>
                  </a:extLst>
                </a:gridCol>
                <a:gridCol w="246888">
                  <a:extLst>
                    <a:ext uri="{9D8B030D-6E8A-4147-A177-3AD203B41FA5}">
                      <a16:colId xmlns:a16="http://schemas.microsoft.com/office/drawing/2014/main" val="3600512142"/>
                    </a:ext>
                  </a:extLst>
                </a:gridCol>
                <a:gridCol w="246888">
                  <a:extLst>
                    <a:ext uri="{9D8B030D-6E8A-4147-A177-3AD203B41FA5}">
                      <a16:colId xmlns:a16="http://schemas.microsoft.com/office/drawing/2014/main" val="2895840659"/>
                    </a:ext>
                  </a:extLst>
                </a:gridCol>
                <a:gridCol w="246888">
                  <a:extLst>
                    <a:ext uri="{9D8B030D-6E8A-4147-A177-3AD203B41FA5}">
                      <a16:colId xmlns:a16="http://schemas.microsoft.com/office/drawing/2014/main" val="2418132697"/>
                    </a:ext>
                  </a:extLst>
                </a:gridCol>
                <a:gridCol w="246888">
                  <a:extLst>
                    <a:ext uri="{9D8B030D-6E8A-4147-A177-3AD203B41FA5}">
                      <a16:colId xmlns:a16="http://schemas.microsoft.com/office/drawing/2014/main" val="3702882169"/>
                    </a:ext>
                  </a:extLst>
                </a:gridCol>
                <a:gridCol w="246888">
                  <a:extLst>
                    <a:ext uri="{9D8B030D-6E8A-4147-A177-3AD203B41FA5}">
                      <a16:colId xmlns:a16="http://schemas.microsoft.com/office/drawing/2014/main" val="3410854867"/>
                    </a:ext>
                  </a:extLst>
                </a:gridCol>
                <a:gridCol w="246888">
                  <a:extLst>
                    <a:ext uri="{9D8B030D-6E8A-4147-A177-3AD203B41FA5}">
                      <a16:colId xmlns:a16="http://schemas.microsoft.com/office/drawing/2014/main" val="1835974709"/>
                    </a:ext>
                  </a:extLst>
                </a:gridCol>
                <a:gridCol w="246888">
                  <a:extLst>
                    <a:ext uri="{9D8B030D-6E8A-4147-A177-3AD203B41FA5}">
                      <a16:colId xmlns:a16="http://schemas.microsoft.com/office/drawing/2014/main" val="1372736627"/>
                    </a:ext>
                  </a:extLst>
                </a:gridCol>
                <a:gridCol w="246888">
                  <a:extLst>
                    <a:ext uri="{9D8B030D-6E8A-4147-A177-3AD203B41FA5}">
                      <a16:colId xmlns:a16="http://schemas.microsoft.com/office/drawing/2014/main" val="1519077738"/>
                    </a:ext>
                  </a:extLst>
                </a:gridCol>
                <a:gridCol w="246888">
                  <a:extLst>
                    <a:ext uri="{9D8B030D-6E8A-4147-A177-3AD203B41FA5}">
                      <a16:colId xmlns:a16="http://schemas.microsoft.com/office/drawing/2014/main" val="2897421875"/>
                    </a:ext>
                  </a:extLst>
                </a:gridCol>
                <a:gridCol w="246888">
                  <a:extLst>
                    <a:ext uri="{9D8B030D-6E8A-4147-A177-3AD203B41FA5}">
                      <a16:colId xmlns:a16="http://schemas.microsoft.com/office/drawing/2014/main" val="4258380575"/>
                    </a:ext>
                  </a:extLst>
                </a:gridCol>
                <a:gridCol w="246888">
                  <a:extLst>
                    <a:ext uri="{9D8B030D-6E8A-4147-A177-3AD203B41FA5}">
                      <a16:colId xmlns:a16="http://schemas.microsoft.com/office/drawing/2014/main" val="2722828717"/>
                    </a:ext>
                  </a:extLst>
                </a:gridCol>
                <a:gridCol w="246888">
                  <a:extLst>
                    <a:ext uri="{9D8B030D-6E8A-4147-A177-3AD203B41FA5}">
                      <a16:colId xmlns:a16="http://schemas.microsoft.com/office/drawing/2014/main" val="2348334216"/>
                    </a:ext>
                  </a:extLst>
                </a:gridCol>
                <a:gridCol w="246888">
                  <a:extLst>
                    <a:ext uri="{9D8B030D-6E8A-4147-A177-3AD203B41FA5}">
                      <a16:colId xmlns:a16="http://schemas.microsoft.com/office/drawing/2014/main" val="2365012182"/>
                    </a:ext>
                  </a:extLst>
                </a:gridCol>
                <a:gridCol w="246888">
                  <a:extLst>
                    <a:ext uri="{9D8B030D-6E8A-4147-A177-3AD203B41FA5}">
                      <a16:colId xmlns:a16="http://schemas.microsoft.com/office/drawing/2014/main" val="1382720323"/>
                    </a:ext>
                  </a:extLst>
                </a:gridCol>
                <a:gridCol w="246888">
                  <a:extLst>
                    <a:ext uri="{9D8B030D-6E8A-4147-A177-3AD203B41FA5}">
                      <a16:colId xmlns:a16="http://schemas.microsoft.com/office/drawing/2014/main" val="680104651"/>
                    </a:ext>
                  </a:extLst>
                </a:gridCol>
                <a:gridCol w="246888">
                  <a:extLst>
                    <a:ext uri="{9D8B030D-6E8A-4147-A177-3AD203B41FA5}">
                      <a16:colId xmlns:a16="http://schemas.microsoft.com/office/drawing/2014/main" val="1821654573"/>
                    </a:ext>
                  </a:extLst>
                </a:gridCol>
                <a:gridCol w="246888">
                  <a:extLst>
                    <a:ext uri="{9D8B030D-6E8A-4147-A177-3AD203B41FA5}">
                      <a16:colId xmlns:a16="http://schemas.microsoft.com/office/drawing/2014/main" val="3137612452"/>
                    </a:ext>
                  </a:extLst>
                </a:gridCol>
                <a:gridCol w="246888">
                  <a:extLst>
                    <a:ext uri="{9D8B030D-6E8A-4147-A177-3AD203B41FA5}">
                      <a16:colId xmlns:a16="http://schemas.microsoft.com/office/drawing/2014/main" val="4228915242"/>
                    </a:ext>
                  </a:extLst>
                </a:gridCol>
                <a:gridCol w="246888">
                  <a:extLst>
                    <a:ext uri="{9D8B030D-6E8A-4147-A177-3AD203B41FA5}">
                      <a16:colId xmlns:a16="http://schemas.microsoft.com/office/drawing/2014/main" val="1697605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0857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die neue Generation von Bosch Professional Akku-Winkelschleifern? 
Im Video erläutern wir euch die Leistung, das User Interface, Connectivity Möglichkeiten und PROtection!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85069250"/>
                  </a:ext>
                </a:extLst>
              </a:tr>
            </a:tbl>
          </a:graphicData>
        </a:graphic>
      </p:graphicFrame>
      <p:sp>
        <p:nvSpPr>
          <p:cNvPr id="4" name="Text Placeholder 3">
            <a:extLst>
              <a:ext uri="{FF2B5EF4-FFF2-40B4-BE49-F238E27FC236}">
                <a16:creationId xmlns:a16="http://schemas.microsoft.com/office/drawing/2014/main" id="{032D9F41-B758-4442-A450-7DAACF17BC7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691107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B455E-1BBB-4B1E-A51C-1A4FD3D204B1}"/>
              </a:ext>
            </a:extLst>
          </p:cNvPr>
          <p:cNvSpPr>
            <a:spLocks noGrp="1"/>
          </p:cNvSpPr>
          <p:nvPr>
            <p:ph type="title"/>
          </p:nvPr>
        </p:nvSpPr>
        <p:spPr/>
        <p:txBody>
          <a:bodyPr/>
          <a:lstStyle/>
          <a:p>
            <a:r>
              <a:rPr lang="en-US"/>
              <a:t>Facebook Own Posts Table | All PT Channels - 23 of 26</a:t>
            </a:r>
          </a:p>
        </p:txBody>
      </p:sp>
      <p:graphicFrame>
        <p:nvGraphicFramePr>
          <p:cNvPr id="5" name="Table Placeholder 4">
            <a:extLst>
              <a:ext uri="{FF2B5EF4-FFF2-40B4-BE49-F238E27FC236}">
                <a16:creationId xmlns:a16="http://schemas.microsoft.com/office/drawing/2014/main" id="{FD1789D0-C7C7-4A40-AA4D-61D07062BB31}"/>
              </a:ext>
            </a:extLst>
          </p:cNvPr>
          <p:cNvGraphicFramePr>
            <a:graphicFrameLocks noGrp="1"/>
          </p:cNvGraphicFramePr>
          <p:nvPr>
            <p:ph type="tbl" sz="quarter" idx="13"/>
            <p:extLst>
              <p:ext uri="{D42A27DB-BD31-4B8C-83A1-F6EECF244321}">
                <p14:modId xmlns:p14="http://schemas.microsoft.com/office/powerpoint/2010/main" val="3876897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3383805"/>
                    </a:ext>
                  </a:extLst>
                </a:gridCol>
                <a:gridCol w="246888">
                  <a:extLst>
                    <a:ext uri="{9D8B030D-6E8A-4147-A177-3AD203B41FA5}">
                      <a16:colId xmlns:a16="http://schemas.microsoft.com/office/drawing/2014/main" val="1954457695"/>
                    </a:ext>
                  </a:extLst>
                </a:gridCol>
                <a:gridCol w="246888">
                  <a:extLst>
                    <a:ext uri="{9D8B030D-6E8A-4147-A177-3AD203B41FA5}">
                      <a16:colId xmlns:a16="http://schemas.microsoft.com/office/drawing/2014/main" val="3173494175"/>
                    </a:ext>
                  </a:extLst>
                </a:gridCol>
                <a:gridCol w="246888">
                  <a:extLst>
                    <a:ext uri="{9D8B030D-6E8A-4147-A177-3AD203B41FA5}">
                      <a16:colId xmlns:a16="http://schemas.microsoft.com/office/drawing/2014/main" val="2449222333"/>
                    </a:ext>
                  </a:extLst>
                </a:gridCol>
                <a:gridCol w="246888">
                  <a:extLst>
                    <a:ext uri="{9D8B030D-6E8A-4147-A177-3AD203B41FA5}">
                      <a16:colId xmlns:a16="http://schemas.microsoft.com/office/drawing/2014/main" val="2674720023"/>
                    </a:ext>
                  </a:extLst>
                </a:gridCol>
                <a:gridCol w="246888">
                  <a:extLst>
                    <a:ext uri="{9D8B030D-6E8A-4147-A177-3AD203B41FA5}">
                      <a16:colId xmlns:a16="http://schemas.microsoft.com/office/drawing/2014/main" val="222509676"/>
                    </a:ext>
                  </a:extLst>
                </a:gridCol>
                <a:gridCol w="246888">
                  <a:extLst>
                    <a:ext uri="{9D8B030D-6E8A-4147-A177-3AD203B41FA5}">
                      <a16:colId xmlns:a16="http://schemas.microsoft.com/office/drawing/2014/main" val="4112973919"/>
                    </a:ext>
                  </a:extLst>
                </a:gridCol>
                <a:gridCol w="246888">
                  <a:extLst>
                    <a:ext uri="{9D8B030D-6E8A-4147-A177-3AD203B41FA5}">
                      <a16:colId xmlns:a16="http://schemas.microsoft.com/office/drawing/2014/main" val="3947647122"/>
                    </a:ext>
                  </a:extLst>
                </a:gridCol>
                <a:gridCol w="246888">
                  <a:extLst>
                    <a:ext uri="{9D8B030D-6E8A-4147-A177-3AD203B41FA5}">
                      <a16:colId xmlns:a16="http://schemas.microsoft.com/office/drawing/2014/main" val="1993923680"/>
                    </a:ext>
                  </a:extLst>
                </a:gridCol>
                <a:gridCol w="246888">
                  <a:extLst>
                    <a:ext uri="{9D8B030D-6E8A-4147-A177-3AD203B41FA5}">
                      <a16:colId xmlns:a16="http://schemas.microsoft.com/office/drawing/2014/main" val="2726984856"/>
                    </a:ext>
                  </a:extLst>
                </a:gridCol>
                <a:gridCol w="246888">
                  <a:extLst>
                    <a:ext uri="{9D8B030D-6E8A-4147-A177-3AD203B41FA5}">
                      <a16:colId xmlns:a16="http://schemas.microsoft.com/office/drawing/2014/main" val="1536042736"/>
                    </a:ext>
                  </a:extLst>
                </a:gridCol>
                <a:gridCol w="246888">
                  <a:extLst>
                    <a:ext uri="{9D8B030D-6E8A-4147-A177-3AD203B41FA5}">
                      <a16:colId xmlns:a16="http://schemas.microsoft.com/office/drawing/2014/main" val="355217048"/>
                    </a:ext>
                  </a:extLst>
                </a:gridCol>
                <a:gridCol w="246888">
                  <a:extLst>
                    <a:ext uri="{9D8B030D-6E8A-4147-A177-3AD203B41FA5}">
                      <a16:colId xmlns:a16="http://schemas.microsoft.com/office/drawing/2014/main" val="4057172621"/>
                    </a:ext>
                  </a:extLst>
                </a:gridCol>
                <a:gridCol w="246888">
                  <a:extLst>
                    <a:ext uri="{9D8B030D-6E8A-4147-A177-3AD203B41FA5}">
                      <a16:colId xmlns:a16="http://schemas.microsoft.com/office/drawing/2014/main" val="584990133"/>
                    </a:ext>
                  </a:extLst>
                </a:gridCol>
                <a:gridCol w="246888">
                  <a:extLst>
                    <a:ext uri="{9D8B030D-6E8A-4147-A177-3AD203B41FA5}">
                      <a16:colId xmlns:a16="http://schemas.microsoft.com/office/drawing/2014/main" val="1436689422"/>
                    </a:ext>
                  </a:extLst>
                </a:gridCol>
                <a:gridCol w="246888">
                  <a:extLst>
                    <a:ext uri="{9D8B030D-6E8A-4147-A177-3AD203B41FA5}">
                      <a16:colId xmlns:a16="http://schemas.microsoft.com/office/drawing/2014/main" val="2884940655"/>
                    </a:ext>
                  </a:extLst>
                </a:gridCol>
                <a:gridCol w="246888">
                  <a:extLst>
                    <a:ext uri="{9D8B030D-6E8A-4147-A177-3AD203B41FA5}">
                      <a16:colId xmlns:a16="http://schemas.microsoft.com/office/drawing/2014/main" val="2702952152"/>
                    </a:ext>
                  </a:extLst>
                </a:gridCol>
                <a:gridCol w="246888">
                  <a:extLst>
                    <a:ext uri="{9D8B030D-6E8A-4147-A177-3AD203B41FA5}">
                      <a16:colId xmlns:a16="http://schemas.microsoft.com/office/drawing/2014/main" val="2995316967"/>
                    </a:ext>
                  </a:extLst>
                </a:gridCol>
                <a:gridCol w="246888">
                  <a:extLst>
                    <a:ext uri="{9D8B030D-6E8A-4147-A177-3AD203B41FA5}">
                      <a16:colId xmlns:a16="http://schemas.microsoft.com/office/drawing/2014/main" val="1636139987"/>
                    </a:ext>
                  </a:extLst>
                </a:gridCol>
                <a:gridCol w="246888">
                  <a:extLst>
                    <a:ext uri="{9D8B030D-6E8A-4147-A177-3AD203B41FA5}">
                      <a16:colId xmlns:a16="http://schemas.microsoft.com/office/drawing/2014/main" val="2287668859"/>
                    </a:ext>
                  </a:extLst>
                </a:gridCol>
                <a:gridCol w="246888">
                  <a:extLst>
                    <a:ext uri="{9D8B030D-6E8A-4147-A177-3AD203B41FA5}">
                      <a16:colId xmlns:a16="http://schemas.microsoft.com/office/drawing/2014/main" val="1278994194"/>
                    </a:ext>
                  </a:extLst>
                </a:gridCol>
                <a:gridCol w="246888">
                  <a:extLst>
                    <a:ext uri="{9D8B030D-6E8A-4147-A177-3AD203B41FA5}">
                      <a16:colId xmlns:a16="http://schemas.microsoft.com/office/drawing/2014/main" val="1702966294"/>
                    </a:ext>
                  </a:extLst>
                </a:gridCol>
                <a:gridCol w="246888">
                  <a:extLst>
                    <a:ext uri="{9D8B030D-6E8A-4147-A177-3AD203B41FA5}">
                      <a16:colId xmlns:a16="http://schemas.microsoft.com/office/drawing/2014/main" val="1853449613"/>
                    </a:ext>
                  </a:extLst>
                </a:gridCol>
                <a:gridCol w="246888">
                  <a:extLst>
                    <a:ext uri="{9D8B030D-6E8A-4147-A177-3AD203B41FA5}">
                      <a16:colId xmlns:a16="http://schemas.microsoft.com/office/drawing/2014/main" val="1481520336"/>
                    </a:ext>
                  </a:extLst>
                </a:gridCol>
                <a:gridCol w="246888">
                  <a:extLst>
                    <a:ext uri="{9D8B030D-6E8A-4147-A177-3AD203B41FA5}">
                      <a16:colId xmlns:a16="http://schemas.microsoft.com/office/drawing/2014/main" val="2417860195"/>
                    </a:ext>
                  </a:extLst>
                </a:gridCol>
                <a:gridCol w="246888">
                  <a:extLst>
                    <a:ext uri="{9D8B030D-6E8A-4147-A177-3AD203B41FA5}">
                      <a16:colId xmlns:a16="http://schemas.microsoft.com/office/drawing/2014/main" val="3899744044"/>
                    </a:ext>
                  </a:extLst>
                </a:gridCol>
                <a:gridCol w="246888">
                  <a:extLst>
                    <a:ext uri="{9D8B030D-6E8A-4147-A177-3AD203B41FA5}">
                      <a16:colId xmlns:a16="http://schemas.microsoft.com/office/drawing/2014/main" val="3673313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8543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- 2018-06-04 13:33:27 </a:t>
                      </a:r>
                      <a:r>
                        <a:rPr kumimoji="0" lang="en-US" sz="1000" b="0" i="0" u="none" strike="noStrike" kern="1200" cap="none" spc="0" normalizeH="0" baseline="0" noProof="0">
                          <a:ln>
                            <a:noFill/>
                          </a:ln>
                          <a:solidFill>
                            <a:prstClr val="black"/>
                          </a:solidFill>
                          <a:effectLst/>
                          <a:uLnTx/>
                          <a:uFillTx/>
                          <a:latin typeface="+mn-lt"/>
                          <a:ea typeface="+mn-ea"/>
                          <a:cs typeface="+mn-cs"/>
                        </a:rPr>
                        <a:t> 
 Bosch Profesyonelden büyük fırsat! 
Hemen Premium Akü Servisi’ne kayıt olun, akü ve şarj cihazlarınızı garanti altına alın. Kayıt için: bit.ly/Bosch_AkuGaranti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09782377"/>
                  </a:ext>
                </a:extLst>
              </a:tr>
            </a:tbl>
          </a:graphicData>
        </a:graphic>
      </p:graphicFrame>
      <p:sp>
        <p:nvSpPr>
          <p:cNvPr id="4" name="Text Placeholder 3">
            <a:extLst>
              <a:ext uri="{FF2B5EF4-FFF2-40B4-BE49-F238E27FC236}">
                <a16:creationId xmlns:a16="http://schemas.microsoft.com/office/drawing/2014/main" id="{9FD418FA-4ED8-41ED-8167-9E37D59130A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668982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BB8F-7613-4333-9FCC-97EC41005007}"/>
              </a:ext>
            </a:extLst>
          </p:cNvPr>
          <p:cNvSpPr>
            <a:spLocks noGrp="1"/>
          </p:cNvSpPr>
          <p:nvPr>
            <p:ph type="title"/>
          </p:nvPr>
        </p:nvSpPr>
        <p:spPr/>
        <p:txBody>
          <a:bodyPr/>
          <a:lstStyle/>
          <a:p>
            <a:r>
              <a:rPr lang="en-US"/>
              <a:t>Facebook Own Posts Table | All PT Channels - 24 of 26</a:t>
            </a:r>
          </a:p>
        </p:txBody>
      </p:sp>
      <p:graphicFrame>
        <p:nvGraphicFramePr>
          <p:cNvPr id="5" name="Table Placeholder 4">
            <a:extLst>
              <a:ext uri="{FF2B5EF4-FFF2-40B4-BE49-F238E27FC236}">
                <a16:creationId xmlns:a16="http://schemas.microsoft.com/office/drawing/2014/main" id="{51913F8B-F755-4F2B-9C42-FC8B38633804}"/>
              </a:ext>
            </a:extLst>
          </p:cNvPr>
          <p:cNvGraphicFramePr>
            <a:graphicFrameLocks noGrp="1"/>
          </p:cNvGraphicFramePr>
          <p:nvPr>
            <p:ph type="tbl" sz="quarter" idx="13"/>
            <p:extLst>
              <p:ext uri="{D42A27DB-BD31-4B8C-83A1-F6EECF244321}">
                <p14:modId xmlns:p14="http://schemas.microsoft.com/office/powerpoint/2010/main" val="3378334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85123652"/>
                    </a:ext>
                  </a:extLst>
                </a:gridCol>
                <a:gridCol w="246888">
                  <a:extLst>
                    <a:ext uri="{9D8B030D-6E8A-4147-A177-3AD203B41FA5}">
                      <a16:colId xmlns:a16="http://schemas.microsoft.com/office/drawing/2014/main" val="1511817519"/>
                    </a:ext>
                  </a:extLst>
                </a:gridCol>
                <a:gridCol w="246888">
                  <a:extLst>
                    <a:ext uri="{9D8B030D-6E8A-4147-A177-3AD203B41FA5}">
                      <a16:colId xmlns:a16="http://schemas.microsoft.com/office/drawing/2014/main" val="2794295420"/>
                    </a:ext>
                  </a:extLst>
                </a:gridCol>
                <a:gridCol w="246888">
                  <a:extLst>
                    <a:ext uri="{9D8B030D-6E8A-4147-A177-3AD203B41FA5}">
                      <a16:colId xmlns:a16="http://schemas.microsoft.com/office/drawing/2014/main" val="2154360861"/>
                    </a:ext>
                  </a:extLst>
                </a:gridCol>
                <a:gridCol w="246888">
                  <a:extLst>
                    <a:ext uri="{9D8B030D-6E8A-4147-A177-3AD203B41FA5}">
                      <a16:colId xmlns:a16="http://schemas.microsoft.com/office/drawing/2014/main" val="512939724"/>
                    </a:ext>
                  </a:extLst>
                </a:gridCol>
                <a:gridCol w="246888">
                  <a:extLst>
                    <a:ext uri="{9D8B030D-6E8A-4147-A177-3AD203B41FA5}">
                      <a16:colId xmlns:a16="http://schemas.microsoft.com/office/drawing/2014/main" val="3197329897"/>
                    </a:ext>
                  </a:extLst>
                </a:gridCol>
                <a:gridCol w="246888">
                  <a:extLst>
                    <a:ext uri="{9D8B030D-6E8A-4147-A177-3AD203B41FA5}">
                      <a16:colId xmlns:a16="http://schemas.microsoft.com/office/drawing/2014/main" val="366191673"/>
                    </a:ext>
                  </a:extLst>
                </a:gridCol>
                <a:gridCol w="246888">
                  <a:extLst>
                    <a:ext uri="{9D8B030D-6E8A-4147-A177-3AD203B41FA5}">
                      <a16:colId xmlns:a16="http://schemas.microsoft.com/office/drawing/2014/main" val="1570753490"/>
                    </a:ext>
                  </a:extLst>
                </a:gridCol>
                <a:gridCol w="246888">
                  <a:extLst>
                    <a:ext uri="{9D8B030D-6E8A-4147-A177-3AD203B41FA5}">
                      <a16:colId xmlns:a16="http://schemas.microsoft.com/office/drawing/2014/main" val="2329559659"/>
                    </a:ext>
                  </a:extLst>
                </a:gridCol>
                <a:gridCol w="246888">
                  <a:extLst>
                    <a:ext uri="{9D8B030D-6E8A-4147-A177-3AD203B41FA5}">
                      <a16:colId xmlns:a16="http://schemas.microsoft.com/office/drawing/2014/main" val="4285119564"/>
                    </a:ext>
                  </a:extLst>
                </a:gridCol>
                <a:gridCol w="246888">
                  <a:extLst>
                    <a:ext uri="{9D8B030D-6E8A-4147-A177-3AD203B41FA5}">
                      <a16:colId xmlns:a16="http://schemas.microsoft.com/office/drawing/2014/main" val="993373203"/>
                    </a:ext>
                  </a:extLst>
                </a:gridCol>
                <a:gridCol w="246888">
                  <a:extLst>
                    <a:ext uri="{9D8B030D-6E8A-4147-A177-3AD203B41FA5}">
                      <a16:colId xmlns:a16="http://schemas.microsoft.com/office/drawing/2014/main" val="1035264844"/>
                    </a:ext>
                  </a:extLst>
                </a:gridCol>
                <a:gridCol w="246888">
                  <a:extLst>
                    <a:ext uri="{9D8B030D-6E8A-4147-A177-3AD203B41FA5}">
                      <a16:colId xmlns:a16="http://schemas.microsoft.com/office/drawing/2014/main" val="2124062975"/>
                    </a:ext>
                  </a:extLst>
                </a:gridCol>
                <a:gridCol w="246888">
                  <a:extLst>
                    <a:ext uri="{9D8B030D-6E8A-4147-A177-3AD203B41FA5}">
                      <a16:colId xmlns:a16="http://schemas.microsoft.com/office/drawing/2014/main" val="2919030271"/>
                    </a:ext>
                  </a:extLst>
                </a:gridCol>
                <a:gridCol w="246888">
                  <a:extLst>
                    <a:ext uri="{9D8B030D-6E8A-4147-A177-3AD203B41FA5}">
                      <a16:colId xmlns:a16="http://schemas.microsoft.com/office/drawing/2014/main" val="1153852694"/>
                    </a:ext>
                  </a:extLst>
                </a:gridCol>
                <a:gridCol w="246888">
                  <a:extLst>
                    <a:ext uri="{9D8B030D-6E8A-4147-A177-3AD203B41FA5}">
                      <a16:colId xmlns:a16="http://schemas.microsoft.com/office/drawing/2014/main" val="4137742102"/>
                    </a:ext>
                  </a:extLst>
                </a:gridCol>
                <a:gridCol w="246888">
                  <a:extLst>
                    <a:ext uri="{9D8B030D-6E8A-4147-A177-3AD203B41FA5}">
                      <a16:colId xmlns:a16="http://schemas.microsoft.com/office/drawing/2014/main" val="3952163649"/>
                    </a:ext>
                  </a:extLst>
                </a:gridCol>
                <a:gridCol w="246888">
                  <a:extLst>
                    <a:ext uri="{9D8B030D-6E8A-4147-A177-3AD203B41FA5}">
                      <a16:colId xmlns:a16="http://schemas.microsoft.com/office/drawing/2014/main" val="984176925"/>
                    </a:ext>
                  </a:extLst>
                </a:gridCol>
                <a:gridCol w="246888">
                  <a:extLst>
                    <a:ext uri="{9D8B030D-6E8A-4147-A177-3AD203B41FA5}">
                      <a16:colId xmlns:a16="http://schemas.microsoft.com/office/drawing/2014/main" val="929442980"/>
                    </a:ext>
                  </a:extLst>
                </a:gridCol>
                <a:gridCol w="246888">
                  <a:extLst>
                    <a:ext uri="{9D8B030D-6E8A-4147-A177-3AD203B41FA5}">
                      <a16:colId xmlns:a16="http://schemas.microsoft.com/office/drawing/2014/main" val="2524952250"/>
                    </a:ext>
                  </a:extLst>
                </a:gridCol>
                <a:gridCol w="246888">
                  <a:extLst>
                    <a:ext uri="{9D8B030D-6E8A-4147-A177-3AD203B41FA5}">
                      <a16:colId xmlns:a16="http://schemas.microsoft.com/office/drawing/2014/main" val="4276457016"/>
                    </a:ext>
                  </a:extLst>
                </a:gridCol>
                <a:gridCol w="246888">
                  <a:extLst>
                    <a:ext uri="{9D8B030D-6E8A-4147-A177-3AD203B41FA5}">
                      <a16:colId xmlns:a16="http://schemas.microsoft.com/office/drawing/2014/main" val="2444836900"/>
                    </a:ext>
                  </a:extLst>
                </a:gridCol>
                <a:gridCol w="246888">
                  <a:extLst>
                    <a:ext uri="{9D8B030D-6E8A-4147-A177-3AD203B41FA5}">
                      <a16:colId xmlns:a16="http://schemas.microsoft.com/office/drawing/2014/main" val="1445383561"/>
                    </a:ext>
                  </a:extLst>
                </a:gridCol>
                <a:gridCol w="246888">
                  <a:extLst>
                    <a:ext uri="{9D8B030D-6E8A-4147-A177-3AD203B41FA5}">
                      <a16:colId xmlns:a16="http://schemas.microsoft.com/office/drawing/2014/main" val="2012875605"/>
                    </a:ext>
                  </a:extLst>
                </a:gridCol>
                <a:gridCol w="246888">
                  <a:extLst>
                    <a:ext uri="{9D8B030D-6E8A-4147-A177-3AD203B41FA5}">
                      <a16:colId xmlns:a16="http://schemas.microsoft.com/office/drawing/2014/main" val="4251130881"/>
                    </a:ext>
                  </a:extLst>
                </a:gridCol>
                <a:gridCol w="246888">
                  <a:extLst>
                    <a:ext uri="{9D8B030D-6E8A-4147-A177-3AD203B41FA5}">
                      <a16:colId xmlns:a16="http://schemas.microsoft.com/office/drawing/2014/main" val="306409645"/>
                    </a:ext>
                  </a:extLst>
                </a:gridCol>
                <a:gridCol w="246888">
                  <a:extLst>
                    <a:ext uri="{9D8B030D-6E8A-4147-A177-3AD203B41FA5}">
                      <a16:colId xmlns:a16="http://schemas.microsoft.com/office/drawing/2014/main" val="3330267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41880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57967459"/>
                  </a:ext>
                </a:extLst>
              </a:tr>
            </a:tbl>
          </a:graphicData>
        </a:graphic>
      </p:graphicFrame>
      <p:sp>
        <p:nvSpPr>
          <p:cNvPr id="4" name="Text Placeholder 3">
            <a:extLst>
              <a:ext uri="{FF2B5EF4-FFF2-40B4-BE49-F238E27FC236}">
                <a16:creationId xmlns:a16="http://schemas.microsoft.com/office/drawing/2014/main" id="{E70993A0-BEF4-4D32-B852-128113D95E5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23809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7CC95-A83F-4A10-AE2B-391503FAE0A0}"/>
              </a:ext>
            </a:extLst>
          </p:cNvPr>
          <p:cNvSpPr>
            <a:spLocks noGrp="1"/>
          </p:cNvSpPr>
          <p:nvPr>
            <p:ph type="title"/>
          </p:nvPr>
        </p:nvSpPr>
        <p:spPr/>
        <p:txBody>
          <a:bodyPr/>
          <a:lstStyle/>
          <a:p>
            <a:r>
              <a:rPr lang="en-US"/>
              <a:t>Facebook Own Posts Table | All PT Channels - 25 of 26</a:t>
            </a:r>
          </a:p>
        </p:txBody>
      </p:sp>
      <p:graphicFrame>
        <p:nvGraphicFramePr>
          <p:cNvPr id="5" name="Table Placeholder 4">
            <a:extLst>
              <a:ext uri="{FF2B5EF4-FFF2-40B4-BE49-F238E27FC236}">
                <a16:creationId xmlns:a16="http://schemas.microsoft.com/office/drawing/2014/main" id="{171A0809-F6AA-4FC5-90E4-A6D843283AA2}"/>
              </a:ext>
            </a:extLst>
          </p:cNvPr>
          <p:cNvGraphicFramePr>
            <a:graphicFrameLocks noGrp="1"/>
          </p:cNvGraphicFramePr>
          <p:nvPr>
            <p:ph type="tbl" sz="quarter" idx="13"/>
            <p:extLst>
              <p:ext uri="{D42A27DB-BD31-4B8C-83A1-F6EECF244321}">
                <p14:modId xmlns:p14="http://schemas.microsoft.com/office/powerpoint/2010/main" val="722500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6009985"/>
                    </a:ext>
                  </a:extLst>
                </a:gridCol>
                <a:gridCol w="246888">
                  <a:extLst>
                    <a:ext uri="{9D8B030D-6E8A-4147-A177-3AD203B41FA5}">
                      <a16:colId xmlns:a16="http://schemas.microsoft.com/office/drawing/2014/main" val="1116276450"/>
                    </a:ext>
                  </a:extLst>
                </a:gridCol>
                <a:gridCol w="246888">
                  <a:extLst>
                    <a:ext uri="{9D8B030D-6E8A-4147-A177-3AD203B41FA5}">
                      <a16:colId xmlns:a16="http://schemas.microsoft.com/office/drawing/2014/main" val="1938974718"/>
                    </a:ext>
                  </a:extLst>
                </a:gridCol>
                <a:gridCol w="246888">
                  <a:extLst>
                    <a:ext uri="{9D8B030D-6E8A-4147-A177-3AD203B41FA5}">
                      <a16:colId xmlns:a16="http://schemas.microsoft.com/office/drawing/2014/main" val="3655329777"/>
                    </a:ext>
                  </a:extLst>
                </a:gridCol>
                <a:gridCol w="246888">
                  <a:extLst>
                    <a:ext uri="{9D8B030D-6E8A-4147-A177-3AD203B41FA5}">
                      <a16:colId xmlns:a16="http://schemas.microsoft.com/office/drawing/2014/main" val="1958792629"/>
                    </a:ext>
                  </a:extLst>
                </a:gridCol>
                <a:gridCol w="246888">
                  <a:extLst>
                    <a:ext uri="{9D8B030D-6E8A-4147-A177-3AD203B41FA5}">
                      <a16:colId xmlns:a16="http://schemas.microsoft.com/office/drawing/2014/main" val="711354049"/>
                    </a:ext>
                  </a:extLst>
                </a:gridCol>
                <a:gridCol w="246888">
                  <a:extLst>
                    <a:ext uri="{9D8B030D-6E8A-4147-A177-3AD203B41FA5}">
                      <a16:colId xmlns:a16="http://schemas.microsoft.com/office/drawing/2014/main" val="3436403631"/>
                    </a:ext>
                  </a:extLst>
                </a:gridCol>
                <a:gridCol w="246888">
                  <a:extLst>
                    <a:ext uri="{9D8B030D-6E8A-4147-A177-3AD203B41FA5}">
                      <a16:colId xmlns:a16="http://schemas.microsoft.com/office/drawing/2014/main" val="2006504691"/>
                    </a:ext>
                  </a:extLst>
                </a:gridCol>
                <a:gridCol w="246888">
                  <a:extLst>
                    <a:ext uri="{9D8B030D-6E8A-4147-A177-3AD203B41FA5}">
                      <a16:colId xmlns:a16="http://schemas.microsoft.com/office/drawing/2014/main" val="3241789063"/>
                    </a:ext>
                  </a:extLst>
                </a:gridCol>
                <a:gridCol w="246888">
                  <a:extLst>
                    <a:ext uri="{9D8B030D-6E8A-4147-A177-3AD203B41FA5}">
                      <a16:colId xmlns:a16="http://schemas.microsoft.com/office/drawing/2014/main" val="3395149074"/>
                    </a:ext>
                  </a:extLst>
                </a:gridCol>
                <a:gridCol w="246888">
                  <a:extLst>
                    <a:ext uri="{9D8B030D-6E8A-4147-A177-3AD203B41FA5}">
                      <a16:colId xmlns:a16="http://schemas.microsoft.com/office/drawing/2014/main" val="1594366791"/>
                    </a:ext>
                  </a:extLst>
                </a:gridCol>
                <a:gridCol w="246888">
                  <a:extLst>
                    <a:ext uri="{9D8B030D-6E8A-4147-A177-3AD203B41FA5}">
                      <a16:colId xmlns:a16="http://schemas.microsoft.com/office/drawing/2014/main" val="1957855422"/>
                    </a:ext>
                  </a:extLst>
                </a:gridCol>
                <a:gridCol w="246888">
                  <a:extLst>
                    <a:ext uri="{9D8B030D-6E8A-4147-A177-3AD203B41FA5}">
                      <a16:colId xmlns:a16="http://schemas.microsoft.com/office/drawing/2014/main" val="2654278343"/>
                    </a:ext>
                  </a:extLst>
                </a:gridCol>
                <a:gridCol w="246888">
                  <a:extLst>
                    <a:ext uri="{9D8B030D-6E8A-4147-A177-3AD203B41FA5}">
                      <a16:colId xmlns:a16="http://schemas.microsoft.com/office/drawing/2014/main" val="4287285641"/>
                    </a:ext>
                  </a:extLst>
                </a:gridCol>
                <a:gridCol w="246888">
                  <a:extLst>
                    <a:ext uri="{9D8B030D-6E8A-4147-A177-3AD203B41FA5}">
                      <a16:colId xmlns:a16="http://schemas.microsoft.com/office/drawing/2014/main" val="931033771"/>
                    </a:ext>
                  </a:extLst>
                </a:gridCol>
                <a:gridCol w="246888">
                  <a:extLst>
                    <a:ext uri="{9D8B030D-6E8A-4147-A177-3AD203B41FA5}">
                      <a16:colId xmlns:a16="http://schemas.microsoft.com/office/drawing/2014/main" val="404630016"/>
                    </a:ext>
                  </a:extLst>
                </a:gridCol>
                <a:gridCol w="246888">
                  <a:extLst>
                    <a:ext uri="{9D8B030D-6E8A-4147-A177-3AD203B41FA5}">
                      <a16:colId xmlns:a16="http://schemas.microsoft.com/office/drawing/2014/main" val="3230805409"/>
                    </a:ext>
                  </a:extLst>
                </a:gridCol>
                <a:gridCol w="246888">
                  <a:extLst>
                    <a:ext uri="{9D8B030D-6E8A-4147-A177-3AD203B41FA5}">
                      <a16:colId xmlns:a16="http://schemas.microsoft.com/office/drawing/2014/main" val="4209129169"/>
                    </a:ext>
                  </a:extLst>
                </a:gridCol>
                <a:gridCol w="246888">
                  <a:extLst>
                    <a:ext uri="{9D8B030D-6E8A-4147-A177-3AD203B41FA5}">
                      <a16:colId xmlns:a16="http://schemas.microsoft.com/office/drawing/2014/main" val="4062087674"/>
                    </a:ext>
                  </a:extLst>
                </a:gridCol>
                <a:gridCol w="246888">
                  <a:extLst>
                    <a:ext uri="{9D8B030D-6E8A-4147-A177-3AD203B41FA5}">
                      <a16:colId xmlns:a16="http://schemas.microsoft.com/office/drawing/2014/main" val="1740491678"/>
                    </a:ext>
                  </a:extLst>
                </a:gridCol>
                <a:gridCol w="246888">
                  <a:extLst>
                    <a:ext uri="{9D8B030D-6E8A-4147-A177-3AD203B41FA5}">
                      <a16:colId xmlns:a16="http://schemas.microsoft.com/office/drawing/2014/main" val="3555198632"/>
                    </a:ext>
                  </a:extLst>
                </a:gridCol>
                <a:gridCol w="246888">
                  <a:extLst>
                    <a:ext uri="{9D8B030D-6E8A-4147-A177-3AD203B41FA5}">
                      <a16:colId xmlns:a16="http://schemas.microsoft.com/office/drawing/2014/main" val="99156314"/>
                    </a:ext>
                  </a:extLst>
                </a:gridCol>
                <a:gridCol w="246888">
                  <a:extLst>
                    <a:ext uri="{9D8B030D-6E8A-4147-A177-3AD203B41FA5}">
                      <a16:colId xmlns:a16="http://schemas.microsoft.com/office/drawing/2014/main" val="3278146669"/>
                    </a:ext>
                  </a:extLst>
                </a:gridCol>
                <a:gridCol w="246888">
                  <a:extLst>
                    <a:ext uri="{9D8B030D-6E8A-4147-A177-3AD203B41FA5}">
                      <a16:colId xmlns:a16="http://schemas.microsoft.com/office/drawing/2014/main" val="445459420"/>
                    </a:ext>
                  </a:extLst>
                </a:gridCol>
                <a:gridCol w="246888">
                  <a:extLst>
                    <a:ext uri="{9D8B030D-6E8A-4147-A177-3AD203B41FA5}">
                      <a16:colId xmlns:a16="http://schemas.microsoft.com/office/drawing/2014/main" val="2974018710"/>
                    </a:ext>
                  </a:extLst>
                </a:gridCol>
                <a:gridCol w="246888">
                  <a:extLst>
                    <a:ext uri="{9D8B030D-6E8A-4147-A177-3AD203B41FA5}">
                      <a16:colId xmlns:a16="http://schemas.microsoft.com/office/drawing/2014/main" val="2251125873"/>
                    </a:ext>
                  </a:extLst>
                </a:gridCol>
                <a:gridCol w="246888">
                  <a:extLst>
                    <a:ext uri="{9D8B030D-6E8A-4147-A177-3AD203B41FA5}">
                      <a16:colId xmlns:a16="http://schemas.microsoft.com/office/drawing/2014/main" val="3559280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8309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- 2018-06-03 18:00:01 </a:t>
                      </a:r>
                      <a:r>
                        <a:rPr kumimoji="0" lang="de-DE" sz="1000" b="0" i="0" u="none" strike="noStrike" kern="1200" cap="none" spc="0" normalizeH="0" baseline="0" noProof="0">
                          <a:ln>
                            <a:noFill/>
                          </a:ln>
                          <a:solidFill>
                            <a:prstClr val="black"/>
                          </a:solidFill>
                          <a:effectLst/>
                          <a:uLnTx/>
                          <a:uFillTx/>
                          <a:latin typeface="+mn-lt"/>
                          <a:ea typeface="+mn-ea"/>
                          <a:cs typeface="+mn-cs"/>
                        </a:rPr>
                        <a:t> 
 Eine Trophäe unter den Power Tools! 
Und wie bewahrt ihr eure Sammlung 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52724227"/>
                  </a:ext>
                </a:extLst>
              </a:tr>
            </a:tbl>
          </a:graphicData>
        </a:graphic>
      </p:graphicFrame>
      <p:sp>
        <p:nvSpPr>
          <p:cNvPr id="4" name="Text Placeholder 3">
            <a:extLst>
              <a:ext uri="{FF2B5EF4-FFF2-40B4-BE49-F238E27FC236}">
                <a16:creationId xmlns:a16="http://schemas.microsoft.com/office/drawing/2014/main" id="{A52032A6-A9EC-4ECD-8FA4-04FE596792C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69515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ADBD2-3BFD-481C-A220-19624671248E}"/>
              </a:ext>
            </a:extLst>
          </p:cNvPr>
          <p:cNvSpPr>
            <a:spLocks noGrp="1"/>
          </p:cNvSpPr>
          <p:nvPr>
            <p:ph type="title"/>
          </p:nvPr>
        </p:nvSpPr>
        <p:spPr/>
        <p:txBody>
          <a:bodyPr/>
          <a:lstStyle/>
          <a:p>
            <a:r>
              <a:rPr lang="en-US"/>
              <a:t>Facebook Own Posts Table | All PT Channels - 26 of 26</a:t>
            </a:r>
          </a:p>
        </p:txBody>
      </p:sp>
      <p:graphicFrame>
        <p:nvGraphicFramePr>
          <p:cNvPr id="5" name="Table Placeholder 4">
            <a:extLst>
              <a:ext uri="{FF2B5EF4-FFF2-40B4-BE49-F238E27FC236}">
                <a16:creationId xmlns:a16="http://schemas.microsoft.com/office/drawing/2014/main" id="{89781964-D438-4F45-8AD5-2E73975F2B37}"/>
              </a:ext>
            </a:extLst>
          </p:cNvPr>
          <p:cNvGraphicFramePr>
            <a:graphicFrameLocks noGrp="1"/>
          </p:cNvGraphicFramePr>
          <p:nvPr>
            <p:ph type="tbl" sz="quarter" idx="13"/>
            <p:extLst>
              <p:ext uri="{D42A27DB-BD31-4B8C-83A1-F6EECF244321}">
                <p14:modId xmlns:p14="http://schemas.microsoft.com/office/powerpoint/2010/main" val="153036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67382496"/>
                    </a:ext>
                  </a:extLst>
                </a:gridCol>
                <a:gridCol w="246888">
                  <a:extLst>
                    <a:ext uri="{9D8B030D-6E8A-4147-A177-3AD203B41FA5}">
                      <a16:colId xmlns:a16="http://schemas.microsoft.com/office/drawing/2014/main" val="1523783994"/>
                    </a:ext>
                  </a:extLst>
                </a:gridCol>
                <a:gridCol w="246888">
                  <a:extLst>
                    <a:ext uri="{9D8B030D-6E8A-4147-A177-3AD203B41FA5}">
                      <a16:colId xmlns:a16="http://schemas.microsoft.com/office/drawing/2014/main" val="353522159"/>
                    </a:ext>
                  </a:extLst>
                </a:gridCol>
                <a:gridCol w="246888">
                  <a:extLst>
                    <a:ext uri="{9D8B030D-6E8A-4147-A177-3AD203B41FA5}">
                      <a16:colId xmlns:a16="http://schemas.microsoft.com/office/drawing/2014/main" val="984963914"/>
                    </a:ext>
                  </a:extLst>
                </a:gridCol>
                <a:gridCol w="246888">
                  <a:extLst>
                    <a:ext uri="{9D8B030D-6E8A-4147-A177-3AD203B41FA5}">
                      <a16:colId xmlns:a16="http://schemas.microsoft.com/office/drawing/2014/main" val="1157958579"/>
                    </a:ext>
                  </a:extLst>
                </a:gridCol>
                <a:gridCol w="246888">
                  <a:extLst>
                    <a:ext uri="{9D8B030D-6E8A-4147-A177-3AD203B41FA5}">
                      <a16:colId xmlns:a16="http://schemas.microsoft.com/office/drawing/2014/main" val="2155706365"/>
                    </a:ext>
                  </a:extLst>
                </a:gridCol>
                <a:gridCol w="246888">
                  <a:extLst>
                    <a:ext uri="{9D8B030D-6E8A-4147-A177-3AD203B41FA5}">
                      <a16:colId xmlns:a16="http://schemas.microsoft.com/office/drawing/2014/main" val="1906612092"/>
                    </a:ext>
                  </a:extLst>
                </a:gridCol>
                <a:gridCol w="246888">
                  <a:extLst>
                    <a:ext uri="{9D8B030D-6E8A-4147-A177-3AD203B41FA5}">
                      <a16:colId xmlns:a16="http://schemas.microsoft.com/office/drawing/2014/main" val="465610741"/>
                    </a:ext>
                  </a:extLst>
                </a:gridCol>
                <a:gridCol w="246888">
                  <a:extLst>
                    <a:ext uri="{9D8B030D-6E8A-4147-A177-3AD203B41FA5}">
                      <a16:colId xmlns:a16="http://schemas.microsoft.com/office/drawing/2014/main" val="1747918351"/>
                    </a:ext>
                  </a:extLst>
                </a:gridCol>
                <a:gridCol w="246888">
                  <a:extLst>
                    <a:ext uri="{9D8B030D-6E8A-4147-A177-3AD203B41FA5}">
                      <a16:colId xmlns:a16="http://schemas.microsoft.com/office/drawing/2014/main" val="1591192040"/>
                    </a:ext>
                  </a:extLst>
                </a:gridCol>
                <a:gridCol w="246888">
                  <a:extLst>
                    <a:ext uri="{9D8B030D-6E8A-4147-A177-3AD203B41FA5}">
                      <a16:colId xmlns:a16="http://schemas.microsoft.com/office/drawing/2014/main" val="1346251826"/>
                    </a:ext>
                  </a:extLst>
                </a:gridCol>
                <a:gridCol w="246888">
                  <a:extLst>
                    <a:ext uri="{9D8B030D-6E8A-4147-A177-3AD203B41FA5}">
                      <a16:colId xmlns:a16="http://schemas.microsoft.com/office/drawing/2014/main" val="1577980225"/>
                    </a:ext>
                  </a:extLst>
                </a:gridCol>
                <a:gridCol w="246888">
                  <a:extLst>
                    <a:ext uri="{9D8B030D-6E8A-4147-A177-3AD203B41FA5}">
                      <a16:colId xmlns:a16="http://schemas.microsoft.com/office/drawing/2014/main" val="4128685033"/>
                    </a:ext>
                  </a:extLst>
                </a:gridCol>
                <a:gridCol w="246888">
                  <a:extLst>
                    <a:ext uri="{9D8B030D-6E8A-4147-A177-3AD203B41FA5}">
                      <a16:colId xmlns:a16="http://schemas.microsoft.com/office/drawing/2014/main" val="181212334"/>
                    </a:ext>
                  </a:extLst>
                </a:gridCol>
                <a:gridCol w="246888">
                  <a:extLst>
                    <a:ext uri="{9D8B030D-6E8A-4147-A177-3AD203B41FA5}">
                      <a16:colId xmlns:a16="http://schemas.microsoft.com/office/drawing/2014/main" val="883875273"/>
                    </a:ext>
                  </a:extLst>
                </a:gridCol>
                <a:gridCol w="246888">
                  <a:extLst>
                    <a:ext uri="{9D8B030D-6E8A-4147-A177-3AD203B41FA5}">
                      <a16:colId xmlns:a16="http://schemas.microsoft.com/office/drawing/2014/main" val="278022866"/>
                    </a:ext>
                  </a:extLst>
                </a:gridCol>
                <a:gridCol w="246888">
                  <a:extLst>
                    <a:ext uri="{9D8B030D-6E8A-4147-A177-3AD203B41FA5}">
                      <a16:colId xmlns:a16="http://schemas.microsoft.com/office/drawing/2014/main" val="932125856"/>
                    </a:ext>
                  </a:extLst>
                </a:gridCol>
                <a:gridCol w="246888">
                  <a:extLst>
                    <a:ext uri="{9D8B030D-6E8A-4147-A177-3AD203B41FA5}">
                      <a16:colId xmlns:a16="http://schemas.microsoft.com/office/drawing/2014/main" val="1927526075"/>
                    </a:ext>
                  </a:extLst>
                </a:gridCol>
                <a:gridCol w="246888">
                  <a:extLst>
                    <a:ext uri="{9D8B030D-6E8A-4147-A177-3AD203B41FA5}">
                      <a16:colId xmlns:a16="http://schemas.microsoft.com/office/drawing/2014/main" val="1132164743"/>
                    </a:ext>
                  </a:extLst>
                </a:gridCol>
                <a:gridCol w="246888">
                  <a:extLst>
                    <a:ext uri="{9D8B030D-6E8A-4147-A177-3AD203B41FA5}">
                      <a16:colId xmlns:a16="http://schemas.microsoft.com/office/drawing/2014/main" val="3099699315"/>
                    </a:ext>
                  </a:extLst>
                </a:gridCol>
                <a:gridCol w="246888">
                  <a:extLst>
                    <a:ext uri="{9D8B030D-6E8A-4147-A177-3AD203B41FA5}">
                      <a16:colId xmlns:a16="http://schemas.microsoft.com/office/drawing/2014/main" val="3200304338"/>
                    </a:ext>
                  </a:extLst>
                </a:gridCol>
                <a:gridCol w="246888">
                  <a:extLst>
                    <a:ext uri="{9D8B030D-6E8A-4147-A177-3AD203B41FA5}">
                      <a16:colId xmlns:a16="http://schemas.microsoft.com/office/drawing/2014/main" val="3652825214"/>
                    </a:ext>
                  </a:extLst>
                </a:gridCol>
                <a:gridCol w="246888">
                  <a:extLst>
                    <a:ext uri="{9D8B030D-6E8A-4147-A177-3AD203B41FA5}">
                      <a16:colId xmlns:a16="http://schemas.microsoft.com/office/drawing/2014/main" val="2013435641"/>
                    </a:ext>
                  </a:extLst>
                </a:gridCol>
                <a:gridCol w="246888">
                  <a:extLst>
                    <a:ext uri="{9D8B030D-6E8A-4147-A177-3AD203B41FA5}">
                      <a16:colId xmlns:a16="http://schemas.microsoft.com/office/drawing/2014/main" val="1291836030"/>
                    </a:ext>
                  </a:extLst>
                </a:gridCol>
                <a:gridCol w="246888">
                  <a:extLst>
                    <a:ext uri="{9D8B030D-6E8A-4147-A177-3AD203B41FA5}">
                      <a16:colId xmlns:a16="http://schemas.microsoft.com/office/drawing/2014/main" val="3912729327"/>
                    </a:ext>
                  </a:extLst>
                </a:gridCol>
                <a:gridCol w="246888">
                  <a:extLst>
                    <a:ext uri="{9D8B030D-6E8A-4147-A177-3AD203B41FA5}">
                      <a16:colId xmlns:a16="http://schemas.microsoft.com/office/drawing/2014/main" val="363902752"/>
                    </a:ext>
                  </a:extLst>
                </a:gridCol>
                <a:gridCol w="246888">
                  <a:extLst>
                    <a:ext uri="{9D8B030D-6E8A-4147-A177-3AD203B41FA5}">
                      <a16:colId xmlns:a16="http://schemas.microsoft.com/office/drawing/2014/main" val="63350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1498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- 2018-06-03 15:30:01 </a:t>
                      </a:r>
                      <a:r>
                        <a:rPr kumimoji="0" lang="es-ES" sz="1000" b="0" i="0" u="none" strike="noStrike" kern="1200" cap="none" spc="0" normalizeH="0" baseline="0" noProof="0">
                          <a:ln>
                            <a:noFill/>
                          </a:ln>
                          <a:solidFill>
                            <a:prstClr val="black"/>
                          </a:solidFill>
                          <a:effectLst/>
                          <a:uLnTx/>
                          <a:uFillTx/>
                          <a:latin typeface="+mn-lt"/>
                          <a:ea typeface="+mn-ea"/>
                          <a:cs typeface="+mn-cs"/>
                        </a:rPr>
                        <a:t> 
 El NUEVO GLL 3-80 CG es pura innovación, además de su potente luz verde incluye el sistema CAL GUARD alertándote cuando debes calibrarlo, de esta forma aseguras alta precisión y enfoque en tu trabajo. ¡Mira este video!
Más detalles aquí: bit.ly/BOSCHGLL380CG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50112386"/>
                  </a:ext>
                </a:extLst>
              </a:tr>
            </a:tbl>
          </a:graphicData>
        </a:graphic>
      </p:graphicFrame>
      <p:sp>
        <p:nvSpPr>
          <p:cNvPr id="4" name="Text Placeholder 3">
            <a:extLst>
              <a:ext uri="{FF2B5EF4-FFF2-40B4-BE49-F238E27FC236}">
                <a16:creationId xmlns:a16="http://schemas.microsoft.com/office/drawing/2014/main" id="{F09E86B7-424E-4902-8701-7C1EF88280C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904702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3ED2B-A7ED-44D4-95AF-41BBA6CD835B}"/>
              </a:ext>
            </a:extLst>
          </p:cNvPr>
          <p:cNvSpPr>
            <a:spLocks noGrp="1"/>
          </p:cNvSpPr>
          <p:nvPr>
            <p:ph type="title"/>
          </p:nvPr>
        </p:nvSpPr>
        <p:spPr/>
        <p:txBody>
          <a:bodyPr/>
          <a:lstStyle/>
          <a:p>
            <a:r>
              <a:rPr lang="en-US"/>
              <a:t>Facebook Reach | All PT Channels</a:t>
            </a:r>
          </a:p>
        </p:txBody>
      </p:sp>
      <p:graphicFrame>
        <p:nvGraphicFramePr>
          <p:cNvPr id="6" name="Chart Placeholder 5">
            <a:extLst>
              <a:ext uri="{FF2B5EF4-FFF2-40B4-BE49-F238E27FC236}">
                <a16:creationId xmlns:a16="http://schemas.microsoft.com/office/drawing/2014/main" id="{82303D41-410B-46F8-A48C-7D7D7B0FB8EC}"/>
              </a:ext>
            </a:extLst>
          </p:cNvPr>
          <p:cNvGraphicFramePr>
            <a:graphicFrameLocks noGrp="1"/>
          </p:cNvGraphicFramePr>
          <p:nvPr>
            <p:ph type="chart" sz="quarter" idx="13"/>
            <p:extLst>
              <p:ext uri="{D42A27DB-BD31-4B8C-83A1-F6EECF244321}">
                <p14:modId xmlns:p14="http://schemas.microsoft.com/office/powerpoint/2010/main" val="3293419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5DCAB-A4B8-4DE7-83C1-E89EEF11AF2F}"/>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FBE39B28-B309-4C25-B345-6E42A4A19C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8353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BD2B-BC34-4DB8-9F5A-8339E46C1115}"/>
              </a:ext>
            </a:extLst>
          </p:cNvPr>
          <p:cNvSpPr>
            <a:spLocks noGrp="1"/>
          </p:cNvSpPr>
          <p:nvPr>
            <p:ph type="title"/>
          </p:nvPr>
        </p:nvSpPr>
        <p:spPr/>
        <p:txBody>
          <a:bodyPr/>
          <a:lstStyle/>
          <a:p>
            <a:r>
              <a:rPr lang="en-US"/>
              <a:t>Facebook Page Post Reach Table | All PT Channels</a:t>
            </a:r>
          </a:p>
        </p:txBody>
      </p:sp>
      <p:graphicFrame>
        <p:nvGraphicFramePr>
          <p:cNvPr id="5" name="Table Placeholder 4">
            <a:extLst>
              <a:ext uri="{FF2B5EF4-FFF2-40B4-BE49-F238E27FC236}">
                <a16:creationId xmlns:a16="http://schemas.microsoft.com/office/drawing/2014/main" id="{3CBB0E21-5DB2-47DD-A766-4E03ADED8526}"/>
              </a:ext>
            </a:extLst>
          </p:cNvPr>
          <p:cNvGraphicFramePr>
            <a:graphicFrameLocks noGrp="1"/>
          </p:cNvGraphicFramePr>
          <p:nvPr>
            <p:ph type="tbl" sz="quarter" idx="13"/>
            <p:extLst>
              <p:ext uri="{D42A27DB-BD31-4B8C-83A1-F6EECF244321}">
                <p14:modId xmlns:p14="http://schemas.microsoft.com/office/powerpoint/2010/main" val="2785248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10971925"/>
                    </a:ext>
                  </a:extLst>
                </a:gridCol>
                <a:gridCol w="1645920">
                  <a:extLst>
                    <a:ext uri="{9D8B030D-6E8A-4147-A177-3AD203B41FA5}">
                      <a16:colId xmlns:a16="http://schemas.microsoft.com/office/drawing/2014/main" val="1667770504"/>
                    </a:ext>
                  </a:extLst>
                </a:gridCol>
                <a:gridCol w="1645920">
                  <a:extLst>
                    <a:ext uri="{9D8B030D-6E8A-4147-A177-3AD203B41FA5}">
                      <a16:colId xmlns:a16="http://schemas.microsoft.com/office/drawing/2014/main" val="1878374990"/>
                    </a:ext>
                  </a:extLst>
                </a:gridCol>
                <a:gridCol w="1645920">
                  <a:extLst>
                    <a:ext uri="{9D8B030D-6E8A-4147-A177-3AD203B41FA5}">
                      <a16:colId xmlns:a16="http://schemas.microsoft.com/office/drawing/2014/main" val="313794151"/>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94296044"/>
                  </a:ext>
                </a:extLst>
              </a:tr>
              <a:tr h="370840">
                <a:tc>
                  <a:txBody>
                    <a:bodyPr/>
                    <a:lstStyle/>
                    <a:p>
                      <a:r>
                        <a:rPr lang="en-US" sz="1000"/>
                        <a:t>Bosch Profi-Elektrowerkzeuge und Zubehör</a:t>
                      </a:r>
                    </a:p>
                  </a:txBody>
                  <a:tcPr/>
                </a:tc>
                <a:tc>
                  <a:txBody>
                    <a:bodyPr/>
                    <a:lstStyle/>
                    <a:p>
                      <a:r>
                        <a:rPr lang="en-US" sz="1000"/>
                        <a:t>0</a:t>
                      </a:r>
                    </a:p>
                  </a:txBody>
                  <a:tcPr/>
                </a:tc>
                <a:tc>
                  <a:txBody>
                    <a:bodyPr/>
                    <a:lstStyle/>
                    <a:p>
                      <a:r>
                        <a:rPr lang="en-US" sz="1000"/>
                        <a:t>131351</a:t>
                      </a:r>
                    </a:p>
                  </a:txBody>
                  <a:tcPr/>
                </a:tc>
                <a:tc>
                  <a:txBody>
                    <a:bodyPr/>
                    <a:lstStyle/>
                    <a:p>
                      <a:r>
                        <a:rPr lang="en-US" sz="1000"/>
                        <a:t>773466</a:t>
                      </a:r>
                    </a:p>
                  </a:txBody>
                  <a:tcPr/>
                </a:tc>
                <a:extLst>
                  <a:ext uri="{0D108BD9-81ED-4DB2-BD59-A6C34878D82A}">
                    <a16:rowId xmlns:a16="http://schemas.microsoft.com/office/drawing/2014/main" val="3068791249"/>
                  </a:ext>
                </a:extLst>
              </a:tr>
              <a:tr h="370840">
                <a:tc>
                  <a:txBody>
                    <a:bodyPr/>
                    <a:lstStyle/>
                    <a:p>
                      <a:r>
                        <a:rPr lang="en-US" sz="1000"/>
                        <a:t>Bosch Profesyonel Elektrikli El Aletleri ve Aksesuarları</a:t>
                      </a:r>
                    </a:p>
                  </a:txBody>
                  <a:tcPr/>
                </a:tc>
                <a:tc>
                  <a:txBody>
                    <a:bodyPr/>
                    <a:lstStyle/>
                    <a:p>
                      <a:r>
                        <a:rPr lang="en-US" sz="1000"/>
                        <a:t>0</a:t>
                      </a:r>
                    </a:p>
                  </a:txBody>
                  <a:tcPr/>
                </a:tc>
                <a:tc>
                  <a:txBody>
                    <a:bodyPr/>
                    <a:lstStyle/>
                    <a:p>
                      <a:r>
                        <a:rPr lang="en-US" sz="1000"/>
                        <a:t>310188</a:t>
                      </a:r>
                    </a:p>
                  </a:txBody>
                  <a:tcPr/>
                </a:tc>
                <a:tc>
                  <a:txBody>
                    <a:bodyPr/>
                    <a:lstStyle/>
                    <a:p>
                      <a:r>
                        <a:rPr lang="en-US" sz="1000"/>
                        <a:t>591990</a:t>
                      </a:r>
                    </a:p>
                  </a:txBody>
                  <a:tcPr/>
                </a:tc>
                <a:extLst>
                  <a:ext uri="{0D108BD9-81ED-4DB2-BD59-A6C34878D82A}">
                    <a16:rowId xmlns:a16="http://schemas.microsoft.com/office/drawing/2014/main" val="2037891688"/>
                  </a:ext>
                </a:extLst>
              </a:tr>
              <a:tr h="370840">
                <a:tc>
                  <a:txBody>
                    <a:bodyPr/>
                    <a:lstStyle/>
                    <a:p>
                      <a:r>
                        <a:rPr lang="en-US" sz="1000"/>
                        <a:t>Bosch Professional Power Tools and Accessories Global</a:t>
                      </a:r>
                    </a:p>
                  </a:txBody>
                  <a:tcPr/>
                </a:tc>
                <a:tc>
                  <a:txBody>
                    <a:bodyPr/>
                    <a:lstStyle/>
                    <a:p>
                      <a:r>
                        <a:rPr lang="en-US" sz="1000"/>
                        <a:t>0</a:t>
                      </a:r>
                    </a:p>
                  </a:txBody>
                  <a:tcPr/>
                </a:tc>
                <a:tc>
                  <a:txBody>
                    <a:bodyPr/>
                    <a:lstStyle/>
                    <a:p>
                      <a:r>
                        <a:rPr lang="en-US" sz="1000"/>
                        <a:t>134</a:t>
                      </a:r>
                    </a:p>
                  </a:txBody>
                  <a:tcPr/>
                </a:tc>
                <a:tc>
                  <a:txBody>
                    <a:bodyPr/>
                    <a:lstStyle/>
                    <a:p>
                      <a:r>
                        <a:rPr lang="en-US" sz="1000"/>
                        <a:t>504</a:t>
                      </a:r>
                    </a:p>
                  </a:txBody>
                  <a:tcPr/>
                </a:tc>
                <a:extLst>
                  <a:ext uri="{0D108BD9-81ED-4DB2-BD59-A6C34878D82A}">
                    <a16:rowId xmlns:a16="http://schemas.microsoft.com/office/drawing/2014/main" val="2990738358"/>
                  </a:ext>
                </a:extLst>
              </a:tr>
              <a:tr h="370840">
                <a:tc>
                  <a:txBody>
                    <a:bodyPr/>
                    <a:lstStyle/>
                    <a:p>
                      <a:r>
                        <a:rPr lang="es-ES" sz="1000"/>
                        <a:t>Bosch Herramientas Eléctricas Profesionales y Accesorios Chile</a:t>
                      </a:r>
                      <a:endParaRPr lang="en-US" sz="1000"/>
                    </a:p>
                  </a:txBody>
                  <a:tcPr/>
                </a:tc>
                <a:tc>
                  <a:txBody>
                    <a:bodyPr/>
                    <a:lstStyle/>
                    <a:p>
                      <a:r>
                        <a:rPr lang="en-US" sz="1000"/>
                        <a:t>0</a:t>
                      </a:r>
                    </a:p>
                  </a:txBody>
                  <a:tcPr/>
                </a:tc>
                <a:tc>
                  <a:txBody>
                    <a:bodyPr/>
                    <a:lstStyle/>
                    <a:p>
                      <a:r>
                        <a:rPr lang="en-US" sz="1000"/>
                        <a:t>246426</a:t>
                      </a:r>
                    </a:p>
                  </a:txBody>
                  <a:tcPr/>
                </a:tc>
                <a:tc>
                  <a:txBody>
                    <a:bodyPr/>
                    <a:lstStyle/>
                    <a:p>
                      <a:r>
                        <a:rPr lang="en-US" sz="1000"/>
                        <a:t>456843</a:t>
                      </a:r>
                    </a:p>
                  </a:txBody>
                  <a:tcPr/>
                </a:tc>
                <a:extLst>
                  <a:ext uri="{0D108BD9-81ED-4DB2-BD59-A6C34878D82A}">
                    <a16:rowId xmlns:a16="http://schemas.microsoft.com/office/drawing/2014/main" val="4066914456"/>
                  </a:ext>
                </a:extLst>
              </a:tr>
              <a:tr h="370840">
                <a:tc>
                  <a:txBody>
                    <a:bodyPr/>
                    <a:lstStyle/>
                    <a:p>
                      <a:r>
                        <a:rPr lang="es-ES" sz="1000"/>
                        <a:t>Bosch Herramientas Eléctricas Profesionales y Accesorios Argentina</a:t>
                      </a:r>
                      <a:endParaRPr lang="en-US" sz="1000"/>
                    </a:p>
                  </a:txBody>
                  <a:tcPr/>
                </a:tc>
                <a:tc>
                  <a:txBody>
                    <a:bodyPr/>
                    <a:lstStyle/>
                    <a:p>
                      <a:r>
                        <a:rPr lang="en-US" sz="1000"/>
                        <a:t>0</a:t>
                      </a:r>
                    </a:p>
                  </a:txBody>
                  <a:tcPr/>
                </a:tc>
                <a:tc>
                  <a:txBody>
                    <a:bodyPr/>
                    <a:lstStyle/>
                    <a:p>
                      <a:r>
                        <a:rPr lang="en-US" sz="1000"/>
                        <a:t>12787</a:t>
                      </a:r>
                    </a:p>
                  </a:txBody>
                  <a:tcPr/>
                </a:tc>
                <a:tc>
                  <a:txBody>
                    <a:bodyPr/>
                    <a:lstStyle/>
                    <a:p>
                      <a:r>
                        <a:rPr lang="en-US" sz="1000"/>
                        <a:t>19677</a:t>
                      </a:r>
                    </a:p>
                  </a:txBody>
                  <a:tcPr/>
                </a:tc>
                <a:extLst>
                  <a:ext uri="{0D108BD9-81ED-4DB2-BD59-A6C34878D82A}">
                    <a16:rowId xmlns:a16="http://schemas.microsoft.com/office/drawing/2014/main" val="3067347454"/>
                  </a:ext>
                </a:extLst>
              </a:tr>
              <a:tr h="370840">
                <a:tc>
                  <a:txBody>
                    <a:bodyPr/>
                    <a:lstStyle/>
                    <a:p>
                      <a:r>
                        <a:rPr lang="pt-BR" sz="1000"/>
                        <a:t>Bosch Ferramentas Elétricas Profissionais e Acessórios Brazil</a:t>
                      </a:r>
                      <a:endParaRPr lang="en-US" sz="1000"/>
                    </a:p>
                  </a:txBody>
                  <a:tcPr/>
                </a:tc>
                <a:tc>
                  <a:txBody>
                    <a:bodyPr/>
                    <a:lstStyle/>
                    <a:p>
                      <a:r>
                        <a:rPr lang="en-US" sz="1000"/>
                        <a:t>0</a:t>
                      </a:r>
                    </a:p>
                  </a:txBody>
                  <a:tcPr/>
                </a:tc>
                <a:tc>
                  <a:txBody>
                    <a:bodyPr/>
                    <a:lstStyle/>
                    <a:p>
                      <a:r>
                        <a:rPr lang="en-US" sz="1000"/>
                        <a:t>178923</a:t>
                      </a:r>
                    </a:p>
                  </a:txBody>
                  <a:tcPr/>
                </a:tc>
                <a:tc>
                  <a:txBody>
                    <a:bodyPr/>
                    <a:lstStyle/>
                    <a:p>
                      <a:r>
                        <a:rPr lang="en-US" sz="1000"/>
                        <a:t>184832</a:t>
                      </a:r>
                    </a:p>
                  </a:txBody>
                  <a:tcPr/>
                </a:tc>
                <a:extLst>
                  <a:ext uri="{0D108BD9-81ED-4DB2-BD59-A6C34878D82A}">
                    <a16:rowId xmlns:a16="http://schemas.microsoft.com/office/drawing/2014/main" val="497337987"/>
                  </a:ext>
                </a:extLst>
              </a:tr>
              <a:tr h="370840">
                <a:tc>
                  <a:txBody>
                    <a:bodyPr/>
                    <a:lstStyle/>
                    <a:p>
                      <a:r>
                        <a:rPr lang="en-US" sz="1000"/>
                        <a:t>Bosch Bricolage &amp; Jardinage France</a:t>
                      </a:r>
                    </a:p>
                  </a:txBody>
                  <a:tcPr/>
                </a:tc>
                <a:tc>
                  <a:txBody>
                    <a:bodyPr/>
                    <a:lstStyle/>
                    <a:p>
                      <a:r>
                        <a:rPr lang="en-US" sz="1000"/>
                        <a:t>0</a:t>
                      </a:r>
                    </a:p>
                  </a:txBody>
                  <a:tcPr/>
                </a:tc>
                <a:tc>
                  <a:txBody>
                    <a:bodyPr/>
                    <a:lstStyle/>
                    <a:p>
                      <a:r>
                        <a:rPr lang="en-US" sz="1000"/>
                        <a:t>275663</a:t>
                      </a:r>
                    </a:p>
                  </a:txBody>
                  <a:tcPr/>
                </a:tc>
                <a:tc>
                  <a:txBody>
                    <a:bodyPr/>
                    <a:lstStyle/>
                    <a:p>
                      <a:r>
                        <a:rPr lang="en-US" sz="1000"/>
                        <a:t>494759</a:t>
                      </a:r>
                    </a:p>
                  </a:txBody>
                  <a:tcPr/>
                </a:tc>
                <a:extLst>
                  <a:ext uri="{0D108BD9-81ED-4DB2-BD59-A6C34878D82A}">
                    <a16:rowId xmlns:a16="http://schemas.microsoft.com/office/drawing/2014/main" val="3507757654"/>
                  </a:ext>
                </a:extLst>
              </a:tr>
            </a:tbl>
          </a:graphicData>
        </a:graphic>
      </p:graphicFrame>
      <p:sp>
        <p:nvSpPr>
          <p:cNvPr id="4" name="Text Placeholder 3">
            <a:extLst>
              <a:ext uri="{FF2B5EF4-FFF2-40B4-BE49-F238E27FC236}">
                <a16:creationId xmlns:a16="http://schemas.microsoft.com/office/drawing/2014/main" id="{00456E5A-AE5E-4968-ACB9-D1C71DCF35B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030922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3D9E5-DCD9-482F-A6BE-9697AB2DA174}"/>
              </a:ext>
            </a:extLst>
          </p:cNvPr>
          <p:cNvSpPr>
            <a:spLocks noGrp="1"/>
          </p:cNvSpPr>
          <p:nvPr>
            <p:ph type="title"/>
          </p:nvPr>
        </p:nvSpPr>
        <p:spPr/>
        <p:txBody>
          <a:bodyPr/>
          <a:lstStyle/>
          <a:p>
            <a:r>
              <a:rPr lang="en-US"/>
              <a:t>Facebook Impressions | All PT Channels</a:t>
            </a:r>
          </a:p>
        </p:txBody>
      </p:sp>
      <p:graphicFrame>
        <p:nvGraphicFramePr>
          <p:cNvPr id="6" name="Chart Placeholder 5">
            <a:extLst>
              <a:ext uri="{FF2B5EF4-FFF2-40B4-BE49-F238E27FC236}">
                <a16:creationId xmlns:a16="http://schemas.microsoft.com/office/drawing/2014/main" id="{506EC8DE-6CEA-4BE2-9013-97188F923B43}"/>
              </a:ext>
            </a:extLst>
          </p:cNvPr>
          <p:cNvGraphicFramePr>
            <a:graphicFrameLocks noGrp="1"/>
          </p:cNvGraphicFramePr>
          <p:nvPr>
            <p:ph type="chart" sz="quarter" idx="13"/>
            <p:extLst>
              <p:ext uri="{D42A27DB-BD31-4B8C-83A1-F6EECF244321}">
                <p14:modId xmlns:p14="http://schemas.microsoft.com/office/powerpoint/2010/main" val="3293691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E4F758-874A-433B-8E82-1ED72A8C4077}"/>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07BDF006-9684-4408-9673-2898C7EFD0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84482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7964B-B55B-452A-9EA7-62C327D238A9}"/>
              </a:ext>
            </a:extLst>
          </p:cNvPr>
          <p:cNvSpPr>
            <a:spLocks noGrp="1"/>
          </p:cNvSpPr>
          <p:nvPr>
            <p:ph type="title"/>
          </p:nvPr>
        </p:nvSpPr>
        <p:spPr/>
        <p:txBody>
          <a:bodyPr/>
          <a:lstStyle/>
          <a:p>
            <a:r>
              <a:rPr lang="en-US"/>
              <a:t>Facebook User Posts | All PT Channels</a:t>
            </a:r>
          </a:p>
        </p:txBody>
      </p:sp>
      <p:graphicFrame>
        <p:nvGraphicFramePr>
          <p:cNvPr id="6" name="Chart Placeholder 5">
            <a:extLst>
              <a:ext uri="{FF2B5EF4-FFF2-40B4-BE49-F238E27FC236}">
                <a16:creationId xmlns:a16="http://schemas.microsoft.com/office/drawing/2014/main" id="{9F98A00E-984F-46DE-A810-B8D94921B1DA}"/>
              </a:ext>
            </a:extLst>
          </p:cNvPr>
          <p:cNvGraphicFramePr>
            <a:graphicFrameLocks noGrp="1"/>
          </p:cNvGraphicFramePr>
          <p:nvPr>
            <p:ph type="chart" sz="quarter" idx="13"/>
            <p:extLst>
              <p:ext uri="{D42A27DB-BD31-4B8C-83A1-F6EECF244321}">
                <p14:modId xmlns:p14="http://schemas.microsoft.com/office/powerpoint/2010/main" val="2088554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078FA2-2246-40BF-B3A0-2B883B08B414}"/>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269E72B2-C74A-421D-AD68-AB62E4E776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0248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03760-0094-456C-B4F0-3A42AE6858DE}"/>
              </a:ext>
            </a:extLst>
          </p:cNvPr>
          <p:cNvSpPr>
            <a:spLocks noGrp="1"/>
          </p:cNvSpPr>
          <p:nvPr>
            <p:ph type="title"/>
          </p:nvPr>
        </p:nvSpPr>
        <p:spPr/>
        <p:txBody>
          <a:bodyPr/>
          <a:lstStyle/>
          <a:p>
            <a:r>
              <a:rPr lang="en-US"/>
              <a:t>Facebook Response Times | All PT Channels</a:t>
            </a:r>
          </a:p>
        </p:txBody>
      </p:sp>
      <p:graphicFrame>
        <p:nvGraphicFramePr>
          <p:cNvPr id="6" name="Chart Placeholder 5">
            <a:extLst>
              <a:ext uri="{FF2B5EF4-FFF2-40B4-BE49-F238E27FC236}">
                <a16:creationId xmlns:a16="http://schemas.microsoft.com/office/drawing/2014/main" id="{BD325724-89E9-4BB9-9BD0-286324D252ED}"/>
              </a:ext>
            </a:extLst>
          </p:cNvPr>
          <p:cNvGraphicFramePr>
            <a:graphicFrameLocks noGrp="1"/>
          </p:cNvGraphicFramePr>
          <p:nvPr>
            <p:ph type="chart" sz="quarter" idx="13"/>
            <p:extLst>
              <p:ext uri="{D42A27DB-BD31-4B8C-83A1-F6EECF244321}">
                <p14:modId xmlns:p14="http://schemas.microsoft.com/office/powerpoint/2010/main" val="2502441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145146-9204-4EBB-B8CC-375B2E94EDFC}"/>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322699EC-904F-4159-A09D-4C02403161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73716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33056-D183-4BF5-B210-E06968E2CDF5}"/>
              </a:ext>
            </a:extLst>
          </p:cNvPr>
          <p:cNvSpPr>
            <a:spLocks noGrp="1"/>
          </p:cNvSpPr>
          <p:nvPr>
            <p:ph type="title"/>
          </p:nvPr>
        </p:nvSpPr>
        <p:spPr/>
        <p:txBody>
          <a:bodyPr/>
          <a:lstStyle/>
          <a:p>
            <a:r>
              <a:rPr lang="en-US"/>
              <a:t>Facebook User Posts Table | All PT Channels - 1 of 7</a:t>
            </a:r>
          </a:p>
        </p:txBody>
      </p:sp>
      <p:graphicFrame>
        <p:nvGraphicFramePr>
          <p:cNvPr id="5" name="Table Placeholder 4">
            <a:extLst>
              <a:ext uri="{FF2B5EF4-FFF2-40B4-BE49-F238E27FC236}">
                <a16:creationId xmlns:a16="http://schemas.microsoft.com/office/drawing/2014/main" id="{7006FD5D-3894-4699-B973-A9B7CD9D7A0B}"/>
              </a:ext>
            </a:extLst>
          </p:cNvPr>
          <p:cNvGraphicFramePr>
            <a:graphicFrameLocks noGrp="1"/>
          </p:cNvGraphicFramePr>
          <p:nvPr>
            <p:ph type="tbl" sz="quarter" idx="13"/>
            <p:extLst>
              <p:ext uri="{D42A27DB-BD31-4B8C-83A1-F6EECF244321}">
                <p14:modId xmlns:p14="http://schemas.microsoft.com/office/powerpoint/2010/main" val="1530845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94112470"/>
                    </a:ext>
                  </a:extLst>
                </a:gridCol>
                <a:gridCol w="822960">
                  <a:extLst>
                    <a:ext uri="{9D8B030D-6E8A-4147-A177-3AD203B41FA5}">
                      <a16:colId xmlns:a16="http://schemas.microsoft.com/office/drawing/2014/main" val="2896207264"/>
                    </a:ext>
                  </a:extLst>
                </a:gridCol>
                <a:gridCol w="822960">
                  <a:extLst>
                    <a:ext uri="{9D8B030D-6E8A-4147-A177-3AD203B41FA5}">
                      <a16:colId xmlns:a16="http://schemas.microsoft.com/office/drawing/2014/main" val="3320974532"/>
                    </a:ext>
                  </a:extLst>
                </a:gridCol>
                <a:gridCol w="822960">
                  <a:extLst>
                    <a:ext uri="{9D8B030D-6E8A-4147-A177-3AD203B41FA5}">
                      <a16:colId xmlns:a16="http://schemas.microsoft.com/office/drawing/2014/main" val="1165731524"/>
                    </a:ext>
                  </a:extLst>
                </a:gridCol>
                <a:gridCol w="822960">
                  <a:extLst>
                    <a:ext uri="{9D8B030D-6E8A-4147-A177-3AD203B41FA5}">
                      <a16:colId xmlns:a16="http://schemas.microsoft.com/office/drawing/2014/main" val="3539962111"/>
                    </a:ext>
                  </a:extLst>
                </a:gridCol>
                <a:gridCol w="822960">
                  <a:extLst>
                    <a:ext uri="{9D8B030D-6E8A-4147-A177-3AD203B41FA5}">
                      <a16:colId xmlns:a16="http://schemas.microsoft.com/office/drawing/2014/main" val="3899477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975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174023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12:19:24 </a:t>
                      </a:r>
                      <a:r>
                        <a:rPr kumimoji="0" lang="fr-FR" sz="1000" b="0" i="0" u="none" strike="noStrike" kern="1200" cap="none" spc="0" normalizeH="0" baseline="0" noProof="0">
                          <a:ln>
                            <a:noFill/>
                          </a:ln>
                          <a:solidFill>
                            <a:prstClr val="black"/>
                          </a:solidFill>
                          <a:effectLst/>
                          <a:uLnTx/>
                          <a:uFillTx/>
                          <a:latin typeface="+mn-lt"/>
                          <a:ea typeface="+mn-ea"/>
                          <a:cs typeface="+mn-cs"/>
                        </a:rPr>
                        <a:t>
 impossible d'imprimer le formulaire  de remboursment des offres promotio,nnelles sur tondeuses , site en maintenance et toulours pas réouvert : de qui se moque-t-on,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13:29:18</a:t>
                      </a:r>
                    </a:p>
                  </a:txBody>
                  <a:tcPr/>
                </a:tc>
                <a:extLst>
                  <a:ext uri="{0D108BD9-81ED-4DB2-BD59-A6C34878D82A}">
                    <a16:rowId xmlns:a16="http://schemas.microsoft.com/office/drawing/2014/main" val="529014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150454937"/>
                  </a:ext>
                </a:extLst>
              </a:tr>
            </a:tbl>
          </a:graphicData>
        </a:graphic>
      </p:graphicFrame>
      <p:sp>
        <p:nvSpPr>
          <p:cNvPr id="4" name="Text Placeholder 3">
            <a:extLst>
              <a:ext uri="{FF2B5EF4-FFF2-40B4-BE49-F238E27FC236}">
                <a16:creationId xmlns:a16="http://schemas.microsoft.com/office/drawing/2014/main" id="{5468E70A-1826-4BBC-AF6F-A2D0F73CA31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1486516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0DAC-6A6B-4625-B3DD-CAB8B3CB0C3E}"/>
              </a:ext>
            </a:extLst>
          </p:cNvPr>
          <p:cNvSpPr>
            <a:spLocks noGrp="1"/>
          </p:cNvSpPr>
          <p:nvPr>
            <p:ph type="title"/>
          </p:nvPr>
        </p:nvSpPr>
        <p:spPr/>
        <p:txBody>
          <a:bodyPr/>
          <a:lstStyle/>
          <a:p>
            <a:r>
              <a:rPr lang="en-US"/>
              <a:t>Facebook User Posts Table | All PT Channels - 2 of 7</a:t>
            </a:r>
          </a:p>
        </p:txBody>
      </p:sp>
      <p:graphicFrame>
        <p:nvGraphicFramePr>
          <p:cNvPr id="5" name="Table Placeholder 4">
            <a:extLst>
              <a:ext uri="{FF2B5EF4-FFF2-40B4-BE49-F238E27FC236}">
                <a16:creationId xmlns:a16="http://schemas.microsoft.com/office/drawing/2014/main" id="{71945591-7329-4E5F-9C46-A1E02A08259D}"/>
              </a:ext>
            </a:extLst>
          </p:cNvPr>
          <p:cNvGraphicFramePr>
            <a:graphicFrameLocks noGrp="1"/>
          </p:cNvGraphicFramePr>
          <p:nvPr>
            <p:ph type="tbl" sz="quarter" idx="13"/>
            <p:extLst>
              <p:ext uri="{D42A27DB-BD31-4B8C-83A1-F6EECF244321}">
                <p14:modId xmlns:p14="http://schemas.microsoft.com/office/powerpoint/2010/main" val="2686216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38260785"/>
                    </a:ext>
                  </a:extLst>
                </a:gridCol>
                <a:gridCol w="822960">
                  <a:extLst>
                    <a:ext uri="{9D8B030D-6E8A-4147-A177-3AD203B41FA5}">
                      <a16:colId xmlns:a16="http://schemas.microsoft.com/office/drawing/2014/main" val="732525188"/>
                    </a:ext>
                  </a:extLst>
                </a:gridCol>
                <a:gridCol w="822960">
                  <a:extLst>
                    <a:ext uri="{9D8B030D-6E8A-4147-A177-3AD203B41FA5}">
                      <a16:colId xmlns:a16="http://schemas.microsoft.com/office/drawing/2014/main" val="2749349886"/>
                    </a:ext>
                  </a:extLst>
                </a:gridCol>
                <a:gridCol w="822960">
                  <a:extLst>
                    <a:ext uri="{9D8B030D-6E8A-4147-A177-3AD203B41FA5}">
                      <a16:colId xmlns:a16="http://schemas.microsoft.com/office/drawing/2014/main" val="877323900"/>
                    </a:ext>
                  </a:extLst>
                </a:gridCol>
                <a:gridCol w="822960">
                  <a:extLst>
                    <a:ext uri="{9D8B030D-6E8A-4147-A177-3AD203B41FA5}">
                      <a16:colId xmlns:a16="http://schemas.microsoft.com/office/drawing/2014/main" val="1179025223"/>
                    </a:ext>
                  </a:extLst>
                </a:gridCol>
                <a:gridCol w="822960">
                  <a:extLst>
                    <a:ext uri="{9D8B030D-6E8A-4147-A177-3AD203B41FA5}">
                      <a16:colId xmlns:a16="http://schemas.microsoft.com/office/drawing/2014/main" val="1087185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2422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4286718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- 2018-06-10 10:43:58 </a:t>
                      </a:r>
                      <a:r>
                        <a:rPr kumimoji="0" lang="fr-FR" sz="1000" b="0" i="0" u="none" strike="noStrike" kern="1200" cap="none" spc="0" normalizeH="0" baseline="0" noProof="0">
                          <a:ln>
                            <a:noFill/>
                          </a:ln>
                          <a:solidFill>
                            <a:prstClr val="black"/>
                          </a:solidFill>
                          <a:effectLst/>
                          <a:uLnTx/>
                          <a:uFillTx/>
                          <a:latin typeface="+mn-lt"/>
                          <a:ea typeface="+mn-ea"/>
                          <a:cs typeface="+mn-cs"/>
                        </a:rPr>
                        <a:t>
 Les promotions Bosch: le site est inaccessible donc pas de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10:09:20</a:t>
                      </a:r>
                    </a:p>
                  </a:txBody>
                  <a:tcPr/>
                </a:tc>
                <a:extLst>
                  <a:ext uri="{0D108BD9-81ED-4DB2-BD59-A6C34878D82A}">
                    <a16:rowId xmlns:a16="http://schemas.microsoft.com/office/drawing/2014/main" val="119998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073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- 2018-06-09 00:41:15 </a:t>
                      </a:r>
                      <a:r>
                        <a:rPr kumimoji="0" lang="fr-FR" sz="1000" b="0" i="0" u="none" strike="noStrike" kern="1200" cap="none" spc="0" normalizeH="0" baseline="0" noProof="0">
                          <a:ln>
                            <a:noFill/>
                          </a:ln>
                          <a:solidFill>
                            <a:prstClr val="black"/>
                          </a:solidFill>
                          <a:effectLst/>
                          <a:uLnTx/>
                          <a:uFillTx/>
                          <a:latin typeface="+mn-lt"/>
                          <a:ea typeface="+mn-ea"/>
                          <a:cs typeface="+mn-cs"/>
                        </a:rPr>
                        <a:t>
 Bonjour, j'ai reçu un code suite à la opération PROMOTION POWER FOR ALL BOSCH. En allant sur le site https://shop.bosch-do-it.com/fr/fr/ je ne trouve pas le moyen de l'utiliser vu que seuls les paiements par carte sont proposés dans code promo. Merci de me donner la marche à suivre.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4864827"/>
                  </a:ext>
                </a:extLst>
              </a:tr>
            </a:tbl>
          </a:graphicData>
        </a:graphic>
      </p:graphicFrame>
      <p:sp>
        <p:nvSpPr>
          <p:cNvPr id="4" name="Text Placeholder 3">
            <a:extLst>
              <a:ext uri="{FF2B5EF4-FFF2-40B4-BE49-F238E27FC236}">
                <a16:creationId xmlns:a16="http://schemas.microsoft.com/office/drawing/2014/main" id="{ECCF1A28-6C47-4221-827B-900CCEA9401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95495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8FE2A-C92F-4377-973A-EE465893AA78}"/>
              </a:ext>
            </a:extLst>
          </p:cNvPr>
          <p:cNvSpPr>
            <a:spLocks noGrp="1"/>
          </p:cNvSpPr>
          <p:nvPr>
            <p:ph type="title"/>
          </p:nvPr>
        </p:nvSpPr>
        <p:spPr/>
        <p:txBody>
          <a:bodyPr/>
          <a:lstStyle/>
          <a:p>
            <a:r>
              <a:rPr lang="en-US"/>
              <a:t>Facebook User Posts Table | All PT Channels - 3 of 7</a:t>
            </a:r>
          </a:p>
        </p:txBody>
      </p:sp>
      <p:graphicFrame>
        <p:nvGraphicFramePr>
          <p:cNvPr id="5" name="Table Placeholder 4">
            <a:extLst>
              <a:ext uri="{FF2B5EF4-FFF2-40B4-BE49-F238E27FC236}">
                <a16:creationId xmlns:a16="http://schemas.microsoft.com/office/drawing/2014/main" id="{376AF916-1B28-446C-95A1-71ADA4141264}"/>
              </a:ext>
            </a:extLst>
          </p:cNvPr>
          <p:cNvGraphicFramePr>
            <a:graphicFrameLocks noGrp="1"/>
          </p:cNvGraphicFramePr>
          <p:nvPr>
            <p:ph type="tbl" sz="quarter" idx="13"/>
            <p:extLst>
              <p:ext uri="{D42A27DB-BD31-4B8C-83A1-F6EECF244321}">
                <p14:modId xmlns:p14="http://schemas.microsoft.com/office/powerpoint/2010/main" val="3841150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0638940"/>
                    </a:ext>
                  </a:extLst>
                </a:gridCol>
                <a:gridCol w="822960">
                  <a:extLst>
                    <a:ext uri="{9D8B030D-6E8A-4147-A177-3AD203B41FA5}">
                      <a16:colId xmlns:a16="http://schemas.microsoft.com/office/drawing/2014/main" val="936260523"/>
                    </a:ext>
                  </a:extLst>
                </a:gridCol>
                <a:gridCol w="822960">
                  <a:extLst>
                    <a:ext uri="{9D8B030D-6E8A-4147-A177-3AD203B41FA5}">
                      <a16:colId xmlns:a16="http://schemas.microsoft.com/office/drawing/2014/main" val="598829761"/>
                    </a:ext>
                  </a:extLst>
                </a:gridCol>
                <a:gridCol w="822960">
                  <a:extLst>
                    <a:ext uri="{9D8B030D-6E8A-4147-A177-3AD203B41FA5}">
                      <a16:colId xmlns:a16="http://schemas.microsoft.com/office/drawing/2014/main" val="2035641422"/>
                    </a:ext>
                  </a:extLst>
                </a:gridCol>
                <a:gridCol w="822960">
                  <a:extLst>
                    <a:ext uri="{9D8B030D-6E8A-4147-A177-3AD203B41FA5}">
                      <a16:colId xmlns:a16="http://schemas.microsoft.com/office/drawing/2014/main" val="4278853589"/>
                    </a:ext>
                  </a:extLst>
                </a:gridCol>
                <a:gridCol w="822960">
                  <a:extLst>
                    <a:ext uri="{9D8B030D-6E8A-4147-A177-3AD203B41FA5}">
                      <a16:colId xmlns:a16="http://schemas.microsoft.com/office/drawing/2014/main" val="1414372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7258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- 2018-06-08 08:31:22 </a:t>
                      </a:r>
                      <a:r>
                        <a:rPr kumimoji="0" lang="de-DE" sz="1000" b="0" i="0" u="none" strike="noStrike" kern="1200" cap="none" spc="0" normalizeH="0" baseline="0" noProof="0">
                          <a:ln>
                            <a:noFill/>
                          </a:ln>
                          <a:solidFill>
                            <a:prstClr val="black"/>
                          </a:solidFill>
                          <a:effectLst/>
                          <a:uLnTx/>
                          <a:uFillTx/>
                          <a:latin typeface="+mn-lt"/>
                          <a:ea typeface="+mn-ea"/>
                          <a:cs typeface="+mn-cs"/>
                        </a:rPr>
                        <a:t>
 Gestern haben sich unsere Technik-Freaks mit der #Bosch GTC 400 C Wärmebildkamera beschäftigt. Kontrolliert wurde die hauseigene Stromverteilung und Heizungsanlage. Durch die hohe Darstellungsgenauigkeit der Kamera konnten problemlos stärker belastete Stromkreise sowie die einzelnen Vor- und Rücklaufstränge der Heizungsanlage erkannt werden! 
#BuiltwithBosch #Boschpro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680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- 2018-06-07 20:11:44 </a:t>
                      </a:r>
                      <a:r>
                        <a:rPr kumimoji="0" lang="de-DE" sz="1000" b="0" i="0" u="none" strike="noStrike" kern="1200" cap="none" spc="0" normalizeH="0" baseline="0" noProof="0">
                          <a:ln>
                            <a:noFill/>
                          </a:ln>
                          <a:solidFill>
                            <a:prstClr val="black"/>
                          </a:solidFill>
                          <a:effectLst/>
                          <a:uLnTx/>
                          <a:uFillTx/>
                          <a:latin typeface="+mn-lt"/>
                          <a:ea typeface="+mn-ea"/>
                          <a:cs typeface="+mn-cs"/>
                        </a:rPr>
                        <a:t>
 Wann gibt es denn nun endlich einen dab+radio von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580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61906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15:21:14 </a:t>
                      </a:r>
                      <a:r>
                        <a:rPr kumimoji="0" lang="fr-FR" sz="1000" b="0" i="0" u="none" strike="noStrike" kern="1200" cap="none" spc="0" normalizeH="0" baseline="0" noProof="0">
                          <a:ln>
                            <a:noFill/>
                          </a:ln>
                          <a:solidFill>
                            <a:prstClr val="black"/>
                          </a:solidFill>
                          <a:effectLst/>
                          <a:uLnTx/>
                          <a:uFillTx/>
                          <a:latin typeface="+mn-lt"/>
                          <a:ea typeface="+mn-ea"/>
                          <a:cs typeface="+mn-cs"/>
                        </a:rPr>
                        <a:t>
 Je cherche une idée pour recycler une balançoire 4 places en aluminium sous le même modèle que des chaises de patio. Le tissu des chaises est brisé, J'ai pensé aux lattes en bois mais peut-être une idée svp.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1102443"/>
                  </a:ext>
                </a:extLst>
              </a:tr>
            </a:tbl>
          </a:graphicData>
        </a:graphic>
      </p:graphicFrame>
      <p:sp>
        <p:nvSpPr>
          <p:cNvPr id="4" name="Text Placeholder 3">
            <a:extLst>
              <a:ext uri="{FF2B5EF4-FFF2-40B4-BE49-F238E27FC236}">
                <a16:creationId xmlns:a16="http://schemas.microsoft.com/office/drawing/2014/main" id="{8DBF2339-8BEC-4BF2-A863-93D0192166E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7637037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E5AD2-72D8-4B8F-A8F4-C19CEE10E09A}"/>
              </a:ext>
            </a:extLst>
          </p:cNvPr>
          <p:cNvSpPr>
            <a:spLocks noGrp="1"/>
          </p:cNvSpPr>
          <p:nvPr>
            <p:ph type="title"/>
          </p:nvPr>
        </p:nvSpPr>
        <p:spPr/>
        <p:txBody>
          <a:bodyPr/>
          <a:lstStyle/>
          <a:p>
            <a:r>
              <a:rPr lang="en-US"/>
              <a:t>Facebook User Posts Table | All PT Channels - 4 of 7</a:t>
            </a:r>
          </a:p>
        </p:txBody>
      </p:sp>
      <p:graphicFrame>
        <p:nvGraphicFramePr>
          <p:cNvPr id="5" name="Table Placeholder 4">
            <a:extLst>
              <a:ext uri="{FF2B5EF4-FFF2-40B4-BE49-F238E27FC236}">
                <a16:creationId xmlns:a16="http://schemas.microsoft.com/office/drawing/2014/main" id="{EB935FD8-B6A8-44D7-97F7-44FE55E645BC}"/>
              </a:ext>
            </a:extLst>
          </p:cNvPr>
          <p:cNvGraphicFramePr>
            <a:graphicFrameLocks noGrp="1"/>
          </p:cNvGraphicFramePr>
          <p:nvPr>
            <p:ph type="tbl" sz="quarter" idx="13"/>
            <p:extLst>
              <p:ext uri="{D42A27DB-BD31-4B8C-83A1-F6EECF244321}">
                <p14:modId xmlns:p14="http://schemas.microsoft.com/office/powerpoint/2010/main" val="1778199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31941265"/>
                    </a:ext>
                  </a:extLst>
                </a:gridCol>
                <a:gridCol w="822960">
                  <a:extLst>
                    <a:ext uri="{9D8B030D-6E8A-4147-A177-3AD203B41FA5}">
                      <a16:colId xmlns:a16="http://schemas.microsoft.com/office/drawing/2014/main" val="3151724972"/>
                    </a:ext>
                  </a:extLst>
                </a:gridCol>
                <a:gridCol w="822960">
                  <a:extLst>
                    <a:ext uri="{9D8B030D-6E8A-4147-A177-3AD203B41FA5}">
                      <a16:colId xmlns:a16="http://schemas.microsoft.com/office/drawing/2014/main" val="532109733"/>
                    </a:ext>
                  </a:extLst>
                </a:gridCol>
                <a:gridCol w="822960">
                  <a:extLst>
                    <a:ext uri="{9D8B030D-6E8A-4147-A177-3AD203B41FA5}">
                      <a16:colId xmlns:a16="http://schemas.microsoft.com/office/drawing/2014/main" val="408977973"/>
                    </a:ext>
                  </a:extLst>
                </a:gridCol>
                <a:gridCol w="822960">
                  <a:extLst>
                    <a:ext uri="{9D8B030D-6E8A-4147-A177-3AD203B41FA5}">
                      <a16:colId xmlns:a16="http://schemas.microsoft.com/office/drawing/2014/main" val="2344954501"/>
                    </a:ext>
                  </a:extLst>
                </a:gridCol>
                <a:gridCol w="822960">
                  <a:extLst>
                    <a:ext uri="{9D8B030D-6E8A-4147-A177-3AD203B41FA5}">
                      <a16:colId xmlns:a16="http://schemas.microsoft.com/office/drawing/2014/main" val="3548532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7947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261313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21:04:37 </a:t>
                      </a:r>
                      <a:r>
                        <a:rPr kumimoji="0" lang="de-DE" sz="1000" b="0" i="0" u="none" strike="noStrike" kern="1200" cap="none" spc="0" normalizeH="0" baseline="0" noProof="0">
                          <a:ln>
                            <a:noFill/>
                          </a:ln>
                          <a:solidFill>
                            <a:prstClr val="black"/>
                          </a:solidFill>
                          <a:effectLst/>
                          <a:uLnTx/>
                          <a:uFillTx/>
                          <a:latin typeface="+mn-lt"/>
                          <a:ea typeface="+mn-ea"/>
                          <a:cs typeface="+mn-cs"/>
                        </a:rPr>
                        <a:t>
 Ich bin begeistert, sehr stabil und hochwertig verarbeitet. Da kommt Freude auf. Das Werkzeug vom Profi für den Profi.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371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850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- 2018-06-02 00:22:53 </a:t>
                      </a:r>
                      <a:r>
                        <a:rPr kumimoji="0" lang="de-DE" sz="1000" b="0" i="0" u="none" strike="noStrike" kern="1200" cap="none" spc="0" normalizeH="0" baseline="0" noProof="0">
                          <a:ln>
                            <a:noFill/>
                          </a:ln>
                          <a:solidFill>
                            <a:prstClr val="black"/>
                          </a:solidFill>
                          <a:effectLst/>
                          <a:uLnTx/>
                          <a:uFillTx/>
                          <a:latin typeface="+mn-lt"/>
                          <a:ea typeface="+mn-ea"/>
                          <a:cs typeface="+mn-cs"/>
                        </a:rPr>
                        <a:t>
 Heute war es endlich soweit: 
Wir haben die Bosch GTC 400 C Wärmebildkamera zum ersten Mal getestet. 
Nach einer kurzen Einweisung durften unsere Helfer die vielfältigen Einsatzmöglichkeiten der WBK ausprobieren. Alle sind begeistert von der Leistungsfähigkeit und der intuitiven Bedienung der sehr handlichen Kamera. Nach 2,5h „spielerischer“ Eingewöhnung durfte der Akku dann zum Aufladen und die ersten Eindrücke konnten verarbeitet werden! 
Nächste Woche geht’s weiter - wir halten Euch auf dem Laufenden!
#Bosch #Boschprofi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3085514"/>
                  </a:ext>
                </a:extLst>
              </a:tr>
            </a:tbl>
          </a:graphicData>
        </a:graphic>
      </p:graphicFrame>
      <p:sp>
        <p:nvSpPr>
          <p:cNvPr id="4" name="Text Placeholder 3">
            <a:extLst>
              <a:ext uri="{FF2B5EF4-FFF2-40B4-BE49-F238E27FC236}">
                <a16:creationId xmlns:a16="http://schemas.microsoft.com/office/drawing/2014/main" id="{A83BB686-943F-4973-81E4-21F29B722A5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5856940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3985B-E6BA-4A40-91F2-E462C4880041}"/>
              </a:ext>
            </a:extLst>
          </p:cNvPr>
          <p:cNvSpPr>
            <a:spLocks noGrp="1"/>
          </p:cNvSpPr>
          <p:nvPr>
            <p:ph type="title"/>
          </p:nvPr>
        </p:nvSpPr>
        <p:spPr/>
        <p:txBody>
          <a:bodyPr/>
          <a:lstStyle/>
          <a:p>
            <a:r>
              <a:rPr lang="en-US"/>
              <a:t>Facebook User Posts Table | All PT Channels - 5 of 7</a:t>
            </a:r>
          </a:p>
        </p:txBody>
      </p:sp>
      <p:graphicFrame>
        <p:nvGraphicFramePr>
          <p:cNvPr id="5" name="Table Placeholder 4">
            <a:extLst>
              <a:ext uri="{FF2B5EF4-FFF2-40B4-BE49-F238E27FC236}">
                <a16:creationId xmlns:a16="http://schemas.microsoft.com/office/drawing/2014/main" id="{58F8BE46-B7AB-4254-A3DC-58D746F97F14}"/>
              </a:ext>
            </a:extLst>
          </p:cNvPr>
          <p:cNvGraphicFramePr>
            <a:graphicFrameLocks noGrp="1"/>
          </p:cNvGraphicFramePr>
          <p:nvPr>
            <p:ph type="tbl" sz="quarter" idx="13"/>
            <p:extLst>
              <p:ext uri="{D42A27DB-BD31-4B8C-83A1-F6EECF244321}">
                <p14:modId xmlns:p14="http://schemas.microsoft.com/office/powerpoint/2010/main" val="3820380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39900882"/>
                    </a:ext>
                  </a:extLst>
                </a:gridCol>
                <a:gridCol w="822960">
                  <a:extLst>
                    <a:ext uri="{9D8B030D-6E8A-4147-A177-3AD203B41FA5}">
                      <a16:colId xmlns:a16="http://schemas.microsoft.com/office/drawing/2014/main" val="228802974"/>
                    </a:ext>
                  </a:extLst>
                </a:gridCol>
                <a:gridCol w="822960">
                  <a:extLst>
                    <a:ext uri="{9D8B030D-6E8A-4147-A177-3AD203B41FA5}">
                      <a16:colId xmlns:a16="http://schemas.microsoft.com/office/drawing/2014/main" val="3954326591"/>
                    </a:ext>
                  </a:extLst>
                </a:gridCol>
                <a:gridCol w="822960">
                  <a:extLst>
                    <a:ext uri="{9D8B030D-6E8A-4147-A177-3AD203B41FA5}">
                      <a16:colId xmlns:a16="http://schemas.microsoft.com/office/drawing/2014/main" val="1958542859"/>
                    </a:ext>
                  </a:extLst>
                </a:gridCol>
                <a:gridCol w="822960">
                  <a:extLst>
                    <a:ext uri="{9D8B030D-6E8A-4147-A177-3AD203B41FA5}">
                      <a16:colId xmlns:a16="http://schemas.microsoft.com/office/drawing/2014/main" val="1294970641"/>
                    </a:ext>
                  </a:extLst>
                </a:gridCol>
                <a:gridCol w="822960">
                  <a:extLst>
                    <a:ext uri="{9D8B030D-6E8A-4147-A177-3AD203B41FA5}">
                      <a16:colId xmlns:a16="http://schemas.microsoft.com/office/drawing/2014/main" val="67173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05055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- 2018-05-31 09:41:48 </a:t>
                      </a:r>
                      <a:r>
                        <a:rPr kumimoji="0" lang="de-DE" sz="1000" b="0" i="0" u="none" strike="noStrike" kern="1200" cap="none" spc="0" normalizeH="0" baseline="0" noProof="0">
                          <a:ln>
                            <a:noFill/>
                          </a:ln>
                          <a:solidFill>
                            <a:prstClr val="black"/>
                          </a:solidFill>
                          <a:effectLst/>
                          <a:uLnTx/>
                          <a:uFillTx/>
                          <a:latin typeface="+mn-lt"/>
                          <a:ea typeface="+mn-ea"/>
                          <a:cs typeface="+mn-cs"/>
                        </a:rPr>
                        <a:t>
 Bin mal gespannt auf mein neues Spielzeug aber wenn man ein Professional Tool kauft, wäre es schön wenn auch ein gutes Bit Set drin ist. Der Bithalter eiert jetzt schon 🤦🏼‍♂️. Nur mal so als Tipp für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967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313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- 2018-05-25 17:54:51 </a:t>
                      </a:r>
                      <a:r>
                        <a:rPr kumimoji="0" lang="fr-FR" sz="1000" b="0" i="0" u="none" strike="noStrike" kern="1200" cap="none" spc="0" normalizeH="0" baseline="0" noProof="0">
                          <a:ln>
                            <a:noFill/>
                          </a:ln>
                          <a:solidFill>
                            <a:prstClr val="black"/>
                          </a:solidFill>
                          <a:effectLst/>
                          <a:uLnTx/>
                          <a:uFillTx/>
                          <a:latin typeface="+mn-lt"/>
                          <a:ea typeface="+mn-ea"/>
                          <a:cs typeface="+mn-cs"/>
                        </a:rPr>
                        <a:t>
 je viens d acheter la perceuse visseuse Bosch psr 1800 li2 qui beneficie d une 2eme batterie en prenant connaissance des formalites sur le site Bosch promotions mais impossible de se connecter certificats non valides donc ou puis je trouver les informations pour cette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09:56:32</a:t>
                      </a:r>
                    </a:p>
                  </a:txBody>
                  <a:tcPr/>
                </a:tc>
                <a:extLst>
                  <a:ext uri="{0D108BD9-81ED-4DB2-BD59-A6C34878D82A}">
                    <a16:rowId xmlns:a16="http://schemas.microsoft.com/office/drawing/2014/main" val="266580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10:44:59 </a:t>
                      </a:r>
                      <a:r>
                        <a:rPr kumimoji="0" lang="en-US" sz="1000" b="0" i="0" u="none" strike="noStrike" kern="1200" cap="none" spc="0" normalizeH="0" baseline="0" noProof="0">
                          <a:ln>
                            <a:noFill/>
                          </a:ln>
                          <a:solidFill>
                            <a:prstClr val="black"/>
                          </a:solidFill>
                          <a:effectLst/>
                          <a:uLnTx/>
                          <a:uFillTx/>
                          <a:latin typeface="+mn-lt"/>
                          <a:ea typeface="+mn-ea"/>
                          <a:cs typeface="+mn-cs"/>
                        </a:rPr>
                        <a:t>
 Auch Kartoffelsalat schneiden ist kein Problem mit der GBH 18V‼️
#builtwithbosch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9259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- 2018-05-18 05:44:57 </a:t>
                      </a:r>
                      <a:r>
                        <a:rPr kumimoji="0" lang="en-US" sz="1000" b="0" i="0" u="none" strike="noStrike" kern="1200" cap="none" spc="0" normalizeH="0" baseline="0" noProof="0">
                          <a:ln>
                            <a:noFill/>
                          </a:ln>
                          <a:solidFill>
                            <a:prstClr val="black"/>
                          </a:solidFill>
                          <a:effectLst/>
                          <a:uLnTx/>
                          <a:uFillTx/>
                          <a:latin typeface="+mn-lt"/>
                          <a:ea typeface="+mn-ea"/>
                          <a:cs typeface="+mn-cs"/>
                        </a:rPr>
                        <a:t>
 Espero un nuebo comienso en 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7633724"/>
                  </a:ext>
                </a:extLst>
              </a:tr>
            </a:tbl>
          </a:graphicData>
        </a:graphic>
      </p:graphicFrame>
      <p:sp>
        <p:nvSpPr>
          <p:cNvPr id="4" name="Text Placeholder 3">
            <a:extLst>
              <a:ext uri="{FF2B5EF4-FFF2-40B4-BE49-F238E27FC236}">
                <a16:creationId xmlns:a16="http://schemas.microsoft.com/office/drawing/2014/main" id="{ADBFF183-6EDE-4E62-B65C-650E1C7C791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8257079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20B3-943B-4F36-921B-513E9E3D7E30}"/>
              </a:ext>
            </a:extLst>
          </p:cNvPr>
          <p:cNvSpPr>
            <a:spLocks noGrp="1"/>
          </p:cNvSpPr>
          <p:nvPr>
            <p:ph type="title"/>
          </p:nvPr>
        </p:nvSpPr>
        <p:spPr/>
        <p:txBody>
          <a:bodyPr/>
          <a:lstStyle/>
          <a:p>
            <a:r>
              <a:rPr lang="en-US"/>
              <a:t>Facebook User Posts Table | All PT Channels - 6 of 7</a:t>
            </a:r>
          </a:p>
        </p:txBody>
      </p:sp>
      <p:graphicFrame>
        <p:nvGraphicFramePr>
          <p:cNvPr id="5" name="Table Placeholder 4">
            <a:extLst>
              <a:ext uri="{FF2B5EF4-FFF2-40B4-BE49-F238E27FC236}">
                <a16:creationId xmlns:a16="http://schemas.microsoft.com/office/drawing/2014/main" id="{28DF6386-9201-4DE3-A2CD-FD2415F9AAF7}"/>
              </a:ext>
            </a:extLst>
          </p:cNvPr>
          <p:cNvGraphicFramePr>
            <a:graphicFrameLocks noGrp="1"/>
          </p:cNvGraphicFramePr>
          <p:nvPr>
            <p:ph type="tbl" sz="quarter" idx="13"/>
            <p:extLst>
              <p:ext uri="{D42A27DB-BD31-4B8C-83A1-F6EECF244321}">
                <p14:modId xmlns:p14="http://schemas.microsoft.com/office/powerpoint/2010/main" val="1515162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90957210"/>
                    </a:ext>
                  </a:extLst>
                </a:gridCol>
                <a:gridCol w="822960">
                  <a:extLst>
                    <a:ext uri="{9D8B030D-6E8A-4147-A177-3AD203B41FA5}">
                      <a16:colId xmlns:a16="http://schemas.microsoft.com/office/drawing/2014/main" val="917697005"/>
                    </a:ext>
                  </a:extLst>
                </a:gridCol>
                <a:gridCol w="822960">
                  <a:extLst>
                    <a:ext uri="{9D8B030D-6E8A-4147-A177-3AD203B41FA5}">
                      <a16:colId xmlns:a16="http://schemas.microsoft.com/office/drawing/2014/main" val="4020869438"/>
                    </a:ext>
                  </a:extLst>
                </a:gridCol>
                <a:gridCol w="822960">
                  <a:extLst>
                    <a:ext uri="{9D8B030D-6E8A-4147-A177-3AD203B41FA5}">
                      <a16:colId xmlns:a16="http://schemas.microsoft.com/office/drawing/2014/main" val="2959234283"/>
                    </a:ext>
                  </a:extLst>
                </a:gridCol>
                <a:gridCol w="822960">
                  <a:extLst>
                    <a:ext uri="{9D8B030D-6E8A-4147-A177-3AD203B41FA5}">
                      <a16:colId xmlns:a16="http://schemas.microsoft.com/office/drawing/2014/main" val="524963958"/>
                    </a:ext>
                  </a:extLst>
                </a:gridCol>
                <a:gridCol w="822960">
                  <a:extLst>
                    <a:ext uri="{9D8B030D-6E8A-4147-A177-3AD203B41FA5}">
                      <a16:colId xmlns:a16="http://schemas.microsoft.com/office/drawing/2014/main" val="2763187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1954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- 2018-05-16 16:10:02 </a:t>
                      </a:r>
                      <a:r>
                        <a:rPr kumimoji="0" lang="en-US" sz="1000" b="0" i="0" u="none" strike="noStrike" kern="1200" cap="none" spc="0" normalizeH="0" baseline="0" noProof="0">
                          <a:ln>
                            <a:noFill/>
                          </a:ln>
                          <a:solidFill>
                            <a:prstClr val="black"/>
                          </a:solidFill>
                          <a:effectLst/>
                          <a:uLnTx/>
                          <a:uFillTx/>
                          <a:latin typeface="+mn-lt"/>
                          <a:ea typeface="+mn-ea"/>
                          <a:cs typeface="+mn-cs"/>
                        </a:rPr>
                        <a:t>
 Einfach überzeugt😎 
Multicutter, stichsäge u 12v Akku schrauber würden den Turm sprengen....daher in anderen Ecken des Fahrzeugs verstaut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494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- 2018-05-11 20:21:35 </a:t>
                      </a:r>
                      <a:r>
                        <a:rPr kumimoji="0" lang="fr-FR" sz="1000" b="0" i="0" u="none" strike="noStrike" kern="1200" cap="none" spc="0" normalizeH="0" baseline="0" noProof="0">
                          <a:ln>
                            <a:noFill/>
                          </a:ln>
                          <a:solidFill>
                            <a:prstClr val="black"/>
                          </a:solidFill>
                          <a:effectLst/>
                          <a:uLnTx/>
                          <a:uFillTx/>
                          <a:latin typeface="+mn-lt"/>
                          <a:ea typeface="+mn-ea"/>
                          <a:cs typeface="+mn-cs"/>
                        </a:rPr>
                        <a:t>
 Cette affiche est dans les produits Bosch on peut bénéficier de 3 ans de garantie au lieu de 2 " SI " on s'inscrit sur le site,   mais le problème c'est que le site BEUG et ne reconnait pas les mots de passe,   je viens d'en faire l'expèrience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17:44:27</a:t>
                      </a:r>
                    </a:p>
                  </a:txBody>
                  <a:tcPr/>
                </a:tc>
                <a:extLst>
                  <a:ext uri="{0D108BD9-81ED-4DB2-BD59-A6C34878D82A}">
                    <a16:rowId xmlns:a16="http://schemas.microsoft.com/office/drawing/2014/main" val="177055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129498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1038913813"/>
                  </a:ext>
                </a:extLst>
              </a:tr>
            </a:tbl>
          </a:graphicData>
        </a:graphic>
      </p:graphicFrame>
      <p:sp>
        <p:nvSpPr>
          <p:cNvPr id="4" name="Text Placeholder 3">
            <a:extLst>
              <a:ext uri="{FF2B5EF4-FFF2-40B4-BE49-F238E27FC236}">
                <a16:creationId xmlns:a16="http://schemas.microsoft.com/office/drawing/2014/main" id="{C5003987-8C7D-4B6F-910B-547CE80A70E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308554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CE734-DBC5-4BC0-B5A6-3E04C0B28B62}"/>
              </a:ext>
            </a:extLst>
          </p:cNvPr>
          <p:cNvSpPr>
            <a:spLocks noGrp="1"/>
          </p:cNvSpPr>
          <p:nvPr>
            <p:ph type="title"/>
          </p:nvPr>
        </p:nvSpPr>
        <p:spPr/>
        <p:txBody>
          <a:bodyPr/>
          <a:lstStyle/>
          <a:p>
            <a:r>
              <a:rPr lang="en-US"/>
              <a:t>Facebook User Posts Table | All PT Channels - 7 of 7</a:t>
            </a:r>
          </a:p>
        </p:txBody>
      </p:sp>
      <p:graphicFrame>
        <p:nvGraphicFramePr>
          <p:cNvPr id="5" name="Table Placeholder 4">
            <a:extLst>
              <a:ext uri="{FF2B5EF4-FFF2-40B4-BE49-F238E27FC236}">
                <a16:creationId xmlns:a16="http://schemas.microsoft.com/office/drawing/2014/main" id="{A250C8BF-E352-4A0E-9579-47F96E04C753}"/>
              </a:ext>
            </a:extLst>
          </p:cNvPr>
          <p:cNvGraphicFramePr>
            <a:graphicFrameLocks noGrp="1"/>
          </p:cNvGraphicFramePr>
          <p:nvPr>
            <p:ph type="tbl" sz="quarter" idx="13"/>
            <p:extLst>
              <p:ext uri="{D42A27DB-BD31-4B8C-83A1-F6EECF244321}">
                <p14:modId xmlns:p14="http://schemas.microsoft.com/office/powerpoint/2010/main" val="4004671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74908242"/>
                    </a:ext>
                  </a:extLst>
                </a:gridCol>
                <a:gridCol w="822960">
                  <a:extLst>
                    <a:ext uri="{9D8B030D-6E8A-4147-A177-3AD203B41FA5}">
                      <a16:colId xmlns:a16="http://schemas.microsoft.com/office/drawing/2014/main" val="1201691003"/>
                    </a:ext>
                  </a:extLst>
                </a:gridCol>
                <a:gridCol w="822960">
                  <a:extLst>
                    <a:ext uri="{9D8B030D-6E8A-4147-A177-3AD203B41FA5}">
                      <a16:colId xmlns:a16="http://schemas.microsoft.com/office/drawing/2014/main" val="2852756204"/>
                    </a:ext>
                  </a:extLst>
                </a:gridCol>
                <a:gridCol w="822960">
                  <a:extLst>
                    <a:ext uri="{9D8B030D-6E8A-4147-A177-3AD203B41FA5}">
                      <a16:colId xmlns:a16="http://schemas.microsoft.com/office/drawing/2014/main" val="2481364679"/>
                    </a:ext>
                  </a:extLst>
                </a:gridCol>
                <a:gridCol w="822960">
                  <a:extLst>
                    <a:ext uri="{9D8B030D-6E8A-4147-A177-3AD203B41FA5}">
                      <a16:colId xmlns:a16="http://schemas.microsoft.com/office/drawing/2014/main" val="919536882"/>
                    </a:ext>
                  </a:extLst>
                </a:gridCol>
                <a:gridCol w="822960">
                  <a:extLst>
                    <a:ext uri="{9D8B030D-6E8A-4147-A177-3AD203B41FA5}">
                      <a16:colId xmlns:a16="http://schemas.microsoft.com/office/drawing/2014/main" val="206698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29629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- 2018-05-06 22:09:31 </a:t>
                      </a:r>
                      <a:r>
                        <a:rPr kumimoji="0" lang="de-DE" sz="1000" b="0" i="0" u="none" strike="noStrike" kern="1200" cap="none" spc="0" normalizeH="0" baseline="0" noProof="0">
                          <a:ln>
                            <a:noFill/>
                          </a:ln>
                          <a:solidFill>
                            <a:prstClr val="black"/>
                          </a:solidFill>
                          <a:effectLst/>
                          <a:uLnTx/>
                          <a:uFillTx/>
                          <a:latin typeface="+mn-lt"/>
                          <a:ea typeface="+mn-ea"/>
                          <a:cs typeface="+mn-cs"/>
                        </a:rPr>
                        <a:t>
 Ich hab den GAA 12V-USB gekauft. Leider funktioniert das Gerät überhaupt nicht, es liegt keinerlei Spannung am USB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10:27:31</a:t>
                      </a:r>
                    </a:p>
                  </a:txBody>
                  <a:tcPr/>
                </a:tc>
                <a:extLst>
                  <a:ext uri="{0D108BD9-81ED-4DB2-BD59-A6C34878D82A}">
                    <a16:rowId xmlns:a16="http://schemas.microsoft.com/office/drawing/2014/main" val="89933553"/>
                  </a:ext>
                </a:extLst>
              </a:tr>
            </a:tbl>
          </a:graphicData>
        </a:graphic>
      </p:graphicFrame>
      <p:sp>
        <p:nvSpPr>
          <p:cNvPr id="4" name="Text Placeholder 3">
            <a:extLst>
              <a:ext uri="{FF2B5EF4-FFF2-40B4-BE49-F238E27FC236}">
                <a16:creationId xmlns:a16="http://schemas.microsoft.com/office/drawing/2014/main" id="{132B6B77-F6B4-440C-9D25-00C4D2BFE0F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8271668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0A0A0-EB43-4CF3-AB48-8B39119078E5}"/>
              </a:ext>
            </a:extLst>
          </p:cNvPr>
          <p:cNvSpPr>
            <a:spLocks noGrp="1"/>
          </p:cNvSpPr>
          <p:nvPr>
            <p:ph type="title"/>
          </p:nvPr>
        </p:nvSpPr>
        <p:spPr/>
        <p:txBody>
          <a:bodyPr/>
          <a:lstStyle/>
          <a:p>
            <a:r>
              <a:rPr lang="en-US"/>
              <a:t>Key Metrics Table (Internal Benchmark) | All PT Channels - 1 of 4</a:t>
            </a:r>
          </a:p>
        </p:txBody>
      </p:sp>
      <p:graphicFrame>
        <p:nvGraphicFramePr>
          <p:cNvPr id="5" name="Table Placeholder 4">
            <a:extLst>
              <a:ext uri="{FF2B5EF4-FFF2-40B4-BE49-F238E27FC236}">
                <a16:creationId xmlns:a16="http://schemas.microsoft.com/office/drawing/2014/main" id="{26F5BD15-4CD7-4380-958B-460B89307AF1}"/>
              </a:ext>
            </a:extLst>
          </p:cNvPr>
          <p:cNvGraphicFramePr>
            <a:graphicFrameLocks noGrp="1"/>
          </p:cNvGraphicFramePr>
          <p:nvPr>
            <p:ph type="tbl" sz="quarter" idx="13"/>
            <p:extLst>
              <p:ext uri="{D42A27DB-BD31-4B8C-83A1-F6EECF244321}">
                <p14:modId xmlns:p14="http://schemas.microsoft.com/office/powerpoint/2010/main" val="98084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549794316"/>
                    </a:ext>
                  </a:extLst>
                </a:gridCol>
                <a:gridCol w="304495">
                  <a:extLst>
                    <a:ext uri="{9D8B030D-6E8A-4147-A177-3AD203B41FA5}">
                      <a16:colId xmlns:a16="http://schemas.microsoft.com/office/drawing/2014/main" val="2839353499"/>
                    </a:ext>
                  </a:extLst>
                </a:gridCol>
                <a:gridCol w="304495">
                  <a:extLst>
                    <a:ext uri="{9D8B030D-6E8A-4147-A177-3AD203B41FA5}">
                      <a16:colId xmlns:a16="http://schemas.microsoft.com/office/drawing/2014/main" val="1386394975"/>
                    </a:ext>
                  </a:extLst>
                </a:gridCol>
                <a:gridCol w="304495">
                  <a:extLst>
                    <a:ext uri="{9D8B030D-6E8A-4147-A177-3AD203B41FA5}">
                      <a16:colId xmlns:a16="http://schemas.microsoft.com/office/drawing/2014/main" val="2703606563"/>
                    </a:ext>
                  </a:extLst>
                </a:gridCol>
                <a:gridCol w="304495">
                  <a:extLst>
                    <a:ext uri="{9D8B030D-6E8A-4147-A177-3AD203B41FA5}">
                      <a16:colId xmlns:a16="http://schemas.microsoft.com/office/drawing/2014/main" val="3558030815"/>
                    </a:ext>
                  </a:extLst>
                </a:gridCol>
                <a:gridCol w="304495">
                  <a:extLst>
                    <a:ext uri="{9D8B030D-6E8A-4147-A177-3AD203B41FA5}">
                      <a16:colId xmlns:a16="http://schemas.microsoft.com/office/drawing/2014/main" val="3884404581"/>
                    </a:ext>
                  </a:extLst>
                </a:gridCol>
                <a:gridCol w="304495">
                  <a:extLst>
                    <a:ext uri="{9D8B030D-6E8A-4147-A177-3AD203B41FA5}">
                      <a16:colId xmlns:a16="http://schemas.microsoft.com/office/drawing/2014/main" val="2875722876"/>
                    </a:ext>
                  </a:extLst>
                </a:gridCol>
                <a:gridCol w="304495">
                  <a:extLst>
                    <a:ext uri="{9D8B030D-6E8A-4147-A177-3AD203B41FA5}">
                      <a16:colId xmlns:a16="http://schemas.microsoft.com/office/drawing/2014/main" val="3254372632"/>
                    </a:ext>
                  </a:extLst>
                </a:gridCol>
                <a:gridCol w="304495">
                  <a:extLst>
                    <a:ext uri="{9D8B030D-6E8A-4147-A177-3AD203B41FA5}">
                      <a16:colId xmlns:a16="http://schemas.microsoft.com/office/drawing/2014/main" val="2614182946"/>
                    </a:ext>
                  </a:extLst>
                </a:gridCol>
                <a:gridCol w="304495">
                  <a:extLst>
                    <a:ext uri="{9D8B030D-6E8A-4147-A177-3AD203B41FA5}">
                      <a16:colId xmlns:a16="http://schemas.microsoft.com/office/drawing/2014/main" val="1941544467"/>
                    </a:ext>
                  </a:extLst>
                </a:gridCol>
                <a:gridCol w="304495">
                  <a:extLst>
                    <a:ext uri="{9D8B030D-6E8A-4147-A177-3AD203B41FA5}">
                      <a16:colId xmlns:a16="http://schemas.microsoft.com/office/drawing/2014/main" val="2776310677"/>
                    </a:ext>
                  </a:extLst>
                </a:gridCol>
                <a:gridCol w="304495">
                  <a:extLst>
                    <a:ext uri="{9D8B030D-6E8A-4147-A177-3AD203B41FA5}">
                      <a16:colId xmlns:a16="http://schemas.microsoft.com/office/drawing/2014/main" val="2007187944"/>
                    </a:ext>
                  </a:extLst>
                </a:gridCol>
                <a:gridCol w="304495">
                  <a:extLst>
                    <a:ext uri="{9D8B030D-6E8A-4147-A177-3AD203B41FA5}">
                      <a16:colId xmlns:a16="http://schemas.microsoft.com/office/drawing/2014/main" val="936880315"/>
                    </a:ext>
                  </a:extLst>
                </a:gridCol>
                <a:gridCol w="304495">
                  <a:extLst>
                    <a:ext uri="{9D8B030D-6E8A-4147-A177-3AD203B41FA5}">
                      <a16:colId xmlns:a16="http://schemas.microsoft.com/office/drawing/2014/main" val="3521906709"/>
                    </a:ext>
                  </a:extLst>
                </a:gridCol>
                <a:gridCol w="304495">
                  <a:extLst>
                    <a:ext uri="{9D8B030D-6E8A-4147-A177-3AD203B41FA5}">
                      <a16:colId xmlns:a16="http://schemas.microsoft.com/office/drawing/2014/main" val="1080486539"/>
                    </a:ext>
                  </a:extLst>
                </a:gridCol>
                <a:gridCol w="304495">
                  <a:extLst>
                    <a:ext uri="{9D8B030D-6E8A-4147-A177-3AD203B41FA5}">
                      <a16:colId xmlns:a16="http://schemas.microsoft.com/office/drawing/2014/main" val="2297076354"/>
                    </a:ext>
                  </a:extLst>
                </a:gridCol>
                <a:gridCol w="304495">
                  <a:extLst>
                    <a:ext uri="{9D8B030D-6E8A-4147-A177-3AD203B41FA5}">
                      <a16:colId xmlns:a16="http://schemas.microsoft.com/office/drawing/2014/main" val="808309228"/>
                    </a:ext>
                  </a:extLst>
                </a:gridCol>
                <a:gridCol w="304495">
                  <a:extLst>
                    <a:ext uri="{9D8B030D-6E8A-4147-A177-3AD203B41FA5}">
                      <a16:colId xmlns:a16="http://schemas.microsoft.com/office/drawing/2014/main" val="2665635980"/>
                    </a:ext>
                  </a:extLst>
                </a:gridCol>
                <a:gridCol w="304495">
                  <a:extLst>
                    <a:ext uri="{9D8B030D-6E8A-4147-A177-3AD203B41FA5}">
                      <a16:colId xmlns:a16="http://schemas.microsoft.com/office/drawing/2014/main" val="536202826"/>
                    </a:ext>
                  </a:extLst>
                </a:gridCol>
                <a:gridCol w="304495">
                  <a:extLst>
                    <a:ext uri="{9D8B030D-6E8A-4147-A177-3AD203B41FA5}">
                      <a16:colId xmlns:a16="http://schemas.microsoft.com/office/drawing/2014/main" val="3914520062"/>
                    </a:ext>
                  </a:extLst>
                </a:gridCol>
                <a:gridCol w="304495">
                  <a:extLst>
                    <a:ext uri="{9D8B030D-6E8A-4147-A177-3AD203B41FA5}">
                      <a16:colId xmlns:a16="http://schemas.microsoft.com/office/drawing/2014/main" val="447343806"/>
                    </a:ext>
                  </a:extLst>
                </a:gridCol>
                <a:gridCol w="304495">
                  <a:extLst>
                    <a:ext uri="{9D8B030D-6E8A-4147-A177-3AD203B41FA5}">
                      <a16:colId xmlns:a16="http://schemas.microsoft.com/office/drawing/2014/main" val="1752231090"/>
                    </a:ext>
                  </a:extLst>
                </a:gridCol>
                <a:gridCol w="304495">
                  <a:extLst>
                    <a:ext uri="{9D8B030D-6E8A-4147-A177-3AD203B41FA5}">
                      <a16:colId xmlns:a16="http://schemas.microsoft.com/office/drawing/2014/main" val="1440495654"/>
                    </a:ext>
                  </a:extLst>
                </a:gridCol>
                <a:gridCol w="304495">
                  <a:extLst>
                    <a:ext uri="{9D8B030D-6E8A-4147-A177-3AD203B41FA5}">
                      <a16:colId xmlns:a16="http://schemas.microsoft.com/office/drawing/2014/main" val="201260880"/>
                    </a:ext>
                  </a:extLst>
                </a:gridCol>
                <a:gridCol w="304495">
                  <a:extLst>
                    <a:ext uri="{9D8B030D-6E8A-4147-A177-3AD203B41FA5}">
                      <a16:colId xmlns:a16="http://schemas.microsoft.com/office/drawing/2014/main" val="1549316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34001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extLst>
                  <a:ext uri="{0D108BD9-81ED-4DB2-BD59-A6C34878D82A}">
                    <a16:rowId xmlns:a16="http://schemas.microsoft.com/office/drawing/2014/main" val="352423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056112937"/>
                  </a:ext>
                </a:extLst>
              </a:tr>
            </a:tbl>
          </a:graphicData>
        </a:graphic>
      </p:graphicFrame>
      <p:sp>
        <p:nvSpPr>
          <p:cNvPr id="4" name="Text Placeholder 3">
            <a:extLst>
              <a:ext uri="{FF2B5EF4-FFF2-40B4-BE49-F238E27FC236}">
                <a16:creationId xmlns:a16="http://schemas.microsoft.com/office/drawing/2014/main" id="{C1F7C7DA-2E65-47D2-B81D-F9F0B95EF99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5918680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468F-839D-44BC-B556-1EFA0C621BC1}"/>
              </a:ext>
            </a:extLst>
          </p:cNvPr>
          <p:cNvSpPr>
            <a:spLocks noGrp="1"/>
          </p:cNvSpPr>
          <p:nvPr>
            <p:ph type="title"/>
          </p:nvPr>
        </p:nvSpPr>
        <p:spPr/>
        <p:txBody>
          <a:bodyPr/>
          <a:lstStyle/>
          <a:p>
            <a:r>
              <a:rPr lang="en-US"/>
              <a:t>Key Metrics Table (Internal Benchmark) | All PT Channels - 2 of 4</a:t>
            </a:r>
          </a:p>
        </p:txBody>
      </p:sp>
      <p:graphicFrame>
        <p:nvGraphicFramePr>
          <p:cNvPr id="5" name="Table Placeholder 4">
            <a:extLst>
              <a:ext uri="{FF2B5EF4-FFF2-40B4-BE49-F238E27FC236}">
                <a16:creationId xmlns:a16="http://schemas.microsoft.com/office/drawing/2014/main" id="{010C8916-16A6-4460-B5FF-07AFE6E4873D}"/>
              </a:ext>
            </a:extLst>
          </p:cNvPr>
          <p:cNvGraphicFramePr>
            <a:graphicFrameLocks noGrp="1"/>
          </p:cNvGraphicFramePr>
          <p:nvPr>
            <p:ph type="tbl" sz="quarter" idx="13"/>
            <p:extLst>
              <p:ext uri="{D42A27DB-BD31-4B8C-83A1-F6EECF244321}">
                <p14:modId xmlns:p14="http://schemas.microsoft.com/office/powerpoint/2010/main" val="68148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988806227"/>
                    </a:ext>
                  </a:extLst>
                </a:gridCol>
                <a:gridCol w="304495">
                  <a:extLst>
                    <a:ext uri="{9D8B030D-6E8A-4147-A177-3AD203B41FA5}">
                      <a16:colId xmlns:a16="http://schemas.microsoft.com/office/drawing/2014/main" val="4162577468"/>
                    </a:ext>
                  </a:extLst>
                </a:gridCol>
                <a:gridCol w="304495">
                  <a:extLst>
                    <a:ext uri="{9D8B030D-6E8A-4147-A177-3AD203B41FA5}">
                      <a16:colId xmlns:a16="http://schemas.microsoft.com/office/drawing/2014/main" val="2290419614"/>
                    </a:ext>
                  </a:extLst>
                </a:gridCol>
                <a:gridCol w="304495">
                  <a:extLst>
                    <a:ext uri="{9D8B030D-6E8A-4147-A177-3AD203B41FA5}">
                      <a16:colId xmlns:a16="http://schemas.microsoft.com/office/drawing/2014/main" val="478416835"/>
                    </a:ext>
                  </a:extLst>
                </a:gridCol>
                <a:gridCol w="304495">
                  <a:extLst>
                    <a:ext uri="{9D8B030D-6E8A-4147-A177-3AD203B41FA5}">
                      <a16:colId xmlns:a16="http://schemas.microsoft.com/office/drawing/2014/main" val="3787959973"/>
                    </a:ext>
                  </a:extLst>
                </a:gridCol>
                <a:gridCol w="304495">
                  <a:extLst>
                    <a:ext uri="{9D8B030D-6E8A-4147-A177-3AD203B41FA5}">
                      <a16:colId xmlns:a16="http://schemas.microsoft.com/office/drawing/2014/main" val="829325"/>
                    </a:ext>
                  </a:extLst>
                </a:gridCol>
                <a:gridCol w="304495">
                  <a:extLst>
                    <a:ext uri="{9D8B030D-6E8A-4147-A177-3AD203B41FA5}">
                      <a16:colId xmlns:a16="http://schemas.microsoft.com/office/drawing/2014/main" val="2323491292"/>
                    </a:ext>
                  </a:extLst>
                </a:gridCol>
                <a:gridCol w="304495">
                  <a:extLst>
                    <a:ext uri="{9D8B030D-6E8A-4147-A177-3AD203B41FA5}">
                      <a16:colId xmlns:a16="http://schemas.microsoft.com/office/drawing/2014/main" val="1617087015"/>
                    </a:ext>
                  </a:extLst>
                </a:gridCol>
                <a:gridCol w="304495">
                  <a:extLst>
                    <a:ext uri="{9D8B030D-6E8A-4147-A177-3AD203B41FA5}">
                      <a16:colId xmlns:a16="http://schemas.microsoft.com/office/drawing/2014/main" val="3204945702"/>
                    </a:ext>
                  </a:extLst>
                </a:gridCol>
                <a:gridCol w="304495">
                  <a:extLst>
                    <a:ext uri="{9D8B030D-6E8A-4147-A177-3AD203B41FA5}">
                      <a16:colId xmlns:a16="http://schemas.microsoft.com/office/drawing/2014/main" val="648706988"/>
                    </a:ext>
                  </a:extLst>
                </a:gridCol>
                <a:gridCol w="304495">
                  <a:extLst>
                    <a:ext uri="{9D8B030D-6E8A-4147-A177-3AD203B41FA5}">
                      <a16:colId xmlns:a16="http://schemas.microsoft.com/office/drawing/2014/main" val="3745589184"/>
                    </a:ext>
                  </a:extLst>
                </a:gridCol>
                <a:gridCol w="304495">
                  <a:extLst>
                    <a:ext uri="{9D8B030D-6E8A-4147-A177-3AD203B41FA5}">
                      <a16:colId xmlns:a16="http://schemas.microsoft.com/office/drawing/2014/main" val="456148630"/>
                    </a:ext>
                  </a:extLst>
                </a:gridCol>
                <a:gridCol w="304495">
                  <a:extLst>
                    <a:ext uri="{9D8B030D-6E8A-4147-A177-3AD203B41FA5}">
                      <a16:colId xmlns:a16="http://schemas.microsoft.com/office/drawing/2014/main" val="3253925699"/>
                    </a:ext>
                  </a:extLst>
                </a:gridCol>
                <a:gridCol w="304495">
                  <a:extLst>
                    <a:ext uri="{9D8B030D-6E8A-4147-A177-3AD203B41FA5}">
                      <a16:colId xmlns:a16="http://schemas.microsoft.com/office/drawing/2014/main" val="2428336327"/>
                    </a:ext>
                  </a:extLst>
                </a:gridCol>
                <a:gridCol w="304495">
                  <a:extLst>
                    <a:ext uri="{9D8B030D-6E8A-4147-A177-3AD203B41FA5}">
                      <a16:colId xmlns:a16="http://schemas.microsoft.com/office/drawing/2014/main" val="1282537004"/>
                    </a:ext>
                  </a:extLst>
                </a:gridCol>
                <a:gridCol w="304495">
                  <a:extLst>
                    <a:ext uri="{9D8B030D-6E8A-4147-A177-3AD203B41FA5}">
                      <a16:colId xmlns:a16="http://schemas.microsoft.com/office/drawing/2014/main" val="3491990144"/>
                    </a:ext>
                  </a:extLst>
                </a:gridCol>
                <a:gridCol w="304495">
                  <a:extLst>
                    <a:ext uri="{9D8B030D-6E8A-4147-A177-3AD203B41FA5}">
                      <a16:colId xmlns:a16="http://schemas.microsoft.com/office/drawing/2014/main" val="775384062"/>
                    </a:ext>
                  </a:extLst>
                </a:gridCol>
                <a:gridCol w="304495">
                  <a:extLst>
                    <a:ext uri="{9D8B030D-6E8A-4147-A177-3AD203B41FA5}">
                      <a16:colId xmlns:a16="http://schemas.microsoft.com/office/drawing/2014/main" val="4120151987"/>
                    </a:ext>
                  </a:extLst>
                </a:gridCol>
                <a:gridCol w="304495">
                  <a:extLst>
                    <a:ext uri="{9D8B030D-6E8A-4147-A177-3AD203B41FA5}">
                      <a16:colId xmlns:a16="http://schemas.microsoft.com/office/drawing/2014/main" val="700235960"/>
                    </a:ext>
                  </a:extLst>
                </a:gridCol>
                <a:gridCol w="304495">
                  <a:extLst>
                    <a:ext uri="{9D8B030D-6E8A-4147-A177-3AD203B41FA5}">
                      <a16:colId xmlns:a16="http://schemas.microsoft.com/office/drawing/2014/main" val="3746185299"/>
                    </a:ext>
                  </a:extLst>
                </a:gridCol>
                <a:gridCol w="304495">
                  <a:extLst>
                    <a:ext uri="{9D8B030D-6E8A-4147-A177-3AD203B41FA5}">
                      <a16:colId xmlns:a16="http://schemas.microsoft.com/office/drawing/2014/main" val="87658772"/>
                    </a:ext>
                  </a:extLst>
                </a:gridCol>
                <a:gridCol w="304495">
                  <a:extLst>
                    <a:ext uri="{9D8B030D-6E8A-4147-A177-3AD203B41FA5}">
                      <a16:colId xmlns:a16="http://schemas.microsoft.com/office/drawing/2014/main" val="1509495279"/>
                    </a:ext>
                  </a:extLst>
                </a:gridCol>
                <a:gridCol w="304495">
                  <a:extLst>
                    <a:ext uri="{9D8B030D-6E8A-4147-A177-3AD203B41FA5}">
                      <a16:colId xmlns:a16="http://schemas.microsoft.com/office/drawing/2014/main" val="1283137080"/>
                    </a:ext>
                  </a:extLst>
                </a:gridCol>
                <a:gridCol w="304495">
                  <a:extLst>
                    <a:ext uri="{9D8B030D-6E8A-4147-A177-3AD203B41FA5}">
                      <a16:colId xmlns:a16="http://schemas.microsoft.com/office/drawing/2014/main" val="1204727129"/>
                    </a:ext>
                  </a:extLst>
                </a:gridCol>
                <a:gridCol w="304495">
                  <a:extLst>
                    <a:ext uri="{9D8B030D-6E8A-4147-A177-3AD203B41FA5}">
                      <a16:colId xmlns:a16="http://schemas.microsoft.com/office/drawing/2014/main" val="1260113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74453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10551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43746070"/>
                  </a:ext>
                </a:extLst>
              </a:tr>
            </a:tbl>
          </a:graphicData>
        </a:graphic>
      </p:graphicFrame>
      <p:sp>
        <p:nvSpPr>
          <p:cNvPr id="4" name="Text Placeholder 3">
            <a:extLst>
              <a:ext uri="{FF2B5EF4-FFF2-40B4-BE49-F238E27FC236}">
                <a16:creationId xmlns:a16="http://schemas.microsoft.com/office/drawing/2014/main" id="{AD82F7BE-8348-4CC6-9A18-DA7C3BD393D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485625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36057-53BB-4250-B8BE-62E4C126F3DD}"/>
              </a:ext>
            </a:extLst>
          </p:cNvPr>
          <p:cNvSpPr>
            <a:spLocks noGrp="1"/>
          </p:cNvSpPr>
          <p:nvPr>
            <p:ph type="title"/>
          </p:nvPr>
        </p:nvSpPr>
        <p:spPr/>
        <p:txBody>
          <a:bodyPr/>
          <a:lstStyle/>
          <a:p>
            <a:r>
              <a:rPr lang="en-US"/>
              <a:t>Key Metrics Table (Internal Benchmark) | All PT Channels - 3 of 4</a:t>
            </a:r>
          </a:p>
        </p:txBody>
      </p:sp>
      <p:graphicFrame>
        <p:nvGraphicFramePr>
          <p:cNvPr id="5" name="Table Placeholder 4">
            <a:extLst>
              <a:ext uri="{FF2B5EF4-FFF2-40B4-BE49-F238E27FC236}">
                <a16:creationId xmlns:a16="http://schemas.microsoft.com/office/drawing/2014/main" id="{443BBE6E-1535-452B-ABE5-6D06BCE926E3}"/>
              </a:ext>
            </a:extLst>
          </p:cNvPr>
          <p:cNvGraphicFramePr>
            <a:graphicFrameLocks noGrp="1"/>
          </p:cNvGraphicFramePr>
          <p:nvPr>
            <p:ph type="tbl" sz="quarter" idx="13"/>
            <p:extLst>
              <p:ext uri="{D42A27DB-BD31-4B8C-83A1-F6EECF244321}">
                <p14:modId xmlns:p14="http://schemas.microsoft.com/office/powerpoint/2010/main" val="3288110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197291369"/>
                    </a:ext>
                  </a:extLst>
                </a:gridCol>
                <a:gridCol w="304495">
                  <a:extLst>
                    <a:ext uri="{9D8B030D-6E8A-4147-A177-3AD203B41FA5}">
                      <a16:colId xmlns:a16="http://schemas.microsoft.com/office/drawing/2014/main" val="3031885053"/>
                    </a:ext>
                  </a:extLst>
                </a:gridCol>
                <a:gridCol w="304495">
                  <a:extLst>
                    <a:ext uri="{9D8B030D-6E8A-4147-A177-3AD203B41FA5}">
                      <a16:colId xmlns:a16="http://schemas.microsoft.com/office/drawing/2014/main" val="2401874774"/>
                    </a:ext>
                  </a:extLst>
                </a:gridCol>
                <a:gridCol w="304495">
                  <a:extLst>
                    <a:ext uri="{9D8B030D-6E8A-4147-A177-3AD203B41FA5}">
                      <a16:colId xmlns:a16="http://schemas.microsoft.com/office/drawing/2014/main" val="495487166"/>
                    </a:ext>
                  </a:extLst>
                </a:gridCol>
                <a:gridCol w="304495">
                  <a:extLst>
                    <a:ext uri="{9D8B030D-6E8A-4147-A177-3AD203B41FA5}">
                      <a16:colId xmlns:a16="http://schemas.microsoft.com/office/drawing/2014/main" val="1098110860"/>
                    </a:ext>
                  </a:extLst>
                </a:gridCol>
                <a:gridCol w="304495">
                  <a:extLst>
                    <a:ext uri="{9D8B030D-6E8A-4147-A177-3AD203B41FA5}">
                      <a16:colId xmlns:a16="http://schemas.microsoft.com/office/drawing/2014/main" val="2420682556"/>
                    </a:ext>
                  </a:extLst>
                </a:gridCol>
                <a:gridCol w="304495">
                  <a:extLst>
                    <a:ext uri="{9D8B030D-6E8A-4147-A177-3AD203B41FA5}">
                      <a16:colId xmlns:a16="http://schemas.microsoft.com/office/drawing/2014/main" val="432366795"/>
                    </a:ext>
                  </a:extLst>
                </a:gridCol>
                <a:gridCol w="304495">
                  <a:extLst>
                    <a:ext uri="{9D8B030D-6E8A-4147-A177-3AD203B41FA5}">
                      <a16:colId xmlns:a16="http://schemas.microsoft.com/office/drawing/2014/main" val="1055414643"/>
                    </a:ext>
                  </a:extLst>
                </a:gridCol>
                <a:gridCol w="304495">
                  <a:extLst>
                    <a:ext uri="{9D8B030D-6E8A-4147-A177-3AD203B41FA5}">
                      <a16:colId xmlns:a16="http://schemas.microsoft.com/office/drawing/2014/main" val="379731540"/>
                    </a:ext>
                  </a:extLst>
                </a:gridCol>
                <a:gridCol w="304495">
                  <a:extLst>
                    <a:ext uri="{9D8B030D-6E8A-4147-A177-3AD203B41FA5}">
                      <a16:colId xmlns:a16="http://schemas.microsoft.com/office/drawing/2014/main" val="3593241702"/>
                    </a:ext>
                  </a:extLst>
                </a:gridCol>
                <a:gridCol w="304495">
                  <a:extLst>
                    <a:ext uri="{9D8B030D-6E8A-4147-A177-3AD203B41FA5}">
                      <a16:colId xmlns:a16="http://schemas.microsoft.com/office/drawing/2014/main" val="494425662"/>
                    </a:ext>
                  </a:extLst>
                </a:gridCol>
                <a:gridCol w="304495">
                  <a:extLst>
                    <a:ext uri="{9D8B030D-6E8A-4147-A177-3AD203B41FA5}">
                      <a16:colId xmlns:a16="http://schemas.microsoft.com/office/drawing/2014/main" val="2288057106"/>
                    </a:ext>
                  </a:extLst>
                </a:gridCol>
                <a:gridCol w="304495">
                  <a:extLst>
                    <a:ext uri="{9D8B030D-6E8A-4147-A177-3AD203B41FA5}">
                      <a16:colId xmlns:a16="http://schemas.microsoft.com/office/drawing/2014/main" val="1069839607"/>
                    </a:ext>
                  </a:extLst>
                </a:gridCol>
                <a:gridCol w="304495">
                  <a:extLst>
                    <a:ext uri="{9D8B030D-6E8A-4147-A177-3AD203B41FA5}">
                      <a16:colId xmlns:a16="http://schemas.microsoft.com/office/drawing/2014/main" val="1932319335"/>
                    </a:ext>
                  </a:extLst>
                </a:gridCol>
                <a:gridCol w="304495">
                  <a:extLst>
                    <a:ext uri="{9D8B030D-6E8A-4147-A177-3AD203B41FA5}">
                      <a16:colId xmlns:a16="http://schemas.microsoft.com/office/drawing/2014/main" val="3805235909"/>
                    </a:ext>
                  </a:extLst>
                </a:gridCol>
                <a:gridCol w="304495">
                  <a:extLst>
                    <a:ext uri="{9D8B030D-6E8A-4147-A177-3AD203B41FA5}">
                      <a16:colId xmlns:a16="http://schemas.microsoft.com/office/drawing/2014/main" val="3241117158"/>
                    </a:ext>
                  </a:extLst>
                </a:gridCol>
                <a:gridCol w="304495">
                  <a:extLst>
                    <a:ext uri="{9D8B030D-6E8A-4147-A177-3AD203B41FA5}">
                      <a16:colId xmlns:a16="http://schemas.microsoft.com/office/drawing/2014/main" val="81025505"/>
                    </a:ext>
                  </a:extLst>
                </a:gridCol>
                <a:gridCol w="304495">
                  <a:extLst>
                    <a:ext uri="{9D8B030D-6E8A-4147-A177-3AD203B41FA5}">
                      <a16:colId xmlns:a16="http://schemas.microsoft.com/office/drawing/2014/main" val="3413148486"/>
                    </a:ext>
                  </a:extLst>
                </a:gridCol>
                <a:gridCol w="304495">
                  <a:extLst>
                    <a:ext uri="{9D8B030D-6E8A-4147-A177-3AD203B41FA5}">
                      <a16:colId xmlns:a16="http://schemas.microsoft.com/office/drawing/2014/main" val="2100115355"/>
                    </a:ext>
                  </a:extLst>
                </a:gridCol>
                <a:gridCol w="304495">
                  <a:extLst>
                    <a:ext uri="{9D8B030D-6E8A-4147-A177-3AD203B41FA5}">
                      <a16:colId xmlns:a16="http://schemas.microsoft.com/office/drawing/2014/main" val="3697329651"/>
                    </a:ext>
                  </a:extLst>
                </a:gridCol>
                <a:gridCol w="304495">
                  <a:extLst>
                    <a:ext uri="{9D8B030D-6E8A-4147-A177-3AD203B41FA5}">
                      <a16:colId xmlns:a16="http://schemas.microsoft.com/office/drawing/2014/main" val="2958033896"/>
                    </a:ext>
                  </a:extLst>
                </a:gridCol>
                <a:gridCol w="304495">
                  <a:extLst>
                    <a:ext uri="{9D8B030D-6E8A-4147-A177-3AD203B41FA5}">
                      <a16:colId xmlns:a16="http://schemas.microsoft.com/office/drawing/2014/main" val="176421168"/>
                    </a:ext>
                  </a:extLst>
                </a:gridCol>
                <a:gridCol w="304495">
                  <a:extLst>
                    <a:ext uri="{9D8B030D-6E8A-4147-A177-3AD203B41FA5}">
                      <a16:colId xmlns:a16="http://schemas.microsoft.com/office/drawing/2014/main" val="202734696"/>
                    </a:ext>
                  </a:extLst>
                </a:gridCol>
                <a:gridCol w="304495">
                  <a:extLst>
                    <a:ext uri="{9D8B030D-6E8A-4147-A177-3AD203B41FA5}">
                      <a16:colId xmlns:a16="http://schemas.microsoft.com/office/drawing/2014/main" val="2974188928"/>
                    </a:ext>
                  </a:extLst>
                </a:gridCol>
                <a:gridCol w="304495">
                  <a:extLst>
                    <a:ext uri="{9D8B030D-6E8A-4147-A177-3AD203B41FA5}">
                      <a16:colId xmlns:a16="http://schemas.microsoft.com/office/drawing/2014/main" val="2136035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1419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1573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18398909"/>
                  </a:ext>
                </a:extLst>
              </a:tr>
            </a:tbl>
          </a:graphicData>
        </a:graphic>
      </p:graphicFrame>
      <p:sp>
        <p:nvSpPr>
          <p:cNvPr id="4" name="Text Placeholder 3">
            <a:extLst>
              <a:ext uri="{FF2B5EF4-FFF2-40B4-BE49-F238E27FC236}">
                <a16:creationId xmlns:a16="http://schemas.microsoft.com/office/drawing/2014/main" id="{8F8BCB42-C07F-4F8F-A19C-18C254B8F24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993105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4AE9-B7AD-4E5A-AD62-75020CDA6ACE}"/>
              </a:ext>
            </a:extLst>
          </p:cNvPr>
          <p:cNvSpPr>
            <a:spLocks noGrp="1"/>
          </p:cNvSpPr>
          <p:nvPr>
            <p:ph type="title"/>
          </p:nvPr>
        </p:nvSpPr>
        <p:spPr/>
        <p:txBody>
          <a:bodyPr/>
          <a:lstStyle/>
          <a:p>
            <a:r>
              <a:rPr lang="en-US"/>
              <a:t>Key Metrics Table (Internal Benchmark) | All PT Channels - 4 of 4</a:t>
            </a:r>
          </a:p>
        </p:txBody>
      </p:sp>
      <p:graphicFrame>
        <p:nvGraphicFramePr>
          <p:cNvPr id="5" name="Table Placeholder 4">
            <a:extLst>
              <a:ext uri="{FF2B5EF4-FFF2-40B4-BE49-F238E27FC236}">
                <a16:creationId xmlns:a16="http://schemas.microsoft.com/office/drawing/2014/main" id="{F18AEA78-18AD-4E00-962D-7F806E47BA59}"/>
              </a:ext>
            </a:extLst>
          </p:cNvPr>
          <p:cNvGraphicFramePr>
            <a:graphicFrameLocks noGrp="1"/>
          </p:cNvGraphicFramePr>
          <p:nvPr>
            <p:ph type="tbl" sz="quarter" idx="13"/>
            <p:extLst>
              <p:ext uri="{D42A27DB-BD31-4B8C-83A1-F6EECF244321}">
                <p14:modId xmlns:p14="http://schemas.microsoft.com/office/powerpoint/2010/main" val="419161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773835520"/>
                    </a:ext>
                  </a:extLst>
                </a:gridCol>
                <a:gridCol w="304495">
                  <a:extLst>
                    <a:ext uri="{9D8B030D-6E8A-4147-A177-3AD203B41FA5}">
                      <a16:colId xmlns:a16="http://schemas.microsoft.com/office/drawing/2014/main" val="1539107695"/>
                    </a:ext>
                  </a:extLst>
                </a:gridCol>
                <a:gridCol w="304495">
                  <a:extLst>
                    <a:ext uri="{9D8B030D-6E8A-4147-A177-3AD203B41FA5}">
                      <a16:colId xmlns:a16="http://schemas.microsoft.com/office/drawing/2014/main" val="2408264826"/>
                    </a:ext>
                  </a:extLst>
                </a:gridCol>
                <a:gridCol w="304495">
                  <a:extLst>
                    <a:ext uri="{9D8B030D-6E8A-4147-A177-3AD203B41FA5}">
                      <a16:colId xmlns:a16="http://schemas.microsoft.com/office/drawing/2014/main" val="1078648777"/>
                    </a:ext>
                  </a:extLst>
                </a:gridCol>
                <a:gridCol w="304495">
                  <a:extLst>
                    <a:ext uri="{9D8B030D-6E8A-4147-A177-3AD203B41FA5}">
                      <a16:colId xmlns:a16="http://schemas.microsoft.com/office/drawing/2014/main" val="920063904"/>
                    </a:ext>
                  </a:extLst>
                </a:gridCol>
                <a:gridCol w="304495">
                  <a:extLst>
                    <a:ext uri="{9D8B030D-6E8A-4147-A177-3AD203B41FA5}">
                      <a16:colId xmlns:a16="http://schemas.microsoft.com/office/drawing/2014/main" val="270690254"/>
                    </a:ext>
                  </a:extLst>
                </a:gridCol>
                <a:gridCol w="304495">
                  <a:extLst>
                    <a:ext uri="{9D8B030D-6E8A-4147-A177-3AD203B41FA5}">
                      <a16:colId xmlns:a16="http://schemas.microsoft.com/office/drawing/2014/main" val="76742932"/>
                    </a:ext>
                  </a:extLst>
                </a:gridCol>
                <a:gridCol w="304495">
                  <a:extLst>
                    <a:ext uri="{9D8B030D-6E8A-4147-A177-3AD203B41FA5}">
                      <a16:colId xmlns:a16="http://schemas.microsoft.com/office/drawing/2014/main" val="3546958877"/>
                    </a:ext>
                  </a:extLst>
                </a:gridCol>
                <a:gridCol w="304495">
                  <a:extLst>
                    <a:ext uri="{9D8B030D-6E8A-4147-A177-3AD203B41FA5}">
                      <a16:colId xmlns:a16="http://schemas.microsoft.com/office/drawing/2014/main" val="2246886640"/>
                    </a:ext>
                  </a:extLst>
                </a:gridCol>
                <a:gridCol w="304495">
                  <a:extLst>
                    <a:ext uri="{9D8B030D-6E8A-4147-A177-3AD203B41FA5}">
                      <a16:colId xmlns:a16="http://schemas.microsoft.com/office/drawing/2014/main" val="3576213483"/>
                    </a:ext>
                  </a:extLst>
                </a:gridCol>
                <a:gridCol w="304495">
                  <a:extLst>
                    <a:ext uri="{9D8B030D-6E8A-4147-A177-3AD203B41FA5}">
                      <a16:colId xmlns:a16="http://schemas.microsoft.com/office/drawing/2014/main" val="1082306916"/>
                    </a:ext>
                  </a:extLst>
                </a:gridCol>
                <a:gridCol w="304495">
                  <a:extLst>
                    <a:ext uri="{9D8B030D-6E8A-4147-A177-3AD203B41FA5}">
                      <a16:colId xmlns:a16="http://schemas.microsoft.com/office/drawing/2014/main" val="2070685710"/>
                    </a:ext>
                  </a:extLst>
                </a:gridCol>
                <a:gridCol w="304495">
                  <a:extLst>
                    <a:ext uri="{9D8B030D-6E8A-4147-A177-3AD203B41FA5}">
                      <a16:colId xmlns:a16="http://schemas.microsoft.com/office/drawing/2014/main" val="1119755120"/>
                    </a:ext>
                  </a:extLst>
                </a:gridCol>
                <a:gridCol w="304495">
                  <a:extLst>
                    <a:ext uri="{9D8B030D-6E8A-4147-A177-3AD203B41FA5}">
                      <a16:colId xmlns:a16="http://schemas.microsoft.com/office/drawing/2014/main" val="204120682"/>
                    </a:ext>
                  </a:extLst>
                </a:gridCol>
                <a:gridCol w="304495">
                  <a:extLst>
                    <a:ext uri="{9D8B030D-6E8A-4147-A177-3AD203B41FA5}">
                      <a16:colId xmlns:a16="http://schemas.microsoft.com/office/drawing/2014/main" val="2979295083"/>
                    </a:ext>
                  </a:extLst>
                </a:gridCol>
                <a:gridCol w="304495">
                  <a:extLst>
                    <a:ext uri="{9D8B030D-6E8A-4147-A177-3AD203B41FA5}">
                      <a16:colId xmlns:a16="http://schemas.microsoft.com/office/drawing/2014/main" val="3147393248"/>
                    </a:ext>
                  </a:extLst>
                </a:gridCol>
                <a:gridCol w="304495">
                  <a:extLst>
                    <a:ext uri="{9D8B030D-6E8A-4147-A177-3AD203B41FA5}">
                      <a16:colId xmlns:a16="http://schemas.microsoft.com/office/drawing/2014/main" val="2907006237"/>
                    </a:ext>
                  </a:extLst>
                </a:gridCol>
                <a:gridCol w="304495">
                  <a:extLst>
                    <a:ext uri="{9D8B030D-6E8A-4147-A177-3AD203B41FA5}">
                      <a16:colId xmlns:a16="http://schemas.microsoft.com/office/drawing/2014/main" val="3462546915"/>
                    </a:ext>
                  </a:extLst>
                </a:gridCol>
                <a:gridCol w="304495">
                  <a:extLst>
                    <a:ext uri="{9D8B030D-6E8A-4147-A177-3AD203B41FA5}">
                      <a16:colId xmlns:a16="http://schemas.microsoft.com/office/drawing/2014/main" val="25495180"/>
                    </a:ext>
                  </a:extLst>
                </a:gridCol>
                <a:gridCol w="304495">
                  <a:extLst>
                    <a:ext uri="{9D8B030D-6E8A-4147-A177-3AD203B41FA5}">
                      <a16:colId xmlns:a16="http://schemas.microsoft.com/office/drawing/2014/main" val="3972655016"/>
                    </a:ext>
                  </a:extLst>
                </a:gridCol>
                <a:gridCol w="304495">
                  <a:extLst>
                    <a:ext uri="{9D8B030D-6E8A-4147-A177-3AD203B41FA5}">
                      <a16:colId xmlns:a16="http://schemas.microsoft.com/office/drawing/2014/main" val="3353343031"/>
                    </a:ext>
                  </a:extLst>
                </a:gridCol>
                <a:gridCol w="304495">
                  <a:extLst>
                    <a:ext uri="{9D8B030D-6E8A-4147-A177-3AD203B41FA5}">
                      <a16:colId xmlns:a16="http://schemas.microsoft.com/office/drawing/2014/main" val="3258347251"/>
                    </a:ext>
                  </a:extLst>
                </a:gridCol>
                <a:gridCol w="304495">
                  <a:extLst>
                    <a:ext uri="{9D8B030D-6E8A-4147-A177-3AD203B41FA5}">
                      <a16:colId xmlns:a16="http://schemas.microsoft.com/office/drawing/2014/main" val="4216821515"/>
                    </a:ext>
                  </a:extLst>
                </a:gridCol>
                <a:gridCol w="304495">
                  <a:extLst>
                    <a:ext uri="{9D8B030D-6E8A-4147-A177-3AD203B41FA5}">
                      <a16:colId xmlns:a16="http://schemas.microsoft.com/office/drawing/2014/main" val="1439025200"/>
                    </a:ext>
                  </a:extLst>
                </a:gridCol>
                <a:gridCol w="304495">
                  <a:extLst>
                    <a:ext uri="{9D8B030D-6E8A-4147-A177-3AD203B41FA5}">
                      <a16:colId xmlns:a16="http://schemas.microsoft.com/office/drawing/2014/main" val="1597315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7259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6857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66569615"/>
                  </a:ext>
                </a:extLst>
              </a:tr>
            </a:tbl>
          </a:graphicData>
        </a:graphic>
      </p:graphicFrame>
      <p:sp>
        <p:nvSpPr>
          <p:cNvPr id="4" name="Text Placeholder 3">
            <a:extLst>
              <a:ext uri="{FF2B5EF4-FFF2-40B4-BE49-F238E27FC236}">
                <a16:creationId xmlns:a16="http://schemas.microsoft.com/office/drawing/2014/main" id="{03166001-D775-406A-A91B-C4DD6238A49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0759595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6B2A2-3B8C-4A2E-B665-B536D05BE352}"/>
              </a:ext>
            </a:extLst>
          </p:cNvPr>
          <p:cNvSpPr>
            <a:spLocks noGrp="1"/>
          </p:cNvSpPr>
          <p:nvPr>
            <p:ph type="title"/>
          </p:nvPr>
        </p:nvSpPr>
        <p:spPr/>
        <p:txBody>
          <a:bodyPr/>
          <a:lstStyle/>
          <a:p>
            <a:r>
              <a:rPr lang="en-US"/>
              <a:t>Interactions Distribution (Internal Benchmark) | All PT Channels</a:t>
            </a:r>
          </a:p>
        </p:txBody>
      </p:sp>
      <p:graphicFrame>
        <p:nvGraphicFramePr>
          <p:cNvPr id="6" name="Chart Placeholder 5">
            <a:extLst>
              <a:ext uri="{FF2B5EF4-FFF2-40B4-BE49-F238E27FC236}">
                <a16:creationId xmlns:a16="http://schemas.microsoft.com/office/drawing/2014/main" id="{545A8217-2B7E-4379-B546-BEE46FDDFA65}"/>
              </a:ext>
            </a:extLst>
          </p:cNvPr>
          <p:cNvGraphicFramePr>
            <a:graphicFrameLocks noGrp="1"/>
          </p:cNvGraphicFramePr>
          <p:nvPr>
            <p:ph type="chart" sz="quarter" idx="13"/>
            <p:extLst>
              <p:ext uri="{D42A27DB-BD31-4B8C-83A1-F6EECF244321}">
                <p14:modId xmlns:p14="http://schemas.microsoft.com/office/powerpoint/2010/main" val="599337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2DE874-9F68-4520-9A3D-B01B589A869D}"/>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95FE298D-66C4-4C15-91C6-019607464D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3928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504BE-6010-45AC-9579-066A13162B85}"/>
              </a:ext>
            </a:extLst>
          </p:cNvPr>
          <p:cNvSpPr>
            <a:spLocks noGrp="1"/>
          </p:cNvSpPr>
          <p:nvPr>
            <p:ph type="title"/>
          </p:nvPr>
        </p:nvSpPr>
        <p:spPr/>
        <p:txBody>
          <a:bodyPr/>
          <a:lstStyle/>
          <a:p>
            <a:r>
              <a:rPr lang="en-US"/>
              <a:t>Post Type Distribution Per Profile (Internal Benchmark)  | All PT Channels</a:t>
            </a:r>
          </a:p>
        </p:txBody>
      </p:sp>
      <p:graphicFrame>
        <p:nvGraphicFramePr>
          <p:cNvPr id="6" name="Chart Placeholder 5">
            <a:extLst>
              <a:ext uri="{FF2B5EF4-FFF2-40B4-BE49-F238E27FC236}">
                <a16:creationId xmlns:a16="http://schemas.microsoft.com/office/drawing/2014/main" id="{DE1D3DCC-BBC1-481E-A90C-058B41EE35BA}"/>
              </a:ext>
            </a:extLst>
          </p:cNvPr>
          <p:cNvGraphicFramePr>
            <a:graphicFrameLocks noGrp="1"/>
          </p:cNvGraphicFramePr>
          <p:nvPr>
            <p:ph type="chart" sz="quarter" idx="13"/>
            <p:extLst>
              <p:ext uri="{D42A27DB-BD31-4B8C-83A1-F6EECF244321}">
                <p14:modId xmlns:p14="http://schemas.microsoft.com/office/powerpoint/2010/main" val="907209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0F15B-2E79-40F8-A8A8-D52E575073C5}"/>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FFDDF3F9-DE6E-43EE-B03D-4719DD2419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15805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B4054-3669-4453-BBDE-31DADD28EBD6}"/>
              </a:ext>
            </a:extLst>
          </p:cNvPr>
          <p:cNvSpPr>
            <a:spLocks noGrp="1"/>
          </p:cNvSpPr>
          <p:nvPr>
            <p:ph type="title"/>
          </p:nvPr>
        </p:nvSpPr>
        <p:spPr/>
        <p:txBody>
          <a:bodyPr/>
          <a:lstStyle/>
          <a:p>
            <a:r>
              <a:rPr lang="en-US"/>
              <a:t>User Posts Table (Internal Benchmark) | All PT Channels - 1 of 7</a:t>
            </a:r>
          </a:p>
        </p:txBody>
      </p:sp>
      <p:graphicFrame>
        <p:nvGraphicFramePr>
          <p:cNvPr id="5" name="Table Placeholder 4">
            <a:extLst>
              <a:ext uri="{FF2B5EF4-FFF2-40B4-BE49-F238E27FC236}">
                <a16:creationId xmlns:a16="http://schemas.microsoft.com/office/drawing/2014/main" id="{20F0C3B8-559A-45E3-B7C0-06C0D12E1BFD}"/>
              </a:ext>
            </a:extLst>
          </p:cNvPr>
          <p:cNvGraphicFramePr>
            <a:graphicFrameLocks noGrp="1"/>
          </p:cNvGraphicFramePr>
          <p:nvPr>
            <p:ph type="tbl" sz="quarter" idx="13"/>
            <p:extLst>
              <p:ext uri="{D42A27DB-BD31-4B8C-83A1-F6EECF244321}">
                <p14:modId xmlns:p14="http://schemas.microsoft.com/office/powerpoint/2010/main" val="4283680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80101552"/>
                    </a:ext>
                  </a:extLst>
                </a:gridCol>
                <a:gridCol w="822960">
                  <a:extLst>
                    <a:ext uri="{9D8B030D-6E8A-4147-A177-3AD203B41FA5}">
                      <a16:colId xmlns:a16="http://schemas.microsoft.com/office/drawing/2014/main" val="3377325540"/>
                    </a:ext>
                  </a:extLst>
                </a:gridCol>
                <a:gridCol w="822960">
                  <a:extLst>
                    <a:ext uri="{9D8B030D-6E8A-4147-A177-3AD203B41FA5}">
                      <a16:colId xmlns:a16="http://schemas.microsoft.com/office/drawing/2014/main" val="1765456094"/>
                    </a:ext>
                  </a:extLst>
                </a:gridCol>
                <a:gridCol w="822960">
                  <a:extLst>
                    <a:ext uri="{9D8B030D-6E8A-4147-A177-3AD203B41FA5}">
                      <a16:colId xmlns:a16="http://schemas.microsoft.com/office/drawing/2014/main" val="912857510"/>
                    </a:ext>
                  </a:extLst>
                </a:gridCol>
                <a:gridCol w="822960">
                  <a:extLst>
                    <a:ext uri="{9D8B030D-6E8A-4147-A177-3AD203B41FA5}">
                      <a16:colId xmlns:a16="http://schemas.microsoft.com/office/drawing/2014/main" val="691542321"/>
                    </a:ext>
                  </a:extLst>
                </a:gridCol>
                <a:gridCol w="822960">
                  <a:extLst>
                    <a:ext uri="{9D8B030D-6E8A-4147-A177-3AD203B41FA5}">
                      <a16:colId xmlns:a16="http://schemas.microsoft.com/office/drawing/2014/main" val="3113428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49694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8786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12:19:24 </a:t>
                      </a:r>
                      <a:r>
                        <a:rPr kumimoji="0" lang="fr-FR" sz="1000" b="0" i="0" u="none" strike="noStrike" kern="1200" cap="none" spc="0" normalizeH="0" baseline="0" noProof="0">
                          <a:ln>
                            <a:noFill/>
                          </a:ln>
                          <a:solidFill>
                            <a:prstClr val="black"/>
                          </a:solidFill>
                          <a:effectLst/>
                          <a:uLnTx/>
                          <a:uFillTx/>
                          <a:latin typeface="+mn-lt"/>
                          <a:ea typeface="+mn-ea"/>
                          <a:cs typeface="+mn-cs"/>
                        </a:rPr>
                        <a:t>
 impossible d'imprimer le formulaire  de remboursment des offres promotio,nnelles sur tondeuses , site en maintenance et toulours pas réouvert : de qui se moque-t-on,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13:29:18</a:t>
                      </a:r>
                    </a:p>
                  </a:txBody>
                  <a:tcPr/>
                </a:tc>
                <a:extLst>
                  <a:ext uri="{0D108BD9-81ED-4DB2-BD59-A6C34878D82A}">
                    <a16:rowId xmlns:a16="http://schemas.microsoft.com/office/drawing/2014/main" val="400324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407961045"/>
                  </a:ext>
                </a:extLst>
              </a:tr>
            </a:tbl>
          </a:graphicData>
        </a:graphic>
      </p:graphicFrame>
      <p:sp>
        <p:nvSpPr>
          <p:cNvPr id="4" name="Text Placeholder 3">
            <a:extLst>
              <a:ext uri="{FF2B5EF4-FFF2-40B4-BE49-F238E27FC236}">
                <a16:creationId xmlns:a16="http://schemas.microsoft.com/office/drawing/2014/main" id="{71D7A537-DF43-4A3B-AC38-3CB0A5E6969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951429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8B30-FF3A-491F-A197-2D5552DD70A3}"/>
              </a:ext>
            </a:extLst>
          </p:cNvPr>
          <p:cNvSpPr>
            <a:spLocks noGrp="1"/>
          </p:cNvSpPr>
          <p:nvPr>
            <p:ph type="title"/>
          </p:nvPr>
        </p:nvSpPr>
        <p:spPr/>
        <p:txBody>
          <a:bodyPr/>
          <a:lstStyle/>
          <a:p>
            <a:r>
              <a:rPr lang="en-US"/>
              <a:t>User Posts Table (Internal Benchmark) | All PT Channels - 2 of 7</a:t>
            </a:r>
          </a:p>
        </p:txBody>
      </p:sp>
      <p:graphicFrame>
        <p:nvGraphicFramePr>
          <p:cNvPr id="5" name="Table Placeholder 4">
            <a:extLst>
              <a:ext uri="{FF2B5EF4-FFF2-40B4-BE49-F238E27FC236}">
                <a16:creationId xmlns:a16="http://schemas.microsoft.com/office/drawing/2014/main" id="{49D358D2-B78C-420E-AAEF-B228E367DB34}"/>
              </a:ext>
            </a:extLst>
          </p:cNvPr>
          <p:cNvGraphicFramePr>
            <a:graphicFrameLocks noGrp="1"/>
          </p:cNvGraphicFramePr>
          <p:nvPr>
            <p:ph type="tbl" sz="quarter" idx="13"/>
            <p:extLst>
              <p:ext uri="{D42A27DB-BD31-4B8C-83A1-F6EECF244321}">
                <p14:modId xmlns:p14="http://schemas.microsoft.com/office/powerpoint/2010/main" val="391293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9342429"/>
                    </a:ext>
                  </a:extLst>
                </a:gridCol>
                <a:gridCol w="822960">
                  <a:extLst>
                    <a:ext uri="{9D8B030D-6E8A-4147-A177-3AD203B41FA5}">
                      <a16:colId xmlns:a16="http://schemas.microsoft.com/office/drawing/2014/main" val="3496745206"/>
                    </a:ext>
                  </a:extLst>
                </a:gridCol>
                <a:gridCol w="822960">
                  <a:extLst>
                    <a:ext uri="{9D8B030D-6E8A-4147-A177-3AD203B41FA5}">
                      <a16:colId xmlns:a16="http://schemas.microsoft.com/office/drawing/2014/main" val="3062147848"/>
                    </a:ext>
                  </a:extLst>
                </a:gridCol>
                <a:gridCol w="822960">
                  <a:extLst>
                    <a:ext uri="{9D8B030D-6E8A-4147-A177-3AD203B41FA5}">
                      <a16:colId xmlns:a16="http://schemas.microsoft.com/office/drawing/2014/main" val="2622949109"/>
                    </a:ext>
                  </a:extLst>
                </a:gridCol>
                <a:gridCol w="822960">
                  <a:extLst>
                    <a:ext uri="{9D8B030D-6E8A-4147-A177-3AD203B41FA5}">
                      <a16:colId xmlns:a16="http://schemas.microsoft.com/office/drawing/2014/main" val="2794819223"/>
                    </a:ext>
                  </a:extLst>
                </a:gridCol>
                <a:gridCol w="822960">
                  <a:extLst>
                    <a:ext uri="{9D8B030D-6E8A-4147-A177-3AD203B41FA5}">
                      <a16:colId xmlns:a16="http://schemas.microsoft.com/office/drawing/2014/main" val="2545555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2850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397624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- 2018-06-10 10:43:58 </a:t>
                      </a:r>
                      <a:r>
                        <a:rPr kumimoji="0" lang="fr-FR" sz="1000" b="0" i="0" u="none" strike="noStrike" kern="1200" cap="none" spc="0" normalizeH="0" baseline="0" noProof="0">
                          <a:ln>
                            <a:noFill/>
                          </a:ln>
                          <a:solidFill>
                            <a:prstClr val="black"/>
                          </a:solidFill>
                          <a:effectLst/>
                          <a:uLnTx/>
                          <a:uFillTx/>
                          <a:latin typeface="+mn-lt"/>
                          <a:ea typeface="+mn-ea"/>
                          <a:cs typeface="+mn-cs"/>
                        </a:rPr>
                        <a:t>
 Les promotions Bosch: le site est inaccessible donc pas de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10:09:20</a:t>
                      </a:r>
                    </a:p>
                  </a:txBody>
                  <a:tcPr/>
                </a:tc>
                <a:extLst>
                  <a:ext uri="{0D108BD9-81ED-4DB2-BD59-A6C34878D82A}">
                    <a16:rowId xmlns:a16="http://schemas.microsoft.com/office/drawing/2014/main" val="419941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541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- 2018-06-09 00:41:15 </a:t>
                      </a:r>
                      <a:r>
                        <a:rPr kumimoji="0" lang="fr-FR" sz="1000" b="0" i="0" u="none" strike="noStrike" kern="1200" cap="none" spc="0" normalizeH="0" baseline="0" noProof="0">
                          <a:ln>
                            <a:noFill/>
                          </a:ln>
                          <a:solidFill>
                            <a:prstClr val="black"/>
                          </a:solidFill>
                          <a:effectLst/>
                          <a:uLnTx/>
                          <a:uFillTx/>
                          <a:latin typeface="+mn-lt"/>
                          <a:ea typeface="+mn-ea"/>
                          <a:cs typeface="+mn-cs"/>
                        </a:rPr>
                        <a:t>
 Bonjour, j'ai reçu un code suite à la opération PROMOTION POWER FOR ALL BOSCH. En allant sur le site https://shop.bosch-do-it.com/fr/fr/ je ne trouve pas le moyen de l'utiliser vu que seuls les paiements par carte sont proposés dans code promo. Merci de me donner la marche à suivre.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2780032"/>
                  </a:ext>
                </a:extLst>
              </a:tr>
            </a:tbl>
          </a:graphicData>
        </a:graphic>
      </p:graphicFrame>
      <p:sp>
        <p:nvSpPr>
          <p:cNvPr id="4" name="Text Placeholder 3">
            <a:extLst>
              <a:ext uri="{FF2B5EF4-FFF2-40B4-BE49-F238E27FC236}">
                <a16:creationId xmlns:a16="http://schemas.microsoft.com/office/drawing/2014/main" id="{7DAB8704-6493-4A0D-863E-CA4B644335F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0829585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70283-738E-40D6-8136-B561DEF61D1A}"/>
              </a:ext>
            </a:extLst>
          </p:cNvPr>
          <p:cNvSpPr>
            <a:spLocks noGrp="1"/>
          </p:cNvSpPr>
          <p:nvPr>
            <p:ph type="title"/>
          </p:nvPr>
        </p:nvSpPr>
        <p:spPr/>
        <p:txBody>
          <a:bodyPr/>
          <a:lstStyle/>
          <a:p>
            <a:r>
              <a:rPr lang="en-US"/>
              <a:t>User Posts Table (Internal Benchmark) | All PT Channels - 3 of 7</a:t>
            </a:r>
          </a:p>
        </p:txBody>
      </p:sp>
      <p:graphicFrame>
        <p:nvGraphicFramePr>
          <p:cNvPr id="5" name="Table Placeholder 4">
            <a:extLst>
              <a:ext uri="{FF2B5EF4-FFF2-40B4-BE49-F238E27FC236}">
                <a16:creationId xmlns:a16="http://schemas.microsoft.com/office/drawing/2014/main" id="{1FF4F4B0-80CE-420D-87C2-F3A7A0F642EA}"/>
              </a:ext>
            </a:extLst>
          </p:cNvPr>
          <p:cNvGraphicFramePr>
            <a:graphicFrameLocks noGrp="1"/>
          </p:cNvGraphicFramePr>
          <p:nvPr>
            <p:ph type="tbl" sz="quarter" idx="13"/>
            <p:extLst>
              <p:ext uri="{D42A27DB-BD31-4B8C-83A1-F6EECF244321}">
                <p14:modId xmlns:p14="http://schemas.microsoft.com/office/powerpoint/2010/main" val="3251209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84532599"/>
                    </a:ext>
                  </a:extLst>
                </a:gridCol>
                <a:gridCol w="822960">
                  <a:extLst>
                    <a:ext uri="{9D8B030D-6E8A-4147-A177-3AD203B41FA5}">
                      <a16:colId xmlns:a16="http://schemas.microsoft.com/office/drawing/2014/main" val="2011142071"/>
                    </a:ext>
                  </a:extLst>
                </a:gridCol>
                <a:gridCol w="822960">
                  <a:extLst>
                    <a:ext uri="{9D8B030D-6E8A-4147-A177-3AD203B41FA5}">
                      <a16:colId xmlns:a16="http://schemas.microsoft.com/office/drawing/2014/main" val="2171411830"/>
                    </a:ext>
                  </a:extLst>
                </a:gridCol>
                <a:gridCol w="822960">
                  <a:extLst>
                    <a:ext uri="{9D8B030D-6E8A-4147-A177-3AD203B41FA5}">
                      <a16:colId xmlns:a16="http://schemas.microsoft.com/office/drawing/2014/main" val="4164980610"/>
                    </a:ext>
                  </a:extLst>
                </a:gridCol>
                <a:gridCol w="822960">
                  <a:extLst>
                    <a:ext uri="{9D8B030D-6E8A-4147-A177-3AD203B41FA5}">
                      <a16:colId xmlns:a16="http://schemas.microsoft.com/office/drawing/2014/main" val="4257649420"/>
                    </a:ext>
                  </a:extLst>
                </a:gridCol>
                <a:gridCol w="822960">
                  <a:extLst>
                    <a:ext uri="{9D8B030D-6E8A-4147-A177-3AD203B41FA5}">
                      <a16:colId xmlns:a16="http://schemas.microsoft.com/office/drawing/2014/main" val="2384606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439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- 2018-06-08 08:31:22 </a:t>
                      </a:r>
                      <a:r>
                        <a:rPr kumimoji="0" lang="de-DE" sz="1000" b="0" i="0" u="none" strike="noStrike" kern="1200" cap="none" spc="0" normalizeH="0" baseline="0" noProof="0">
                          <a:ln>
                            <a:noFill/>
                          </a:ln>
                          <a:solidFill>
                            <a:prstClr val="black"/>
                          </a:solidFill>
                          <a:effectLst/>
                          <a:uLnTx/>
                          <a:uFillTx/>
                          <a:latin typeface="+mn-lt"/>
                          <a:ea typeface="+mn-ea"/>
                          <a:cs typeface="+mn-cs"/>
                        </a:rPr>
                        <a:t>
 Gestern haben sich unsere Technik-Freaks mit der #Bosch GTC 400 C Wärmebildkamera beschäftigt. Kontrolliert wurde die hauseigene Stromverteilung und Heizungsanlage. Durch die hohe Darstellungsgenauigkeit der Kamera konnten problemlos stärker belastete Stromkreise sowie die einzelnen Vor- und Rücklaufstränge der Heizungsanlage erkannt werden! 
#BuiltwithBosch #Boschpro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- 2018-06-07 20:11:44 </a:t>
                      </a:r>
                      <a:r>
                        <a:rPr kumimoji="0" lang="de-DE" sz="1000" b="0" i="0" u="none" strike="noStrike" kern="1200" cap="none" spc="0" normalizeH="0" baseline="0" noProof="0">
                          <a:ln>
                            <a:noFill/>
                          </a:ln>
                          <a:solidFill>
                            <a:prstClr val="black"/>
                          </a:solidFill>
                          <a:effectLst/>
                          <a:uLnTx/>
                          <a:uFillTx/>
                          <a:latin typeface="+mn-lt"/>
                          <a:ea typeface="+mn-ea"/>
                          <a:cs typeface="+mn-cs"/>
                        </a:rPr>
                        <a:t>
 Wann gibt es denn nun endlich einen dab+radio von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834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256869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15:21:14 </a:t>
                      </a:r>
                      <a:r>
                        <a:rPr kumimoji="0" lang="fr-FR" sz="1000" b="0" i="0" u="none" strike="noStrike" kern="1200" cap="none" spc="0" normalizeH="0" baseline="0" noProof="0">
                          <a:ln>
                            <a:noFill/>
                          </a:ln>
                          <a:solidFill>
                            <a:prstClr val="black"/>
                          </a:solidFill>
                          <a:effectLst/>
                          <a:uLnTx/>
                          <a:uFillTx/>
                          <a:latin typeface="+mn-lt"/>
                          <a:ea typeface="+mn-ea"/>
                          <a:cs typeface="+mn-cs"/>
                        </a:rPr>
                        <a:t>
 Je cherche une idée pour recycler une balançoire 4 places en aluminium sous le même modèle que des chaises de patio. Le tissu des chaises est brisé, J'ai pensé aux lattes en bois mais peut-être une idée svp.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5865036"/>
                  </a:ext>
                </a:extLst>
              </a:tr>
            </a:tbl>
          </a:graphicData>
        </a:graphic>
      </p:graphicFrame>
      <p:sp>
        <p:nvSpPr>
          <p:cNvPr id="4" name="Text Placeholder 3">
            <a:extLst>
              <a:ext uri="{FF2B5EF4-FFF2-40B4-BE49-F238E27FC236}">
                <a16:creationId xmlns:a16="http://schemas.microsoft.com/office/drawing/2014/main" id="{96810359-556C-4916-8FB3-DD59DC72419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375779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1EF98-06C8-4AEC-BCBA-D0A102AA606C}"/>
              </a:ext>
            </a:extLst>
          </p:cNvPr>
          <p:cNvSpPr>
            <a:spLocks noGrp="1"/>
          </p:cNvSpPr>
          <p:nvPr>
            <p:ph type="title"/>
          </p:nvPr>
        </p:nvSpPr>
        <p:spPr/>
        <p:txBody>
          <a:bodyPr/>
          <a:lstStyle/>
          <a:p>
            <a:r>
              <a:rPr lang="en-US"/>
              <a:t>User Posts Table (Internal Benchmark) | All PT Channels - 4 of 7</a:t>
            </a:r>
          </a:p>
        </p:txBody>
      </p:sp>
      <p:graphicFrame>
        <p:nvGraphicFramePr>
          <p:cNvPr id="5" name="Table Placeholder 4">
            <a:extLst>
              <a:ext uri="{FF2B5EF4-FFF2-40B4-BE49-F238E27FC236}">
                <a16:creationId xmlns:a16="http://schemas.microsoft.com/office/drawing/2014/main" id="{7A40671C-DD9D-4966-AC5A-4AA578D13BF3}"/>
              </a:ext>
            </a:extLst>
          </p:cNvPr>
          <p:cNvGraphicFramePr>
            <a:graphicFrameLocks noGrp="1"/>
          </p:cNvGraphicFramePr>
          <p:nvPr>
            <p:ph type="tbl" sz="quarter" idx="13"/>
            <p:extLst>
              <p:ext uri="{D42A27DB-BD31-4B8C-83A1-F6EECF244321}">
                <p14:modId xmlns:p14="http://schemas.microsoft.com/office/powerpoint/2010/main" val="176715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68569334"/>
                    </a:ext>
                  </a:extLst>
                </a:gridCol>
                <a:gridCol w="822960">
                  <a:extLst>
                    <a:ext uri="{9D8B030D-6E8A-4147-A177-3AD203B41FA5}">
                      <a16:colId xmlns:a16="http://schemas.microsoft.com/office/drawing/2014/main" val="2745294075"/>
                    </a:ext>
                  </a:extLst>
                </a:gridCol>
                <a:gridCol w="822960">
                  <a:extLst>
                    <a:ext uri="{9D8B030D-6E8A-4147-A177-3AD203B41FA5}">
                      <a16:colId xmlns:a16="http://schemas.microsoft.com/office/drawing/2014/main" val="1703147947"/>
                    </a:ext>
                  </a:extLst>
                </a:gridCol>
                <a:gridCol w="822960">
                  <a:extLst>
                    <a:ext uri="{9D8B030D-6E8A-4147-A177-3AD203B41FA5}">
                      <a16:colId xmlns:a16="http://schemas.microsoft.com/office/drawing/2014/main" val="3227038773"/>
                    </a:ext>
                  </a:extLst>
                </a:gridCol>
                <a:gridCol w="822960">
                  <a:extLst>
                    <a:ext uri="{9D8B030D-6E8A-4147-A177-3AD203B41FA5}">
                      <a16:colId xmlns:a16="http://schemas.microsoft.com/office/drawing/2014/main" val="290587550"/>
                    </a:ext>
                  </a:extLst>
                </a:gridCol>
                <a:gridCol w="822960">
                  <a:extLst>
                    <a:ext uri="{9D8B030D-6E8A-4147-A177-3AD203B41FA5}">
                      <a16:colId xmlns:a16="http://schemas.microsoft.com/office/drawing/2014/main" val="1218639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8921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304702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21:04:37 </a:t>
                      </a:r>
                      <a:r>
                        <a:rPr kumimoji="0" lang="de-DE" sz="1000" b="0" i="0" u="none" strike="noStrike" kern="1200" cap="none" spc="0" normalizeH="0" baseline="0" noProof="0">
                          <a:ln>
                            <a:noFill/>
                          </a:ln>
                          <a:solidFill>
                            <a:prstClr val="black"/>
                          </a:solidFill>
                          <a:effectLst/>
                          <a:uLnTx/>
                          <a:uFillTx/>
                          <a:latin typeface="+mn-lt"/>
                          <a:ea typeface="+mn-ea"/>
                          <a:cs typeface="+mn-cs"/>
                        </a:rPr>
                        <a:t>
 Ich bin begeistert, sehr stabil und hochwertig verarbeitet. Da kommt Freude auf. Das Werkzeug vom Profi für den Profi.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671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3729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- 2018-06-02 00:22:53 </a:t>
                      </a:r>
                      <a:r>
                        <a:rPr kumimoji="0" lang="de-DE" sz="1000" b="0" i="0" u="none" strike="noStrike" kern="1200" cap="none" spc="0" normalizeH="0" baseline="0" noProof="0">
                          <a:ln>
                            <a:noFill/>
                          </a:ln>
                          <a:solidFill>
                            <a:prstClr val="black"/>
                          </a:solidFill>
                          <a:effectLst/>
                          <a:uLnTx/>
                          <a:uFillTx/>
                          <a:latin typeface="+mn-lt"/>
                          <a:ea typeface="+mn-ea"/>
                          <a:cs typeface="+mn-cs"/>
                        </a:rPr>
                        <a:t>
 Heute war es endlich soweit: 
Wir haben die Bosch GTC 400 C Wärmebildkamera zum ersten Mal getestet. 
Nach einer kurzen Einweisung durften unsere Helfer die vielfältigen Einsatzmöglichkeiten der WBK ausprobieren. Alle sind begeistert von der Leistungsfähigkeit und der intuitiven Bedienung der sehr handlichen Kamera. Nach 2,5h „spielerischer“ Eingewöhnung durfte der Akku dann zum Aufladen und die ersten Eindrücke konnten verarbeitet werden! 
Nächste Woche geht’s weiter - wir halten Euch auf dem Laufenden!
#Bosch #Boschprofi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7210257"/>
                  </a:ext>
                </a:extLst>
              </a:tr>
            </a:tbl>
          </a:graphicData>
        </a:graphic>
      </p:graphicFrame>
      <p:sp>
        <p:nvSpPr>
          <p:cNvPr id="4" name="Text Placeholder 3">
            <a:extLst>
              <a:ext uri="{FF2B5EF4-FFF2-40B4-BE49-F238E27FC236}">
                <a16:creationId xmlns:a16="http://schemas.microsoft.com/office/drawing/2014/main" id="{8F2BA1EE-D481-4840-B040-F80BAE829BB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762343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ECF1C-0FA6-45AA-98D0-E1B7974C34A9}"/>
              </a:ext>
            </a:extLst>
          </p:cNvPr>
          <p:cNvSpPr>
            <a:spLocks noGrp="1"/>
          </p:cNvSpPr>
          <p:nvPr>
            <p:ph type="title"/>
          </p:nvPr>
        </p:nvSpPr>
        <p:spPr/>
        <p:txBody>
          <a:bodyPr/>
          <a:lstStyle/>
          <a:p>
            <a:r>
              <a:rPr lang="en-US"/>
              <a:t>User Posts Table (Internal Benchmark) | All PT Channels - 5 of 7</a:t>
            </a:r>
          </a:p>
        </p:txBody>
      </p:sp>
      <p:graphicFrame>
        <p:nvGraphicFramePr>
          <p:cNvPr id="5" name="Table Placeholder 4">
            <a:extLst>
              <a:ext uri="{FF2B5EF4-FFF2-40B4-BE49-F238E27FC236}">
                <a16:creationId xmlns:a16="http://schemas.microsoft.com/office/drawing/2014/main" id="{B0D596D9-B03A-4A80-95E9-6A42E8474E00}"/>
              </a:ext>
            </a:extLst>
          </p:cNvPr>
          <p:cNvGraphicFramePr>
            <a:graphicFrameLocks noGrp="1"/>
          </p:cNvGraphicFramePr>
          <p:nvPr>
            <p:ph type="tbl" sz="quarter" idx="13"/>
            <p:extLst>
              <p:ext uri="{D42A27DB-BD31-4B8C-83A1-F6EECF244321}">
                <p14:modId xmlns:p14="http://schemas.microsoft.com/office/powerpoint/2010/main" val="189246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39320940"/>
                    </a:ext>
                  </a:extLst>
                </a:gridCol>
                <a:gridCol w="822960">
                  <a:extLst>
                    <a:ext uri="{9D8B030D-6E8A-4147-A177-3AD203B41FA5}">
                      <a16:colId xmlns:a16="http://schemas.microsoft.com/office/drawing/2014/main" val="1888036649"/>
                    </a:ext>
                  </a:extLst>
                </a:gridCol>
                <a:gridCol w="822960">
                  <a:extLst>
                    <a:ext uri="{9D8B030D-6E8A-4147-A177-3AD203B41FA5}">
                      <a16:colId xmlns:a16="http://schemas.microsoft.com/office/drawing/2014/main" val="3961681553"/>
                    </a:ext>
                  </a:extLst>
                </a:gridCol>
                <a:gridCol w="822960">
                  <a:extLst>
                    <a:ext uri="{9D8B030D-6E8A-4147-A177-3AD203B41FA5}">
                      <a16:colId xmlns:a16="http://schemas.microsoft.com/office/drawing/2014/main" val="3955557125"/>
                    </a:ext>
                  </a:extLst>
                </a:gridCol>
                <a:gridCol w="822960">
                  <a:extLst>
                    <a:ext uri="{9D8B030D-6E8A-4147-A177-3AD203B41FA5}">
                      <a16:colId xmlns:a16="http://schemas.microsoft.com/office/drawing/2014/main" val="1669444953"/>
                    </a:ext>
                  </a:extLst>
                </a:gridCol>
                <a:gridCol w="822960">
                  <a:extLst>
                    <a:ext uri="{9D8B030D-6E8A-4147-A177-3AD203B41FA5}">
                      <a16:colId xmlns:a16="http://schemas.microsoft.com/office/drawing/2014/main" val="890805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4627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- 2018-05-31 09:41:48 </a:t>
                      </a:r>
                      <a:r>
                        <a:rPr kumimoji="0" lang="de-DE" sz="1000" b="0" i="0" u="none" strike="noStrike" kern="1200" cap="none" spc="0" normalizeH="0" baseline="0" noProof="0">
                          <a:ln>
                            <a:noFill/>
                          </a:ln>
                          <a:solidFill>
                            <a:prstClr val="black"/>
                          </a:solidFill>
                          <a:effectLst/>
                          <a:uLnTx/>
                          <a:uFillTx/>
                          <a:latin typeface="+mn-lt"/>
                          <a:ea typeface="+mn-ea"/>
                          <a:cs typeface="+mn-cs"/>
                        </a:rPr>
                        <a:t>
 Bin mal gespannt auf mein neues Spielzeug aber wenn man ein Professional Tool kauft, wäre es schön wenn auch ein gutes Bit Set drin ist. Der Bithalter eiert jetzt schon 🤦🏼‍♂️. Nur mal so als Tipp für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633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566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- 2018-05-25 17:54:51 </a:t>
                      </a:r>
                      <a:r>
                        <a:rPr kumimoji="0" lang="fr-FR" sz="1000" b="0" i="0" u="none" strike="noStrike" kern="1200" cap="none" spc="0" normalizeH="0" baseline="0" noProof="0">
                          <a:ln>
                            <a:noFill/>
                          </a:ln>
                          <a:solidFill>
                            <a:prstClr val="black"/>
                          </a:solidFill>
                          <a:effectLst/>
                          <a:uLnTx/>
                          <a:uFillTx/>
                          <a:latin typeface="+mn-lt"/>
                          <a:ea typeface="+mn-ea"/>
                          <a:cs typeface="+mn-cs"/>
                        </a:rPr>
                        <a:t>
 je viens d acheter la perceuse visseuse Bosch psr 1800 li2 qui beneficie d une 2eme batterie en prenant connaissance des formalites sur le site Bosch promotions mais impossible de se connecter certificats non valides donc ou puis je trouver les informations pour cette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09:56:32</a:t>
                      </a:r>
                    </a:p>
                  </a:txBody>
                  <a:tcPr/>
                </a:tc>
                <a:extLst>
                  <a:ext uri="{0D108BD9-81ED-4DB2-BD59-A6C34878D82A}">
                    <a16:rowId xmlns:a16="http://schemas.microsoft.com/office/drawing/2014/main" val="345005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10:44:59 </a:t>
                      </a:r>
                      <a:r>
                        <a:rPr kumimoji="0" lang="en-US" sz="1000" b="0" i="0" u="none" strike="noStrike" kern="1200" cap="none" spc="0" normalizeH="0" baseline="0" noProof="0">
                          <a:ln>
                            <a:noFill/>
                          </a:ln>
                          <a:solidFill>
                            <a:prstClr val="black"/>
                          </a:solidFill>
                          <a:effectLst/>
                          <a:uLnTx/>
                          <a:uFillTx/>
                          <a:latin typeface="+mn-lt"/>
                          <a:ea typeface="+mn-ea"/>
                          <a:cs typeface="+mn-cs"/>
                        </a:rPr>
                        <a:t>
 Auch Kartoffelsalat schneiden ist kein Problem mit der GBH 18V‼️
#builtwithbosch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755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- 2018-05-18 05:44:57 </a:t>
                      </a:r>
                      <a:r>
                        <a:rPr kumimoji="0" lang="en-US" sz="1000" b="0" i="0" u="none" strike="noStrike" kern="1200" cap="none" spc="0" normalizeH="0" baseline="0" noProof="0">
                          <a:ln>
                            <a:noFill/>
                          </a:ln>
                          <a:solidFill>
                            <a:prstClr val="black"/>
                          </a:solidFill>
                          <a:effectLst/>
                          <a:uLnTx/>
                          <a:uFillTx/>
                          <a:latin typeface="+mn-lt"/>
                          <a:ea typeface="+mn-ea"/>
                          <a:cs typeface="+mn-cs"/>
                        </a:rPr>
                        <a:t>
 Espero un nuebo comienso en 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5301143"/>
                  </a:ext>
                </a:extLst>
              </a:tr>
            </a:tbl>
          </a:graphicData>
        </a:graphic>
      </p:graphicFrame>
      <p:sp>
        <p:nvSpPr>
          <p:cNvPr id="4" name="Text Placeholder 3">
            <a:extLst>
              <a:ext uri="{FF2B5EF4-FFF2-40B4-BE49-F238E27FC236}">
                <a16:creationId xmlns:a16="http://schemas.microsoft.com/office/drawing/2014/main" id="{05F6C1D1-6BF8-4C00-B624-0B8DE30E159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1133860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173FA-8010-4039-A820-45F69EB699E9}"/>
              </a:ext>
            </a:extLst>
          </p:cNvPr>
          <p:cNvSpPr>
            <a:spLocks noGrp="1"/>
          </p:cNvSpPr>
          <p:nvPr>
            <p:ph type="title"/>
          </p:nvPr>
        </p:nvSpPr>
        <p:spPr/>
        <p:txBody>
          <a:bodyPr/>
          <a:lstStyle/>
          <a:p>
            <a:r>
              <a:rPr lang="en-US"/>
              <a:t>User Posts Table (Internal Benchmark) | All PT Channels - 6 of 7</a:t>
            </a:r>
          </a:p>
        </p:txBody>
      </p:sp>
      <p:graphicFrame>
        <p:nvGraphicFramePr>
          <p:cNvPr id="5" name="Table Placeholder 4">
            <a:extLst>
              <a:ext uri="{FF2B5EF4-FFF2-40B4-BE49-F238E27FC236}">
                <a16:creationId xmlns:a16="http://schemas.microsoft.com/office/drawing/2014/main" id="{1FDACE36-94AC-4FC4-994F-73754054C62C}"/>
              </a:ext>
            </a:extLst>
          </p:cNvPr>
          <p:cNvGraphicFramePr>
            <a:graphicFrameLocks noGrp="1"/>
          </p:cNvGraphicFramePr>
          <p:nvPr>
            <p:ph type="tbl" sz="quarter" idx="13"/>
            <p:extLst>
              <p:ext uri="{D42A27DB-BD31-4B8C-83A1-F6EECF244321}">
                <p14:modId xmlns:p14="http://schemas.microsoft.com/office/powerpoint/2010/main" val="755781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32218579"/>
                    </a:ext>
                  </a:extLst>
                </a:gridCol>
                <a:gridCol w="822960">
                  <a:extLst>
                    <a:ext uri="{9D8B030D-6E8A-4147-A177-3AD203B41FA5}">
                      <a16:colId xmlns:a16="http://schemas.microsoft.com/office/drawing/2014/main" val="3469190401"/>
                    </a:ext>
                  </a:extLst>
                </a:gridCol>
                <a:gridCol w="822960">
                  <a:extLst>
                    <a:ext uri="{9D8B030D-6E8A-4147-A177-3AD203B41FA5}">
                      <a16:colId xmlns:a16="http://schemas.microsoft.com/office/drawing/2014/main" val="2559548935"/>
                    </a:ext>
                  </a:extLst>
                </a:gridCol>
                <a:gridCol w="822960">
                  <a:extLst>
                    <a:ext uri="{9D8B030D-6E8A-4147-A177-3AD203B41FA5}">
                      <a16:colId xmlns:a16="http://schemas.microsoft.com/office/drawing/2014/main" val="1857379656"/>
                    </a:ext>
                  </a:extLst>
                </a:gridCol>
                <a:gridCol w="822960">
                  <a:extLst>
                    <a:ext uri="{9D8B030D-6E8A-4147-A177-3AD203B41FA5}">
                      <a16:colId xmlns:a16="http://schemas.microsoft.com/office/drawing/2014/main" val="3530717511"/>
                    </a:ext>
                  </a:extLst>
                </a:gridCol>
                <a:gridCol w="822960">
                  <a:extLst>
                    <a:ext uri="{9D8B030D-6E8A-4147-A177-3AD203B41FA5}">
                      <a16:colId xmlns:a16="http://schemas.microsoft.com/office/drawing/2014/main" val="3404444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3949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- 2018-05-16 16:10:02 </a:t>
                      </a:r>
                      <a:r>
                        <a:rPr kumimoji="0" lang="en-US" sz="1000" b="0" i="0" u="none" strike="noStrike" kern="1200" cap="none" spc="0" normalizeH="0" baseline="0" noProof="0">
                          <a:ln>
                            <a:noFill/>
                          </a:ln>
                          <a:solidFill>
                            <a:prstClr val="black"/>
                          </a:solidFill>
                          <a:effectLst/>
                          <a:uLnTx/>
                          <a:uFillTx/>
                          <a:latin typeface="+mn-lt"/>
                          <a:ea typeface="+mn-ea"/>
                          <a:cs typeface="+mn-cs"/>
                        </a:rPr>
                        <a:t>
 Einfach überzeugt😎 
Multicutter, stichsäge u 12v Akku schrauber würden den Turm sprengen....daher in anderen Ecken des Fahrzeugs verstaut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1273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- 2018-05-11 20:21:35 </a:t>
                      </a:r>
                      <a:r>
                        <a:rPr kumimoji="0" lang="fr-FR" sz="1000" b="0" i="0" u="none" strike="noStrike" kern="1200" cap="none" spc="0" normalizeH="0" baseline="0" noProof="0">
                          <a:ln>
                            <a:noFill/>
                          </a:ln>
                          <a:solidFill>
                            <a:prstClr val="black"/>
                          </a:solidFill>
                          <a:effectLst/>
                          <a:uLnTx/>
                          <a:uFillTx/>
                          <a:latin typeface="+mn-lt"/>
                          <a:ea typeface="+mn-ea"/>
                          <a:cs typeface="+mn-cs"/>
                        </a:rPr>
                        <a:t>
 Cette affiche est dans les produits Bosch on peut bénéficier de 3 ans de garantie au lieu de 2 " SI " on s'inscrit sur le site,   mais le problème c'est que le site BEUG et ne reconnait pas les mots de passe,   je viens d'en faire l'expèrience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17:44:27</a:t>
                      </a:r>
                    </a:p>
                  </a:txBody>
                  <a:tcPr/>
                </a:tc>
                <a:extLst>
                  <a:ext uri="{0D108BD9-81ED-4DB2-BD59-A6C34878D82A}">
                    <a16:rowId xmlns:a16="http://schemas.microsoft.com/office/drawing/2014/main" val="377187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266958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3068054370"/>
                  </a:ext>
                </a:extLst>
              </a:tr>
            </a:tbl>
          </a:graphicData>
        </a:graphic>
      </p:graphicFrame>
      <p:sp>
        <p:nvSpPr>
          <p:cNvPr id="4" name="Text Placeholder 3">
            <a:extLst>
              <a:ext uri="{FF2B5EF4-FFF2-40B4-BE49-F238E27FC236}">
                <a16:creationId xmlns:a16="http://schemas.microsoft.com/office/drawing/2014/main" id="{6FD16922-620A-413F-8D75-DB664ADC30E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3757908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516E2-B4E8-4E8A-BB13-4C2F2DB35E33}"/>
              </a:ext>
            </a:extLst>
          </p:cNvPr>
          <p:cNvSpPr>
            <a:spLocks noGrp="1"/>
          </p:cNvSpPr>
          <p:nvPr>
            <p:ph type="title"/>
          </p:nvPr>
        </p:nvSpPr>
        <p:spPr/>
        <p:txBody>
          <a:bodyPr/>
          <a:lstStyle/>
          <a:p>
            <a:r>
              <a:rPr lang="en-US"/>
              <a:t>User Posts Table (Internal Benchmark) | All PT Channels - 7 of 7</a:t>
            </a:r>
          </a:p>
        </p:txBody>
      </p:sp>
      <p:graphicFrame>
        <p:nvGraphicFramePr>
          <p:cNvPr id="5" name="Table Placeholder 4">
            <a:extLst>
              <a:ext uri="{FF2B5EF4-FFF2-40B4-BE49-F238E27FC236}">
                <a16:creationId xmlns:a16="http://schemas.microsoft.com/office/drawing/2014/main" id="{BCBC6B59-211B-471A-BED1-12679B2E58EC}"/>
              </a:ext>
            </a:extLst>
          </p:cNvPr>
          <p:cNvGraphicFramePr>
            <a:graphicFrameLocks noGrp="1"/>
          </p:cNvGraphicFramePr>
          <p:nvPr>
            <p:ph type="tbl" sz="quarter" idx="13"/>
            <p:extLst>
              <p:ext uri="{D42A27DB-BD31-4B8C-83A1-F6EECF244321}">
                <p14:modId xmlns:p14="http://schemas.microsoft.com/office/powerpoint/2010/main" val="3022101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66383968"/>
                    </a:ext>
                  </a:extLst>
                </a:gridCol>
                <a:gridCol w="822960">
                  <a:extLst>
                    <a:ext uri="{9D8B030D-6E8A-4147-A177-3AD203B41FA5}">
                      <a16:colId xmlns:a16="http://schemas.microsoft.com/office/drawing/2014/main" val="3801541718"/>
                    </a:ext>
                  </a:extLst>
                </a:gridCol>
                <a:gridCol w="822960">
                  <a:extLst>
                    <a:ext uri="{9D8B030D-6E8A-4147-A177-3AD203B41FA5}">
                      <a16:colId xmlns:a16="http://schemas.microsoft.com/office/drawing/2014/main" val="1647102504"/>
                    </a:ext>
                  </a:extLst>
                </a:gridCol>
                <a:gridCol w="822960">
                  <a:extLst>
                    <a:ext uri="{9D8B030D-6E8A-4147-A177-3AD203B41FA5}">
                      <a16:colId xmlns:a16="http://schemas.microsoft.com/office/drawing/2014/main" val="1227194126"/>
                    </a:ext>
                  </a:extLst>
                </a:gridCol>
                <a:gridCol w="822960">
                  <a:extLst>
                    <a:ext uri="{9D8B030D-6E8A-4147-A177-3AD203B41FA5}">
                      <a16:colId xmlns:a16="http://schemas.microsoft.com/office/drawing/2014/main" val="2835493255"/>
                    </a:ext>
                  </a:extLst>
                </a:gridCol>
                <a:gridCol w="822960">
                  <a:extLst>
                    <a:ext uri="{9D8B030D-6E8A-4147-A177-3AD203B41FA5}">
                      <a16:colId xmlns:a16="http://schemas.microsoft.com/office/drawing/2014/main" val="730505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4612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- 2018-05-06 22:09:31 </a:t>
                      </a:r>
                      <a:r>
                        <a:rPr kumimoji="0" lang="de-DE" sz="1000" b="0" i="0" u="none" strike="noStrike" kern="1200" cap="none" spc="0" normalizeH="0" baseline="0" noProof="0">
                          <a:ln>
                            <a:noFill/>
                          </a:ln>
                          <a:solidFill>
                            <a:prstClr val="black"/>
                          </a:solidFill>
                          <a:effectLst/>
                          <a:uLnTx/>
                          <a:uFillTx/>
                          <a:latin typeface="+mn-lt"/>
                          <a:ea typeface="+mn-ea"/>
                          <a:cs typeface="+mn-cs"/>
                        </a:rPr>
                        <a:t>
 Ich hab den GAA 12V-USB gekauft. Leider funktioniert das Gerät überhaupt nicht, es liegt keinerlei Spannung am USB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10:27:31</a:t>
                      </a:r>
                    </a:p>
                  </a:txBody>
                  <a:tcPr/>
                </a:tc>
                <a:extLst>
                  <a:ext uri="{0D108BD9-81ED-4DB2-BD59-A6C34878D82A}">
                    <a16:rowId xmlns:a16="http://schemas.microsoft.com/office/drawing/2014/main" val="1891877364"/>
                  </a:ext>
                </a:extLst>
              </a:tr>
            </a:tbl>
          </a:graphicData>
        </a:graphic>
      </p:graphicFrame>
      <p:sp>
        <p:nvSpPr>
          <p:cNvPr id="4" name="Text Placeholder 3">
            <a:extLst>
              <a:ext uri="{FF2B5EF4-FFF2-40B4-BE49-F238E27FC236}">
                <a16:creationId xmlns:a16="http://schemas.microsoft.com/office/drawing/2014/main" id="{7BF255B1-23ED-4813-A4B7-CA543D46498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121402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8712-0D15-4DDB-8E82-38594CA99509}"/>
              </a:ext>
            </a:extLst>
          </p:cNvPr>
          <p:cNvSpPr>
            <a:spLocks noGrp="1"/>
          </p:cNvSpPr>
          <p:nvPr>
            <p:ph type="title"/>
          </p:nvPr>
        </p:nvSpPr>
        <p:spPr/>
        <p:txBody>
          <a:bodyPr/>
          <a:lstStyle/>
          <a:p>
            <a:r>
              <a:rPr lang="en-US"/>
              <a:t>Facebook Key Metrics Radar | All PT Channels</a:t>
            </a:r>
          </a:p>
        </p:txBody>
      </p:sp>
      <p:graphicFrame>
        <p:nvGraphicFramePr>
          <p:cNvPr id="6" name="Chart Placeholder 5">
            <a:extLst>
              <a:ext uri="{FF2B5EF4-FFF2-40B4-BE49-F238E27FC236}">
                <a16:creationId xmlns:a16="http://schemas.microsoft.com/office/drawing/2014/main" id="{58AF4F01-7794-498B-A0FA-A0A8FC9EE172}"/>
              </a:ext>
            </a:extLst>
          </p:cNvPr>
          <p:cNvGraphicFramePr>
            <a:graphicFrameLocks noGrp="1"/>
          </p:cNvGraphicFramePr>
          <p:nvPr>
            <p:ph type="chart" sz="quarter" idx="13"/>
            <p:extLst>
              <p:ext uri="{D42A27DB-BD31-4B8C-83A1-F6EECF244321}">
                <p14:modId xmlns:p14="http://schemas.microsoft.com/office/powerpoint/2010/main" val="357854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3DFD16-80C5-43F2-B69C-6BFE8BFB0E6F}"/>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6C7366EA-E612-42A5-9B5D-05FC6A476A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52387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D8525-BB71-4BE8-8C88-162C265BDB80}"/>
              </a:ext>
            </a:extLst>
          </p:cNvPr>
          <p:cNvSpPr>
            <a:spLocks noGrp="1"/>
          </p:cNvSpPr>
          <p:nvPr>
            <p:ph type="title"/>
          </p:nvPr>
        </p:nvSpPr>
        <p:spPr/>
        <p:txBody>
          <a:bodyPr/>
          <a:lstStyle/>
          <a:p>
            <a:r>
              <a:rPr lang="en-US"/>
              <a:t>Facebook Interaction Rate By Post Type | All PT Channels</a:t>
            </a:r>
          </a:p>
        </p:txBody>
      </p:sp>
      <p:graphicFrame>
        <p:nvGraphicFramePr>
          <p:cNvPr id="6" name="Chart Placeholder 5">
            <a:extLst>
              <a:ext uri="{FF2B5EF4-FFF2-40B4-BE49-F238E27FC236}">
                <a16:creationId xmlns:a16="http://schemas.microsoft.com/office/drawing/2014/main" id="{C6C95DBD-566F-442A-980A-B210D21AFBDE}"/>
              </a:ext>
            </a:extLst>
          </p:cNvPr>
          <p:cNvGraphicFramePr>
            <a:graphicFrameLocks noGrp="1"/>
          </p:cNvGraphicFramePr>
          <p:nvPr>
            <p:ph type="chart" sz="quarter" idx="13"/>
            <p:extLst>
              <p:ext uri="{D42A27DB-BD31-4B8C-83A1-F6EECF244321}">
                <p14:modId xmlns:p14="http://schemas.microsoft.com/office/powerpoint/2010/main" val="1377940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1E30AD-669F-467C-BC15-22C8A7CFD67E}"/>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813F8005-AC68-41C1-82FE-B812396BC2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16123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A17ED-00D0-4C6C-98FD-BEEE3C5459AD}"/>
              </a:ext>
            </a:extLst>
          </p:cNvPr>
          <p:cNvSpPr>
            <a:spLocks noGrp="1"/>
          </p:cNvSpPr>
          <p:nvPr>
            <p:ph type="title"/>
          </p:nvPr>
        </p:nvSpPr>
        <p:spPr/>
        <p:txBody>
          <a:bodyPr/>
          <a:lstStyle/>
          <a:p>
            <a:r>
              <a:rPr lang="en-US"/>
              <a:t>Facebook Reach By Country Table | All PT Channels - 1 of 3</a:t>
            </a:r>
          </a:p>
        </p:txBody>
      </p:sp>
      <p:graphicFrame>
        <p:nvGraphicFramePr>
          <p:cNvPr id="5" name="Table Placeholder 4">
            <a:extLst>
              <a:ext uri="{FF2B5EF4-FFF2-40B4-BE49-F238E27FC236}">
                <a16:creationId xmlns:a16="http://schemas.microsoft.com/office/drawing/2014/main" id="{469AF2ED-92D9-4B62-AC2F-C4AD79B72C3C}"/>
              </a:ext>
            </a:extLst>
          </p:cNvPr>
          <p:cNvGraphicFramePr>
            <a:graphicFrameLocks noGrp="1"/>
          </p:cNvGraphicFramePr>
          <p:nvPr>
            <p:ph type="tbl" sz="quarter" idx="13"/>
            <p:extLst>
              <p:ext uri="{D42A27DB-BD31-4B8C-83A1-F6EECF244321}">
                <p14:modId xmlns:p14="http://schemas.microsoft.com/office/powerpoint/2010/main" val="873246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00541843"/>
                    </a:ext>
                  </a:extLst>
                </a:gridCol>
                <a:gridCol w="3291840">
                  <a:extLst>
                    <a:ext uri="{9D8B030D-6E8A-4147-A177-3AD203B41FA5}">
                      <a16:colId xmlns:a16="http://schemas.microsoft.com/office/drawing/2014/main" val="2507585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4271549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16586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8929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1238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3288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Anguilla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1523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2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13296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78812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extLst>
                  <a:ext uri="{0D108BD9-81ED-4DB2-BD59-A6C34878D82A}">
                    <a16:rowId xmlns:a16="http://schemas.microsoft.com/office/drawing/2014/main" val="183367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5886</a:t>
                      </a:r>
                    </a:p>
                  </a:txBody>
                  <a:tcPr/>
                </a:tc>
                <a:extLst>
                  <a:ext uri="{0D108BD9-81ED-4DB2-BD59-A6C34878D82A}">
                    <a16:rowId xmlns:a16="http://schemas.microsoft.com/office/drawing/2014/main" val="2070381791"/>
                  </a:ext>
                </a:extLst>
              </a:tr>
            </a:tbl>
          </a:graphicData>
        </a:graphic>
      </p:graphicFrame>
      <p:sp>
        <p:nvSpPr>
          <p:cNvPr id="4" name="Text Placeholder 3">
            <a:extLst>
              <a:ext uri="{FF2B5EF4-FFF2-40B4-BE49-F238E27FC236}">
                <a16:creationId xmlns:a16="http://schemas.microsoft.com/office/drawing/2014/main" id="{3DB55195-D203-4113-BE7B-3B31422A9E4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1298788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42488-18BF-4293-9DC1-0F029FC50376}"/>
              </a:ext>
            </a:extLst>
          </p:cNvPr>
          <p:cNvSpPr>
            <a:spLocks noGrp="1"/>
          </p:cNvSpPr>
          <p:nvPr>
            <p:ph type="title"/>
          </p:nvPr>
        </p:nvSpPr>
        <p:spPr/>
        <p:txBody>
          <a:bodyPr/>
          <a:lstStyle/>
          <a:p>
            <a:r>
              <a:rPr lang="en-US"/>
              <a:t>Facebook Reach By Country Table | All PT Channels - 2 of 3</a:t>
            </a:r>
          </a:p>
        </p:txBody>
      </p:sp>
      <p:graphicFrame>
        <p:nvGraphicFramePr>
          <p:cNvPr id="5" name="Table Placeholder 4">
            <a:extLst>
              <a:ext uri="{FF2B5EF4-FFF2-40B4-BE49-F238E27FC236}">
                <a16:creationId xmlns:a16="http://schemas.microsoft.com/office/drawing/2014/main" id="{A20B1CEF-4A52-4FFE-B8B1-8644A0B04C5A}"/>
              </a:ext>
            </a:extLst>
          </p:cNvPr>
          <p:cNvGraphicFramePr>
            <a:graphicFrameLocks noGrp="1"/>
          </p:cNvGraphicFramePr>
          <p:nvPr>
            <p:ph type="tbl" sz="quarter" idx="13"/>
            <p:extLst>
              <p:ext uri="{D42A27DB-BD31-4B8C-83A1-F6EECF244321}">
                <p14:modId xmlns:p14="http://schemas.microsoft.com/office/powerpoint/2010/main" val="53529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2532314"/>
                    </a:ext>
                  </a:extLst>
                </a:gridCol>
                <a:gridCol w="3291840">
                  <a:extLst>
                    <a:ext uri="{9D8B030D-6E8A-4147-A177-3AD203B41FA5}">
                      <a16:colId xmlns:a16="http://schemas.microsoft.com/office/drawing/2014/main" val="374074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550526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4091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5271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20783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26359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9613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488416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71485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72684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3185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Burundi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52402937"/>
                  </a:ext>
                </a:extLst>
              </a:tr>
            </a:tbl>
          </a:graphicData>
        </a:graphic>
      </p:graphicFrame>
      <p:sp>
        <p:nvSpPr>
          <p:cNvPr id="4" name="Text Placeholder 3">
            <a:extLst>
              <a:ext uri="{FF2B5EF4-FFF2-40B4-BE49-F238E27FC236}">
                <a16:creationId xmlns:a16="http://schemas.microsoft.com/office/drawing/2014/main" id="{F1C61BF7-E2D9-4750-BCAD-F342BBDF744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6379068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B0BAA-26F0-4010-B42A-2B54BF4E2D31}"/>
              </a:ext>
            </a:extLst>
          </p:cNvPr>
          <p:cNvSpPr>
            <a:spLocks noGrp="1"/>
          </p:cNvSpPr>
          <p:nvPr>
            <p:ph type="title"/>
          </p:nvPr>
        </p:nvSpPr>
        <p:spPr/>
        <p:txBody>
          <a:bodyPr/>
          <a:lstStyle/>
          <a:p>
            <a:r>
              <a:rPr lang="en-US"/>
              <a:t>Facebook Reach By Country Table | All PT Channels - 3 of 3</a:t>
            </a:r>
          </a:p>
        </p:txBody>
      </p:sp>
      <p:graphicFrame>
        <p:nvGraphicFramePr>
          <p:cNvPr id="5" name="Table Placeholder 4">
            <a:extLst>
              <a:ext uri="{FF2B5EF4-FFF2-40B4-BE49-F238E27FC236}">
                <a16:creationId xmlns:a16="http://schemas.microsoft.com/office/drawing/2014/main" id="{2A203463-B64E-4136-93D7-BA22BB7DA3BD}"/>
              </a:ext>
            </a:extLst>
          </p:cNvPr>
          <p:cNvGraphicFramePr>
            <a:graphicFrameLocks noGrp="1"/>
          </p:cNvGraphicFramePr>
          <p:nvPr>
            <p:ph type="tbl" sz="quarter" idx="13"/>
            <p:extLst>
              <p:ext uri="{D42A27DB-BD31-4B8C-83A1-F6EECF244321}">
                <p14:modId xmlns:p14="http://schemas.microsoft.com/office/powerpoint/2010/main" val="1240558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84523742"/>
                    </a:ext>
                  </a:extLst>
                </a:gridCol>
                <a:gridCol w="3291840">
                  <a:extLst>
                    <a:ext uri="{9D8B030D-6E8A-4147-A177-3AD203B41FA5}">
                      <a16:colId xmlns:a16="http://schemas.microsoft.com/office/drawing/2014/main" val="233844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979957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2018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Bermuda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6773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5444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extLst>
                  <a:ext uri="{0D108BD9-81ED-4DB2-BD59-A6C34878D82A}">
                    <a16:rowId xmlns:a16="http://schemas.microsoft.com/office/drawing/2014/main" val="297718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Botswana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64927817"/>
                  </a:ext>
                </a:extLst>
              </a:tr>
            </a:tbl>
          </a:graphicData>
        </a:graphic>
      </p:graphicFrame>
      <p:sp>
        <p:nvSpPr>
          <p:cNvPr id="4" name="Text Placeholder 3">
            <a:extLst>
              <a:ext uri="{FF2B5EF4-FFF2-40B4-BE49-F238E27FC236}">
                <a16:creationId xmlns:a16="http://schemas.microsoft.com/office/drawing/2014/main" id="{C16C97A1-90D0-44A3-B076-1E86F6CCA35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0747778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7B78D-9CF4-478D-B8AC-6FBC7644F8C9}"/>
              </a:ext>
            </a:extLst>
          </p:cNvPr>
          <p:cNvSpPr>
            <a:spLocks noGrp="1"/>
          </p:cNvSpPr>
          <p:nvPr>
            <p:ph type="title"/>
          </p:nvPr>
        </p:nvSpPr>
        <p:spPr/>
        <p:txBody>
          <a:bodyPr/>
          <a:lstStyle/>
          <a:p>
            <a:r>
              <a:rPr lang="en-US"/>
              <a:t>Facebook Sponsored Posts Distribution | All PT Channels</a:t>
            </a:r>
          </a:p>
        </p:txBody>
      </p:sp>
      <p:graphicFrame>
        <p:nvGraphicFramePr>
          <p:cNvPr id="6" name="Chart Placeholder 5">
            <a:extLst>
              <a:ext uri="{FF2B5EF4-FFF2-40B4-BE49-F238E27FC236}">
                <a16:creationId xmlns:a16="http://schemas.microsoft.com/office/drawing/2014/main" id="{591F22A8-5530-46A1-84EF-36EC8FF95AD5}"/>
              </a:ext>
            </a:extLst>
          </p:cNvPr>
          <p:cNvGraphicFramePr>
            <a:graphicFrameLocks noGrp="1"/>
          </p:cNvGraphicFramePr>
          <p:nvPr>
            <p:ph type="chart" sz="quarter" idx="13"/>
            <p:extLst>
              <p:ext uri="{D42A27DB-BD31-4B8C-83A1-F6EECF244321}">
                <p14:modId xmlns:p14="http://schemas.microsoft.com/office/powerpoint/2010/main" val="2302931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7427F-CE9C-42B5-8F02-94FF30426F57}"/>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C513E8F3-7981-47E2-BA0D-53D2419FDB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84684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9E484-E591-4072-BC2E-89703C91266A}"/>
              </a:ext>
            </a:extLst>
          </p:cNvPr>
          <p:cNvSpPr>
            <a:spLocks noGrp="1"/>
          </p:cNvSpPr>
          <p:nvPr>
            <p:ph type="title"/>
          </p:nvPr>
        </p:nvSpPr>
        <p:spPr/>
        <p:txBody>
          <a:bodyPr/>
          <a:lstStyle/>
          <a:p>
            <a:r>
              <a:rPr lang="en-US"/>
              <a:t>Facebook Hashtag Detection | All PT Channels - 1 of 3</a:t>
            </a:r>
          </a:p>
        </p:txBody>
      </p:sp>
      <p:graphicFrame>
        <p:nvGraphicFramePr>
          <p:cNvPr id="5" name="Table Placeholder 4">
            <a:extLst>
              <a:ext uri="{FF2B5EF4-FFF2-40B4-BE49-F238E27FC236}">
                <a16:creationId xmlns:a16="http://schemas.microsoft.com/office/drawing/2014/main" id="{60A99122-BF72-47EE-A264-03823860D8D2}"/>
              </a:ext>
            </a:extLst>
          </p:cNvPr>
          <p:cNvGraphicFramePr>
            <a:graphicFrameLocks noGrp="1"/>
          </p:cNvGraphicFramePr>
          <p:nvPr>
            <p:ph type="tbl" sz="quarter" idx="13"/>
            <p:extLst>
              <p:ext uri="{D42A27DB-BD31-4B8C-83A1-F6EECF244321}">
                <p14:modId xmlns:p14="http://schemas.microsoft.com/office/powerpoint/2010/main" val="232858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6494048"/>
                    </a:ext>
                  </a:extLst>
                </a:gridCol>
                <a:gridCol w="1234440">
                  <a:extLst>
                    <a:ext uri="{9D8B030D-6E8A-4147-A177-3AD203B41FA5}">
                      <a16:colId xmlns:a16="http://schemas.microsoft.com/office/drawing/2014/main" val="1083645398"/>
                    </a:ext>
                  </a:extLst>
                </a:gridCol>
                <a:gridCol w="1234440">
                  <a:extLst>
                    <a:ext uri="{9D8B030D-6E8A-4147-A177-3AD203B41FA5}">
                      <a16:colId xmlns:a16="http://schemas.microsoft.com/office/drawing/2014/main" val="2082983193"/>
                    </a:ext>
                  </a:extLst>
                </a:gridCol>
                <a:gridCol w="1234440">
                  <a:extLst>
                    <a:ext uri="{9D8B030D-6E8A-4147-A177-3AD203B41FA5}">
                      <a16:colId xmlns:a16="http://schemas.microsoft.com/office/drawing/2014/main" val="3733738196"/>
                    </a:ext>
                  </a:extLst>
                </a:gridCol>
                <a:gridCol w="1234440">
                  <a:extLst>
                    <a:ext uri="{9D8B030D-6E8A-4147-A177-3AD203B41FA5}">
                      <a16:colId xmlns:a16="http://schemas.microsoft.com/office/drawing/2014/main" val="4007625312"/>
                    </a:ext>
                  </a:extLst>
                </a:gridCol>
                <a:gridCol w="1234440">
                  <a:extLst>
                    <a:ext uri="{9D8B030D-6E8A-4147-A177-3AD203B41FA5}">
                      <a16:colId xmlns:a16="http://schemas.microsoft.com/office/drawing/2014/main" val="2685155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93666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#UstaEllerinSeçimi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1256.1666666667</a:t>
                      </a:r>
                    </a:p>
                  </a:txBody>
                  <a:tcPr/>
                </a:tc>
                <a:extLst>
                  <a:ext uri="{0D108BD9-81ED-4DB2-BD59-A6C34878D82A}">
                    <a16:rowId xmlns:a16="http://schemas.microsoft.com/office/drawing/2014/main" val="207897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#23Nisan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94660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#MaestroBosch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extLst>
                  <a:ext uri="{0D108BD9-81ED-4DB2-BD59-A6C34878D82A}">
                    <a16:rowId xmlns:a16="http://schemas.microsoft.com/office/drawing/2014/main" val="1041758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#MesDelMaestro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a:t>
                      </a:r>
                    </a:p>
                  </a:txBody>
                  <a:tcPr/>
                </a:tc>
                <a:extLst>
                  <a:ext uri="{0D108BD9-81ED-4DB2-BD59-A6C34878D82A}">
                    <a16:rowId xmlns:a16="http://schemas.microsoft.com/office/drawing/2014/main" val="207784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#MaestrosBosch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extLst>
                  <a:ext uri="{0D108BD9-81ED-4DB2-BD59-A6C34878D82A}">
                    <a16:rowId xmlns:a16="http://schemas.microsoft.com/office/drawing/2014/main" val="2270707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#MesdelMaestro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83375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#TipsDelMaestroBosch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803443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425507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#TipsMaestroBosch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17958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#ElMesDelMaestro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214787802"/>
                  </a:ext>
                </a:extLst>
              </a:tr>
            </a:tbl>
          </a:graphicData>
        </a:graphic>
      </p:graphicFrame>
      <p:sp>
        <p:nvSpPr>
          <p:cNvPr id="4" name="Text Placeholder 3">
            <a:extLst>
              <a:ext uri="{FF2B5EF4-FFF2-40B4-BE49-F238E27FC236}">
                <a16:creationId xmlns:a16="http://schemas.microsoft.com/office/drawing/2014/main" id="{CB0A89BB-8D4E-4F67-A7E6-8FDB5CC4B16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5259897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40828-0486-485C-9BEF-AF9C837C12F6}"/>
              </a:ext>
            </a:extLst>
          </p:cNvPr>
          <p:cNvSpPr>
            <a:spLocks noGrp="1"/>
          </p:cNvSpPr>
          <p:nvPr>
            <p:ph type="title"/>
          </p:nvPr>
        </p:nvSpPr>
        <p:spPr/>
        <p:txBody>
          <a:bodyPr/>
          <a:lstStyle/>
          <a:p>
            <a:r>
              <a:rPr lang="en-US"/>
              <a:t>Facebook Hashtag Detection | All PT Channels - 2 of 3</a:t>
            </a:r>
          </a:p>
        </p:txBody>
      </p:sp>
      <p:graphicFrame>
        <p:nvGraphicFramePr>
          <p:cNvPr id="5" name="Table Placeholder 4">
            <a:extLst>
              <a:ext uri="{FF2B5EF4-FFF2-40B4-BE49-F238E27FC236}">
                <a16:creationId xmlns:a16="http://schemas.microsoft.com/office/drawing/2014/main" id="{4696FE90-298A-4848-8A1E-FD80F9111F5B}"/>
              </a:ext>
            </a:extLst>
          </p:cNvPr>
          <p:cNvGraphicFramePr>
            <a:graphicFrameLocks noGrp="1"/>
          </p:cNvGraphicFramePr>
          <p:nvPr>
            <p:ph type="tbl" sz="quarter" idx="13"/>
            <p:extLst>
              <p:ext uri="{D42A27DB-BD31-4B8C-83A1-F6EECF244321}">
                <p14:modId xmlns:p14="http://schemas.microsoft.com/office/powerpoint/2010/main" val="4212679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8778641"/>
                    </a:ext>
                  </a:extLst>
                </a:gridCol>
                <a:gridCol w="1234440">
                  <a:extLst>
                    <a:ext uri="{9D8B030D-6E8A-4147-A177-3AD203B41FA5}">
                      <a16:colId xmlns:a16="http://schemas.microsoft.com/office/drawing/2014/main" val="179904530"/>
                    </a:ext>
                  </a:extLst>
                </a:gridCol>
                <a:gridCol w="1234440">
                  <a:extLst>
                    <a:ext uri="{9D8B030D-6E8A-4147-A177-3AD203B41FA5}">
                      <a16:colId xmlns:a16="http://schemas.microsoft.com/office/drawing/2014/main" val="3344885877"/>
                    </a:ext>
                  </a:extLst>
                </a:gridCol>
                <a:gridCol w="1234440">
                  <a:extLst>
                    <a:ext uri="{9D8B030D-6E8A-4147-A177-3AD203B41FA5}">
                      <a16:colId xmlns:a16="http://schemas.microsoft.com/office/drawing/2014/main" val="2619758315"/>
                    </a:ext>
                  </a:extLst>
                </a:gridCol>
                <a:gridCol w="1234440">
                  <a:extLst>
                    <a:ext uri="{9D8B030D-6E8A-4147-A177-3AD203B41FA5}">
                      <a16:colId xmlns:a16="http://schemas.microsoft.com/office/drawing/2014/main" val="1368540992"/>
                    </a:ext>
                  </a:extLst>
                </a:gridCol>
                <a:gridCol w="1234440">
                  <a:extLst>
                    <a:ext uri="{9D8B030D-6E8A-4147-A177-3AD203B41FA5}">
                      <a16:colId xmlns:a16="http://schemas.microsoft.com/office/drawing/2014/main" val="1952770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28278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#vaicomtudo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880919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#FEICON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extLst>
                  <a:ext uri="{0D108BD9-81ED-4DB2-BD59-A6C34878D82A}">
                    <a16:rowId xmlns:a16="http://schemas.microsoft.com/office/drawing/2014/main" val="396628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93.666666666667</a:t>
                      </a:r>
                    </a:p>
                  </a:txBody>
                  <a:tcPr/>
                </a:tc>
                <a:extLst>
                  <a:ext uri="{0D108BD9-81ED-4DB2-BD59-A6C34878D82A}">
                    <a16:rowId xmlns:a16="http://schemas.microsoft.com/office/drawing/2014/main" val="206799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58295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31.428571428571</a:t>
                      </a:r>
                    </a:p>
                  </a:txBody>
                  <a:tcPr/>
                </a:tc>
                <a:extLst>
                  <a:ext uri="{0D108BD9-81ED-4DB2-BD59-A6C34878D82A}">
                    <a16:rowId xmlns:a16="http://schemas.microsoft.com/office/drawing/2014/main" val="329474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extLst>
                  <a:ext uri="{0D108BD9-81ED-4DB2-BD59-A6C34878D82A}">
                    <a16:rowId xmlns:a16="http://schemas.microsoft.com/office/drawing/2014/main" val="101329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753202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740433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#HomeMadeByYou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56.838709677419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5.6451612903226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10.451612903226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72.935483870968</a:t>
                      </a:r>
                    </a:p>
                  </a:txBody>
                  <a:tcPr/>
                </a:tc>
                <a:extLst>
                  <a:ext uri="{0D108BD9-81ED-4DB2-BD59-A6C34878D82A}">
                    <a16:rowId xmlns:a16="http://schemas.microsoft.com/office/drawing/2014/main" val="389270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#AllaboutDIY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643925674"/>
                  </a:ext>
                </a:extLst>
              </a:tr>
            </a:tbl>
          </a:graphicData>
        </a:graphic>
      </p:graphicFrame>
      <p:sp>
        <p:nvSpPr>
          <p:cNvPr id="4" name="Text Placeholder 3">
            <a:extLst>
              <a:ext uri="{FF2B5EF4-FFF2-40B4-BE49-F238E27FC236}">
                <a16:creationId xmlns:a16="http://schemas.microsoft.com/office/drawing/2014/main" id="{56AAE6B1-A730-4EDD-AA20-0862B7CD22C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8117251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4E591-6CA5-4DDA-9BB9-DC2AA5A129F2}"/>
              </a:ext>
            </a:extLst>
          </p:cNvPr>
          <p:cNvSpPr>
            <a:spLocks noGrp="1"/>
          </p:cNvSpPr>
          <p:nvPr>
            <p:ph type="title"/>
          </p:nvPr>
        </p:nvSpPr>
        <p:spPr/>
        <p:txBody>
          <a:bodyPr/>
          <a:lstStyle/>
          <a:p>
            <a:r>
              <a:rPr lang="en-US"/>
              <a:t>Facebook Hashtag Detection | All PT Channels - 3 of 3</a:t>
            </a:r>
          </a:p>
        </p:txBody>
      </p:sp>
      <p:graphicFrame>
        <p:nvGraphicFramePr>
          <p:cNvPr id="5" name="Table Placeholder 4">
            <a:extLst>
              <a:ext uri="{FF2B5EF4-FFF2-40B4-BE49-F238E27FC236}">
                <a16:creationId xmlns:a16="http://schemas.microsoft.com/office/drawing/2014/main" id="{C8CFC840-BA10-4021-9F70-CA66E4971BD3}"/>
              </a:ext>
            </a:extLst>
          </p:cNvPr>
          <p:cNvGraphicFramePr>
            <a:graphicFrameLocks noGrp="1"/>
          </p:cNvGraphicFramePr>
          <p:nvPr>
            <p:ph type="tbl" sz="quarter" idx="13"/>
            <p:extLst>
              <p:ext uri="{D42A27DB-BD31-4B8C-83A1-F6EECF244321}">
                <p14:modId xmlns:p14="http://schemas.microsoft.com/office/powerpoint/2010/main" val="3745214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5503107"/>
                    </a:ext>
                  </a:extLst>
                </a:gridCol>
                <a:gridCol w="1234440">
                  <a:extLst>
                    <a:ext uri="{9D8B030D-6E8A-4147-A177-3AD203B41FA5}">
                      <a16:colId xmlns:a16="http://schemas.microsoft.com/office/drawing/2014/main" val="698763305"/>
                    </a:ext>
                  </a:extLst>
                </a:gridCol>
                <a:gridCol w="1234440">
                  <a:extLst>
                    <a:ext uri="{9D8B030D-6E8A-4147-A177-3AD203B41FA5}">
                      <a16:colId xmlns:a16="http://schemas.microsoft.com/office/drawing/2014/main" val="2578786483"/>
                    </a:ext>
                  </a:extLst>
                </a:gridCol>
                <a:gridCol w="1234440">
                  <a:extLst>
                    <a:ext uri="{9D8B030D-6E8A-4147-A177-3AD203B41FA5}">
                      <a16:colId xmlns:a16="http://schemas.microsoft.com/office/drawing/2014/main" val="1887829207"/>
                    </a:ext>
                  </a:extLst>
                </a:gridCol>
                <a:gridCol w="1234440">
                  <a:extLst>
                    <a:ext uri="{9D8B030D-6E8A-4147-A177-3AD203B41FA5}">
                      <a16:colId xmlns:a16="http://schemas.microsoft.com/office/drawing/2014/main" val="1848749509"/>
                    </a:ext>
                  </a:extLst>
                </a:gridCol>
                <a:gridCol w="1234440">
                  <a:extLst>
                    <a:ext uri="{9D8B030D-6E8A-4147-A177-3AD203B41FA5}">
                      <a16:colId xmlns:a16="http://schemas.microsoft.com/office/drawing/2014/main" val="947308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240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#DitesStopAuxNuisibles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1896115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a:t>
                      </a:r>
                    </a:p>
                  </a:txBody>
                  <a:tcPr/>
                </a:tc>
                <a:extLst>
                  <a:ext uri="{0D108BD9-81ED-4DB2-BD59-A6C34878D82A}">
                    <a16:rowId xmlns:a16="http://schemas.microsoft.com/office/drawing/2014/main" val="220175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#AdvancedCut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36635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#NanoBlade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97051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#miaou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053300897"/>
                  </a:ext>
                </a:extLst>
              </a:tr>
            </a:tbl>
          </a:graphicData>
        </a:graphic>
      </p:graphicFrame>
      <p:sp>
        <p:nvSpPr>
          <p:cNvPr id="4" name="Text Placeholder 3">
            <a:extLst>
              <a:ext uri="{FF2B5EF4-FFF2-40B4-BE49-F238E27FC236}">
                <a16:creationId xmlns:a16="http://schemas.microsoft.com/office/drawing/2014/main" id="{643FC572-6925-4A9D-8B79-67129013F69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166393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A106E-E94E-4A82-9DFE-EDE8B6811112}"/>
              </a:ext>
            </a:extLst>
          </p:cNvPr>
          <p:cNvSpPr>
            <a:spLocks noGrp="1"/>
          </p:cNvSpPr>
          <p:nvPr>
            <p:ph type="title"/>
          </p:nvPr>
        </p:nvSpPr>
        <p:spPr/>
        <p:txBody>
          <a:bodyPr/>
          <a:lstStyle/>
          <a:p>
            <a:r>
              <a:rPr lang="en-US"/>
              <a:t>Facebook Own Posts Table | All PT Channels - 1 of 26</a:t>
            </a:r>
          </a:p>
        </p:txBody>
      </p:sp>
      <p:graphicFrame>
        <p:nvGraphicFramePr>
          <p:cNvPr id="5" name="Table Placeholder 4">
            <a:extLst>
              <a:ext uri="{FF2B5EF4-FFF2-40B4-BE49-F238E27FC236}">
                <a16:creationId xmlns:a16="http://schemas.microsoft.com/office/drawing/2014/main" id="{1AE587D8-3CEF-45D3-9AB9-FC622A18AE06}"/>
              </a:ext>
            </a:extLst>
          </p:cNvPr>
          <p:cNvGraphicFramePr>
            <a:graphicFrameLocks noGrp="1"/>
          </p:cNvGraphicFramePr>
          <p:nvPr>
            <p:ph type="tbl" sz="quarter" idx="13"/>
            <p:extLst>
              <p:ext uri="{D42A27DB-BD31-4B8C-83A1-F6EECF244321}">
                <p14:modId xmlns:p14="http://schemas.microsoft.com/office/powerpoint/2010/main" val="4259027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0340387"/>
                    </a:ext>
                  </a:extLst>
                </a:gridCol>
                <a:gridCol w="246888">
                  <a:extLst>
                    <a:ext uri="{9D8B030D-6E8A-4147-A177-3AD203B41FA5}">
                      <a16:colId xmlns:a16="http://schemas.microsoft.com/office/drawing/2014/main" val="2454511054"/>
                    </a:ext>
                  </a:extLst>
                </a:gridCol>
                <a:gridCol w="246888">
                  <a:extLst>
                    <a:ext uri="{9D8B030D-6E8A-4147-A177-3AD203B41FA5}">
                      <a16:colId xmlns:a16="http://schemas.microsoft.com/office/drawing/2014/main" val="1392133192"/>
                    </a:ext>
                  </a:extLst>
                </a:gridCol>
                <a:gridCol w="246888">
                  <a:extLst>
                    <a:ext uri="{9D8B030D-6E8A-4147-A177-3AD203B41FA5}">
                      <a16:colId xmlns:a16="http://schemas.microsoft.com/office/drawing/2014/main" val="1725919372"/>
                    </a:ext>
                  </a:extLst>
                </a:gridCol>
                <a:gridCol w="246888">
                  <a:extLst>
                    <a:ext uri="{9D8B030D-6E8A-4147-A177-3AD203B41FA5}">
                      <a16:colId xmlns:a16="http://schemas.microsoft.com/office/drawing/2014/main" val="1034608945"/>
                    </a:ext>
                  </a:extLst>
                </a:gridCol>
                <a:gridCol w="246888">
                  <a:extLst>
                    <a:ext uri="{9D8B030D-6E8A-4147-A177-3AD203B41FA5}">
                      <a16:colId xmlns:a16="http://schemas.microsoft.com/office/drawing/2014/main" val="2484140054"/>
                    </a:ext>
                  </a:extLst>
                </a:gridCol>
                <a:gridCol w="246888">
                  <a:extLst>
                    <a:ext uri="{9D8B030D-6E8A-4147-A177-3AD203B41FA5}">
                      <a16:colId xmlns:a16="http://schemas.microsoft.com/office/drawing/2014/main" val="135175277"/>
                    </a:ext>
                  </a:extLst>
                </a:gridCol>
                <a:gridCol w="246888">
                  <a:extLst>
                    <a:ext uri="{9D8B030D-6E8A-4147-A177-3AD203B41FA5}">
                      <a16:colId xmlns:a16="http://schemas.microsoft.com/office/drawing/2014/main" val="3573520586"/>
                    </a:ext>
                  </a:extLst>
                </a:gridCol>
                <a:gridCol w="246888">
                  <a:extLst>
                    <a:ext uri="{9D8B030D-6E8A-4147-A177-3AD203B41FA5}">
                      <a16:colId xmlns:a16="http://schemas.microsoft.com/office/drawing/2014/main" val="2808669085"/>
                    </a:ext>
                  </a:extLst>
                </a:gridCol>
                <a:gridCol w="246888">
                  <a:extLst>
                    <a:ext uri="{9D8B030D-6E8A-4147-A177-3AD203B41FA5}">
                      <a16:colId xmlns:a16="http://schemas.microsoft.com/office/drawing/2014/main" val="3967119805"/>
                    </a:ext>
                  </a:extLst>
                </a:gridCol>
                <a:gridCol w="246888">
                  <a:extLst>
                    <a:ext uri="{9D8B030D-6E8A-4147-A177-3AD203B41FA5}">
                      <a16:colId xmlns:a16="http://schemas.microsoft.com/office/drawing/2014/main" val="116660288"/>
                    </a:ext>
                  </a:extLst>
                </a:gridCol>
                <a:gridCol w="246888">
                  <a:extLst>
                    <a:ext uri="{9D8B030D-6E8A-4147-A177-3AD203B41FA5}">
                      <a16:colId xmlns:a16="http://schemas.microsoft.com/office/drawing/2014/main" val="1798004995"/>
                    </a:ext>
                  </a:extLst>
                </a:gridCol>
                <a:gridCol w="246888">
                  <a:extLst>
                    <a:ext uri="{9D8B030D-6E8A-4147-A177-3AD203B41FA5}">
                      <a16:colId xmlns:a16="http://schemas.microsoft.com/office/drawing/2014/main" val="49237613"/>
                    </a:ext>
                  </a:extLst>
                </a:gridCol>
                <a:gridCol w="246888">
                  <a:extLst>
                    <a:ext uri="{9D8B030D-6E8A-4147-A177-3AD203B41FA5}">
                      <a16:colId xmlns:a16="http://schemas.microsoft.com/office/drawing/2014/main" val="2356037150"/>
                    </a:ext>
                  </a:extLst>
                </a:gridCol>
                <a:gridCol w="246888">
                  <a:extLst>
                    <a:ext uri="{9D8B030D-6E8A-4147-A177-3AD203B41FA5}">
                      <a16:colId xmlns:a16="http://schemas.microsoft.com/office/drawing/2014/main" val="1595759396"/>
                    </a:ext>
                  </a:extLst>
                </a:gridCol>
                <a:gridCol w="246888">
                  <a:extLst>
                    <a:ext uri="{9D8B030D-6E8A-4147-A177-3AD203B41FA5}">
                      <a16:colId xmlns:a16="http://schemas.microsoft.com/office/drawing/2014/main" val="861404648"/>
                    </a:ext>
                  </a:extLst>
                </a:gridCol>
                <a:gridCol w="246888">
                  <a:extLst>
                    <a:ext uri="{9D8B030D-6E8A-4147-A177-3AD203B41FA5}">
                      <a16:colId xmlns:a16="http://schemas.microsoft.com/office/drawing/2014/main" val="798299783"/>
                    </a:ext>
                  </a:extLst>
                </a:gridCol>
                <a:gridCol w="246888">
                  <a:extLst>
                    <a:ext uri="{9D8B030D-6E8A-4147-A177-3AD203B41FA5}">
                      <a16:colId xmlns:a16="http://schemas.microsoft.com/office/drawing/2014/main" val="2098041696"/>
                    </a:ext>
                  </a:extLst>
                </a:gridCol>
                <a:gridCol w="246888">
                  <a:extLst>
                    <a:ext uri="{9D8B030D-6E8A-4147-A177-3AD203B41FA5}">
                      <a16:colId xmlns:a16="http://schemas.microsoft.com/office/drawing/2014/main" val="2210837152"/>
                    </a:ext>
                  </a:extLst>
                </a:gridCol>
                <a:gridCol w="246888">
                  <a:extLst>
                    <a:ext uri="{9D8B030D-6E8A-4147-A177-3AD203B41FA5}">
                      <a16:colId xmlns:a16="http://schemas.microsoft.com/office/drawing/2014/main" val="3149095393"/>
                    </a:ext>
                  </a:extLst>
                </a:gridCol>
                <a:gridCol w="246888">
                  <a:extLst>
                    <a:ext uri="{9D8B030D-6E8A-4147-A177-3AD203B41FA5}">
                      <a16:colId xmlns:a16="http://schemas.microsoft.com/office/drawing/2014/main" val="1098688534"/>
                    </a:ext>
                  </a:extLst>
                </a:gridCol>
                <a:gridCol w="246888">
                  <a:extLst>
                    <a:ext uri="{9D8B030D-6E8A-4147-A177-3AD203B41FA5}">
                      <a16:colId xmlns:a16="http://schemas.microsoft.com/office/drawing/2014/main" val="1835276644"/>
                    </a:ext>
                  </a:extLst>
                </a:gridCol>
                <a:gridCol w="246888">
                  <a:extLst>
                    <a:ext uri="{9D8B030D-6E8A-4147-A177-3AD203B41FA5}">
                      <a16:colId xmlns:a16="http://schemas.microsoft.com/office/drawing/2014/main" val="3457079149"/>
                    </a:ext>
                  </a:extLst>
                </a:gridCol>
                <a:gridCol w="246888">
                  <a:extLst>
                    <a:ext uri="{9D8B030D-6E8A-4147-A177-3AD203B41FA5}">
                      <a16:colId xmlns:a16="http://schemas.microsoft.com/office/drawing/2014/main" val="1943642477"/>
                    </a:ext>
                  </a:extLst>
                </a:gridCol>
                <a:gridCol w="246888">
                  <a:extLst>
                    <a:ext uri="{9D8B030D-6E8A-4147-A177-3AD203B41FA5}">
                      <a16:colId xmlns:a16="http://schemas.microsoft.com/office/drawing/2014/main" val="1545216226"/>
                    </a:ext>
                  </a:extLst>
                </a:gridCol>
                <a:gridCol w="246888">
                  <a:extLst>
                    <a:ext uri="{9D8B030D-6E8A-4147-A177-3AD203B41FA5}">
                      <a16:colId xmlns:a16="http://schemas.microsoft.com/office/drawing/2014/main" val="3908383657"/>
                    </a:ext>
                  </a:extLst>
                </a:gridCol>
                <a:gridCol w="246888">
                  <a:extLst>
                    <a:ext uri="{9D8B030D-6E8A-4147-A177-3AD203B41FA5}">
                      <a16:colId xmlns:a16="http://schemas.microsoft.com/office/drawing/2014/main" val="299065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31432205"/>
                  </a:ext>
                </a:extLst>
              </a:tr>
            </a:tbl>
          </a:graphicData>
        </a:graphic>
      </p:graphicFrame>
      <p:sp>
        <p:nvSpPr>
          <p:cNvPr id="4" name="Text Placeholder 3">
            <a:extLst>
              <a:ext uri="{FF2B5EF4-FFF2-40B4-BE49-F238E27FC236}">
                <a16:creationId xmlns:a16="http://schemas.microsoft.com/office/drawing/2014/main" id="{7E7E7B0A-C2DF-4451-859A-EDB6211B8DF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3838823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C893A-C34B-4E0C-943C-4C847E7A15FE}"/>
              </a:ext>
            </a:extLst>
          </p:cNvPr>
          <p:cNvSpPr>
            <a:spLocks noGrp="1"/>
          </p:cNvSpPr>
          <p:nvPr>
            <p:ph type="title"/>
          </p:nvPr>
        </p:nvSpPr>
        <p:spPr/>
        <p:txBody>
          <a:bodyPr/>
          <a:lstStyle/>
          <a:p>
            <a:r>
              <a:rPr lang="en-US"/>
              <a:t>Facebook Own Posts Table | All PT Channels - 2 of 26</a:t>
            </a:r>
          </a:p>
        </p:txBody>
      </p:sp>
      <p:graphicFrame>
        <p:nvGraphicFramePr>
          <p:cNvPr id="5" name="Table Placeholder 4">
            <a:extLst>
              <a:ext uri="{FF2B5EF4-FFF2-40B4-BE49-F238E27FC236}">
                <a16:creationId xmlns:a16="http://schemas.microsoft.com/office/drawing/2014/main" id="{5FC91ECA-A25B-4923-8204-D9706989C79B}"/>
              </a:ext>
            </a:extLst>
          </p:cNvPr>
          <p:cNvGraphicFramePr>
            <a:graphicFrameLocks noGrp="1"/>
          </p:cNvGraphicFramePr>
          <p:nvPr>
            <p:ph type="tbl" sz="quarter" idx="13"/>
            <p:extLst>
              <p:ext uri="{D42A27DB-BD31-4B8C-83A1-F6EECF244321}">
                <p14:modId xmlns:p14="http://schemas.microsoft.com/office/powerpoint/2010/main" val="2962112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74676284"/>
                    </a:ext>
                  </a:extLst>
                </a:gridCol>
                <a:gridCol w="246888">
                  <a:extLst>
                    <a:ext uri="{9D8B030D-6E8A-4147-A177-3AD203B41FA5}">
                      <a16:colId xmlns:a16="http://schemas.microsoft.com/office/drawing/2014/main" val="1627693036"/>
                    </a:ext>
                  </a:extLst>
                </a:gridCol>
                <a:gridCol w="246888">
                  <a:extLst>
                    <a:ext uri="{9D8B030D-6E8A-4147-A177-3AD203B41FA5}">
                      <a16:colId xmlns:a16="http://schemas.microsoft.com/office/drawing/2014/main" val="3190854825"/>
                    </a:ext>
                  </a:extLst>
                </a:gridCol>
                <a:gridCol w="246888">
                  <a:extLst>
                    <a:ext uri="{9D8B030D-6E8A-4147-A177-3AD203B41FA5}">
                      <a16:colId xmlns:a16="http://schemas.microsoft.com/office/drawing/2014/main" val="1775936212"/>
                    </a:ext>
                  </a:extLst>
                </a:gridCol>
                <a:gridCol w="246888">
                  <a:extLst>
                    <a:ext uri="{9D8B030D-6E8A-4147-A177-3AD203B41FA5}">
                      <a16:colId xmlns:a16="http://schemas.microsoft.com/office/drawing/2014/main" val="1779879930"/>
                    </a:ext>
                  </a:extLst>
                </a:gridCol>
                <a:gridCol w="246888">
                  <a:extLst>
                    <a:ext uri="{9D8B030D-6E8A-4147-A177-3AD203B41FA5}">
                      <a16:colId xmlns:a16="http://schemas.microsoft.com/office/drawing/2014/main" val="1927915710"/>
                    </a:ext>
                  </a:extLst>
                </a:gridCol>
                <a:gridCol w="246888">
                  <a:extLst>
                    <a:ext uri="{9D8B030D-6E8A-4147-A177-3AD203B41FA5}">
                      <a16:colId xmlns:a16="http://schemas.microsoft.com/office/drawing/2014/main" val="998321102"/>
                    </a:ext>
                  </a:extLst>
                </a:gridCol>
                <a:gridCol w="246888">
                  <a:extLst>
                    <a:ext uri="{9D8B030D-6E8A-4147-A177-3AD203B41FA5}">
                      <a16:colId xmlns:a16="http://schemas.microsoft.com/office/drawing/2014/main" val="3788737505"/>
                    </a:ext>
                  </a:extLst>
                </a:gridCol>
                <a:gridCol w="246888">
                  <a:extLst>
                    <a:ext uri="{9D8B030D-6E8A-4147-A177-3AD203B41FA5}">
                      <a16:colId xmlns:a16="http://schemas.microsoft.com/office/drawing/2014/main" val="2566851166"/>
                    </a:ext>
                  </a:extLst>
                </a:gridCol>
                <a:gridCol w="246888">
                  <a:extLst>
                    <a:ext uri="{9D8B030D-6E8A-4147-A177-3AD203B41FA5}">
                      <a16:colId xmlns:a16="http://schemas.microsoft.com/office/drawing/2014/main" val="431692849"/>
                    </a:ext>
                  </a:extLst>
                </a:gridCol>
                <a:gridCol w="246888">
                  <a:extLst>
                    <a:ext uri="{9D8B030D-6E8A-4147-A177-3AD203B41FA5}">
                      <a16:colId xmlns:a16="http://schemas.microsoft.com/office/drawing/2014/main" val="37758269"/>
                    </a:ext>
                  </a:extLst>
                </a:gridCol>
                <a:gridCol w="246888">
                  <a:extLst>
                    <a:ext uri="{9D8B030D-6E8A-4147-A177-3AD203B41FA5}">
                      <a16:colId xmlns:a16="http://schemas.microsoft.com/office/drawing/2014/main" val="1048845540"/>
                    </a:ext>
                  </a:extLst>
                </a:gridCol>
                <a:gridCol w="246888">
                  <a:extLst>
                    <a:ext uri="{9D8B030D-6E8A-4147-A177-3AD203B41FA5}">
                      <a16:colId xmlns:a16="http://schemas.microsoft.com/office/drawing/2014/main" val="1986672189"/>
                    </a:ext>
                  </a:extLst>
                </a:gridCol>
                <a:gridCol w="246888">
                  <a:extLst>
                    <a:ext uri="{9D8B030D-6E8A-4147-A177-3AD203B41FA5}">
                      <a16:colId xmlns:a16="http://schemas.microsoft.com/office/drawing/2014/main" val="1783778494"/>
                    </a:ext>
                  </a:extLst>
                </a:gridCol>
                <a:gridCol w="246888">
                  <a:extLst>
                    <a:ext uri="{9D8B030D-6E8A-4147-A177-3AD203B41FA5}">
                      <a16:colId xmlns:a16="http://schemas.microsoft.com/office/drawing/2014/main" val="2834551648"/>
                    </a:ext>
                  </a:extLst>
                </a:gridCol>
                <a:gridCol w="246888">
                  <a:extLst>
                    <a:ext uri="{9D8B030D-6E8A-4147-A177-3AD203B41FA5}">
                      <a16:colId xmlns:a16="http://schemas.microsoft.com/office/drawing/2014/main" val="1730983202"/>
                    </a:ext>
                  </a:extLst>
                </a:gridCol>
                <a:gridCol w="246888">
                  <a:extLst>
                    <a:ext uri="{9D8B030D-6E8A-4147-A177-3AD203B41FA5}">
                      <a16:colId xmlns:a16="http://schemas.microsoft.com/office/drawing/2014/main" val="926833449"/>
                    </a:ext>
                  </a:extLst>
                </a:gridCol>
                <a:gridCol w="246888">
                  <a:extLst>
                    <a:ext uri="{9D8B030D-6E8A-4147-A177-3AD203B41FA5}">
                      <a16:colId xmlns:a16="http://schemas.microsoft.com/office/drawing/2014/main" val="2753504431"/>
                    </a:ext>
                  </a:extLst>
                </a:gridCol>
                <a:gridCol w="246888">
                  <a:extLst>
                    <a:ext uri="{9D8B030D-6E8A-4147-A177-3AD203B41FA5}">
                      <a16:colId xmlns:a16="http://schemas.microsoft.com/office/drawing/2014/main" val="3132585285"/>
                    </a:ext>
                  </a:extLst>
                </a:gridCol>
                <a:gridCol w="246888">
                  <a:extLst>
                    <a:ext uri="{9D8B030D-6E8A-4147-A177-3AD203B41FA5}">
                      <a16:colId xmlns:a16="http://schemas.microsoft.com/office/drawing/2014/main" val="143122968"/>
                    </a:ext>
                  </a:extLst>
                </a:gridCol>
                <a:gridCol w="246888">
                  <a:extLst>
                    <a:ext uri="{9D8B030D-6E8A-4147-A177-3AD203B41FA5}">
                      <a16:colId xmlns:a16="http://schemas.microsoft.com/office/drawing/2014/main" val="1043435829"/>
                    </a:ext>
                  </a:extLst>
                </a:gridCol>
                <a:gridCol w="246888">
                  <a:extLst>
                    <a:ext uri="{9D8B030D-6E8A-4147-A177-3AD203B41FA5}">
                      <a16:colId xmlns:a16="http://schemas.microsoft.com/office/drawing/2014/main" val="3168031143"/>
                    </a:ext>
                  </a:extLst>
                </a:gridCol>
                <a:gridCol w="246888">
                  <a:extLst>
                    <a:ext uri="{9D8B030D-6E8A-4147-A177-3AD203B41FA5}">
                      <a16:colId xmlns:a16="http://schemas.microsoft.com/office/drawing/2014/main" val="564686969"/>
                    </a:ext>
                  </a:extLst>
                </a:gridCol>
                <a:gridCol w="246888">
                  <a:extLst>
                    <a:ext uri="{9D8B030D-6E8A-4147-A177-3AD203B41FA5}">
                      <a16:colId xmlns:a16="http://schemas.microsoft.com/office/drawing/2014/main" val="2706805704"/>
                    </a:ext>
                  </a:extLst>
                </a:gridCol>
                <a:gridCol w="246888">
                  <a:extLst>
                    <a:ext uri="{9D8B030D-6E8A-4147-A177-3AD203B41FA5}">
                      <a16:colId xmlns:a16="http://schemas.microsoft.com/office/drawing/2014/main" val="4182048640"/>
                    </a:ext>
                  </a:extLst>
                </a:gridCol>
                <a:gridCol w="246888">
                  <a:extLst>
                    <a:ext uri="{9D8B030D-6E8A-4147-A177-3AD203B41FA5}">
                      <a16:colId xmlns:a16="http://schemas.microsoft.com/office/drawing/2014/main" val="3981682347"/>
                    </a:ext>
                  </a:extLst>
                </a:gridCol>
                <a:gridCol w="246888">
                  <a:extLst>
                    <a:ext uri="{9D8B030D-6E8A-4147-A177-3AD203B41FA5}">
                      <a16:colId xmlns:a16="http://schemas.microsoft.com/office/drawing/2014/main" val="424581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5891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de-DE" sz="1000" b="0" i="0" u="none" strike="noStrike" kern="1200" cap="none" spc="0" normalizeH="0" baseline="0" noProof="0">
                          <a:ln>
                            <a:noFill/>
                          </a:ln>
                          <a:solidFill>
                            <a:prstClr val="black"/>
                          </a:solidFill>
                          <a:effectLst/>
                          <a:uLnTx/>
                          <a:uFillTx/>
                          <a:latin typeface="+mn-lt"/>
                          <a:ea typeface="+mn-ea"/>
                          <a:cs typeface="+mn-cs"/>
                        </a:rPr>
                        <a:t> 
 Die Lösung für unzählige verschiedene Materialien?
Die HEX-9 MultiConstruction-Bohrer!
Überzeug dich selbst! https://bit.ly/2JO0Bnn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25447776"/>
                  </a:ext>
                </a:extLst>
              </a:tr>
            </a:tbl>
          </a:graphicData>
        </a:graphic>
      </p:graphicFrame>
      <p:sp>
        <p:nvSpPr>
          <p:cNvPr id="4" name="Text Placeholder 3">
            <a:extLst>
              <a:ext uri="{FF2B5EF4-FFF2-40B4-BE49-F238E27FC236}">
                <a16:creationId xmlns:a16="http://schemas.microsoft.com/office/drawing/2014/main" id="{BE911F9D-8534-454D-B7B4-A8A703CCF0D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2202564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ADE1C-3D7C-473A-AE08-E0564D1E5AAA}"/>
              </a:ext>
            </a:extLst>
          </p:cNvPr>
          <p:cNvSpPr>
            <a:spLocks noGrp="1"/>
          </p:cNvSpPr>
          <p:nvPr>
            <p:ph type="title"/>
          </p:nvPr>
        </p:nvSpPr>
        <p:spPr/>
        <p:txBody>
          <a:bodyPr/>
          <a:lstStyle/>
          <a:p>
            <a:r>
              <a:rPr lang="en-US"/>
              <a:t>Facebook Own Posts Table | All PT Channels - 3 of 26</a:t>
            </a:r>
          </a:p>
        </p:txBody>
      </p:sp>
      <p:graphicFrame>
        <p:nvGraphicFramePr>
          <p:cNvPr id="5" name="Table Placeholder 4">
            <a:extLst>
              <a:ext uri="{FF2B5EF4-FFF2-40B4-BE49-F238E27FC236}">
                <a16:creationId xmlns:a16="http://schemas.microsoft.com/office/drawing/2014/main" id="{F75011CF-6C1F-4BB0-9FEC-0571DD559F01}"/>
              </a:ext>
            </a:extLst>
          </p:cNvPr>
          <p:cNvGraphicFramePr>
            <a:graphicFrameLocks noGrp="1"/>
          </p:cNvGraphicFramePr>
          <p:nvPr>
            <p:ph type="tbl" sz="quarter" idx="13"/>
            <p:extLst>
              <p:ext uri="{D42A27DB-BD31-4B8C-83A1-F6EECF244321}">
                <p14:modId xmlns:p14="http://schemas.microsoft.com/office/powerpoint/2010/main" val="1240605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73884343"/>
                    </a:ext>
                  </a:extLst>
                </a:gridCol>
                <a:gridCol w="246888">
                  <a:extLst>
                    <a:ext uri="{9D8B030D-6E8A-4147-A177-3AD203B41FA5}">
                      <a16:colId xmlns:a16="http://schemas.microsoft.com/office/drawing/2014/main" val="3112614063"/>
                    </a:ext>
                  </a:extLst>
                </a:gridCol>
                <a:gridCol w="246888">
                  <a:extLst>
                    <a:ext uri="{9D8B030D-6E8A-4147-A177-3AD203B41FA5}">
                      <a16:colId xmlns:a16="http://schemas.microsoft.com/office/drawing/2014/main" val="3588144072"/>
                    </a:ext>
                  </a:extLst>
                </a:gridCol>
                <a:gridCol w="246888">
                  <a:extLst>
                    <a:ext uri="{9D8B030D-6E8A-4147-A177-3AD203B41FA5}">
                      <a16:colId xmlns:a16="http://schemas.microsoft.com/office/drawing/2014/main" val="2551482645"/>
                    </a:ext>
                  </a:extLst>
                </a:gridCol>
                <a:gridCol w="246888">
                  <a:extLst>
                    <a:ext uri="{9D8B030D-6E8A-4147-A177-3AD203B41FA5}">
                      <a16:colId xmlns:a16="http://schemas.microsoft.com/office/drawing/2014/main" val="3083114514"/>
                    </a:ext>
                  </a:extLst>
                </a:gridCol>
                <a:gridCol w="246888">
                  <a:extLst>
                    <a:ext uri="{9D8B030D-6E8A-4147-A177-3AD203B41FA5}">
                      <a16:colId xmlns:a16="http://schemas.microsoft.com/office/drawing/2014/main" val="3420750842"/>
                    </a:ext>
                  </a:extLst>
                </a:gridCol>
                <a:gridCol w="246888">
                  <a:extLst>
                    <a:ext uri="{9D8B030D-6E8A-4147-A177-3AD203B41FA5}">
                      <a16:colId xmlns:a16="http://schemas.microsoft.com/office/drawing/2014/main" val="4176850646"/>
                    </a:ext>
                  </a:extLst>
                </a:gridCol>
                <a:gridCol w="246888">
                  <a:extLst>
                    <a:ext uri="{9D8B030D-6E8A-4147-A177-3AD203B41FA5}">
                      <a16:colId xmlns:a16="http://schemas.microsoft.com/office/drawing/2014/main" val="3137887969"/>
                    </a:ext>
                  </a:extLst>
                </a:gridCol>
                <a:gridCol w="246888">
                  <a:extLst>
                    <a:ext uri="{9D8B030D-6E8A-4147-A177-3AD203B41FA5}">
                      <a16:colId xmlns:a16="http://schemas.microsoft.com/office/drawing/2014/main" val="594633912"/>
                    </a:ext>
                  </a:extLst>
                </a:gridCol>
                <a:gridCol w="246888">
                  <a:extLst>
                    <a:ext uri="{9D8B030D-6E8A-4147-A177-3AD203B41FA5}">
                      <a16:colId xmlns:a16="http://schemas.microsoft.com/office/drawing/2014/main" val="2402199353"/>
                    </a:ext>
                  </a:extLst>
                </a:gridCol>
                <a:gridCol w="246888">
                  <a:extLst>
                    <a:ext uri="{9D8B030D-6E8A-4147-A177-3AD203B41FA5}">
                      <a16:colId xmlns:a16="http://schemas.microsoft.com/office/drawing/2014/main" val="957931308"/>
                    </a:ext>
                  </a:extLst>
                </a:gridCol>
                <a:gridCol w="246888">
                  <a:extLst>
                    <a:ext uri="{9D8B030D-6E8A-4147-A177-3AD203B41FA5}">
                      <a16:colId xmlns:a16="http://schemas.microsoft.com/office/drawing/2014/main" val="4242030175"/>
                    </a:ext>
                  </a:extLst>
                </a:gridCol>
                <a:gridCol w="246888">
                  <a:extLst>
                    <a:ext uri="{9D8B030D-6E8A-4147-A177-3AD203B41FA5}">
                      <a16:colId xmlns:a16="http://schemas.microsoft.com/office/drawing/2014/main" val="368764542"/>
                    </a:ext>
                  </a:extLst>
                </a:gridCol>
                <a:gridCol w="246888">
                  <a:extLst>
                    <a:ext uri="{9D8B030D-6E8A-4147-A177-3AD203B41FA5}">
                      <a16:colId xmlns:a16="http://schemas.microsoft.com/office/drawing/2014/main" val="3329004574"/>
                    </a:ext>
                  </a:extLst>
                </a:gridCol>
                <a:gridCol w="246888">
                  <a:extLst>
                    <a:ext uri="{9D8B030D-6E8A-4147-A177-3AD203B41FA5}">
                      <a16:colId xmlns:a16="http://schemas.microsoft.com/office/drawing/2014/main" val="2415299663"/>
                    </a:ext>
                  </a:extLst>
                </a:gridCol>
                <a:gridCol w="246888">
                  <a:extLst>
                    <a:ext uri="{9D8B030D-6E8A-4147-A177-3AD203B41FA5}">
                      <a16:colId xmlns:a16="http://schemas.microsoft.com/office/drawing/2014/main" val="3219581137"/>
                    </a:ext>
                  </a:extLst>
                </a:gridCol>
                <a:gridCol w="246888">
                  <a:extLst>
                    <a:ext uri="{9D8B030D-6E8A-4147-A177-3AD203B41FA5}">
                      <a16:colId xmlns:a16="http://schemas.microsoft.com/office/drawing/2014/main" val="3919300484"/>
                    </a:ext>
                  </a:extLst>
                </a:gridCol>
                <a:gridCol w="246888">
                  <a:extLst>
                    <a:ext uri="{9D8B030D-6E8A-4147-A177-3AD203B41FA5}">
                      <a16:colId xmlns:a16="http://schemas.microsoft.com/office/drawing/2014/main" val="2993271056"/>
                    </a:ext>
                  </a:extLst>
                </a:gridCol>
                <a:gridCol w="246888">
                  <a:extLst>
                    <a:ext uri="{9D8B030D-6E8A-4147-A177-3AD203B41FA5}">
                      <a16:colId xmlns:a16="http://schemas.microsoft.com/office/drawing/2014/main" val="2713390942"/>
                    </a:ext>
                  </a:extLst>
                </a:gridCol>
                <a:gridCol w="246888">
                  <a:extLst>
                    <a:ext uri="{9D8B030D-6E8A-4147-A177-3AD203B41FA5}">
                      <a16:colId xmlns:a16="http://schemas.microsoft.com/office/drawing/2014/main" val="75135054"/>
                    </a:ext>
                  </a:extLst>
                </a:gridCol>
                <a:gridCol w="246888">
                  <a:extLst>
                    <a:ext uri="{9D8B030D-6E8A-4147-A177-3AD203B41FA5}">
                      <a16:colId xmlns:a16="http://schemas.microsoft.com/office/drawing/2014/main" val="3351585430"/>
                    </a:ext>
                  </a:extLst>
                </a:gridCol>
                <a:gridCol w="246888">
                  <a:extLst>
                    <a:ext uri="{9D8B030D-6E8A-4147-A177-3AD203B41FA5}">
                      <a16:colId xmlns:a16="http://schemas.microsoft.com/office/drawing/2014/main" val="3349803181"/>
                    </a:ext>
                  </a:extLst>
                </a:gridCol>
                <a:gridCol w="246888">
                  <a:extLst>
                    <a:ext uri="{9D8B030D-6E8A-4147-A177-3AD203B41FA5}">
                      <a16:colId xmlns:a16="http://schemas.microsoft.com/office/drawing/2014/main" val="1879292341"/>
                    </a:ext>
                  </a:extLst>
                </a:gridCol>
                <a:gridCol w="246888">
                  <a:extLst>
                    <a:ext uri="{9D8B030D-6E8A-4147-A177-3AD203B41FA5}">
                      <a16:colId xmlns:a16="http://schemas.microsoft.com/office/drawing/2014/main" val="2493386635"/>
                    </a:ext>
                  </a:extLst>
                </a:gridCol>
                <a:gridCol w="246888">
                  <a:extLst>
                    <a:ext uri="{9D8B030D-6E8A-4147-A177-3AD203B41FA5}">
                      <a16:colId xmlns:a16="http://schemas.microsoft.com/office/drawing/2014/main" val="2899481831"/>
                    </a:ext>
                  </a:extLst>
                </a:gridCol>
                <a:gridCol w="246888">
                  <a:extLst>
                    <a:ext uri="{9D8B030D-6E8A-4147-A177-3AD203B41FA5}">
                      <a16:colId xmlns:a16="http://schemas.microsoft.com/office/drawing/2014/main" val="3697356409"/>
                    </a:ext>
                  </a:extLst>
                </a:gridCol>
                <a:gridCol w="246888">
                  <a:extLst>
                    <a:ext uri="{9D8B030D-6E8A-4147-A177-3AD203B41FA5}">
                      <a16:colId xmlns:a16="http://schemas.microsoft.com/office/drawing/2014/main" val="1012111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5804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17:20:17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Zeit für #builtwithBosch! 🛠️😎
Diesmal dreht sich alles um die GTC 400 C Professional und dem ersten Eindruck vom Technisches Hilfswerk Garmisch-Partenkirchen!
Wir sind gespannt auf eure weiteren Eindrücke!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21286427"/>
                  </a:ext>
                </a:extLst>
              </a:tr>
            </a:tbl>
          </a:graphicData>
        </a:graphic>
      </p:graphicFrame>
      <p:sp>
        <p:nvSpPr>
          <p:cNvPr id="4" name="Text Placeholder 3">
            <a:extLst>
              <a:ext uri="{FF2B5EF4-FFF2-40B4-BE49-F238E27FC236}">
                <a16:creationId xmlns:a16="http://schemas.microsoft.com/office/drawing/2014/main" id="{32AA16B3-7D77-4199-9996-9A7AC613EDC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3221737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F19D9-A95C-419F-BBCF-E65B4ADCBABD}"/>
              </a:ext>
            </a:extLst>
          </p:cNvPr>
          <p:cNvSpPr>
            <a:spLocks noGrp="1"/>
          </p:cNvSpPr>
          <p:nvPr>
            <p:ph type="title"/>
          </p:nvPr>
        </p:nvSpPr>
        <p:spPr/>
        <p:txBody>
          <a:bodyPr/>
          <a:lstStyle/>
          <a:p>
            <a:r>
              <a:rPr lang="en-US"/>
              <a:t>Facebook Own Posts Table | All PT Channels - 4 of 26</a:t>
            </a:r>
          </a:p>
        </p:txBody>
      </p:sp>
      <p:graphicFrame>
        <p:nvGraphicFramePr>
          <p:cNvPr id="5" name="Table Placeholder 4">
            <a:extLst>
              <a:ext uri="{FF2B5EF4-FFF2-40B4-BE49-F238E27FC236}">
                <a16:creationId xmlns:a16="http://schemas.microsoft.com/office/drawing/2014/main" id="{816592CA-8D61-46B8-9DBB-09492687965A}"/>
              </a:ext>
            </a:extLst>
          </p:cNvPr>
          <p:cNvGraphicFramePr>
            <a:graphicFrameLocks noGrp="1"/>
          </p:cNvGraphicFramePr>
          <p:nvPr>
            <p:ph type="tbl" sz="quarter" idx="13"/>
            <p:extLst>
              <p:ext uri="{D42A27DB-BD31-4B8C-83A1-F6EECF244321}">
                <p14:modId xmlns:p14="http://schemas.microsoft.com/office/powerpoint/2010/main" val="2172744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49447736"/>
                    </a:ext>
                  </a:extLst>
                </a:gridCol>
                <a:gridCol w="246888">
                  <a:extLst>
                    <a:ext uri="{9D8B030D-6E8A-4147-A177-3AD203B41FA5}">
                      <a16:colId xmlns:a16="http://schemas.microsoft.com/office/drawing/2014/main" val="2612348186"/>
                    </a:ext>
                  </a:extLst>
                </a:gridCol>
                <a:gridCol w="246888">
                  <a:extLst>
                    <a:ext uri="{9D8B030D-6E8A-4147-A177-3AD203B41FA5}">
                      <a16:colId xmlns:a16="http://schemas.microsoft.com/office/drawing/2014/main" val="632750138"/>
                    </a:ext>
                  </a:extLst>
                </a:gridCol>
                <a:gridCol w="246888">
                  <a:extLst>
                    <a:ext uri="{9D8B030D-6E8A-4147-A177-3AD203B41FA5}">
                      <a16:colId xmlns:a16="http://schemas.microsoft.com/office/drawing/2014/main" val="1676769699"/>
                    </a:ext>
                  </a:extLst>
                </a:gridCol>
                <a:gridCol w="246888">
                  <a:extLst>
                    <a:ext uri="{9D8B030D-6E8A-4147-A177-3AD203B41FA5}">
                      <a16:colId xmlns:a16="http://schemas.microsoft.com/office/drawing/2014/main" val="372970633"/>
                    </a:ext>
                  </a:extLst>
                </a:gridCol>
                <a:gridCol w="246888">
                  <a:extLst>
                    <a:ext uri="{9D8B030D-6E8A-4147-A177-3AD203B41FA5}">
                      <a16:colId xmlns:a16="http://schemas.microsoft.com/office/drawing/2014/main" val="2288154202"/>
                    </a:ext>
                  </a:extLst>
                </a:gridCol>
                <a:gridCol w="246888">
                  <a:extLst>
                    <a:ext uri="{9D8B030D-6E8A-4147-A177-3AD203B41FA5}">
                      <a16:colId xmlns:a16="http://schemas.microsoft.com/office/drawing/2014/main" val="1040020192"/>
                    </a:ext>
                  </a:extLst>
                </a:gridCol>
                <a:gridCol w="246888">
                  <a:extLst>
                    <a:ext uri="{9D8B030D-6E8A-4147-A177-3AD203B41FA5}">
                      <a16:colId xmlns:a16="http://schemas.microsoft.com/office/drawing/2014/main" val="96845036"/>
                    </a:ext>
                  </a:extLst>
                </a:gridCol>
                <a:gridCol w="246888">
                  <a:extLst>
                    <a:ext uri="{9D8B030D-6E8A-4147-A177-3AD203B41FA5}">
                      <a16:colId xmlns:a16="http://schemas.microsoft.com/office/drawing/2014/main" val="932533511"/>
                    </a:ext>
                  </a:extLst>
                </a:gridCol>
                <a:gridCol w="246888">
                  <a:extLst>
                    <a:ext uri="{9D8B030D-6E8A-4147-A177-3AD203B41FA5}">
                      <a16:colId xmlns:a16="http://schemas.microsoft.com/office/drawing/2014/main" val="883819060"/>
                    </a:ext>
                  </a:extLst>
                </a:gridCol>
                <a:gridCol w="246888">
                  <a:extLst>
                    <a:ext uri="{9D8B030D-6E8A-4147-A177-3AD203B41FA5}">
                      <a16:colId xmlns:a16="http://schemas.microsoft.com/office/drawing/2014/main" val="1768654939"/>
                    </a:ext>
                  </a:extLst>
                </a:gridCol>
                <a:gridCol w="246888">
                  <a:extLst>
                    <a:ext uri="{9D8B030D-6E8A-4147-A177-3AD203B41FA5}">
                      <a16:colId xmlns:a16="http://schemas.microsoft.com/office/drawing/2014/main" val="2729084743"/>
                    </a:ext>
                  </a:extLst>
                </a:gridCol>
                <a:gridCol w="246888">
                  <a:extLst>
                    <a:ext uri="{9D8B030D-6E8A-4147-A177-3AD203B41FA5}">
                      <a16:colId xmlns:a16="http://schemas.microsoft.com/office/drawing/2014/main" val="3137077565"/>
                    </a:ext>
                  </a:extLst>
                </a:gridCol>
                <a:gridCol w="246888">
                  <a:extLst>
                    <a:ext uri="{9D8B030D-6E8A-4147-A177-3AD203B41FA5}">
                      <a16:colId xmlns:a16="http://schemas.microsoft.com/office/drawing/2014/main" val="1381459129"/>
                    </a:ext>
                  </a:extLst>
                </a:gridCol>
                <a:gridCol w="246888">
                  <a:extLst>
                    <a:ext uri="{9D8B030D-6E8A-4147-A177-3AD203B41FA5}">
                      <a16:colId xmlns:a16="http://schemas.microsoft.com/office/drawing/2014/main" val="1038382455"/>
                    </a:ext>
                  </a:extLst>
                </a:gridCol>
                <a:gridCol w="246888">
                  <a:extLst>
                    <a:ext uri="{9D8B030D-6E8A-4147-A177-3AD203B41FA5}">
                      <a16:colId xmlns:a16="http://schemas.microsoft.com/office/drawing/2014/main" val="291215518"/>
                    </a:ext>
                  </a:extLst>
                </a:gridCol>
                <a:gridCol w="246888">
                  <a:extLst>
                    <a:ext uri="{9D8B030D-6E8A-4147-A177-3AD203B41FA5}">
                      <a16:colId xmlns:a16="http://schemas.microsoft.com/office/drawing/2014/main" val="1734334291"/>
                    </a:ext>
                  </a:extLst>
                </a:gridCol>
                <a:gridCol w="246888">
                  <a:extLst>
                    <a:ext uri="{9D8B030D-6E8A-4147-A177-3AD203B41FA5}">
                      <a16:colId xmlns:a16="http://schemas.microsoft.com/office/drawing/2014/main" val="2984061160"/>
                    </a:ext>
                  </a:extLst>
                </a:gridCol>
                <a:gridCol w="246888">
                  <a:extLst>
                    <a:ext uri="{9D8B030D-6E8A-4147-A177-3AD203B41FA5}">
                      <a16:colId xmlns:a16="http://schemas.microsoft.com/office/drawing/2014/main" val="1028302401"/>
                    </a:ext>
                  </a:extLst>
                </a:gridCol>
                <a:gridCol w="246888">
                  <a:extLst>
                    <a:ext uri="{9D8B030D-6E8A-4147-A177-3AD203B41FA5}">
                      <a16:colId xmlns:a16="http://schemas.microsoft.com/office/drawing/2014/main" val="2039422506"/>
                    </a:ext>
                  </a:extLst>
                </a:gridCol>
                <a:gridCol w="246888">
                  <a:extLst>
                    <a:ext uri="{9D8B030D-6E8A-4147-A177-3AD203B41FA5}">
                      <a16:colId xmlns:a16="http://schemas.microsoft.com/office/drawing/2014/main" val="1477515882"/>
                    </a:ext>
                  </a:extLst>
                </a:gridCol>
                <a:gridCol w="246888">
                  <a:extLst>
                    <a:ext uri="{9D8B030D-6E8A-4147-A177-3AD203B41FA5}">
                      <a16:colId xmlns:a16="http://schemas.microsoft.com/office/drawing/2014/main" val="2956201234"/>
                    </a:ext>
                  </a:extLst>
                </a:gridCol>
                <a:gridCol w="246888">
                  <a:extLst>
                    <a:ext uri="{9D8B030D-6E8A-4147-A177-3AD203B41FA5}">
                      <a16:colId xmlns:a16="http://schemas.microsoft.com/office/drawing/2014/main" val="3589648885"/>
                    </a:ext>
                  </a:extLst>
                </a:gridCol>
                <a:gridCol w="246888">
                  <a:extLst>
                    <a:ext uri="{9D8B030D-6E8A-4147-A177-3AD203B41FA5}">
                      <a16:colId xmlns:a16="http://schemas.microsoft.com/office/drawing/2014/main" val="1978672201"/>
                    </a:ext>
                  </a:extLst>
                </a:gridCol>
                <a:gridCol w="246888">
                  <a:extLst>
                    <a:ext uri="{9D8B030D-6E8A-4147-A177-3AD203B41FA5}">
                      <a16:colId xmlns:a16="http://schemas.microsoft.com/office/drawing/2014/main" val="424717699"/>
                    </a:ext>
                  </a:extLst>
                </a:gridCol>
                <a:gridCol w="246888">
                  <a:extLst>
                    <a:ext uri="{9D8B030D-6E8A-4147-A177-3AD203B41FA5}">
                      <a16:colId xmlns:a16="http://schemas.microsoft.com/office/drawing/2014/main" val="3833043606"/>
                    </a:ext>
                  </a:extLst>
                </a:gridCol>
                <a:gridCol w="246888">
                  <a:extLst>
                    <a:ext uri="{9D8B030D-6E8A-4147-A177-3AD203B41FA5}">
                      <a16:colId xmlns:a16="http://schemas.microsoft.com/office/drawing/2014/main" val="5065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0478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15:30:00 </a:t>
                      </a:r>
                      <a:r>
                        <a:rPr kumimoji="0" lang="es-ES" sz="1000" b="0" i="0" u="none" strike="noStrike" kern="1200" cap="none" spc="0" normalizeH="0" baseline="0" noProof="0">
                          <a:ln>
                            <a:noFill/>
                          </a:ln>
                          <a:solidFill>
                            <a:prstClr val="black"/>
                          </a:solidFill>
                          <a:effectLst/>
                          <a:uLnTx/>
                          <a:uFillTx/>
                          <a:latin typeface="+mn-lt"/>
                          <a:ea typeface="+mn-ea"/>
                          <a:cs typeface="+mn-cs"/>
                        </a:rPr>
                        <a:t> 
 #TipsDelMaestroBosch Cuando trabajes en casa, asegúrate de tener limpio y ordenado tu espacio de trabajo. Mantener una buena visibilidad y control te aseguran más seguridad y menos accidentes.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80481431"/>
                  </a:ext>
                </a:extLst>
              </a:tr>
            </a:tbl>
          </a:graphicData>
        </a:graphic>
      </p:graphicFrame>
      <p:sp>
        <p:nvSpPr>
          <p:cNvPr id="4" name="Text Placeholder 3">
            <a:extLst>
              <a:ext uri="{FF2B5EF4-FFF2-40B4-BE49-F238E27FC236}">
                <a16:creationId xmlns:a16="http://schemas.microsoft.com/office/drawing/2014/main" id="{6DDCF21E-EFDD-46AD-AD15-D7E74A9448E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8176529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B272-C6D3-454D-AAB1-B926A6EB9E83}"/>
              </a:ext>
            </a:extLst>
          </p:cNvPr>
          <p:cNvSpPr>
            <a:spLocks noGrp="1"/>
          </p:cNvSpPr>
          <p:nvPr>
            <p:ph type="title"/>
          </p:nvPr>
        </p:nvSpPr>
        <p:spPr/>
        <p:txBody>
          <a:bodyPr/>
          <a:lstStyle/>
          <a:p>
            <a:r>
              <a:rPr lang="en-US"/>
              <a:t>Facebook Own Posts Table | All PT Channels - 5 of 26</a:t>
            </a:r>
          </a:p>
        </p:txBody>
      </p:sp>
      <p:graphicFrame>
        <p:nvGraphicFramePr>
          <p:cNvPr id="5" name="Table Placeholder 4">
            <a:extLst>
              <a:ext uri="{FF2B5EF4-FFF2-40B4-BE49-F238E27FC236}">
                <a16:creationId xmlns:a16="http://schemas.microsoft.com/office/drawing/2014/main" id="{DE25F412-96CE-4509-9075-405238FCB297}"/>
              </a:ext>
            </a:extLst>
          </p:cNvPr>
          <p:cNvGraphicFramePr>
            <a:graphicFrameLocks noGrp="1"/>
          </p:cNvGraphicFramePr>
          <p:nvPr>
            <p:ph type="tbl" sz="quarter" idx="13"/>
            <p:extLst>
              <p:ext uri="{D42A27DB-BD31-4B8C-83A1-F6EECF244321}">
                <p14:modId xmlns:p14="http://schemas.microsoft.com/office/powerpoint/2010/main" val="4004657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56654548"/>
                    </a:ext>
                  </a:extLst>
                </a:gridCol>
                <a:gridCol w="246888">
                  <a:extLst>
                    <a:ext uri="{9D8B030D-6E8A-4147-A177-3AD203B41FA5}">
                      <a16:colId xmlns:a16="http://schemas.microsoft.com/office/drawing/2014/main" val="3136079701"/>
                    </a:ext>
                  </a:extLst>
                </a:gridCol>
                <a:gridCol w="246888">
                  <a:extLst>
                    <a:ext uri="{9D8B030D-6E8A-4147-A177-3AD203B41FA5}">
                      <a16:colId xmlns:a16="http://schemas.microsoft.com/office/drawing/2014/main" val="2338774282"/>
                    </a:ext>
                  </a:extLst>
                </a:gridCol>
                <a:gridCol w="246888">
                  <a:extLst>
                    <a:ext uri="{9D8B030D-6E8A-4147-A177-3AD203B41FA5}">
                      <a16:colId xmlns:a16="http://schemas.microsoft.com/office/drawing/2014/main" val="4221931727"/>
                    </a:ext>
                  </a:extLst>
                </a:gridCol>
                <a:gridCol w="246888">
                  <a:extLst>
                    <a:ext uri="{9D8B030D-6E8A-4147-A177-3AD203B41FA5}">
                      <a16:colId xmlns:a16="http://schemas.microsoft.com/office/drawing/2014/main" val="4292553996"/>
                    </a:ext>
                  </a:extLst>
                </a:gridCol>
                <a:gridCol w="246888">
                  <a:extLst>
                    <a:ext uri="{9D8B030D-6E8A-4147-A177-3AD203B41FA5}">
                      <a16:colId xmlns:a16="http://schemas.microsoft.com/office/drawing/2014/main" val="4174844847"/>
                    </a:ext>
                  </a:extLst>
                </a:gridCol>
                <a:gridCol w="246888">
                  <a:extLst>
                    <a:ext uri="{9D8B030D-6E8A-4147-A177-3AD203B41FA5}">
                      <a16:colId xmlns:a16="http://schemas.microsoft.com/office/drawing/2014/main" val="1991419338"/>
                    </a:ext>
                  </a:extLst>
                </a:gridCol>
                <a:gridCol w="246888">
                  <a:extLst>
                    <a:ext uri="{9D8B030D-6E8A-4147-A177-3AD203B41FA5}">
                      <a16:colId xmlns:a16="http://schemas.microsoft.com/office/drawing/2014/main" val="1909934094"/>
                    </a:ext>
                  </a:extLst>
                </a:gridCol>
                <a:gridCol w="246888">
                  <a:extLst>
                    <a:ext uri="{9D8B030D-6E8A-4147-A177-3AD203B41FA5}">
                      <a16:colId xmlns:a16="http://schemas.microsoft.com/office/drawing/2014/main" val="1764776598"/>
                    </a:ext>
                  </a:extLst>
                </a:gridCol>
                <a:gridCol w="246888">
                  <a:extLst>
                    <a:ext uri="{9D8B030D-6E8A-4147-A177-3AD203B41FA5}">
                      <a16:colId xmlns:a16="http://schemas.microsoft.com/office/drawing/2014/main" val="2951942902"/>
                    </a:ext>
                  </a:extLst>
                </a:gridCol>
                <a:gridCol w="246888">
                  <a:extLst>
                    <a:ext uri="{9D8B030D-6E8A-4147-A177-3AD203B41FA5}">
                      <a16:colId xmlns:a16="http://schemas.microsoft.com/office/drawing/2014/main" val="2646358490"/>
                    </a:ext>
                  </a:extLst>
                </a:gridCol>
                <a:gridCol w="246888">
                  <a:extLst>
                    <a:ext uri="{9D8B030D-6E8A-4147-A177-3AD203B41FA5}">
                      <a16:colId xmlns:a16="http://schemas.microsoft.com/office/drawing/2014/main" val="1742240879"/>
                    </a:ext>
                  </a:extLst>
                </a:gridCol>
                <a:gridCol w="246888">
                  <a:extLst>
                    <a:ext uri="{9D8B030D-6E8A-4147-A177-3AD203B41FA5}">
                      <a16:colId xmlns:a16="http://schemas.microsoft.com/office/drawing/2014/main" val="3475097527"/>
                    </a:ext>
                  </a:extLst>
                </a:gridCol>
                <a:gridCol w="246888">
                  <a:extLst>
                    <a:ext uri="{9D8B030D-6E8A-4147-A177-3AD203B41FA5}">
                      <a16:colId xmlns:a16="http://schemas.microsoft.com/office/drawing/2014/main" val="2810285575"/>
                    </a:ext>
                  </a:extLst>
                </a:gridCol>
                <a:gridCol w="246888">
                  <a:extLst>
                    <a:ext uri="{9D8B030D-6E8A-4147-A177-3AD203B41FA5}">
                      <a16:colId xmlns:a16="http://schemas.microsoft.com/office/drawing/2014/main" val="1843411909"/>
                    </a:ext>
                  </a:extLst>
                </a:gridCol>
                <a:gridCol w="246888">
                  <a:extLst>
                    <a:ext uri="{9D8B030D-6E8A-4147-A177-3AD203B41FA5}">
                      <a16:colId xmlns:a16="http://schemas.microsoft.com/office/drawing/2014/main" val="1078038078"/>
                    </a:ext>
                  </a:extLst>
                </a:gridCol>
                <a:gridCol w="246888">
                  <a:extLst>
                    <a:ext uri="{9D8B030D-6E8A-4147-A177-3AD203B41FA5}">
                      <a16:colId xmlns:a16="http://schemas.microsoft.com/office/drawing/2014/main" val="4118053632"/>
                    </a:ext>
                  </a:extLst>
                </a:gridCol>
                <a:gridCol w="246888">
                  <a:extLst>
                    <a:ext uri="{9D8B030D-6E8A-4147-A177-3AD203B41FA5}">
                      <a16:colId xmlns:a16="http://schemas.microsoft.com/office/drawing/2014/main" val="3763529345"/>
                    </a:ext>
                  </a:extLst>
                </a:gridCol>
                <a:gridCol w="246888">
                  <a:extLst>
                    <a:ext uri="{9D8B030D-6E8A-4147-A177-3AD203B41FA5}">
                      <a16:colId xmlns:a16="http://schemas.microsoft.com/office/drawing/2014/main" val="2138979177"/>
                    </a:ext>
                  </a:extLst>
                </a:gridCol>
                <a:gridCol w="246888">
                  <a:extLst>
                    <a:ext uri="{9D8B030D-6E8A-4147-A177-3AD203B41FA5}">
                      <a16:colId xmlns:a16="http://schemas.microsoft.com/office/drawing/2014/main" val="2343071193"/>
                    </a:ext>
                  </a:extLst>
                </a:gridCol>
                <a:gridCol w="246888">
                  <a:extLst>
                    <a:ext uri="{9D8B030D-6E8A-4147-A177-3AD203B41FA5}">
                      <a16:colId xmlns:a16="http://schemas.microsoft.com/office/drawing/2014/main" val="1465898042"/>
                    </a:ext>
                  </a:extLst>
                </a:gridCol>
                <a:gridCol w="246888">
                  <a:extLst>
                    <a:ext uri="{9D8B030D-6E8A-4147-A177-3AD203B41FA5}">
                      <a16:colId xmlns:a16="http://schemas.microsoft.com/office/drawing/2014/main" val="3740713619"/>
                    </a:ext>
                  </a:extLst>
                </a:gridCol>
                <a:gridCol w="246888">
                  <a:extLst>
                    <a:ext uri="{9D8B030D-6E8A-4147-A177-3AD203B41FA5}">
                      <a16:colId xmlns:a16="http://schemas.microsoft.com/office/drawing/2014/main" val="2821448773"/>
                    </a:ext>
                  </a:extLst>
                </a:gridCol>
                <a:gridCol w="246888">
                  <a:extLst>
                    <a:ext uri="{9D8B030D-6E8A-4147-A177-3AD203B41FA5}">
                      <a16:colId xmlns:a16="http://schemas.microsoft.com/office/drawing/2014/main" val="334652476"/>
                    </a:ext>
                  </a:extLst>
                </a:gridCol>
                <a:gridCol w="246888">
                  <a:extLst>
                    <a:ext uri="{9D8B030D-6E8A-4147-A177-3AD203B41FA5}">
                      <a16:colId xmlns:a16="http://schemas.microsoft.com/office/drawing/2014/main" val="2714013955"/>
                    </a:ext>
                  </a:extLst>
                </a:gridCol>
                <a:gridCol w="246888">
                  <a:extLst>
                    <a:ext uri="{9D8B030D-6E8A-4147-A177-3AD203B41FA5}">
                      <a16:colId xmlns:a16="http://schemas.microsoft.com/office/drawing/2014/main" val="31121356"/>
                    </a:ext>
                  </a:extLst>
                </a:gridCol>
                <a:gridCol w="246888">
                  <a:extLst>
                    <a:ext uri="{9D8B030D-6E8A-4147-A177-3AD203B41FA5}">
                      <a16:colId xmlns:a16="http://schemas.microsoft.com/office/drawing/2014/main" val="194046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3433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11:00:00 </a:t>
                      </a:r>
                      <a:r>
                        <a:rPr kumimoji="0" lang="fr-FR" sz="1000" b="0" i="0" u="none" strike="noStrike" kern="1200" cap="none" spc="0" normalizeH="0" baseline="0" noProof="0">
                          <a:ln>
                            <a:noFill/>
                          </a:ln>
                          <a:solidFill>
                            <a:prstClr val="black"/>
                          </a:solidFill>
                          <a:effectLst/>
                          <a:uLnTx/>
                          <a:uFillTx/>
                          <a:latin typeface="+mn-lt"/>
                          <a:ea typeface="+mn-ea"/>
                          <a:cs typeface="+mn-cs"/>
                        </a:rPr>
                        <a:t> 
 Votre chat adore découvrir de nouvelles cachettes sans se soucier des potentiels dangers de votre maison ? Alors découvrez comment aménager votre intérieur pour qu'il puisse s'amuser en toute sécurité - sur notre magazine en ligne All about DIY : http://bit.ly/sécurité_chat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292072"/>
                  </a:ext>
                </a:extLst>
              </a:tr>
            </a:tbl>
          </a:graphicData>
        </a:graphic>
      </p:graphicFrame>
      <p:sp>
        <p:nvSpPr>
          <p:cNvPr id="4" name="Text Placeholder 3">
            <a:extLst>
              <a:ext uri="{FF2B5EF4-FFF2-40B4-BE49-F238E27FC236}">
                <a16:creationId xmlns:a16="http://schemas.microsoft.com/office/drawing/2014/main" id="{B5818E4A-A7F1-4A72-854F-167AB3E2CFA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5250887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D4798-53E8-418E-AAAE-7257A5FC8242}"/>
              </a:ext>
            </a:extLst>
          </p:cNvPr>
          <p:cNvSpPr>
            <a:spLocks noGrp="1"/>
          </p:cNvSpPr>
          <p:nvPr>
            <p:ph type="title"/>
          </p:nvPr>
        </p:nvSpPr>
        <p:spPr/>
        <p:txBody>
          <a:bodyPr/>
          <a:lstStyle/>
          <a:p>
            <a:r>
              <a:rPr lang="en-US"/>
              <a:t>Facebook Own Posts Table | All PT Channels - 6 of 26</a:t>
            </a:r>
          </a:p>
        </p:txBody>
      </p:sp>
      <p:graphicFrame>
        <p:nvGraphicFramePr>
          <p:cNvPr id="5" name="Table Placeholder 4">
            <a:extLst>
              <a:ext uri="{FF2B5EF4-FFF2-40B4-BE49-F238E27FC236}">
                <a16:creationId xmlns:a16="http://schemas.microsoft.com/office/drawing/2014/main" id="{15D74790-244E-4E67-A5DD-38487202DFFA}"/>
              </a:ext>
            </a:extLst>
          </p:cNvPr>
          <p:cNvGraphicFramePr>
            <a:graphicFrameLocks noGrp="1"/>
          </p:cNvGraphicFramePr>
          <p:nvPr>
            <p:ph type="tbl" sz="quarter" idx="13"/>
            <p:extLst>
              <p:ext uri="{D42A27DB-BD31-4B8C-83A1-F6EECF244321}">
                <p14:modId xmlns:p14="http://schemas.microsoft.com/office/powerpoint/2010/main" val="1177277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902927"/>
                    </a:ext>
                  </a:extLst>
                </a:gridCol>
                <a:gridCol w="246888">
                  <a:extLst>
                    <a:ext uri="{9D8B030D-6E8A-4147-A177-3AD203B41FA5}">
                      <a16:colId xmlns:a16="http://schemas.microsoft.com/office/drawing/2014/main" val="4255592010"/>
                    </a:ext>
                  </a:extLst>
                </a:gridCol>
                <a:gridCol w="246888">
                  <a:extLst>
                    <a:ext uri="{9D8B030D-6E8A-4147-A177-3AD203B41FA5}">
                      <a16:colId xmlns:a16="http://schemas.microsoft.com/office/drawing/2014/main" val="4085122711"/>
                    </a:ext>
                  </a:extLst>
                </a:gridCol>
                <a:gridCol w="246888">
                  <a:extLst>
                    <a:ext uri="{9D8B030D-6E8A-4147-A177-3AD203B41FA5}">
                      <a16:colId xmlns:a16="http://schemas.microsoft.com/office/drawing/2014/main" val="1963224931"/>
                    </a:ext>
                  </a:extLst>
                </a:gridCol>
                <a:gridCol w="246888">
                  <a:extLst>
                    <a:ext uri="{9D8B030D-6E8A-4147-A177-3AD203B41FA5}">
                      <a16:colId xmlns:a16="http://schemas.microsoft.com/office/drawing/2014/main" val="2261131768"/>
                    </a:ext>
                  </a:extLst>
                </a:gridCol>
                <a:gridCol w="246888">
                  <a:extLst>
                    <a:ext uri="{9D8B030D-6E8A-4147-A177-3AD203B41FA5}">
                      <a16:colId xmlns:a16="http://schemas.microsoft.com/office/drawing/2014/main" val="3770749538"/>
                    </a:ext>
                  </a:extLst>
                </a:gridCol>
                <a:gridCol w="246888">
                  <a:extLst>
                    <a:ext uri="{9D8B030D-6E8A-4147-A177-3AD203B41FA5}">
                      <a16:colId xmlns:a16="http://schemas.microsoft.com/office/drawing/2014/main" val="3490289863"/>
                    </a:ext>
                  </a:extLst>
                </a:gridCol>
                <a:gridCol w="246888">
                  <a:extLst>
                    <a:ext uri="{9D8B030D-6E8A-4147-A177-3AD203B41FA5}">
                      <a16:colId xmlns:a16="http://schemas.microsoft.com/office/drawing/2014/main" val="1018564211"/>
                    </a:ext>
                  </a:extLst>
                </a:gridCol>
                <a:gridCol w="246888">
                  <a:extLst>
                    <a:ext uri="{9D8B030D-6E8A-4147-A177-3AD203B41FA5}">
                      <a16:colId xmlns:a16="http://schemas.microsoft.com/office/drawing/2014/main" val="2902214306"/>
                    </a:ext>
                  </a:extLst>
                </a:gridCol>
                <a:gridCol w="246888">
                  <a:extLst>
                    <a:ext uri="{9D8B030D-6E8A-4147-A177-3AD203B41FA5}">
                      <a16:colId xmlns:a16="http://schemas.microsoft.com/office/drawing/2014/main" val="1944216780"/>
                    </a:ext>
                  </a:extLst>
                </a:gridCol>
                <a:gridCol w="246888">
                  <a:extLst>
                    <a:ext uri="{9D8B030D-6E8A-4147-A177-3AD203B41FA5}">
                      <a16:colId xmlns:a16="http://schemas.microsoft.com/office/drawing/2014/main" val="2283202913"/>
                    </a:ext>
                  </a:extLst>
                </a:gridCol>
                <a:gridCol w="246888">
                  <a:extLst>
                    <a:ext uri="{9D8B030D-6E8A-4147-A177-3AD203B41FA5}">
                      <a16:colId xmlns:a16="http://schemas.microsoft.com/office/drawing/2014/main" val="1251602624"/>
                    </a:ext>
                  </a:extLst>
                </a:gridCol>
                <a:gridCol w="246888">
                  <a:extLst>
                    <a:ext uri="{9D8B030D-6E8A-4147-A177-3AD203B41FA5}">
                      <a16:colId xmlns:a16="http://schemas.microsoft.com/office/drawing/2014/main" val="2336572864"/>
                    </a:ext>
                  </a:extLst>
                </a:gridCol>
                <a:gridCol w="246888">
                  <a:extLst>
                    <a:ext uri="{9D8B030D-6E8A-4147-A177-3AD203B41FA5}">
                      <a16:colId xmlns:a16="http://schemas.microsoft.com/office/drawing/2014/main" val="3807332058"/>
                    </a:ext>
                  </a:extLst>
                </a:gridCol>
                <a:gridCol w="246888">
                  <a:extLst>
                    <a:ext uri="{9D8B030D-6E8A-4147-A177-3AD203B41FA5}">
                      <a16:colId xmlns:a16="http://schemas.microsoft.com/office/drawing/2014/main" val="3253039084"/>
                    </a:ext>
                  </a:extLst>
                </a:gridCol>
                <a:gridCol w="246888">
                  <a:extLst>
                    <a:ext uri="{9D8B030D-6E8A-4147-A177-3AD203B41FA5}">
                      <a16:colId xmlns:a16="http://schemas.microsoft.com/office/drawing/2014/main" val="2057702426"/>
                    </a:ext>
                  </a:extLst>
                </a:gridCol>
                <a:gridCol w="246888">
                  <a:extLst>
                    <a:ext uri="{9D8B030D-6E8A-4147-A177-3AD203B41FA5}">
                      <a16:colId xmlns:a16="http://schemas.microsoft.com/office/drawing/2014/main" val="1533083074"/>
                    </a:ext>
                  </a:extLst>
                </a:gridCol>
                <a:gridCol w="246888">
                  <a:extLst>
                    <a:ext uri="{9D8B030D-6E8A-4147-A177-3AD203B41FA5}">
                      <a16:colId xmlns:a16="http://schemas.microsoft.com/office/drawing/2014/main" val="1963883221"/>
                    </a:ext>
                  </a:extLst>
                </a:gridCol>
                <a:gridCol w="246888">
                  <a:extLst>
                    <a:ext uri="{9D8B030D-6E8A-4147-A177-3AD203B41FA5}">
                      <a16:colId xmlns:a16="http://schemas.microsoft.com/office/drawing/2014/main" val="2930026693"/>
                    </a:ext>
                  </a:extLst>
                </a:gridCol>
                <a:gridCol w="246888">
                  <a:extLst>
                    <a:ext uri="{9D8B030D-6E8A-4147-A177-3AD203B41FA5}">
                      <a16:colId xmlns:a16="http://schemas.microsoft.com/office/drawing/2014/main" val="2259287987"/>
                    </a:ext>
                  </a:extLst>
                </a:gridCol>
                <a:gridCol w="246888">
                  <a:extLst>
                    <a:ext uri="{9D8B030D-6E8A-4147-A177-3AD203B41FA5}">
                      <a16:colId xmlns:a16="http://schemas.microsoft.com/office/drawing/2014/main" val="1449042594"/>
                    </a:ext>
                  </a:extLst>
                </a:gridCol>
                <a:gridCol w="246888">
                  <a:extLst>
                    <a:ext uri="{9D8B030D-6E8A-4147-A177-3AD203B41FA5}">
                      <a16:colId xmlns:a16="http://schemas.microsoft.com/office/drawing/2014/main" val="2704396651"/>
                    </a:ext>
                  </a:extLst>
                </a:gridCol>
                <a:gridCol w="246888">
                  <a:extLst>
                    <a:ext uri="{9D8B030D-6E8A-4147-A177-3AD203B41FA5}">
                      <a16:colId xmlns:a16="http://schemas.microsoft.com/office/drawing/2014/main" val="1024956203"/>
                    </a:ext>
                  </a:extLst>
                </a:gridCol>
                <a:gridCol w="246888">
                  <a:extLst>
                    <a:ext uri="{9D8B030D-6E8A-4147-A177-3AD203B41FA5}">
                      <a16:colId xmlns:a16="http://schemas.microsoft.com/office/drawing/2014/main" val="1364671039"/>
                    </a:ext>
                  </a:extLst>
                </a:gridCol>
                <a:gridCol w="246888">
                  <a:extLst>
                    <a:ext uri="{9D8B030D-6E8A-4147-A177-3AD203B41FA5}">
                      <a16:colId xmlns:a16="http://schemas.microsoft.com/office/drawing/2014/main" val="984105726"/>
                    </a:ext>
                  </a:extLst>
                </a:gridCol>
                <a:gridCol w="246888">
                  <a:extLst>
                    <a:ext uri="{9D8B030D-6E8A-4147-A177-3AD203B41FA5}">
                      <a16:colId xmlns:a16="http://schemas.microsoft.com/office/drawing/2014/main" val="1287292482"/>
                    </a:ext>
                  </a:extLst>
                </a:gridCol>
                <a:gridCol w="246888">
                  <a:extLst>
                    <a:ext uri="{9D8B030D-6E8A-4147-A177-3AD203B41FA5}">
                      <a16:colId xmlns:a16="http://schemas.microsoft.com/office/drawing/2014/main" val="249862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04674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- 2018-06-13 04:00:01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vos que trabajas perforando hormigón! Diferente de las demás brocas que tienen 2 aristas, la nueva SDS- PLUS-5X es la única broca del mercado que tiene 4 aristas y por eso no se traba ni si quiebra al llegar al hierro. Sepa más en: https://goo.gl/DqSZXu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41904148"/>
                  </a:ext>
                </a:extLst>
              </a:tr>
            </a:tbl>
          </a:graphicData>
        </a:graphic>
      </p:graphicFrame>
      <p:sp>
        <p:nvSpPr>
          <p:cNvPr id="4" name="Text Placeholder 3">
            <a:extLst>
              <a:ext uri="{FF2B5EF4-FFF2-40B4-BE49-F238E27FC236}">
                <a16:creationId xmlns:a16="http://schemas.microsoft.com/office/drawing/2014/main" id="{21347602-9893-4F70-8662-C5A3BD9F31B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794552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A3C26-1F60-4167-9DD4-6C05763EF7C7}"/>
              </a:ext>
            </a:extLst>
          </p:cNvPr>
          <p:cNvSpPr>
            <a:spLocks noGrp="1"/>
          </p:cNvSpPr>
          <p:nvPr>
            <p:ph type="title"/>
          </p:nvPr>
        </p:nvSpPr>
        <p:spPr/>
        <p:txBody>
          <a:bodyPr/>
          <a:lstStyle/>
          <a:p>
            <a:r>
              <a:rPr lang="en-US"/>
              <a:t>Facebook Own Posts Table | All PT Channels - 7 of 26</a:t>
            </a:r>
          </a:p>
        </p:txBody>
      </p:sp>
      <p:graphicFrame>
        <p:nvGraphicFramePr>
          <p:cNvPr id="5" name="Table Placeholder 4">
            <a:extLst>
              <a:ext uri="{FF2B5EF4-FFF2-40B4-BE49-F238E27FC236}">
                <a16:creationId xmlns:a16="http://schemas.microsoft.com/office/drawing/2014/main" id="{9AE30B32-6D0B-4EFB-9A12-3F3863029BB4}"/>
              </a:ext>
            </a:extLst>
          </p:cNvPr>
          <p:cNvGraphicFramePr>
            <a:graphicFrameLocks noGrp="1"/>
          </p:cNvGraphicFramePr>
          <p:nvPr>
            <p:ph type="tbl" sz="quarter" idx="13"/>
            <p:extLst>
              <p:ext uri="{D42A27DB-BD31-4B8C-83A1-F6EECF244321}">
                <p14:modId xmlns:p14="http://schemas.microsoft.com/office/powerpoint/2010/main" val="1378713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6540519"/>
                    </a:ext>
                  </a:extLst>
                </a:gridCol>
                <a:gridCol w="246888">
                  <a:extLst>
                    <a:ext uri="{9D8B030D-6E8A-4147-A177-3AD203B41FA5}">
                      <a16:colId xmlns:a16="http://schemas.microsoft.com/office/drawing/2014/main" val="2336875021"/>
                    </a:ext>
                  </a:extLst>
                </a:gridCol>
                <a:gridCol w="246888">
                  <a:extLst>
                    <a:ext uri="{9D8B030D-6E8A-4147-A177-3AD203B41FA5}">
                      <a16:colId xmlns:a16="http://schemas.microsoft.com/office/drawing/2014/main" val="1640103789"/>
                    </a:ext>
                  </a:extLst>
                </a:gridCol>
                <a:gridCol w="246888">
                  <a:extLst>
                    <a:ext uri="{9D8B030D-6E8A-4147-A177-3AD203B41FA5}">
                      <a16:colId xmlns:a16="http://schemas.microsoft.com/office/drawing/2014/main" val="2628130749"/>
                    </a:ext>
                  </a:extLst>
                </a:gridCol>
                <a:gridCol w="246888">
                  <a:extLst>
                    <a:ext uri="{9D8B030D-6E8A-4147-A177-3AD203B41FA5}">
                      <a16:colId xmlns:a16="http://schemas.microsoft.com/office/drawing/2014/main" val="2924903819"/>
                    </a:ext>
                  </a:extLst>
                </a:gridCol>
                <a:gridCol w="246888">
                  <a:extLst>
                    <a:ext uri="{9D8B030D-6E8A-4147-A177-3AD203B41FA5}">
                      <a16:colId xmlns:a16="http://schemas.microsoft.com/office/drawing/2014/main" val="4005941115"/>
                    </a:ext>
                  </a:extLst>
                </a:gridCol>
                <a:gridCol w="246888">
                  <a:extLst>
                    <a:ext uri="{9D8B030D-6E8A-4147-A177-3AD203B41FA5}">
                      <a16:colId xmlns:a16="http://schemas.microsoft.com/office/drawing/2014/main" val="3198224257"/>
                    </a:ext>
                  </a:extLst>
                </a:gridCol>
                <a:gridCol w="246888">
                  <a:extLst>
                    <a:ext uri="{9D8B030D-6E8A-4147-A177-3AD203B41FA5}">
                      <a16:colId xmlns:a16="http://schemas.microsoft.com/office/drawing/2014/main" val="1998259159"/>
                    </a:ext>
                  </a:extLst>
                </a:gridCol>
                <a:gridCol w="246888">
                  <a:extLst>
                    <a:ext uri="{9D8B030D-6E8A-4147-A177-3AD203B41FA5}">
                      <a16:colId xmlns:a16="http://schemas.microsoft.com/office/drawing/2014/main" val="3331303098"/>
                    </a:ext>
                  </a:extLst>
                </a:gridCol>
                <a:gridCol w="246888">
                  <a:extLst>
                    <a:ext uri="{9D8B030D-6E8A-4147-A177-3AD203B41FA5}">
                      <a16:colId xmlns:a16="http://schemas.microsoft.com/office/drawing/2014/main" val="3136678032"/>
                    </a:ext>
                  </a:extLst>
                </a:gridCol>
                <a:gridCol w="246888">
                  <a:extLst>
                    <a:ext uri="{9D8B030D-6E8A-4147-A177-3AD203B41FA5}">
                      <a16:colId xmlns:a16="http://schemas.microsoft.com/office/drawing/2014/main" val="862662234"/>
                    </a:ext>
                  </a:extLst>
                </a:gridCol>
                <a:gridCol w="246888">
                  <a:extLst>
                    <a:ext uri="{9D8B030D-6E8A-4147-A177-3AD203B41FA5}">
                      <a16:colId xmlns:a16="http://schemas.microsoft.com/office/drawing/2014/main" val="362439864"/>
                    </a:ext>
                  </a:extLst>
                </a:gridCol>
                <a:gridCol w="246888">
                  <a:extLst>
                    <a:ext uri="{9D8B030D-6E8A-4147-A177-3AD203B41FA5}">
                      <a16:colId xmlns:a16="http://schemas.microsoft.com/office/drawing/2014/main" val="3829611208"/>
                    </a:ext>
                  </a:extLst>
                </a:gridCol>
                <a:gridCol w="246888">
                  <a:extLst>
                    <a:ext uri="{9D8B030D-6E8A-4147-A177-3AD203B41FA5}">
                      <a16:colId xmlns:a16="http://schemas.microsoft.com/office/drawing/2014/main" val="2662115504"/>
                    </a:ext>
                  </a:extLst>
                </a:gridCol>
                <a:gridCol w="246888">
                  <a:extLst>
                    <a:ext uri="{9D8B030D-6E8A-4147-A177-3AD203B41FA5}">
                      <a16:colId xmlns:a16="http://schemas.microsoft.com/office/drawing/2014/main" val="1808750502"/>
                    </a:ext>
                  </a:extLst>
                </a:gridCol>
                <a:gridCol w="246888">
                  <a:extLst>
                    <a:ext uri="{9D8B030D-6E8A-4147-A177-3AD203B41FA5}">
                      <a16:colId xmlns:a16="http://schemas.microsoft.com/office/drawing/2014/main" val="3780898378"/>
                    </a:ext>
                  </a:extLst>
                </a:gridCol>
                <a:gridCol w="246888">
                  <a:extLst>
                    <a:ext uri="{9D8B030D-6E8A-4147-A177-3AD203B41FA5}">
                      <a16:colId xmlns:a16="http://schemas.microsoft.com/office/drawing/2014/main" val="224323607"/>
                    </a:ext>
                  </a:extLst>
                </a:gridCol>
                <a:gridCol w="246888">
                  <a:extLst>
                    <a:ext uri="{9D8B030D-6E8A-4147-A177-3AD203B41FA5}">
                      <a16:colId xmlns:a16="http://schemas.microsoft.com/office/drawing/2014/main" val="3127268658"/>
                    </a:ext>
                  </a:extLst>
                </a:gridCol>
                <a:gridCol w="246888">
                  <a:extLst>
                    <a:ext uri="{9D8B030D-6E8A-4147-A177-3AD203B41FA5}">
                      <a16:colId xmlns:a16="http://schemas.microsoft.com/office/drawing/2014/main" val="1871214768"/>
                    </a:ext>
                  </a:extLst>
                </a:gridCol>
                <a:gridCol w="246888">
                  <a:extLst>
                    <a:ext uri="{9D8B030D-6E8A-4147-A177-3AD203B41FA5}">
                      <a16:colId xmlns:a16="http://schemas.microsoft.com/office/drawing/2014/main" val="2969316313"/>
                    </a:ext>
                  </a:extLst>
                </a:gridCol>
                <a:gridCol w="246888">
                  <a:extLst>
                    <a:ext uri="{9D8B030D-6E8A-4147-A177-3AD203B41FA5}">
                      <a16:colId xmlns:a16="http://schemas.microsoft.com/office/drawing/2014/main" val="2127951201"/>
                    </a:ext>
                  </a:extLst>
                </a:gridCol>
                <a:gridCol w="246888">
                  <a:extLst>
                    <a:ext uri="{9D8B030D-6E8A-4147-A177-3AD203B41FA5}">
                      <a16:colId xmlns:a16="http://schemas.microsoft.com/office/drawing/2014/main" val="500381359"/>
                    </a:ext>
                  </a:extLst>
                </a:gridCol>
                <a:gridCol w="246888">
                  <a:extLst>
                    <a:ext uri="{9D8B030D-6E8A-4147-A177-3AD203B41FA5}">
                      <a16:colId xmlns:a16="http://schemas.microsoft.com/office/drawing/2014/main" val="2545667295"/>
                    </a:ext>
                  </a:extLst>
                </a:gridCol>
                <a:gridCol w="246888">
                  <a:extLst>
                    <a:ext uri="{9D8B030D-6E8A-4147-A177-3AD203B41FA5}">
                      <a16:colId xmlns:a16="http://schemas.microsoft.com/office/drawing/2014/main" val="1447056779"/>
                    </a:ext>
                  </a:extLst>
                </a:gridCol>
                <a:gridCol w="246888">
                  <a:extLst>
                    <a:ext uri="{9D8B030D-6E8A-4147-A177-3AD203B41FA5}">
                      <a16:colId xmlns:a16="http://schemas.microsoft.com/office/drawing/2014/main" val="3359139643"/>
                    </a:ext>
                  </a:extLst>
                </a:gridCol>
                <a:gridCol w="246888">
                  <a:extLst>
                    <a:ext uri="{9D8B030D-6E8A-4147-A177-3AD203B41FA5}">
                      <a16:colId xmlns:a16="http://schemas.microsoft.com/office/drawing/2014/main" val="2632386717"/>
                    </a:ext>
                  </a:extLst>
                </a:gridCol>
                <a:gridCol w="246888">
                  <a:extLst>
                    <a:ext uri="{9D8B030D-6E8A-4147-A177-3AD203B41FA5}">
                      <a16:colId xmlns:a16="http://schemas.microsoft.com/office/drawing/2014/main" val="1576346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64880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03:00:01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tí que trabajas perforando hormigón! Diferente de las demás brocas que tienen 2 aristas, la nueva SDS PLUS 5X es la única broca del mercado que tiene 4 aristas, no se traba ni quiebra al llegar en el redondo. Busque aquí la tienda más cercana:  https://goo.gl/VfkAju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41676883"/>
                  </a:ext>
                </a:extLst>
              </a:tr>
            </a:tbl>
          </a:graphicData>
        </a:graphic>
      </p:graphicFrame>
      <p:sp>
        <p:nvSpPr>
          <p:cNvPr id="4" name="Text Placeholder 3">
            <a:extLst>
              <a:ext uri="{FF2B5EF4-FFF2-40B4-BE49-F238E27FC236}">
                <a16:creationId xmlns:a16="http://schemas.microsoft.com/office/drawing/2014/main" id="{326E7971-C694-4FAE-B759-EEA566BD875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607178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6AE98-34FF-47C0-95DC-CE06B1DEC217}"/>
              </a:ext>
            </a:extLst>
          </p:cNvPr>
          <p:cNvSpPr>
            <a:spLocks noGrp="1"/>
          </p:cNvSpPr>
          <p:nvPr>
            <p:ph type="title"/>
          </p:nvPr>
        </p:nvSpPr>
        <p:spPr/>
        <p:txBody>
          <a:bodyPr/>
          <a:lstStyle/>
          <a:p>
            <a:r>
              <a:rPr lang="en-US"/>
              <a:t>Facebook Own Posts Table | All PT Channels - 8 of 26</a:t>
            </a:r>
          </a:p>
        </p:txBody>
      </p:sp>
      <p:graphicFrame>
        <p:nvGraphicFramePr>
          <p:cNvPr id="5" name="Table Placeholder 4">
            <a:extLst>
              <a:ext uri="{FF2B5EF4-FFF2-40B4-BE49-F238E27FC236}">
                <a16:creationId xmlns:a16="http://schemas.microsoft.com/office/drawing/2014/main" id="{33CBAE1B-6B37-4EB1-9092-8E1220D9252A}"/>
              </a:ext>
            </a:extLst>
          </p:cNvPr>
          <p:cNvGraphicFramePr>
            <a:graphicFrameLocks noGrp="1"/>
          </p:cNvGraphicFramePr>
          <p:nvPr>
            <p:ph type="tbl" sz="quarter" idx="13"/>
            <p:extLst>
              <p:ext uri="{D42A27DB-BD31-4B8C-83A1-F6EECF244321}">
                <p14:modId xmlns:p14="http://schemas.microsoft.com/office/powerpoint/2010/main" val="4023599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40288086"/>
                    </a:ext>
                  </a:extLst>
                </a:gridCol>
                <a:gridCol w="246888">
                  <a:extLst>
                    <a:ext uri="{9D8B030D-6E8A-4147-A177-3AD203B41FA5}">
                      <a16:colId xmlns:a16="http://schemas.microsoft.com/office/drawing/2014/main" val="3915099878"/>
                    </a:ext>
                  </a:extLst>
                </a:gridCol>
                <a:gridCol w="246888">
                  <a:extLst>
                    <a:ext uri="{9D8B030D-6E8A-4147-A177-3AD203B41FA5}">
                      <a16:colId xmlns:a16="http://schemas.microsoft.com/office/drawing/2014/main" val="358527253"/>
                    </a:ext>
                  </a:extLst>
                </a:gridCol>
                <a:gridCol w="246888">
                  <a:extLst>
                    <a:ext uri="{9D8B030D-6E8A-4147-A177-3AD203B41FA5}">
                      <a16:colId xmlns:a16="http://schemas.microsoft.com/office/drawing/2014/main" val="2868811294"/>
                    </a:ext>
                  </a:extLst>
                </a:gridCol>
                <a:gridCol w="246888">
                  <a:extLst>
                    <a:ext uri="{9D8B030D-6E8A-4147-A177-3AD203B41FA5}">
                      <a16:colId xmlns:a16="http://schemas.microsoft.com/office/drawing/2014/main" val="3733195567"/>
                    </a:ext>
                  </a:extLst>
                </a:gridCol>
                <a:gridCol w="246888">
                  <a:extLst>
                    <a:ext uri="{9D8B030D-6E8A-4147-A177-3AD203B41FA5}">
                      <a16:colId xmlns:a16="http://schemas.microsoft.com/office/drawing/2014/main" val="3901204255"/>
                    </a:ext>
                  </a:extLst>
                </a:gridCol>
                <a:gridCol w="246888">
                  <a:extLst>
                    <a:ext uri="{9D8B030D-6E8A-4147-A177-3AD203B41FA5}">
                      <a16:colId xmlns:a16="http://schemas.microsoft.com/office/drawing/2014/main" val="657005903"/>
                    </a:ext>
                  </a:extLst>
                </a:gridCol>
                <a:gridCol w="246888">
                  <a:extLst>
                    <a:ext uri="{9D8B030D-6E8A-4147-A177-3AD203B41FA5}">
                      <a16:colId xmlns:a16="http://schemas.microsoft.com/office/drawing/2014/main" val="3872320411"/>
                    </a:ext>
                  </a:extLst>
                </a:gridCol>
                <a:gridCol w="246888">
                  <a:extLst>
                    <a:ext uri="{9D8B030D-6E8A-4147-A177-3AD203B41FA5}">
                      <a16:colId xmlns:a16="http://schemas.microsoft.com/office/drawing/2014/main" val="3539778174"/>
                    </a:ext>
                  </a:extLst>
                </a:gridCol>
                <a:gridCol w="246888">
                  <a:extLst>
                    <a:ext uri="{9D8B030D-6E8A-4147-A177-3AD203B41FA5}">
                      <a16:colId xmlns:a16="http://schemas.microsoft.com/office/drawing/2014/main" val="2278613893"/>
                    </a:ext>
                  </a:extLst>
                </a:gridCol>
                <a:gridCol w="246888">
                  <a:extLst>
                    <a:ext uri="{9D8B030D-6E8A-4147-A177-3AD203B41FA5}">
                      <a16:colId xmlns:a16="http://schemas.microsoft.com/office/drawing/2014/main" val="2428062657"/>
                    </a:ext>
                  </a:extLst>
                </a:gridCol>
                <a:gridCol w="246888">
                  <a:extLst>
                    <a:ext uri="{9D8B030D-6E8A-4147-A177-3AD203B41FA5}">
                      <a16:colId xmlns:a16="http://schemas.microsoft.com/office/drawing/2014/main" val="1612405558"/>
                    </a:ext>
                  </a:extLst>
                </a:gridCol>
                <a:gridCol w="246888">
                  <a:extLst>
                    <a:ext uri="{9D8B030D-6E8A-4147-A177-3AD203B41FA5}">
                      <a16:colId xmlns:a16="http://schemas.microsoft.com/office/drawing/2014/main" val="709797868"/>
                    </a:ext>
                  </a:extLst>
                </a:gridCol>
                <a:gridCol w="246888">
                  <a:extLst>
                    <a:ext uri="{9D8B030D-6E8A-4147-A177-3AD203B41FA5}">
                      <a16:colId xmlns:a16="http://schemas.microsoft.com/office/drawing/2014/main" val="2983798843"/>
                    </a:ext>
                  </a:extLst>
                </a:gridCol>
                <a:gridCol w="246888">
                  <a:extLst>
                    <a:ext uri="{9D8B030D-6E8A-4147-A177-3AD203B41FA5}">
                      <a16:colId xmlns:a16="http://schemas.microsoft.com/office/drawing/2014/main" val="4140707710"/>
                    </a:ext>
                  </a:extLst>
                </a:gridCol>
                <a:gridCol w="246888">
                  <a:extLst>
                    <a:ext uri="{9D8B030D-6E8A-4147-A177-3AD203B41FA5}">
                      <a16:colId xmlns:a16="http://schemas.microsoft.com/office/drawing/2014/main" val="4055418335"/>
                    </a:ext>
                  </a:extLst>
                </a:gridCol>
                <a:gridCol w="246888">
                  <a:extLst>
                    <a:ext uri="{9D8B030D-6E8A-4147-A177-3AD203B41FA5}">
                      <a16:colId xmlns:a16="http://schemas.microsoft.com/office/drawing/2014/main" val="4090646937"/>
                    </a:ext>
                  </a:extLst>
                </a:gridCol>
                <a:gridCol w="246888">
                  <a:extLst>
                    <a:ext uri="{9D8B030D-6E8A-4147-A177-3AD203B41FA5}">
                      <a16:colId xmlns:a16="http://schemas.microsoft.com/office/drawing/2014/main" val="3573330790"/>
                    </a:ext>
                  </a:extLst>
                </a:gridCol>
                <a:gridCol w="246888">
                  <a:extLst>
                    <a:ext uri="{9D8B030D-6E8A-4147-A177-3AD203B41FA5}">
                      <a16:colId xmlns:a16="http://schemas.microsoft.com/office/drawing/2014/main" val="3418707536"/>
                    </a:ext>
                  </a:extLst>
                </a:gridCol>
                <a:gridCol w="246888">
                  <a:extLst>
                    <a:ext uri="{9D8B030D-6E8A-4147-A177-3AD203B41FA5}">
                      <a16:colId xmlns:a16="http://schemas.microsoft.com/office/drawing/2014/main" val="1385604804"/>
                    </a:ext>
                  </a:extLst>
                </a:gridCol>
                <a:gridCol w="246888">
                  <a:extLst>
                    <a:ext uri="{9D8B030D-6E8A-4147-A177-3AD203B41FA5}">
                      <a16:colId xmlns:a16="http://schemas.microsoft.com/office/drawing/2014/main" val="1701231031"/>
                    </a:ext>
                  </a:extLst>
                </a:gridCol>
                <a:gridCol w="246888">
                  <a:extLst>
                    <a:ext uri="{9D8B030D-6E8A-4147-A177-3AD203B41FA5}">
                      <a16:colId xmlns:a16="http://schemas.microsoft.com/office/drawing/2014/main" val="240666638"/>
                    </a:ext>
                  </a:extLst>
                </a:gridCol>
                <a:gridCol w="246888">
                  <a:extLst>
                    <a:ext uri="{9D8B030D-6E8A-4147-A177-3AD203B41FA5}">
                      <a16:colId xmlns:a16="http://schemas.microsoft.com/office/drawing/2014/main" val="1767593606"/>
                    </a:ext>
                  </a:extLst>
                </a:gridCol>
                <a:gridCol w="246888">
                  <a:extLst>
                    <a:ext uri="{9D8B030D-6E8A-4147-A177-3AD203B41FA5}">
                      <a16:colId xmlns:a16="http://schemas.microsoft.com/office/drawing/2014/main" val="23353209"/>
                    </a:ext>
                  </a:extLst>
                </a:gridCol>
                <a:gridCol w="246888">
                  <a:extLst>
                    <a:ext uri="{9D8B030D-6E8A-4147-A177-3AD203B41FA5}">
                      <a16:colId xmlns:a16="http://schemas.microsoft.com/office/drawing/2014/main" val="70690292"/>
                    </a:ext>
                  </a:extLst>
                </a:gridCol>
                <a:gridCol w="246888">
                  <a:extLst>
                    <a:ext uri="{9D8B030D-6E8A-4147-A177-3AD203B41FA5}">
                      <a16:colId xmlns:a16="http://schemas.microsoft.com/office/drawing/2014/main" val="1131669503"/>
                    </a:ext>
                  </a:extLst>
                </a:gridCol>
                <a:gridCol w="246888">
                  <a:extLst>
                    <a:ext uri="{9D8B030D-6E8A-4147-A177-3AD203B41FA5}">
                      <a16:colId xmlns:a16="http://schemas.microsoft.com/office/drawing/2014/main" val="4164932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2149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- 2018-06-12 20:42:54 </a:t>
                      </a:r>
                      <a:r>
                        <a:rPr kumimoji="0" lang="pt-BR" sz="1000" b="0" i="0" u="none" strike="noStrike" kern="1200" cap="none" spc="0" normalizeH="0" baseline="0" noProof="0">
                          <a:ln>
                            <a:noFill/>
                          </a:ln>
                          <a:solidFill>
                            <a:prstClr val="black"/>
                          </a:solidFill>
                          <a:effectLst/>
                          <a:uLnTx/>
                          <a:uFillTx/>
                          <a:latin typeface="+mn-lt"/>
                          <a:ea typeface="+mn-ea"/>
                          <a:cs typeface="+mn-cs"/>
                        </a:rPr>
                        <a:t> 
 A dica de hoje é valiosíssima: não dê bola fora no dia dos namorados! Para isso fizemos um vídeo que vai te ajudar a evitar o perrengue e acertar no presente do mozão com o medidor GLM 20 😂
Clique e descubra: https://goo.gl/SWfqc8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35949250"/>
                  </a:ext>
                </a:extLst>
              </a:tr>
            </a:tbl>
          </a:graphicData>
        </a:graphic>
      </p:graphicFrame>
      <p:sp>
        <p:nvSpPr>
          <p:cNvPr id="4" name="Text Placeholder 3">
            <a:extLst>
              <a:ext uri="{FF2B5EF4-FFF2-40B4-BE49-F238E27FC236}">
                <a16:creationId xmlns:a16="http://schemas.microsoft.com/office/drawing/2014/main" id="{5F4564ED-D5EC-4E61-A8B0-256BCFD1545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013451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A8E95-647F-4076-ACB8-BD3180924F3E}"/>
              </a:ext>
            </a:extLst>
          </p:cNvPr>
          <p:cNvSpPr>
            <a:spLocks noGrp="1"/>
          </p:cNvSpPr>
          <p:nvPr>
            <p:ph type="title"/>
          </p:nvPr>
        </p:nvSpPr>
        <p:spPr/>
        <p:txBody>
          <a:bodyPr/>
          <a:lstStyle/>
          <a:p>
            <a:r>
              <a:rPr lang="en-US"/>
              <a:t>Facebook Own Posts Table | All PT Channels - 9 of 26</a:t>
            </a:r>
          </a:p>
        </p:txBody>
      </p:sp>
      <p:graphicFrame>
        <p:nvGraphicFramePr>
          <p:cNvPr id="5" name="Table Placeholder 4">
            <a:extLst>
              <a:ext uri="{FF2B5EF4-FFF2-40B4-BE49-F238E27FC236}">
                <a16:creationId xmlns:a16="http://schemas.microsoft.com/office/drawing/2014/main" id="{326DC166-D2DA-4ADE-B03D-F2C0D1B1E540}"/>
              </a:ext>
            </a:extLst>
          </p:cNvPr>
          <p:cNvGraphicFramePr>
            <a:graphicFrameLocks noGrp="1"/>
          </p:cNvGraphicFramePr>
          <p:nvPr>
            <p:ph type="tbl" sz="quarter" idx="13"/>
            <p:extLst>
              <p:ext uri="{D42A27DB-BD31-4B8C-83A1-F6EECF244321}">
                <p14:modId xmlns:p14="http://schemas.microsoft.com/office/powerpoint/2010/main" val="2557751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80874748"/>
                    </a:ext>
                  </a:extLst>
                </a:gridCol>
                <a:gridCol w="246888">
                  <a:extLst>
                    <a:ext uri="{9D8B030D-6E8A-4147-A177-3AD203B41FA5}">
                      <a16:colId xmlns:a16="http://schemas.microsoft.com/office/drawing/2014/main" val="4241727503"/>
                    </a:ext>
                  </a:extLst>
                </a:gridCol>
                <a:gridCol w="246888">
                  <a:extLst>
                    <a:ext uri="{9D8B030D-6E8A-4147-A177-3AD203B41FA5}">
                      <a16:colId xmlns:a16="http://schemas.microsoft.com/office/drawing/2014/main" val="928476967"/>
                    </a:ext>
                  </a:extLst>
                </a:gridCol>
                <a:gridCol w="246888">
                  <a:extLst>
                    <a:ext uri="{9D8B030D-6E8A-4147-A177-3AD203B41FA5}">
                      <a16:colId xmlns:a16="http://schemas.microsoft.com/office/drawing/2014/main" val="896944545"/>
                    </a:ext>
                  </a:extLst>
                </a:gridCol>
                <a:gridCol w="246888">
                  <a:extLst>
                    <a:ext uri="{9D8B030D-6E8A-4147-A177-3AD203B41FA5}">
                      <a16:colId xmlns:a16="http://schemas.microsoft.com/office/drawing/2014/main" val="1817972412"/>
                    </a:ext>
                  </a:extLst>
                </a:gridCol>
                <a:gridCol w="246888">
                  <a:extLst>
                    <a:ext uri="{9D8B030D-6E8A-4147-A177-3AD203B41FA5}">
                      <a16:colId xmlns:a16="http://schemas.microsoft.com/office/drawing/2014/main" val="3466703494"/>
                    </a:ext>
                  </a:extLst>
                </a:gridCol>
                <a:gridCol w="246888">
                  <a:extLst>
                    <a:ext uri="{9D8B030D-6E8A-4147-A177-3AD203B41FA5}">
                      <a16:colId xmlns:a16="http://schemas.microsoft.com/office/drawing/2014/main" val="339603173"/>
                    </a:ext>
                  </a:extLst>
                </a:gridCol>
                <a:gridCol w="246888">
                  <a:extLst>
                    <a:ext uri="{9D8B030D-6E8A-4147-A177-3AD203B41FA5}">
                      <a16:colId xmlns:a16="http://schemas.microsoft.com/office/drawing/2014/main" val="373358846"/>
                    </a:ext>
                  </a:extLst>
                </a:gridCol>
                <a:gridCol w="246888">
                  <a:extLst>
                    <a:ext uri="{9D8B030D-6E8A-4147-A177-3AD203B41FA5}">
                      <a16:colId xmlns:a16="http://schemas.microsoft.com/office/drawing/2014/main" val="1374358835"/>
                    </a:ext>
                  </a:extLst>
                </a:gridCol>
                <a:gridCol w="246888">
                  <a:extLst>
                    <a:ext uri="{9D8B030D-6E8A-4147-A177-3AD203B41FA5}">
                      <a16:colId xmlns:a16="http://schemas.microsoft.com/office/drawing/2014/main" val="2263877440"/>
                    </a:ext>
                  </a:extLst>
                </a:gridCol>
                <a:gridCol w="246888">
                  <a:extLst>
                    <a:ext uri="{9D8B030D-6E8A-4147-A177-3AD203B41FA5}">
                      <a16:colId xmlns:a16="http://schemas.microsoft.com/office/drawing/2014/main" val="3515182"/>
                    </a:ext>
                  </a:extLst>
                </a:gridCol>
                <a:gridCol w="246888">
                  <a:extLst>
                    <a:ext uri="{9D8B030D-6E8A-4147-A177-3AD203B41FA5}">
                      <a16:colId xmlns:a16="http://schemas.microsoft.com/office/drawing/2014/main" val="3318513159"/>
                    </a:ext>
                  </a:extLst>
                </a:gridCol>
                <a:gridCol w="246888">
                  <a:extLst>
                    <a:ext uri="{9D8B030D-6E8A-4147-A177-3AD203B41FA5}">
                      <a16:colId xmlns:a16="http://schemas.microsoft.com/office/drawing/2014/main" val="3255399527"/>
                    </a:ext>
                  </a:extLst>
                </a:gridCol>
                <a:gridCol w="246888">
                  <a:extLst>
                    <a:ext uri="{9D8B030D-6E8A-4147-A177-3AD203B41FA5}">
                      <a16:colId xmlns:a16="http://schemas.microsoft.com/office/drawing/2014/main" val="3348601399"/>
                    </a:ext>
                  </a:extLst>
                </a:gridCol>
                <a:gridCol w="246888">
                  <a:extLst>
                    <a:ext uri="{9D8B030D-6E8A-4147-A177-3AD203B41FA5}">
                      <a16:colId xmlns:a16="http://schemas.microsoft.com/office/drawing/2014/main" val="539238709"/>
                    </a:ext>
                  </a:extLst>
                </a:gridCol>
                <a:gridCol w="246888">
                  <a:extLst>
                    <a:ext uri="{9D8B030D-6E8A-4147-A177-3AD203B41FA5}">
                      <a16:colId xmlns:a16="http://schemas.microsoft.com/office/drawing/2014/main" val="71876211"/>
                    </a:ext>
                  </a:extLst>
                </a:gridCol>
                <a:gridCol w="246888">
                  <a:extLst>
                    <a:ext uri="{9D8B030D-6E8A-4147-A177-3AD203B41FA5}">
                      <a16:colId xmlns:a16="http://schemas.microsoft.com/office/drawing/2014/main" val="3809627671"/>
                    </a:ext>
                  </a:extLst>
                </a:gridCol>
                <a:gridCol w="246888">
                  <a:extLst>
                    <a:ext uri="{9D8B030D-6E8A-4147-A177-3AD203B41FA5}">
                      <a16:colId xmlns:a16="http://schemas.microsoft.com/office/drawing/2014/main" val="1628369381"/>
                    </a:ext>
                  </a:extLst>
                </a:gridCol>
                <a:gridCol w="246888">
                  <a:extLst>
                    <a:ext uri="{9D8B030D-6E8A-4147-A177-3AD203B41FA5}">
                      <a16:colId xmlns:a16="http://schemas.microsoft.com/office/drawing/2014/main" val="2954310746"/>
                    </a:ext>
                  </a:extLst>
                </a:gridCol>
                <a:gridCol w="246888">
                  <a:extLst>
                    <a:ext uri="{9D8B030D-6E8A-4147-A177-3AD203B41FA5}">
                      <a16:colId xmlns:a16="http://schemas.microsoft.com/office/drawing/2014/main" val="3682716611"/>
                    </a:ext>
                  </a:extLst>
                </a:gridCol>
                <a:gridCol w="246888">
                  <a:extLst>
                    <a:ext uri="{9D8B030D-6E8A-4147-A177-3AD203B41FA5}">
                      <a16:colId xmlns:a16="http://schemas.microsoft.com/office/drawing/2014/main" val="2640576554"/>
                    </a:ext>
                  </a:extLst>
                </a:gridCol>
                <a:gridCol w="246888">
                  <a:extLst>
                    <a:ext uri="{9D8B030D-6E8A-4147-A177-3AD203B41FA5}">
                      <a16:colId xmlns:a16="http://schemas.microsoft.com/office/drawing/2014/main" val="15404338"/>
                    </a:ext>
                  </a:extLst>
                </a:gridCol>
                <a:gridCol w="246888">
                  <a:extLst>
                    <a:ext uri="{9D8B030D-6E8A-4147-A177-3AD203B41FA5}">
                      <a16:colId xmlns:a16="http://schemas.microsoft.com/office/drawing/2014/main" val="3077697864"/>
                    </a:ext>
                  </a:extLst>
                </a:gridCol>
                <a:gridCol w="246888">
                  <a:extLst>
                    <a:ext uri="{9D8B030D-6E8A-4147-A177-3AD203B41FA5}">
                      <a16:colId xmlns:a16="http://schemas.microsoft.com/office/drawing/2014/main" val="1575035813"/>
                    </a:ext>
                  </a:extLst>
                </a:gridCol>
                <a:gridCol w="246888">
                  <a:extLst>
                    <a:ext uri="{9D8B030D-6E8A-4147-A177-3AD203B41FA5}">
                      <a16:colId xmlns:a16="http://schemas.microsoft.com/office/drawing/2014/main" val="4096196745"/>
                    </a:ext>
                  </a:extLst>
                </a:gridCol>
                <a:gridCol w="246888">
                  <a:extLst>
                    <a:ext uri="{9D8B030D-6E8A-4147-A177-3AD203B41FA5}">
                      <a16:colId xmlns:a16="http://schemas.microsoft.com/office/drawing/2014/main" val="261852291"/>
                    </a:ext>
                  </a:extLst>
                </a:gridCol>
                <a:gridCol w="246888">
                  <a:extLst>
                    <a:ext uri="{9D8B030D-6E8A-4147-A177-3AD203B41FA5}">
                      <a16:colId xmlns:a16="http://schemas.microsoft.com/office/drawing/2014/main" val="109236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073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Vidalama için ihtiyacınız olan her şey Bosch Go’da. Çok daha fazlası ise babanızda. 
Babanızın da bir Bosch Go’su olsun, Babalar Günü kutlu olsun. #BabalarGünü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97969438"/>
                  </a:ext>
                </a:extLst>
              </a:tr>
            </a:tbl>
          </a:graphicData>
        </a:graphic>
      </p:graphicFrame>
      <p:sp>
        <p:nvSpPr>
          <p:cNvPr id="4" name="Text Placeholder 3">
            <a:extLst>
              <a:ext uri="{FF2B5EF4-FFF2-40B4-BE49-F238E27FC236}">
                <a16:creationId xmlns:a16="http://schemas.microsoft.com/office/drawing/2014/main" id="{B8EE4B96-C954-4BD6-91BA-4F827236ED7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5133518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3464-29B7-4121-8634-E75DB530805C}"/>
              </a:ext>
            </a:extLst>
          </p:cNvPr>
          <p:cNvSpPr>
            <a:spLocks noGrp="1"/>
          </p:cNvSpPr>
          <p:nvPr>
            <p:ph type="title"/>
          </p:nvPr>
        </p:nvSpPr>
        <p:spPr/>
        <p:txBody>
          <a:bodyPr/>
          <a:lstStyle/>
          <a:p>
            <a:r>
              <a:rPr lang="en-US"/>
              <a:t>Facebook Own Posts Table | All PT Channels - 10 of 26</a:t>
            </a:r>
          </a:p>
        </p:txBody>
      </p:sp>
      <p:graphicFrame>
        <p:nvGraphicFramePr>
          <p:cNvPr id="5" name="Table Placeholder 4">
            <a:extLst>
              <a:ext uri="{FF2B5EF4-FFF2-40B4-BE49-F238E27FC236}">
                <a16:creationId xmlns:a16="http://schemas.microsoft.com/office/drawing/2014/main" id="{2A5899F1-430F-40C9-AEBC-EE0C693201DF}"/>
              </a:ext>
            </a:extLst>
          </p:cNvPr>
          <p:cNvGraphicFramePr>
            <a:graphicFrameLocks noGrp="1"/>
          </p:cNvGraphicFramePr>
          <p:nvPr>
            <p:ph type="tbl" sz="quarter" idx="13"/>
            <p:extLst>
              <p:ext uri="{D42A27DB-BD31-4B8C-83A1-F6EECF244321}">
                <p14:modId xmlns:p14="http://schemas.microsoft.com/office/powerpoint/2010/main" val="23304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30305237"/>
                    </a:ext>
                  </a:extLst>
                </a:gridCol>
                <a:gridCol w="246888">
                  <a:extLst>
                    <a:ext uri="{9D8B030D-6E8A-4147-A177-3AD203B41FA5}">
                      <a16:colId xmlns:a16="http://schemas.microsoft.com/office/drawing/2014/main" val="3336869539"/>
                    </a:ext>
                  </a:extLst>
                </a:gridCol>
                <a:gridCol w="246888">
                  <a:extLst>
                    <a:ext uri="{9D8B030D-6E8A-4147-A177-3AD203B41FA5}">
                      <a16:colId xmlns:a16="http://schemas.microsoft.com/office/drawing/2014/main" val="3480739341"/>
                    </a:ext>
                  </a:extLst>
                </a:gridCol>
                <a:gridCol w="246888">
                  <a:extLst>
                    <a:ext uri="{9D8B030D-6E8A-4147-A177-3AD203B41FA5}">
                      <a16:colId xmlns:a16="http://schemas.microsoft.com/office/drawing/2014/main" val="1320125498"/>
                    </a:ext>
                  </a:extLst>
                </a:gridCol>
                <a:gridCol w="246888">
                  <a:extLst>
                    <a:ext uri="{9D8B030D-6E8A-4147-A177-3AD203B41FA5}">
                      <a16:colId xmlns:a16="http://schemas.microsoft.com/office/drawing/2014/main" val="1495833758"/>
                    </a:ext>
                  </a:extLst>
                </a:gridCol>
                <a:gridCol w="246888">
                  <a:extLst>
                    <a:ext uri="{9D8B030D-6E8A-4147-A177-3AD203B41FA5}">
                      <a16:colId xmlns:a16="http://schemas.microsoft.com/office/drawing/2014/main" val="1564372284"/>
                    </a:ext>
                  </a:extLst>
                </a:gridCol>
                <a:gridCol w="246888">
                  <a:extLst>
                    <a:ext uri="{9D8B030D-6E8A-4147-A177-3AD203B41FA5}">
                      <a16:colId xmlns:a16="http://schemas.microsoft.com/office/drawing/2014/main" val="2679073322"/>
                    </a:ext>
                  </a:extLst>
                </a:gridCol>
                <a:gridCol w="246888">
                  <a:extLst>
                    <a:ext uri="{9D8B030D-6E8A-4147-A177-3AD203B41FA5}">
                      <a16:colId xmlns:a16="http://schemas.microsoft.com/office/drawing/2014/main" val="966582319"/>
                    </a:ext>
                  </a:extLst>
                </a:gridCol>
                <a:gridCol w="246888">
                  <a:extLst>
                    <a:ext uri="{9D8B030D-6E8A-4147-A177-3AD203B41FA5}">
                      <a16:colId xmlns:a16="http://schemas.microsoft.com/office/drawing/2014/main" val="2649105851"/>
                    </a:ext>
                  </a:extLst>
                </a:gridCol>
                <a:gridCol w="246888">
                  <a:extLst>
                    <a:ext uri="{9D8B030D-6E8A-4147-A177-3AD203B41FA5}">
                      <a16:colId xmlns:a16="http://schemas.microsoft.com/office/drawing/2014/main" val="2504862751"/>
                    </a:ext>
                  </a:extLst>
                </a:gridCol>
                <a:gridCol w="246888">
                  <a:extLst>
                    <a:ext uri="{9D8B030D-6E8A-4147-A177-3AD203B41FA5}">
                      <a16:colId xmlns:a16="http://schemas.microsoft.com/office/drawing/2014/main" val="2309325725"/>
                    </a:ext>
                  </a:extLst>
                </a:gridCol>
                <a:gridCol w="246888">
                  <a:extLst>
                    <a:ext uri="{9D8B030D-6E8A-4147-A177-3AD203B41FA5}">
                      <a16:colId xmlns:a16="http://schemas.microsoft.com/office/drawing/2014/main" val="2075993182"/>
                    </a:ext>
                  </a:extLst>
                </a:gridCol>
                <a:gridCol w="246888">
                  <a:extLst>
                    <a:ext uri="{9D8B030D-6E8A-4147-A177-3AD203B41FA5}">
                      <a16:colId xmlns:a16="http://schemas.microsoft.com/office/drawing/2014/main" val="2741946793"/>
                    </a:ext>
                  </a:extLst>
                </a:gridCol>
                <a:gridCol w="246888">
                  <a:extLst>
                    <a:ext uri="{9D8B030D-6E8A-4147-A177-3AD203B41FA5}">
                      <a16:colId xmlns:a16="http://schemas.microsoft.com/office/drawing/2014/main" val="287061659"/>
                    </a:ext>
                  </a:extLst>
                </a:gridCol>
                <a:gridCol w="246888">
                  <a:extLst>
                    <a:ext uri="{9D8B030D-6E8A-4147-A177-3AD203B41FA5}">
                      <a16:colId xmlns:a16="http://schemas.microsoft.com/office/drawing/2014/main" val="3580823593"/>
                    </a:ext>
                  </a:extLst>
                </a:gridCol>
                <a:gridCol w="246888">
                  <a:extLst>
                    <a:ext uri="{9D8B030D-6E8A-4147-A177-3AD203B41FA5}">
                      <a16:colId xmlns:a16="http://schemas.microsoft.com/office/drawing/2014/main" val="32677889"/>
                    </a:ext>
                  </a:extLst>
                </a:gridCol>
                <a:gridCol w="246888">
                  <a:extLst>
                    <a:ext uri="{9D8B030D-6E8A-4147-A177-3AD203B41FA5}">
                      <a16:colId xmlns:a16="http://schemas.microsoft.com/office/drawing/2014/main" val="837264683"/>
                    </a:ext>
                  </a:extLst>
                </a:gridCol>
                <a:gridCol w="246888">
                  <a:extLst>
                    <a:ext uri="{9D8B030D-6E8A-4147-A177-3AD203B41FA5}">
                      <a16:colId xmlns:a16="http://schemas.microsoft.com/office/drawing/2014/main" val="2162759492"/>
                    </a:ext>
                  </a:extLst>
                </a:gridCol>
                <a:gridCol w="246888">
                  <a:extLst>
                    <a:ext uri="{9D8B030D-6E8A-4147-A177-3AD203B41FA5}">
                      <a16:colId xmlns:a16="http://schemas.microsoft.com/office/drawing/2014/main" val="1516834374"/>
                    </a:ext>
                  </a:extLst>
                </a:gridCol>
                <a:gridCol w="246888">
                  <a:extLst>
                    <a:ext uri="{9D8B030D-6E8A-4147-A177-3AD203B41FA5}">
                      <a16:colId xmlns:a16="http://schemas.microsoft.com/office/drawing/2014/main" val="1152249630"/>
                    </a:ext>
                  </a:extLst>
                </a:gridCol>
                <a:gridCol w="246888">
                  <a:extLst>
                    <a:ext uri="{9D8B030D-6E8A-4147-A177-3AD203B41FA5}">
                      <a16:colId xmlns:a16="http://schemas.microsoft.com/office/drawing/2014/main" val="2756153703"/>
                    </a:ext>
                  </a:extLst>
                </a:gridCol>
                <a:gridCol w="246888">
                  <a:extLst>
                    <a:ext uri="{9D8B030D-6E8A-4147-A177-3AD203B41FA5}">
                      <a16:colId xmlns:a16="http://schemas.microsoft.com/office/drawing/2014/main" val="1795079382"/>
                    </a:ext>
                  </a:extLst>
                </a:gridCol>
                <a:gridCol w="246888">
                  <a:extLst>
                    <a:ext uri="{9D8B030D-6E8A-4147-A177-3AD203B41FA5}">
                      <a16:colId xmlns:a16="http://schemas.microsoft.com/office/drawing/2014/main" val="1741991435"/>
                    </a:ext>
                  </a:extLst>
                </a:gridCol>
                <a:gridCol w="246888">
                  <a:extLst>
                    <a:ext uri="{9D8B030D-6E8A-4147-A177-3AD203B41FA5}">
                      <a16:colId xmlns:a16="http://schemas.microsoft.com/office/drawing/2014/main" val="3342273165"/>
                    </a:ext>
                  </a:extLst>
                </a:gridCol>
                <a:gridCol w="246888">
                  <a:extLst>
                    <a:ext uri="{9D8B030D-6E8A-4147-A177-3AD203B41FA5}">
                      <a16:colId xmlns:a16="http://schemas.microsoft.com/office/drawing/2014/main" val="61490007"/>
                    </a:ext>
                  </a:extLst>
                </a:gridCol>
                <a:gridCol w="246888">
                  <a:extLst>
                    <a:ext uri="{9D8B030D-6E8A-4147-A177-3AD203B41FA5}">
                      <a16:colId xmlns:a16="http://schemas.microsoft.com/office/drawing/2014/main" val="219185782"/>
                    </a:ext>
                  </a:extLst>
                </a:gridCol>
                <a:gridCol w="246888">
                  <a:extLst>
                    <a:ext uri="{9D8B030D-6E8A-4147-A177-3AD203B41FA5}">
                      <a16:colId xmlns:a16="http://schemas.microsoft.com/office/drawing/2014/main" val="3308375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5008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- 2018-06-11 15:30:00 </a:t>
                      </a:r>
                      <a:r>
                        <a:rPr kumimoji="0" lang="es-ES" sz="1000" b="0" i="0" u="none" strike="noStrike" kern="1200" cap="none" spc="0" normalizeH="0" baseline="0" noProof="0">
                          <a:ln>
                            <a:noFill/>
                          </a:ln>
                          <a:solidFill>
                            <a:prstClr val="black"/>
                          </a:solidFill>
                          <a:effectLst/>
                          <a:uLnTx/>
                          <a:uFillTx/>
                          <a:latin typeface="+mn-lt"/>
                          <a:ea typeface="+mn-ea"/>
                          <a:cs typeface="+mn-cs"/>
                        </a:rPr>
                        <a:t> 
 Termina tu trabajo a tiempo gracias al NUEVO esmeril angular 2000, rendimiento y precio que te gustarán. Precio ref: .990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64794216"/>
                  </a:ext>
                </a:extLst>
              </a:tr>
            </a:tbl>
          </a:graphicData>
        </a:graphic>
      </p:graphicFrame>
      <p:sp>
        <p:nvSpPr>
          <p:cNvPr id="4" name="Text Placeholder 3">
            <a:extLst>
              <a:ext uri="{FF2B5EF4-FFF2-40B4-BE49-F238E27FC236}">
                <a16:creationId xmlns:a16="http://schemas.microsoft.com/office/drawing/2014/main" id="{D4372740-EEC5-4199-8565-00530CD24F6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533622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A1F09-86F7-48B9-9297-D972C625E8C5}"/>
              </a:ext>
            </a:extLst>
          </p:cNvPr>
          <p:cNvSpPr>
            <a:spLocks noGrp="1"/>
          </p:cNvSpPr>
          <p:nvPr>
            <p:ph type="title"/>
          </p:nvPr>
        </p:nvSpPr>
        <p:spPr/>
        <p:txBody>
          <a:bodyPr/>
          <a:lstStyle/>
          <a:p>
            <a:r>
              <a:rPr lang="en-US"/>
              <a:t>Facebook Own Posts Table | All PT Channels - 11 of 26</a:t>
            </a:r>
          </a:p>
        </p:txBody>
      </p:sp>
      <p:graphicFrame>
        <p:nvGraphicFramePr>
          <p:cNvPr id="5" name="Table Placeholder 4">
            <a:extLst>
              <a:ext uri="{FF2B5EF4-FFF2-40B4-BE49-F238E27FC236}">
                <a16:creationId xmlns:a16="http://schemas.microsoft.com/office/drawing/2014/main" id="{9AE6A259-9564-4E1D-808D-B4EE6324786B}"/>
              </a:ext>
            </a:extLst>
          </p:cNvPr>
          <p:cNvGraphicFramePr>
            <a:graphicFrameLocks noGrp="1"/>
          </p:cNvGraphicFramePr>
          <p:nvPr>
            <p:ph type="tbl" sz="quarter" idx="13"/>
            <p:extLst>
              <p:ext uri="{D42A27DB-BD31-4B8C-83A1-F6EECF244321}">
                <p14:modId xmlns:p14="http://schemas.microsoft.com/office/powerpoint/2010/main" val="1348579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1402590"/>
                    </a:ext>
                  </a:extLst>
                </a:gridCol>
                <a:gridCol w="246888">
                  <a:extLst>
                    <a:ext uri="{9D8B030D-6E8A-4147-A177-3AD203B41FA5}">
                      <a16:colId xmlns:a16="http://schemas.microsoft.com/office/drawing/2014/main" val="2361665400"/>
                    </a:ext>
                  </a:extLst>
                </a:gridCol>
                <a:gridCol w="246888">
                  <a:extLst>
                    <a:ext uri="{9D8B030D-6E8A-4147-A177-3AD203B41FA5}">
                      <a16:colId xmlns:a16="http://schemas.microsoft.com/office/drawing/2014/main" val="1561317671"/>
                    </a:ext>
                  </a:extLst>
                </a:gridCol>
                <a:gridCol w="246888">
                  <a:extLst>
                    <a:ext uri="{9D8B030D-6E8A-4147-A177-3AD203B41FA5}">
                      <a16:colId xmlns:a16="http://schemas.microsoft.com/office/drawing/2014/main" val="3174392013"/>
                    </a:ext>
                  </a:extLst>
                </a:gridCol>
                <a:gridCol w="246888">
                  <a:extLst>
                    <a:ext uri="{9D8B030D-6E8A-4147-A177-3AD203B41FA5}">
                      <a16:colId xmlns:a16="http://schemas.microsoft.com/office/drawing/2014/main" val="2237523565"/>
                    </a:ext>
                  </a:extLst>
                </a:gridCol>
                <a:gridCol w="246888">
                  <a:extLst>
                    <a:ext uri="{9D8B030D-6E8A-4147-A177-3AD203B41FA5}">
                      <a16:colId xmlns:a16="http://schemas.microsoft.com/office/drawing/2014/main" val="4175365811"/>
                    </a:ext>
                  </a:extLst>
                </a:gridCol>
                <a:gridCol w="246888">
                  <a:extLst>
                    <a:ext uri="{9D8B030D-6E8A-4147-A177-3AD203B41FA5}">
                      <a16:colId xmlns:a16="http://schemas.microsoft.com/office/drawing/2014/main" val="3585767504"/>
                    </a:ext>
                  </a:extLst>
                </a:gridCol>
                <a:gridCol w="246888">
                  <a:extLst>
                    <a:ext uri="{9D8B030D-6E8A-4147-A177-3AD203B41FA5}">
                      <a16:colId xmlns:a16="http://schemas.microsoft.com/office/drawing/2014/main" val="1516039872"/>
                    </a:ext>
                  </a:extLst>
                </a:gridCol>
                <a:gridCol w="246888">
                  <a:extLst>
                    <a:ext uri="{9D8B030D-6E8A-4147-A177-3AD203B41FA5}">
                      <a16:colId xmlns:a16="http://schemas.microsoft.com/office/drawing/2014/main" val="2563883129"/>
                    </a:ext>
                  </a:extLst>
                </a:gridCol>
                <a:gridCol w="246888">
                  <a:extLst>
                    <a:ext uri="{9D8B030D-6E8A-4147-A177-3AD203B41FA5}">
                      <a16:colId xmlns:a16="http://schemas.microsoft.com/office/drawing/2014/main" val="4117929990"/>
                    </a:ext>
                  </a:extLst>
                </a:gridCol>
                <a:gridCol w="246888">
                  <a:extLst>
                    <a:ext uri="{9D8B030D-6E8A-4147-A177-3AD203B41FA5}">
                      <a16:colId xmlns:a16="http://schemas.microsoft.com/office/drawing/2014/main" val="3699776558"/>
                    </a:ext>
                  </a:extLst>
                </a:gridCol>
                <a:gridCol w="246888">
                  <a:extLst>
                    <a:ext uri="{9D8B030D-6E8A-4147-A177-3AD203B41FA5}">
                      <a16:colId xmlns:a16="http://schemas.microsoft.com/office/drawing/2014/main" val="4117765414"/>
                    </a:ext>
                  </a:extLst>
                </a:gridCol>
                <a:gridCol w="246888">
                  <a:extLst>
                    <a:ext uri="{9D8B030D-6E8A-4147-A177-3AD203B41FA5}">
                      <a16:colId xmlns:a16="http://schemas.microsoft.com/office/drawing/2014/main" val="932031737"/>
                    </a:ext>
                  </a:extLst>
                </a:gridCol>
                <a:gridCol w="246888">
                  <a:extLst>
                    <a:ext uri="{9D8B030D-6E8A-4147-A177-3AD203B41FA5}">
                      <a16:colId xmlns:a16="http://schemas.microsoft.com/office/drawing/2014/main" val="1109074968"/>
                    </a:ext>
                  </a:extLst>
                </a:gridCol>
                <a:gridCol w="246888">
                  <a:extLst>
                    <a:ext uri="{9D8B030D-6E8A-4147-A177-3AD203B41FA5}">
                      <a16:colId xmlns:a16="http://schemas.microsoft.com/office/drawing/2014/main" val="656916138"/>
                    </a:ext>
                  </a:extLst>
                </a:gridCol>
                <a:gridCol w="246888">
                  <a:extLst>
                    <a:ext uri="{9D8B030D-6E8A-4147-A177-3AD203B41FA5}">
                      <a16:colId xmlns:a16="http://schemas.microsoft.com/office/drawing/2014/main" val="541654828"/>
                    </a:ext>
                  </a:extLst>
                </a:gridCol>
                <a:gridCol w="246888">
                  <a:extLst>
                    <a:ext uri="{9D8B030D-6E8A-4147-A177-3AD203B41FA5}">
                      <a16:colId xmlns:a16="http://schemas.microsoft.com/office/drawing/2014/main" val="839796389"/>
                    </a:ext>
                  </a:extLst>
                </a:gridCol>
                <a:gridCol w="246888">
                  <a:extLst>
                    <a:ext uri="{9D8B030D-6E8A-4147-A177-3AD203B41FA5}">
                      <a16:colId xmlns:a16="http://schemas.microsoft.com/office/drawing/2014/main" val="1893402"/>
                    </a:ext>
                  </a:extLst>
                </a:gridCol>
                <a:gridCol w="246888">
                  <a:extLst>
                    <a:ext uri="{9D8B030D-6E8A-4147-A177-3AD203B41FA5}">
                      <a16:colId xmlns:a16="http://schemas.microsoft.com/office/drawing/2014/main" val="2241414567"/>
                    </a:ext>
                  </a:extLst>
                </a:gridCol>
                <a:gridCol w="246888">
                  <a:extLst>
                    <a:ext uri="{9D8B030D-6E8A-4147-A177-3AD203B41FA5}">
                      <a16:colId xmlns:a16="http://schemas.microsoft.com/office/drawing/2014/main" val="3510340221"/>
                    </a:ext>
                  </a:extLst>
                </a:gridCol>
                <a:gridCol w="246888">
                  <a:extLst>
                    <a:ext uri="{9D8B030D-6E8A-4147-A177-3AD203B41FA5}">
                      <a16:colId xmlns:a16="http://schemas.microsoft.com/office/drawing/2014/main" val="2747065897"/>
                    </a:ext>
                  </a:extLst>
                </a:gridCol>
                <a:gridCol w="246888">
                  <a:extLst>
                    <a:ext uri="{9D8B030D-6E8A-4147-A177-3AD203B41FA5}">
                      <a16:colId xmlns:a16="http://schemas.microsoft.com/office/drawing/2014/main" val="2236780786"/>
                    </a:ext>
                  </a:extLst>
                </a:gridCol>
                <a:gridCol w="246888">
                  <a:extLst>
                    <a:ext uri="{9D8B030D-6E8A-4147-A177-3AD203B41FA5}">
                      <a16:colId xmlns:a16="http://schemas.microsoft.com/office/drawing/2014/main" val="3559332293"/>
                    </a:ext>
                  </a:extLst>
                </a:gridCol>
                <a:gridCol w="246888">
                  <a:extLst>
                    <a:ext uri="{9D8B030D-6E8A-4147-A177-3AD203B41FA5}">
                      <a16:colId xmlns:a16="http://schemas.microsoft.com/office/drawing/2014/main" val="221685413"/>
                    </a:ext>
                  </a:extLst>
                </a:gridCol>
                <a:gridCol w="246888">
                  <a:extLst>
                    <a:ext uri="{9D8B030D-6E8A-4147-A177-3AD203B41FA5}">
                      <a16:colId xmlns:a16="http://schemas.microsoft.com/office/drawing/2014/main" val="2352614954"/>
                    </a:ext>
                  </a:extLst>
                </a:gridCol>
                <a:gridCol w="246888">
                  <a:extLst>
                    <a:ext uri="{9D8B030D-6E8A-4147-A177-3AD203B41FA5}">
                      <a16:colId xmlns:a16="http://schemas.microsoft.com/office/drawing/2014/main" val="738222406"/>
                    </a:ext>
                  </a:extLst>
                </a:gridCol>
                <a:gridCol w="246888">
                  <a:extLst>
                    <a:ext uri="{9D8B030D-6E8A-4147-A177-3AD203B41FA5}">
                      <a16:colId xmlns:a16="http://schemas.microsoft.com/office/drawing/2014/main" val="937998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7288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- 2018-06-10 15:30:00 </a:t>
                      </a:r>
                      <a:r>
                        <a:rPr kumimoji="0" lang="es-ES" sz="1000" b="0" i="0" u="none" strike="noStrike" kern="1200" cap="none" spc="0" normalizeH="0" baseline="0" noProof="0">
                          <a:ln>
                            <a:noFill/>
                          </a:ln>
                          <a:solidFill>
                            <a:prstClr val="black"/>
                          </a:solidFill>
                          <a:effectLst/>
                          <a:uLnTx/>
                          <a:uFillTx/>
                          <a:latin typeface="+mn-lt"/>
                          <a:ea typeface="+mn-ea"/>
                          <a:cs typeface="+mn-cs"/>
                        </a:rPr>
                        <a:t> 
 Siente el poder en tus manos y demuele sin obstáculos que te detengan, el nuevo Taladro de Percusión no se deja intimidar
¡Conócelo! bit.ly/BOSCHGSB180LI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71430666"/>
                  </a:ext>
                </a:extLst>
              </a:tr>
            </a:tbl>
          </a:graphicData>
        </a:graphic>
      </p:graphicFrame>
      <p:sp>
        <p:nvSpPr>
          <p:cNvPr id="4" name="Text Placeholder 3">
            <a:extLst>
              <a:ext uri="{FF2B5EF4-FFF2-40B4-BE49-F238E27FC236}">
                <a16:creationId xmlns:a16="http://schemas.microsoft.com/office/drawing/2014/main" id="{A68F573B-5E16-4FDE-B63C-EB7259A00BC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1707155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D35EC-6EEC-45B5-AE69-1B871ECD890C}"/>
              </a:ext>
            </a:extLst>
          </p:cNvPr>
          <p:cNvSpPr>
            <a:spLocks noGrp="1"/>
          </p:cNvSpPr>
          <p:nvPr>
            <p:ph type="title"/>
          </p:nvPr>
        </p:nvSpPr>
        <p:spPr/>
        <p:txBody>
          <a:bodyPr/>
          <a:lstStyle/>
          <a:p>
            <a:r>
              <a:rPr lang="en-US"/>
              <a:t>Facebook Own Posts Table | All PT Channels - 12 of 26</a:t>
            </a:r>
          </a:p>
        </p:txBody>
      </p:sp>
      <p:graphicFrame>
        <p:nvGraphicFramePr>
          <p:cNvPr id="5" name="Table Placeholder 4">
            <a:extLst>
              <a:ext uri="{FF2B5EF4-FFF2-40B4-BE49-F238E27FC236}">
                <a16:creationId xmlns:a16="http://schemas.microsoft.com/office/drawing/2014/main" id="{02379468-DD46-4929-B641-1F46EBDF6CF5}"/>
              </a:ext>
            </a:extLst>
          </p:cNvPr>
          <p:cNvGraphicFramePr>
            <a:graphicFrameLocks noGrp="1"/>
          </p:cNvGraphicFramePr>
          <p:nvPr>
            <p:ph type="tbl" sz="quarter" idx="13"/>
            <p:extLst>
              <p:ext uri="{D42A27DB-BD31-4B8C-83A1-F6EECF244321}">
                <p14:modId xmlns:p14="http://schemas.microsoft.com/office/powerpoint/2010/main" val="2951869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5284067"/>
                    </a:ext>
                  </a:extLst>
                </a:gridCol>
                <a:gridCol w="246888">
                  <a:extLst>
                    <a:ext uri="{9D8B030D-6E8A-4147-A177-3AD203B41FA5}">
                      <a16:colId xmlns:a16="http://schemas.microsoft.com/office/drawing/2014/main" val="1812279630"/>
                    </a:ext>
                  </a:extLst>
                </a:gridCol>
                <a:gridCol w="246888">
                  <a:extLst>
                    <a:ext uri="{9D8B030D-6E8A-4147-A177-3AD203B41FA5}">
                      <a16:colId xmlns:a16="http://schemas.microsoft.com/office/drawing/2014/main" val="860571362"/>
                    </a:ext>
                  </a:extLst>
                </a:gridCol>
                <a:gridCol w="246888">
                  <a:extLst>
                    <a:ext uri="{9D8B030D-6E8A-4147-A177-3AD203B41FA5}">
                      <a16:colId xmlns:a16="http://schemas.microsoft.com/office/drawing/2014/main" val="1234672439"/>
                    </a:ext>
                  </a:extLst>
                </a:gridCol>
                <a:gridCol w="246888">
                  <a:extLst>
                    <a:ext uri="{9D8B030D-6E8A-4147-A177-3AD203B41FA5}">
                      <a16:colId xmlns:a16="http://schemas.microsoft.com/office/drawing/2014/main" val="1620889679"/>
                    </a:ext>
                  </a:extLst>
                </a:gridCol>
                <a:gridCol w="246888">
                  <a:extLst>
                    <a:ext uri="{9D8B030D-6E8A-4147-A177-3AD203B41FA5}">
                      <a16:colId xmlns:a16="http://schemas.microsoft.com/office/drawing/2014/main" val="321709039"/>
                    </a:ext>
                  </a:extLst>
                </a:gridCol>
                <a:gridCol w="246888">
                  <a:extLst>
                    <a:ext uri="{9D8B030D-6E8A-4147-A177-3AD203B41FA5}">
                      <a16:colId xmlns:a16="http://schemas.microsoft.com/office/drawing/2014/main" val="1049350496"/>
                    </a:ext>
                  </a:extLst>
                </a:gridCol>
                <a:gridCol w="246888">
                  <a:extLst>
                    <a:ext uri="{9D8B030D-6E8A-4147-A177-3AD203B41FA5}">
                      <a16:colId xmlns:a16="http://schemas.microsoft.com/office/drawing/2014/main" val="3832976522"/>
                    </a:ext>
                  </a:extLst>
                </a:gridCol>
                <a:gridCol w="246888">
                  <a:extLst>
                    <a:ext uri="{9D8B030D-6E8A-4147-A177-3AD203B41FA5}">
                      <a16:colId xmlns:a16="http://schemas.microsoft.com/office/drawing/2014/main" val="1996242520"/>
                    </a:ext>
                  </a:extLst>
                </a:gridCol>
                <a:gridCol w="246888">
                  <a:extLst>
                    <a:ext uri="{9D8B030D-6E8A-4147-A177-3AD203B41FA5}">
                      <a16:colId xmlns:a16="http://schemas.microsoft.com/office/drawing/2014/main" val="611941773"/>
                    </a:ext>
                  </a:extLst>
                </a:gridCol>
                <a:gridCol w="246888">
                  <a:extLst>
                    <a:ext uri="{9D8B030D-6E8A-4147-A177-3AD203B41FA5}">
                      <a16:colId xmlns:a16="http://schemas.microsoft.com/office/drawing/2014/main" val="2741192712"/>
                    </a:ext>
                  </a:extLst>
                </a:gridCol>
                <a:gridCol w="246888">
                  <a:extLst>
                    <a:ext uri="{9D8B030D-6E8A-4147-A177-3AD203B41FA5}">
                      <a16:colId xmlns:a16="http://schemas.microsoft.com/office/drawing/2014/main" val="3628650511"/>
                    </a:ext>
                  </a:extLst>
                </a:gridCol>
                <a:gridCol w="246888">
                  <a:extLst>
                    <a:ext uri="{9D8B030D-6E8A-4147-A177-3AD203B41FA5}">
                      <a16:colId xmlns:a16="http://schemas.microsoft.com/office/drawing/2014/main" val="193421121"/>
                    </a:ext>
                  </a:extLst>
                </a:gridCol>
                <a:gridCol w="246888">
                  <a:extLst>
                    <a:ext uri="{9D8B030D-6E8A-4147-A177-3AD203B41FA5}">
                      <a16:colId xmlns:a16="http://schemas.microsoft.com/office/drawing/2014/main" val="1468613880"/>
                    </a:ext>
                  </a:extLst>
                </a:gridCol>
                <a:gridCol w="246888">
                  <a:extLst>
                    <a:ext uri="{9D8B030D-6E8A-4147-A177-3AD203B41FA5}">
                      <a16:colId xmlns:a16="http://schemas.microsoft.com/office/drawing/2014/main" val="4268831929"/>
                    </a:ext>
                  </a:extLst>
                </a:gridCol>
                <a:gridCol w="246888">
                  <a:extLst>
                    <a:ext uri="{9D8B030D-6E8A-4147-A177-3AD203B41FA5}">
                      <a16:colId xmlns:a16="http://schemas.microsoft.com/office/drawing/2014/main" val="2599503880"/>
                    </a:ext>
                  </a:extLst>
                </a:gridCol>
                <a:gridCol w="246888">
                  <a:extLst>
                    <a:ext uri="{9D8B030D-6E8A-4147-A177-3AD203B41FA5}">
                      <a16:colId xmlns:a16="http://schemas.microsoft.com/office/drawing/2014/main" val="1687969105"/>
                    </a:ext>
                  </a:extLst>
                </a:gridCol>
                <a:gridCol w="246888">
                  <a:extLst>
                    <a:ext uri="{9D8B030D-6E8A-4147-A177-3AD203B41FA5}">
                      <a16:colId xmlns:a16="http://schemas.microsoft.com/office/drawing/2014/main" val="2354264361"/>
                    </a:ext>
                  </a:extLst>
                </a:gridCol>
                <a:gridCol w="246888">
                  <a:extLst>
                    <a:ext uri="{9D8B030D-6E8A-4147-A177-3AD203B41FA5}">
                      <a16:colId xmlns:a16="http://schemas.microsoft.com/office/drawing/2014/main" val="1209651410"/>
                    </a:ext>
                  </a:extLst>
                </a:gridCol>
                <a:gridCol w="246888">
                  <a:extLst>
                    <a:ext uri="{9D8B030D-6E8A-4147-A177-3AD203B41FA5}">
                      <a16:colId xmlns:a16="http://schemas.microsoft.com/office/drawing/2014/main" val="1382228105"/>
                    </a:ext>
                  </a:extLst>
                </a:gridCol>
                <a:gridCol w="246888">
                  <a:extLst>
                    <a:ext uri="{9D8B030D-6E8A-4147-A177-3AD203B41FA5}">
                      <a16:colId xmlns:a16="http://schemas.microsoft.com/office/drawing/2014/main" val="3353501155"/>
                    </a:ext>
                  </a:extLst>
                </a:gridCol>
                <a:gridCol w="246888">
                  <a:extLst>
                    <a:ext uri="{9D8B030D-6E8A-4147-A177-3AD203B41FA5}">
                      <a16:colId xmlns:a16="http://schemas.microsoft.com/office/drawing/2014/main" val="1728747235"/>
                    </a:ext>
                  </a:extLst>
                </a:gridCol>
                <a:gridCol w="246888">
                  <a:extLst>
                    <a:ext uri="{9D8B030D-6E8A-4147-A177-3AD203B41FA5}">
                      <a16:colId xmlns:a16="http://schemas.microsoft.com/office/drawing/2014/main" val="3374039420"/>
                    </a:ext>
                  </a:extLst>
                </a:gridCol>
                <a:gridCol w="246888">
                  <a:extLst>
                    <a:ext uri="{9D8B030D-6E8A-4147-A177-3AD203B41FA5}">
                      <a16:colId xmlns:a16="http://schemas.microsoft.com/office/drawing/2014/main" val="2455617312"/>
                    </a:ext>
                  </a:extLst>
                </a:gridCol>
                <a:gridCol w="246888">
                  <a:extLst>
                    <a:ext uri="{9D8B030D-6E8A-4147-A177-3AD203B41FA5}">
                      <a16:colId xmlns:a16="http://schemas.microsoft.com/office/drawing/2014/main" val="2742808368"/>
                    </a:ext>
                  </a:extLst>
                </a:gridCol>
                <a:gridCol w="246888">
                  <a:extLst>
                    <a:ext uri="{9D8B030D-6E8A-4147-A177-3AD203B41FA5}">
                      <a16:colId xmlns:a16="http://schemas.microsoft.com/office/drawing/2014/main" val="3020006541"/>
                    </a:ext>
                  </a:extLst>
                </a:gridCol>
                <a:gridCol w="246888">
                  <a:extLst>
                    <a:ext uri="{9D8B030D-6E8A-4147-A177-3AD203B41FA5}">
                      <a16:colId xmlns:a16="http://schemas.microsoft.com/office/drawing/2014/main" val="422490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33195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Der GBH 18V-26 F Professional war zusammen mit Axel Hack und seinem Team an einem Ort, wo noch nie zuvor ein Mensch gewesen ist.
Wir ziehen unseren Hut vor Mensch &amp; Maschine!
Alle Infos findet ihr hier: https://bit.ly/2sH5V22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37000931"/>
                  </a:ext>
                </a:extLst>
              </a:tr>
            </a:tbl>
          </a:graphicData>
        </a:graphic>
      </p:graphicFrame>
      <p:sp>
        <p:nvSpPr>
          <p:cNvPr id="4" name="Text Placeholder 3">
            <a:extLst>
              <a:ext uri="{FF2B5EF4-FFF2-40B4-BE49-F238E27FC236}">
                <a16:creationId xmlns:a16="http://schemas.microsoft.com/office/drawing/2014/main" id="{38AADF4A-1ED1-47E6-A349-21278B0E702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1738445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AB6A7-D057-4FA0-B459-BA7D236944EB}"/>
              </a:ext>
            </a:extLst>
          </p:cNvPr>
          <p:cNvSpPr>
            <a:spLocks noGrp="1"/>
          </p:cNvSpPr>
          <p:nvPr>
            <p:ph type="title"/>
          </p:nvPr>
        </p:nvSpPr>
        <p:spPr/>
        <p:txBody>
          <a:bodyPr/>
          <a:lstStyle/>
          <a:p>
            <a:r>
              <a:rPr lang="en-US"/>
              <a:t>Facebook Own Posts Table | All PT Channels - 13 of 26</a:t>
            </a:r>
          </a:p>
        </p:txBody>
      </p:sp>
      <p:graphicFrame>
        <p:nvGraphicFramePr>
          <p:cNvPr id="5" name="Table Placeholder 4">
            <a:extLst>
              <a:ext uri="{FF2B5EF4-FFF2-40B4-BE49-F238E27FC236}">
                <a16:creationId xmlns:a16="http://schemas.microsoft.com/office/drawing/2014/main" id="{C6581D67-9ACA-4DE0-98DF-3AC426F75235}"/>
              </a:ext>
            </a:extLst>
          </p:cNvPr>
          <p:cNvGraphicFramePr>
            <a:graphicFrameLocks noGrp="1"/>
          </p:cNvGraphicFramePr>
          <p:nvPr>
            <p:ph type="tbl" sz="quarter" idx="13"/>
            <p:extLst>
              <p:ext uri="{D42A27DB-BD31-4B8C-83A1-F6EECF244321}">
                <p14:modId xmlns:p14="http://schemas.microsoft.com/office/powerpoint/2010/main" val="3984825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50849279"/>
                    </a:ext>
                  </a:extLst>
                </a:gridCol>
                <a:gridCol w="246888">
                  <a:extLst>
                    <a:ext uri="{9D8B030D-6E8A-4147-A177-3AD203B41FA5}">
                      <a16:colId xmlns:a16="http://schemas.microsoft.com/office/drawing/2014/main" val="2684590363"/>
                    </a:ext>
                  </a:extLst>
                </a:gridCol>
                <a:gridCol w="246888">
                  <a:extLst>
                    <a:ext uri="{9D8B030D-6E8A-4147-A177-3AD203B41FA5}">
                      <a16:colId xmlns:a16="http://schemas.microsoft.com/office/drawing/2014/main" val="308387626"/>
                    </a:ext>
                  </a:extLst>
                </a:gridCol>
                <a:gridCol w="246888">
                  <a:extLst>
                    <a:ext uri="{9D8B030D-6E8A-4147-A177-3AD203B41FA5}">
                      <a16:colId xmlns:a16="http://schemas.microsoft.com/office/drawing/2014/main" val="662900577"/>
                    </a:ext>
                  </a:extLst>
                </a:gridCol>
                <a:gridCol w="246888">
                  <a:extLst>
                    <a:ext uri="{9D8B030D-6E8A-4147-A177-3AD203B41FA5}">
                      <a16:colId xmlns:a16="http://schemas.microsoft.com/office/drawing/2014/main" val="110125788"/>
                    </a:ext>
                  </a:extLst>
                </a:gridCol>
                <a:gridCol w="246888">
                  <a:extLst>
                    <a:ext uri="{9D8B030D-6E8A-4147-A177-3AD203B41FA5}">
                      <a16:colId xmlns:a16="http://schemas.microsoft.com/office/drawing/2014/main" val="2759239610"/>
                    </a:ext>
                  </a:extLst>
                </a:gridCol>
                <a:gridCol w="246888">
                  <a:extLst>
                    <a:ext uri="{9D8B030D-6E8A-4147-A177-3AD203B41FA5}">
                      <a16:colId xmlns:a16="http://schemas.microsoft.com/office/drawing/2014/main" val="1641390350"/>
                    </a:ext>
                  </a:extLst>
                </a:gridCol>
                <a:gridCol w="246888">
                  <a:extLst>
                    <a:ext uri="{9D8B030D-6E8A-4147-A177-3AD203B41FA5}">
                      <a16:colId xmlns:a16="http://schemas.microsoft.com/office/drawing/2014/main" val="790535138"/>
                    </a:ext>
                  </a:extLst>
                </a:gridCol>
                <a:gridCol w="246888">
                  <a:extLst>
                    <a:ext uri="{9D8B030D-6E8A-4147-A177-3AD203B41FA5}">
                      <a16:colId xmlns:a16="http://schemas.microsoft.com/office/drawing/2014/main" val="4105252853"/>
                    </a:ext>
                  </a:extLst>
                </a:gridCol>
                <a:gridCol w="246888">
                  <a:extLst>
                    <a:ext uri="{9D8B030D-6E8A-4147-A177-3AD203B41FA5}">
                      <a16:colId xmlns:a16="http://schemas.microsoft.com/office/drawing/2014/main" val="3659773324"/>
                    </a:ext>
                  </a:extLst>
                </a:gridCol>
                <a:gridCol w="246888">
                  <a:extLst>
                    <a:ext uri="{9D8B030D-6E8A-4147-A177-3AD203B41FA5}">
                      <a16:colId xmlns:a16="http://schemas.microsoft.com/office/drawing/2014/main" val="2416198694"/>
                    </a:ext>
                  </a:extLst>
                </a:gridCol>
                <a:gridCol w="246888">
                  <a:extLst>
                    <a:ext uri="{9D8B030D-6E8A-4147-A177-3AD203B41FA5}">
                      <a16:colId xmlns:a16="http://schemas.microsoft.com/office/drawing/2014/main" val="3569804478"/>
                    </a:ext>
                  </a:extLst>
                </a:gridCol>
                <a:gridCol w="246888">
                  <a:extLst>
                    <a:ext uri="{9D8B030D-6E8A-4147-A177-3AD203B41FA5}">
                      <a16:colId xmlns:a16="http://schemas.microsoft.com/office/drawing/2014/main" val="2236240319"/>
                    </a:ext>
                  </a:extLst>
                </a:gridCol>
                <a:gridCol w="246888">
                  <a:extLst>
                    <a:ext uri="{9D8B030D-6E8A-4147-A177-3AD203B41FA5}">
                      <a16:colId xmlns:a16="http://schemas.microsoft.com/office/drawing/2014/main" val="454634020"/>
                    </a:ext>
                  </a:extLst>
                </a:gridCol>
                <a:gridCol w="246888">
                  <a:extLst>
                    <a:ext uri="{9D8B030D-6E8A-4147-A177-3AD203B41FA5}">
                      <a16:colId xmlns:a16="http://schemas.microsoft.com/office/drawing/2014/main" val="4243681810"/>
                    </a:ext>
                  </a:extLst>
                </a:gridCol>
                <a:gridCol w="246888">
                  <a:extLst>
                    <a:ext uri="{9D8B030D-6E8A-4147-A177-3AD203B41FA5}">
                      <a16:colId xmlns:a16="http://schemas.microsoft.com/office/drawing/2014/main" val="284902562"/>
                    </a:ext>
                  </a:extLst>
                </a:gridCol>
                <a:gridCol w="246888">
                  <a:extLst>
                    <a:ext uri="{9D8B030D-6E8A-4147-A177-3AD203B41FA5}">
                      <a16:colId xmlns:a16="http://schemas.microsoft.com/office/drawing/2014/main" val="2940630715"/>
                    </a:ext>
                  </a:extLst>
                </a:gridCol>
                <a:gridCol w="246888">
                  <a:extLst>
                    <a:ext uri="{9D8B030D-6E8A-4147-A177-3AD203B41FA5}">
                      <a16:colId xmlns:a16="http://schemas.microsoft.com/office/drawing/2014/main" val="864535552"/>
                    </a:ext>
                  </a:extLst>
                </a:gridCol>
                <a:gridCol w="246888">
                  <a:extLst>
                    <a:ext uri="{9D8B030D-6E8A-4147-A177-3AD203B41FA5}">
                      <a16:colId xmlns:a16="http://schemas.microsoft.com/office/drawing/2014/main" val="2856433022"/>
                    </a:ext>
                  </a:extLst>
                </a:gridCol>
                <a:gridCol w="246888">
                  <a:extLst>
                    <a:ext uri="{9D8B030D-6E8A-4147-A177-3AD203B41FA5}">
                      <a16:colId xmlns:a16="http://schemas.microsoft.com/office/drawing/2014/main" val="1742896312"/>
                    </a:ext>
                  </a:extLst>
                </a:gridCol>
                <a:gridCol w="246888">
                  <a:extLst>
                    <a:ext uri="{9D8B030D-6E8A-4147-A177-3AD203B41FA5}">
                      <a16:colId xmlns:a16="http://schemas.microsoft.com/office/drawing/2014/main" val="4160006624"/>
                    </a:ext>
                  </a:extLst>
                </a:gridCol>
                <a:gridCol w="246888">
                  <a:extLst>
                    <a:ext uri="{9D8B030D-6E8A-4147-A177-3AD203B41FA5}">
                      <a16:colId xmlns:a16="http://schemas.microsoft.com/office/drawing/2014/main" val="720245478"/>
                    </a:ext>
                  </a:extLst>
                </a:gridCol>
                <a:gridCol w="246888">
                  <a:extLst>
                    <a:ext uri="{9D8B030D-6E8A-4147-A177-3AD203B41FA5}">
                      <a16:colId xmlns:a16="http://schemas.microsoft.com/office/drawing/2014/main" val="2033565102"/>
                    </a:ext>
                  </a:extLst>
                </a:gridCol>
                <a:gridCol w="246888">
                  <a:extLst>
                    <a:ext uri="{9D8B030D-6E8A-4147-A177-3AD203B41FA5}">
                      <a16:colId xmlns:a16="http://schemas.microsoft.com/office/drawing/2014/main" val="1697116850"/>
                    </a:ext>
                  </a:extLst>
                </a:gridCol>
                <a:gridCol w="246888">
                  <a:extLst>
                    <a:ext uri="{9D8B030D-6E8A-4147-A177-3AD203B41FA5}">
                      <a16:colId xmlns:a16="http://schemas.microsoft.com/office/drawing/2014/main" val="122095623"/>
                    </a:ext>
                  </a:extLst>
                </a:gridCol>
                <a:gridCol w="246888">
                  <a:extLst>
                    <a:ext uri="{9D8B030D-6E8A-4147-A177-3AD203B41FA5}">
                      <a16:colId xmlns:a16="http://schemas.microsoft.com/office/drawing/2014/main" val="1974630363"/>
                    </a:ext>
                  </a:extLst>
                </a:gridCol>
                <a:gridCol w="246888">
                  <a:extLst>
                    <a:ext uri="{9D8B030D-6E8A-4147-A177-3AD203B41FA5}">
                      <a16:colId xmlns:a16="http://schemas.microsoft.com/office/drawing/2014/main" val="2771174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5220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62530331"/>
                  </a:ext>
                </a:extLst>
              </a:tr>
            </a:tbl>
          </a:graphicData>
        </a:graphic>
      </p:graphicFrame>
      <p:sp>
        <p:nvSpPr>
          <p:cNvPr id="4" name="Text Placeholder 3">
            <a:extLst>
              <a:ext uri="{FF2B5EF4-FFF2-40B4-BE49-F238E27FC236}">
                <a16:creationId xmlns:a16="http://schemas.microsoft.com/office/drawing/2014/main" id="{1A2A2F35-C4DA-4859-956D-6DA98F3D50F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943027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52841-F580-4D3B-8433-59EE97816A60}"/>
              </a:ext>
            </a:extLst>
          </p:cNvPr>
          <p:cNvSpPr>
            <a:spLocks noGrp="1"/>
          </p:cNvSpPr>
          <p:nvPr>
            <p:ph type="title"/>
          </p:nvPr>
        </p:nvSpPr>
        <p:spPr/>
        <p:txBody>
          <a:bodyPr/>
          <a:lstStyle/>
          <a:p>
            <a:r>
              <a:rPr lang="en-US"/>
              <a:t>Facebook Own Posts Table | All PT Channels - 14 of 26</a:t>
            </a:r>
          </a:p>
        </p:txBody>
      </p:sp>
      <p:graphicFrame>
        <p:nvGraphicFramePr>
          <p:cNvPr id="5" name="Table Placeholder 4">
            <a:extLst>
              <a:ext uri="{FF2B5EF4-FFF2-40B4-BE49-F238E27FC236}">
                <a16:creationId xmlns:a16="http://schemas.microsoft.com/office/drawing/2014/main" id="{DA5279B1-4A68-414C-8B6C-17FFFAB388D6}"/>
              </a:ext>
            </a:extLst>
          </p:cNvPr>
          <p:cNvGraphicFramePr>
            <a:graphicFrameLocks noGrp="1"/>
          </p:cNvGraphicFramePr>
          <p:nvPr>
            <p:ph type="tbl" sz="quarter" idx="13"/>
            <p:extLst>
              <p:ext uri="{D42A27DB-BD31-4B8C-83A1-F6EECF244321}">
                <p14:modId xmlns:p14="http://schemas.microsoft.com/office/powerpoint/2010/main" val="1688542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25051409"/>
                    </a:ext>
                  </a:extLst>
                </a:gridCol>
                <a:gridCol w="246888">
                  <a:extLst>
                    <a:ext uri="{9D8B030D-6E8A-4147-A177-3AD203B41FA5}">
                      <a16:colId xmlns:a16="http://schemas.microsoft.com/office/drawing/2014/main" val="3898028511"/>
                    </a:ext>
                  </a:extLst>
                </a:gridCol>
                <a:gridCol w="246888">
                  <a:extLst>
                    <a:ext uri="{9D8B030D-6E8A-4147-A177-3AD203B41FA5}">
                      <a16:colId xmlns:a16="http://schemas.microsoft.com/office/drawing/2014/main" val="3694721889"/>
                    </a:ext>
                  </a:extLst>
                </a:gridCol>
                <a:gridCol w="246888">
                  <a:extLst>
                    <a:ext uri="{9D8B030D-6E8A-4147-A177-3AD203B41FA5}">
                      <a16:colId xmlns:a16="http://schemas.microsoft.com/office/drawing/2014/main" val="97263797"/>
                    </a:ext>
                  </a:extLst>
                </a:gridCol>
                <a:gridCol w="246888">
                  <a:extLst>
                    <a:ext uri="{9D8B030D-6E8A-4147-A177-3AD203B41FA5}">
                      <a16:colId xmlns:a16="http://schemas.microsoft.com/office/drawing/2014/main" val="42514588"/>
                    </a:ext>
                  </a:extLst>
                </a:gridCol>
                <a:gridCol w="246888">
                  <a:extLst>
                    <a:ext uri="{9D8B030D-6E8A-4147-A177-3AD203B41FA5}">
                      <a16:colId xmlns:a16="http://schemas.microsoft.com/office/drawing/2014/main" val="1512439195"/>
                    </a:ext>
                  </a:extLst>
                </a:gridCol>
                <a:gridCol w="246888">
                  <a:extLst>
                    <a:ext uri="{9D8B030D-6E8A-4147-A177-3AD203B41FA5}">
                      <a16:colId xmlns:a16="http://schemas.microsoft.com/office/drawing/2014/main" val="261016567"/>
                    </a:ext>
                  </a:extLst>
                </a:gridCol>
                <a:gridCol w="246888">
                  <a:extLst>
                    <a:ext uri="{9D8B030D-6E8A-4147-A177-3AD203B41FA5}">
                      <a16:colId xmlns:a16="http://schemas.microsoft.com/office/drawing/2014/main" val="3698352579"/>
                    </a:ext>
                  </a:extLst>
                </a:gridCol>
                <a:gridCol w="246888">
                  <a:extLst>
                    <a:ext uri="{9D8B030D-6E8A-4147-A177-3AD203B41FA5}">
                      <a16:colId xmlns:a16="http://schemas.microsoft.com/office/drawing/2014/main" val="1205208986"/>
                    </a:ext>
                  </a:extLst>
                </a:gridCol>
                <a:gridCol w="246888">
                  <a:extLst>
                    <a:ext uri="{9D8B030D-6E8A-4147-A177-3AD203B41FA5}">
                      <a16:colId xmlns:a16="http://schemas.microsoft.com/office/drawing/2014/main" val="1052376182"/>
                    </a:ext>
                  </a:extLst>
                </a:gridCol>
                <a:gridCol w="246888">
                  <a:extLst>
                    <a:ext uri="{9D8B030D-6E8A-4147-A177-3AD203B41FA5}">
                      <a16:colId xmlns:a16="http://schemas.microsoft.com/office/drawing/2014/main" val="909462733"/>
                    </a:ext>
                  </a:extLst>
                </a:gridCol>
                <a:gridCol w="246888">
                  <a:extLst>
                    <a:ext uri="{9D8B030D-6E8A-4147-A177-3AD203B41FA5}">
                      <a16:colId xmlns:a16="http://schemas.microsoft.com/office/drawing/2014/main" val="4132020630"/>
                    </a:ext>
                  </a:extLst>
                </a:gridCol>
                <a:gridCol w="246888">
                  <a:extLst>
                    <a:ext uri="{9D8B030D-6E8A-4147-A177-3AD203B41FA5}">
                      <a16:colId xmlns:a16="http://schemas.microsoft.com/office/drawing/2014/main" val="3878267432"/>
                    </a:ext>
                  </a:extLst>
                </a:gridCol>
                <a:gridCol w="246888">
                  <a:extLst>
                    <a:ext uri="{9D8B030D-6E8A-4147-A177-3AD203B41FA5}">
                      <a16:colId xmlns:a16="http://schemas.microsoft.com/office/drawing/2014/main" val="1895155764"/>
                    </a:ext>
                  </a:extLst>
                </a:gridCol>
                <a:gridCol w="246888">
                  <a:extLst>
                    <a:ext uri="{9D8B030D-6E8A-4147-A177-3AD203B41FA5}">
                      <a16:colId xmlns:a16="http://schemas.microsoft.com/office/drawing/2014/main" val="3892905743"/>
                    </a:ext>
                  </a:extLst>
                </a:gridCol>
                <a:gridCol w="246888">
                  <a:extLst>
                    <a:ext uri="{9D8B030D-6E8A-4147-A177-3AD203B41FA5}">
                      <a16:colId xmlns:a16="http://schemas.microsoft.com/office/drawing/2014/main" val="4278013501"/>
                    </a:ext>
                  </a:extLst>
                </a:gridCol>
                <a:gridCol w="246888">
                  <a:extLst>
                    <a:ext uri="{9D8B030D-6E8A-4147-A177-3AD203B41FA5}">
                      <a16:colId xmlns:a16="http://schemas.microsoft.com/office/drawing/2014/main" val="423123926"/>
                    </a:ext>
                  </a:extLst>
                </a:gridCol>
                <a:gridCol w="246888">
                  <a:extLst>
                    <a:ext uri="{9D8B030D-6E8A-4147-A177-3AD203B41FA5}">
                      <a16:colId xmlns:a16="http://schemas.microsoft.com/office/drawing/2014/main" val="3974249004"/>
                    </a:ext>
                  </a:extLst>
                </a:gridCol>
                <a:gridCol w="246888">
                  <a:extLst>
                    <a:ext uri="{9D8B030D-6E8A-4147-A177-3AD203B41FA5}">
                      <a16:colId xmlns:a16="http://schemas.microsoft.com/office/drawing/2014/main" val="1395331494"/>
                    </a:ext>
                  </a:extLst>
                </a:gridCol>
                <a:gridCol w="246888">
                  <a:extLst>
                    <a:ext uri="{9D8B030D-6E8A-4147-A177-3AD203B41FA5}">
                      <a16:colId xmlns:a16="http://schemas.microsoft.com/office/drawing/2014/main" val="4177784926"/>
                    </a:ext>
                  </a:extLst>
                </a:gridCol>
                <a:gridCol w="246888">
                  <a:extLst>
                    <a:ext uri="{9D8B030D-6E8A-4147-A177-3AD203B41FA5}">
                      <a16:colId xmlns:a16="http://schemas.microsoft.com/office/drawing/2014/main" val="1739388996"/>
                    </a:ext>
                  </a:extLst>
                </a:gridCol>
                <a:gridCol w="246888">
                  <a:extLst>
                    <a:ext uri="{9D8B030D-6E8A-4147-A177-3AD203B41FA5}">
                      <a16:colId xmlns:a16="http://schemas.microsoft.com/office/drawing/2014/main" val="3529589989"/>
                    </a:ext>
                  </a:extLst>
                </a:gridCol>
                <a:gridCol w="246888">
                  <a:extLst>
                    <a:ext uri="{9D8B030D-6E8A-4147-A177-3AD203B41FA5}">
                      <a16:colId xmlns:a16="http://schemas.microsoft.com/office/drawing/2014/main" val="3195973389"/>
                    </a:ext>
                  </a:extLst>
                </a:gridCol>
                <a:gridCol w="246888">
                  <a:extLst>
                    <a:ext uri="{9D8B030D-6E8A-4147-A177-3AD203B41FA5}">
                      <a16:colId xmlns:a16="http://schemas.microsoft.com/office/drawing/2014/main" val="3857029340"/>
                    </a:ext>
                  </a:extLst>
                </a:gridCol>
                <a:gridCol w="246888">
                  <a:extLst>
                    <a:ext uri="{9D8B030D-6E8A-4147-A177-3AD203B41FA5}">
                      <a16:colId xmlns:a16="http://schemas.microsoft.com/office/drawing/2014/main" val="2815719244"/>
                    </a:ext>
                  </a:extLst>
                </a:gridCol>
                <a:gridCol w="246888">
                  <a:extLst>
                    <a:ext uri="{9D8B030D-6E8A-4147-A177-3AD203B41FA5}">
                      <a16:colId xmlns:a16="http://schemas.microsoft.com/office/drawing/2014/main" val="2829184923"/>
                    </a:ext>
                  </a:extLst>
                </a:gridCol>
                <a:gridCol w="246888">
                  <a:extLst>
                    <a:ext uri="{9D8B030D-6E8A-4147-A177-3AD203B41FA5}">
                      <a16:colId xmlns:a16="http://schemas.microsoft.com/office/drawing/2014/main" val="235517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95308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- 2018-06-08 19:00:01 </a:t>
                      </a:r>
                      <a:r>
                        <a:rPr kumimoji="0" lang="es-ES" sz="1000" b="0" i="0" u="none" strike="noStrike" kern="1200" cap="none" spc="0" normalizeH="0" baseline="0" noProof="0">
                          <a:ln>
                            <a:noFill/>
                          </a:ln>
                          <a:solidFill>
                            <a:prstClr val="black"/>
                          </a:solidFill>
                          <a:effectLst/>
                          <a:uLnTx/>
                          <a:uFillTx/>
                          <a:latin typeface="+mn-lt"/>
                          <a:ea typeface="+mn-ea"/>
                          <a:cs typeface="+mn-cs"/>
                        </a:rPr>
                        <a:t> 
 Garantizar un ambiente limpio después de tu trabajo es fundamental ¿no? Entonces, debes conocer la nueva GAS 15 PS, que puede aspirar en seco y húmedo. Más detalles en el link https://goo.gl/gyNDJD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59052816"/>
                  </a:ext>
                </a:extLst>
              </a:tr>
            </a:tbl>
          </a:graphicData>
        </a:graphic>
      </p:graphicFrame>
      <p:sp>
        <p:nvSpPr>
          <p:cNvPr id="4" name="Text Placeholder 3">
            <a:extLst>
              <a:ext uri="{FF2B5EF4-FFF2-40B4-BE49-F238E27FC236}">
                <a16:creationId xmlns:a16="http://schemas.microsoft.com/office/drawing/2014/main" id="{EF82651C-AA73-4338-BCD0-23920B5D471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0362221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4812-090D-4975-B6A7-6F0CC8516A66}"/>
              </a:ext>
            </a:extLst>
          </p:cNvPr>
          <p:cNvSpPr>
            <a:spLocks noGrp="1"/>
          </p:cNvSpPr>
          <p:nvPr>
            <p:ph type="title"/>
          </p:nvPr>
        </p:nvSpPr>
        <p:spPr/>
        <p:txBody>
          <a:bodyPr/>
          <a:lstStyle/>
          <a:p>
            <a:r>
              <a:rPr lang="en-US"/>
              <a:t>Facebook Own Posts Table | All PT Channels - 15 of 26</a:t>
            </a:r>
          </a:p>
        </p:txBody>
      </p:sp>
      <p:graphicFrame>
        <p:nvGraphicFramePr>
          <p:cNvPr id="5" name="Table Placeholder 4">
            <a:extLst>
              <a:ext uri="{FF2B5EF4-FFF2-40B4-BE49-F238E27FC236}">
                <a16:creationId xmlns:a16="http://schemas.microsoft.com/office/drawing/2014/main" id="{D8F26DD6-6D42-4B5D-91DC-346B6D84EE50}"/>
              </a:ext>
            </a:extLst>
          </p:cNvPr>
          <p:cNvGraphicFramePr>
            <a:graphicFrameLocks noGrp="1"/>
          </p:cNvGraphicFramePr>
          <p:nvPr>
            <p:ph type="tbl" sz="quarter" idx="13"/>
            <p:extLst>
              <p:ext uri="{D42A27DB-BD31-4B8C-83A1-F6EECF244321}">
                <p14:modId xmlns:p14="http://schemas.microsoft.com/office/powerpoint/2010/main" val="3701204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0875477"/>
                    </a:ext>
                  </a:extLst>
                </a:gridCol>
                <a:gridCol w="246888">
                  <a:extLst>
                    <a:ext uri="{9D8B030D-6E8A-4147-A177-3AD203B41FA5}">
                      <a16:colId xmlns:a16="http://schemas.microsoft.com/office/drawing/2014/main" val="105850734"/>
                    </a:ext>
                  </a:extLst>
                </a:gridCol>
                <a:gridCol w="246888">
                  <a:extLst>
                    <a:ext uri="{9D8B030D-6E8A-4147-A177-3AD203B41FA5}">
                      <a16:colId xmlns:a16="http://schemas.microsoft.com/office/drawing/2014/main" val="1456980626"/>
                    </a:ext>
                  </a:extLst>
                </a:gridCol>
                <a:gridCol w="246888">
                  <a:extLst>
                    <a:ext uri="{9D8B030D-6E8A-4147-A177-3AD203B41FA5}">
                      <a16:colId xmlns:a16="http://schemas.microsoft.com/office/drawing/2014/main" val="1544985680"/>
                    </a:ext>
                  </a:extLst>
                </a:gridCol>
                <a:gridCol w="246888">
                  <a:extLst>
                    <a:ext uri="{9D8B030D-6E8A-4147-A177-3AD203B41FA5}">
                      <a16:colId xmlns:a16="http://schemas.microsoft.com/office/drawing/2014/main" val="3526713926"/>
                    </a:ext>
                  </a:extLst>
                </a:gridCol>
                <a:gridCol w="246888">
                  <a:extLst>
                    <a:ext uri="{9D8B030D-6E8A-4147-A177-3AD203B41FA5}">
                      <a16:colId xmlns:a16="http://schemas.microsoft.com/office/drawing/2014/main" val="1118327689"/>
                    </a:ext>
                  </a:extLst>
                </a:gridCol>
                <a:gridCol w="246888">
                  <a:extLst>
                    <a:ext uri="{9D8B030D-6E8A-4147-A177-3AD203B41FA5}">
                      <a16:colId xmlns:a16="http://schemas.microsoft.com/office/drawing/2014/main" val="3790100864"/>
                    </a:ext>
                  </a:extLst>
                </a:gridCol>
                <a:gridCol w="246888">
                  <a:extLst>
                    <a:ext uri="{9D8B030D-6E8A-4147-A177-3AD203B41FA5}">
                      <a16:colId xmlns:a16="http://schemas.microsoft.com/office/drawing/2014/main" val="3567716257"/>
                    </a:ext>
                  </a:extLst>
                </a:gridCol>
                <a:gridCol w="246888">
                  <a:extLst>
                    <a:ext uri="{9D8B030D-6E8A-4147-A177-3AD203B41FA5}">
                      <a16:colId xmlns:a16="http://schemas.microsoft.com/office/drawing/2014/main" val="529550952"/>
                    </a:ext>
                  </a:extLst>
                </a:gridCol>
                <a:gridCol w="246888">
                  <a:extLst>
                    <a:ext uri="{9D8B030D-6E8A-4147-A177-3AD203B41FA5}">
                      <a16:colId xmlns:a16="http://schemas.microsoft.com/office/drawing/2014/main" val="1520633069"/>
                    </a:ext>
                  </a:extLst>
                </a:gridCol>
                <a:gridCol w="246888">
                  <a:extLst>
                    <a:ext uri="{9D8B030D-6E8A-4147-A177-3AD203B41FA5}">
                      <a16:colId xmlns:a16="http://schemas.microsoft.com/office/drawing/2014/main" val="236690705"/>
                    </a:ext>
                  </a:extLst>
                </a:gridCol>
                <a:gridCol w="246888">
                  <a:extLst>
                    <a:ext uri="{9D8B030D-6E8A-4147-A177-3AD203B41FA5}">
                      <a16:colId xmlns:a16="http://schemas.microsoft.com/office/drawing/2014/main" val="1130309785"/>
                    </a:ext>
                  </a:extLst>
                </a:gridCol>
                <a:gridCol w="246888">
                  <a:extLst>
                    <a:ext uri="{9D8B030D-6E8A-4147-A177-3AD203B41FA5}">
                      <a16:colId xmlns:a16="http://schemas.microsoft.com/office/drawing/2014/main" val="3377173563"/>
                    </a:ext>
                  </a:extLst>
                </a:gridCol>
                <a:gridCol w="246888">
                  <a:extLst>
                    <a:ext uri="{9D8B030D-6E8A-4147-A177-3AD203B41FA5}">
                      <a16:colId xmlns:a16="http://schemas.microsoft.com/office/drawing/2014/main" val="2887054318"/>
                    </a:ext>
                  </a:extLst>
                </a:gridCol>
                <a:gridCol w="246888">
                  <a:extLst>
                    <a:ext uri="{9D8B030D-6E8A-4147-A177-3AD203B41FA5}">
                      <a16:colId xmlns:a16="http://schemas.microsoft.com/office/drawing/2014/main" val="1894461181"/>
                    </a:ext>
                  </a:extLst>
                </a:gridCol>
                <a:gridCol w="246888">
                  <a:extLst>
                    <a:ext uri="{9D8B030D-6E8A-4147-A177-3AD203B41FA5}">
                      <a16:colId xmlns:a16="http://schemas.microsoft.com/office/drawing/2014/main" val="2726845635"/>
                    </a:ext>
                  </a:extLst>
                </a:gridCol>
                <a:gridCol w="246888">
                  <a:extLst>
                    <a:ext uri="{9D8B030D-6E8A-4147-A177-3AD203B41FA5}">
                      <a16:colId xmlns:a16="http://schemas.microsoft.com/office/drawing/2014/main" val="3523427017"/>
                    </a:ext>
                  </a:extLst>
                </a:gridCol>
                <a:gridCol w="246888">
                  <a:extLst>
                    <a:ext uri="{9D8B030D-6E8A-4147-A177-3AD203B41FA5}">
                      <a16:colId xmlns:a16="http://schemas.microsoft.com/office/drawing/2014/main" val="4096933097"/>
                    </a:ext>
                  </a:extLst>
                </a:gridCol>
                <a:gridCol w="246888">
                  <a:extLst>
                    <a:ext uri="{9D8B030D-6E8A-4147-A177-3AD203B41FA5}">
                      <a16:colId xmlns:a16="http://schemas.microsoft.com/office/drawing/2014/main" val="2510630168"/>
                    </a:ext>
                  </a:extLst>
                </a:gridCol>
                <a:gridCol w="246888">
                  <a:extLst>
                    <a:ext uri="{9D8B030D-6E8A-4147-A177-3AD203B41FA5}">
                      <a16:colId xmlns:a16="http://schemas.microsoft.com/office/drawing/2014/main" val="1895753285"/>
                    </a:ext>
                  </a:extLst>
                </a:gridCol>
                <a:gridCol w="246888">
                  <a:extLst>
                    <a:ext uri="{9D8B030D-6E8A-4147-A177-3AD203B41FA5}">
                      <a16:colId xmlns:a16="http://schemas.microsoft.com/office/drawing/2014/main" val="3386176183"/>
                    </a:ext>
                  </a:extLst>
                </a:gridCol>
                <a:gridCol w="246888">
                  <a:extLst>
                    <a:ext uri="{9D8B030D-6E8A-4147-A177-3AD203B41FA5}">
                      <a16:colId xmlns:a16="http://schemas.microsoft.com/office/drawing/2014/main" val="707602030"/>
                    </a:ext>
                  </a:extLst>
                </a:gridCol>
                <a:gridCol w="246888">
                  <a:extLst>
                    <a:ext uri="{9D8B030D-6E8A-4147-A177-3AD203B41FA5}">
                      <a16:colId xmlns:a16="http://schemas.microsoft.com/office/drawing/2014/main" val="4240618688"/>
                    </a:ext>
                  </a:extLst>
                </a:gridCol>
                <a:gridCol w="246888">
                  <a:extLst>
                    <a:ext uri="{9D8B030D-6E8A-4147-A177-3AD203B41FA5}">
                      <a16:colId xmlns:a16="http://schemas.microsoft.com/office/drawing/2014/main" val="3398362873"/>
                    </a:ext>
                  </a:extLst>
                </a:gridCol>
                <a:gridCol w="246888">
                  <a:extLst>
                    <a:ext uri="{9D8B030D-6E8A-4147-A177-3AD203B41FA5}">
                      <a16:colId xmlns:a16="http://schemas.microsoft.com/office/drawing/2014/main" val="2880177950"/>
                    </a:ext>
                  </a:extLst>
                </a:gridCol>
                <a:gridCol w="246888">
                  <a:extLst>
                    <a:ext uri="{9D8B030D-6E8A-4147-A177-3AD203B41FA5}">
                      <a16:colId xmlns:a16="http://schemas.microsoft.com/office/drawing/2014/main" val="3041026501"/>
                    </a:ext>
                  </a:extLst>
                </a:gridCol>
                <a:gridCol w="246888">
                  <a:extLst>
                    <a:ext uri="{9D8B030D-6E8A-4147-A177-3AD203B41FA5}">
                      <a16:colId xmlns:a16="http://schemas.microsoft.com/office/drawing/2014/main" val="2774434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279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- 2018-06-08 11:00:01 </a:t>
                      </a:r>
                      <a:r>
                        <a:rPr kumimoji="0" lang="fr-FR" sz="1000" b="0" i="0" u="none" strike="noStrike" kern="1200" cap="none" spc="0" normalizeH="0" baseline="0" noProof="0">
                          <a:ln>
                            <a:noFill/>
                          </a:ln>
                          <a:solidFill>
                            <a:prstClr val="black"/>
                          </a:solidFill>
                          <a:effectLst/>
                          <a:uLnTx/>
                          <a:uFillTx/>
                          <a:latin typeface="+mn-lt"/>
                          <a:ea typeface="+mn-ea"/>
                          <a:cs typeface="+mn-cs"/>
                        </a:rPr>
                        <a:t> 
 Vous n'aurez désormais plus aucune excuse pour arriver en retard avec cette horloge faite maison ! #HomeMadeByYou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21737186"/>
                  </a:ext>
                </a:extLst>
              </a:tr>
            </a:tbl>
          </a:graphicData>
        </a:graphic>
      </p:graphicFrame>
      <p:sp>
        <p:nvSpPr>
          <p:cNvPr id="4" name="Text Placeholder 3">
            <a:extLst>
              <a:ext uri="{FF2B5EF4-FFF2-40B4-BE49-F238E27FC236}">
                <a16:creationId xmlns:a16="http://schemas.microsoft.com/office/drawing/2014/main" id="{198D4401-E3B0-4F4E-B89A-BCAC5607EB0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9257414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A1E63-6B33-4C98-A538-2C4A1CAD5D05}"/>
              </a:ext>
            </a:extLst>
          </p:cNvPr>
          <p:cNvSpPr>
            <a:spLocks noGrp="1"/>
          </p:cNvSpPr>
          <p:nvPr>
            <p:ph type="title"/>
          </p:nvPr>
        </p:nvSpPr>
        <p:spPr/>
        <p:txBody>
          <a:bodyPr/>
          <a:lstStyle/>
          <a:p>
            <a:r>
              <a:rPr lang="en-US"/>
              <a:t>Facebook Own Posts Table | All PT Channels - 16 of 26</a:t>
            </a:r>
          </a:p>
        </p:txBody>
      </p:sp>
      <p:graphicFrame>
        <p:nvGraphicFramePr>
          <p:cNvPr id="5" name="Table Placeholder 4">
            <a:extLst>
              <a:ext uri="{FF2B5EF4-FFF2-40B4-BE49-F238E27FC236}">
                <a16:creationId xmlns:a16="http://schemas.microsoft.com/office/drawing/2014/main" id="{D0FF5625-BD30-47D7-9522-DAB3A146AF84}"/>
              </a:ext>
            </a:extLst>
          </p:cNvPr>
          <p:cNvGraphicFramePr>
            <a:graphicFrameLocks noGrp="1"/>
          </p:cNvGraphicFramePr>
          <p:nvPr>
            <p:ph type="tbl" sz="quarter" idx="13"/>
            <p:extLst>
              <p:ext uri="{D42A27DB-BD31-4B8C-83A1-F6EECF244321}">
                <p14:modId xmlns:p14="http://schemas.microsoft.com/office/powerpoint/2010/main" val="728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4750984"/>
                    </a:ext>
                  </a:extLst>
                </a:gridCol>
                <a:gridCol w="246888">
                  <a:extLst>
                    <a:ext uri="{9D8B030D-6E8A-4147-A177-3AD203B41FA5}">
                      <a16:colId xmlns:a16="http://schemas.microsoft.com/office/drawing/2014/main" val="423147834"/>
                    </a:ext>
                  </a:extLst>
                </a:gridCol>
                <a:gridCol w="246888">
                  <a:extLst>
                    <a:ext uri="{9D8B030D-6E8A-4147-A177-3AD203B41FA5}">
                      <a16:colId xmlns:a16="http://schemas.microsoft.com/office/drawing/2014/main" val="2412674138"/>
                    </a:ext>
                  </a:extLst>
                </a:gridCol>
                <a:gridCol w="246888">
                  <a:extLst>
                    <a:ext uri="{9D8B030D-6E8A-4147-A177-3AD203B41FA5}">
                      <a16:colId xmlns:a16="http://schemas.microsoft.com/office/drawing/2014/main" val="1981638574"/>
                    </a:ext>
                  </a:extLst>
                </a:gridCol>
                <a:gridCol w="246888">
                  <a:extLst>
                    <a:ext uri="{9D8B030D-6E8A-4147-A177-3AD203B41FA5}">
                      <a16:colId xmlns:a16="http://schemas.microsoft.com/office/drawing/2014/main" val="1645284149"/>
                    </a:ext>
                  </a:extLst>
                </a:gridCol>
                <a:gridCol w="246888">
                  <a:extLst>
                    <a:ext uri="{9D8B030D-6E8A-4147-A177-3AD203B41FA5}">
                      <a16:colId xmlns:a16="http://schemas.microsoft.com/office/drawing/2014/main" val="1318826241"/>
                    </a:ext>
                  </a:extLst>
                </a:gridCol>
                <a:gridCol w="246888">
                  <a:extLst>
                    <a:ext uri="{9D8B030D-6E8A-4147-A177-3AD203B41FA5}">
                      <a16:colId xmlns:a16="http://schemas.microsoft.com/office/drawing/2014/main" val="4213766470"/>
                    </a:ext>
                  </a:extLst>
                </a:gridCol>
                <a:gridCol w="246888">
                  <a:extLst>
                    <a:ext uri="{9D8B030D-6E8A-4147-A177-3AD203B41FA5}">
                      <a16:colId xmlns:a16="http://schemas.microsoft.com/office/drawing/2014/main" val="657370958"/>
                    </a:ext>
                  </a:extLst>
                </a:gridCol>
                <a:gridCol w="246888">
                  <a:extLst>
                    <a:ext uri="{9D8B030D-6E8A-4147-A177-3AD203B41FA5}">
                      <a16:colId xmlns:a16="http://schemas.microsoft.com/office/drawing/2014/main" val="3567421290"/>
                    </a:ext>
                  </a:extLst>
                </a:gridCol>
                <a:gridCol w="246888">
                  <a:extLst>
                    <a:ext uri="{9D8B030D-6E8A-4147-A177-3AD203B41FA5}">
                      <a16:colId xmlns:a16="http://schemas.microsoft.com/office/drawing/2014/main" val="1692104331"/>
                    </a:ext>
                  </a:extLst>
                </a:gridCol>
                <a:gridCol w="246888">
                  <a:extLst>
                    <a:ext uri="{9D8B030D-6E8A-4147-A177-3AD203B41FA5}">
                      <a16:colId xmlns:a16="http://schemas.microsoft.com/office/drawing/2014/main" val="3052493879"/>
                    </a:ext>
                  </a:extLst>
                </a:gridCol>
                <a:gridCol w="246888">
                  <a:extLst>
                    <a:ext uri="{9D8B030D-6E8A-4147-A177-3AD203B41FA5}">
                      <a16:colId xmlns:a16="http://schemas.microsoft.com/office/drawing/2014/main" val="1384132393"/>
                    </a:ext>
                  </a:extLst>
                </a:gridCol>
                <a:gridCol w="246888">
                  <a:extLst>
                    <a:ext uri="{9D8B030D-6E8A-4147-A177-3AD203B41FA5}">
                      <a16:colId xmlns:a16="http://schemas.microsoft.com/office/drawing/2014/main" val="2616738784"/>
                    </a:ext>
                  </a:extLst>
                </a:gridCol>
                <a:gridCol w="246888">
                  <a:extLst>
                    <a:ext uri="{9D8B030D-6E8A-4147-A177-3AD203B41FA5}">
                      <a16:colId xmlns:a16="http://schemas.microsoft.com/office/drawing/2014/main" val="795652025"/>
                    </a:ext>
                  </a:extLst>
                </a:gridCol>
                <a:gridCol w="246888">
                  <a:extLst>
                    <a:ext uri="{9D8B030D-6E8A-4147-A177-3AD203B41FA5}">
                      <a16:colId xmlns:a16="http://schemas.microsoft.com/office/drawing/2014/main" val="128854330"/>
                    </a:ext>
                  </a:extLst>
                </a:gridCol>
                <a:gridCol w="246888">
                  <a:extLst>
                    <a:ext uri="{9D8B030D-6E8A-4147-A177-3AD203B41FA5}">
                      <a16:colId xmlns:a16="http://schemas.microsoft.com/office/drawing/2014/main" val="2835867610"/>
                    </a:ext>
                  </a:extLst>
                </a:gridCol>
                <a:gridCol w="246888">
                  <a:extLst>
                    <a:ext uri="{9D8B030D-6E8A-4147-A177-3AD203B41FA5}">
                      <a16:colId xmlns:a16="http://schemas.microsoft.com/office/drawing/2014/main" val="3252419857"/>
                    </a:ext>
                  </a:extLst>
                </a:gridCol>
                <a:gridCol w="246888">
                  <a:extLst>
                    <a:ext uri="{9D8B030D-6E8A-4147-A177-3AD203B41FA5}">
                      <a16:colId xmlns:a16="http://schemas.microsoft.com/office/drawing/2014/main" val="503985385"/>
                    </a:ext>
                  </a:extLst>
                </a:gridCol>
                <a:gridCol w="246888">
                  <a:extLst>
                    <a:ext uri="{9D8B030D-6E8A-4147-A177-3AD203B41FA5}">
                      <a16:colId xmlns:a16="http://schemas.microsoft.com/office/drawing/2014/main" val="1506322734"/>
                    </a:ext>
                  </a:extLst>
                </a:gridCol>
                <a:gridCol w="246888">
                  <a:extLst>
                    <a:ext uri="{9D8B030D-6E8A-4147-A177-3AD203B41FA5}">
                      <a16:colId xmlns:a16="http://schemas.microsoft.com/office/drawing/2014/main" val="629030829"/>
                    </a:ext>
                  </a:extLst>
                </a:gridCol>
                <a:gridCol w="246888">
                  <a:extLst>
                    <a:ext uri="{9D8B030D-6E8A-4147-A177-3AD203B41FA5}">
                      <a16:colId xmlns:a16="http://schemas.microsoft.com/office/drawing/2014/main" val="3667306818"/>
                    </a:ext>
                  </a:extLst>
                </a:gridCol>
                <a:gridCol w="246888">
                  <a:extLst>
                    <a:ext uri="{9D8B030D-6E8A-4147-A177-3AD203B41FA5}">
                      <a16:colId xmlns:a16="http://schemas.microsoft.com/office/drawing/2014/main" val="3750235581"/>
                    </a:ext>
                  </a:extLst>
                </a:gridCol>
                <a:gridCol w="246888">
                  <a:extLst>
                    <a:ext uri="{9D8B030D-6E8A-4147-A177-3AD203B41FA5}">
                      <a16:colId xmlns:a16="http://schemas.microsoft.com/office/drawing/2014/main" val="3119009060"/>
                    </a:ext>
                  </a:extLst>
                </a:gridCol>
                <a:gridCol w="246888">
                  <a:extLst>
                    <a:ext uri="{9D8B030D-6E8A-4147-A177-3AD203B41FA5}">
                      <a16:colId xmlns:a16="http://schemas.microsoft.com/office/drawing/2014/main" val="3391133007"/>
                    </a:ext>
                  </a:extLst>
                </a:gridCol>
                <a:gridCol w="246888">
                  <a:extLst>
                    <a:ext uri="{9D8B030D-6E8A-4147-A177-3AD203B41FA5}">
                      <a16:colId xmlns:a16="http://schemas.microsoft.com/office/drawing/2014/main" val="690437259"/>
                    </a:ext>
                  </a:extLst>
                </a:gridCol>
                <a:gridCol w="246888">
                  <a:extLst>
                    <a:ext uri="{9D8B030D-6E8A-4147-A177-3AD203B41FA5}">
                      <a16:colId xmlns:a16="http://schemas.microsoft.com/office/drawing/2014/main" val="3425696172"/>
                    </a:ext>
                  </a:extLst>
                </a:gridCol>
                <a:gridCol w="246888">
                  <a:extLst>
                    <a:ext uri="{9D8B030D-6E8A-4147-A177-3AD203B41FA5}">
                      <a16:colId xmlns:a16="http://schemas.microsoft.com/office/drawing/2014/main" val="2168893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82212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- 2018-06-07 12:33:33 </a:t>
                      </a:r>
                      <a:r>
                        <a:rPr kumimoji="0" lang="en-US" sz="1000" b="0" i="0" u="none" strike="noStrike" kern="1200" cap="none" spc="0" normalizeH="0" baseline="0" noProof="0">
                          <a:ln>
                            <a:noFill/>
                          </a:ln>
                          <a:solidFill>
                            <a:prstClr val="black"/>
                          </a:solidFill>
                          <a:effectLst/>
                          <a:uLnTx/>
                          <a:uFillTx/>
                          <a:latin typeface="+mn-lt"/>
                          <a:ea typeface="+mn-ea"/>
                          <a:cs typeface="+mn-cs"/>
                        </a:rPr>
                        <a:t> 
 İşinizde esnekliğe mi ihtiyacınız var?
USB şarj cihazıyla Bosch GO size bu esnekliği sağlar! bit.ly/Bosch-GO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07619367"/>
                  </a:ext>
                </a:extLst>
              </a:tr>
            </a:tbl>
          </a:graphicData>
        </a:graphic>
      </p:graphicFrame>
      <p:sp>
        <p:nvSpPr>
          <p:cNvPr id="4" name="Text Placeholder 3">
            <a:extLst>
              <a:ext uri="{FF2B5EF4-FFF2-40B4-BE49-F238E27FC236}">
                <a16:creationId xmlns:a16="http://schemas.microsoft.com/office/drawing/2014/main" id="{99F56DE6-17CA-4E72-BC94-0E75229D9D9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424225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31D07-6D23-42C0-8672-204D91629CBD}"/>
              </a:ext>
            </a:extLst>
          </p:cNvPr>
          <p:cNvSpPr>
            <a:spLocks noGrp="1"/>
          </p:cNvSpPr>
          <p:nvPr>
            <p:ph type="title"/>
          </p:nvPr>
        </p:nvSpPr>
        <p:spPr/>
        <p:txBody>
          <a:bodyPr/>
          <a:lstStyle/>
          <a:p>
            <a:r>
              <a:rPr lang="en-US"/>
              <a:t>Facebook Own Posts Table | All PT Channels - 17 of 26</a:t>
            </a:r>
          </a:p>
        </p:txBody>
      </p:sp>
      <p:graphicFrame>
        <p:nvGraphicFramePr>
          <p:cNvPr id="5" name="Table Placeholder 4">
            <a:extLst>
              <a:ext uri="{FF2B5EF4-FFF2-40B4-BE49-F238E27FC236}">
                <a16:creationId xmlns:a16="http://schemas.microsoft.com/office/drawing/2014/main" id="{A2E0C2D9-9842-4E09-9EC1-712FC1442D1A}"/>
              </a:ext>
            </a:extLst>
          </p:cNvPr>
          <p:cNvGraphicFramePr>
            <a:graphicFrameLocks noGrp="1"/>
          </p:cNvGraphicFramePr>
          <p:nvPr>
            <p:ph type="tbl" sz="quarter" idx="13"/>
            <p:extLst>
              <p:ext uri="{D42A27DB-BD31-4B8C-83A1-F6EECF244321}">
                <p14:modId xmlns:p14="http://schemas.microsoft.com/office/powerpoint/2010/main" val="3325514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1159969"/>
                    </a:ext>
                  </a:extLst>
                </a:gridCol>
                <a:gridCol w="246888">
                  <a:extLst>
                    <a:ext uri="{9D8B030D-6E8A-4147-A177-3AD203B41FA5}">
                      <a16:colId xmlns:a16="http://schemas.microsoft.com/office/drawing/2014/main" val="2540927136"/>
                    </a:ext>
                  </a:extLst>
                </a:gridCol>
                <a:gridCol w="246888">
                  <a:extLst>
                    <a:ext uri="{9D8B030D-6E8A-4147-A177-3AD203B41FA5}">
                      <a16:colId xmlns:a16="http://schemas.microsoft.com/office/drawing/2014/main" val="3126549822"/>
                    </a:ext>
                  </a:extLst>
                </a:gridCol>
                <a:gridCol w="246888">
                  <a:extLst>
                    <a:ext uri="{9D8B030D-6E8A-4147-A177-3AD203B41FA5}">
                      <a16:colId xmlns:a16="http://schemas.microsoft.com/office/drawing/2014/main" val="3005468110"/>
                    </a:ext>
                  </a:extLst>
                </a:gridCol>
                <a:gridCol w="246888">
                  <a:extLst>
                    <a:ext uri="{9D8B030D-6E8A-4147-A177-3AD203B41FA5}">
                      <a16:colId xmlns:a16="http://schemas.microsoft.com/office/drawing/2014/main" val="1617083070"/>
                    </a:ext>
                  </a:extLst>
                </a:gridCol>
                <a:gridCol w="246888">
                  <a:extLst>
                    <a:ext uri="{9D8B030D-6E8A-4147-A177-3AD203B41FA5}">
                      <a16:colId xmlns:a16="http://schemas.microsoft.com/office/drawing/2014/main" val="3180778660"/>
                    </a:ext>
                  </a:extLst>
                </a:gridCol>
                <a:gridCol w="246888">
                  <a:extLst>
                    <a:ext uri="{9D8B030D-6E8A-4147-A177-3AD203B41FA5}">
                      <a16:colId xmlns:a16="http://schemas.microsoft.com/office/drawing/2014/main" val="1491513464"/>
                    </a:ext>
                  </a:extLst>
                </a:gridCol>
                <a:gridCol w="246888">
                  <a:extLst>
                    <a:ext uri="{9D8B030D-6E8A-4147-A177-3AD203B41FA5}">
                      <a16:colId xmlns:a16="http://schemas.microsoft.com/office/drawing/2014/main" val="2519107237"/>
                    </a:ext>
                  </a:extLst>
                </a:gridCol>
                <a:gridCol w="246888">
                  <a:extLst>
                    <a:ext uri="{9D8B030D-6E8A-4147-A177-3AD203B41FA5}">
                      <a16:colId xmlns:a16="http://schemas.microsoft.com/office/drawing/2014/main" val="2082934262"/>
                    </a:ext>
                  </a:extLst>
                </a:gridCol>
                <a:gridCol w="246888">
                  <a:extLst>
                    <a:ext uri="{9D8B030D-6E8A-4147-A177-3AD203B41FA5}">
                      <a16:colId xmlns:a16="http://schemas.microsoft.com/office/drawing/2014/main" val="2937675581"/>
                    </a:ext>
                  </a:extLst>
                </a:gridCol>
                <a:gridCol w="246888">
                  <a:extLst>
                    <a:ext uri="{9D8B030D-6E8A-4147-A177-3AD203B41FA5}">
                      <a16:colId xmlns:a16="http://schemas.microsoft.com/office/drawing/2014/main" val="1264966830"/>
                    </a:ext>
                  </a:extLst>
                </a:gridCol>
                <a:gridCol w="246888">
                  <a:extLst>
                    <a:ext uri="{9D8B030D-6E8A-4147-A177-3AD203B41FA5}">
                      <a16:colId xmlns:a16="http://schemas.microsoft.com/office/drawing/2014/main" val="2284319810"/>
                    </a:ext>
                  </a:extLst>
                </a:gridCol>
                <a:gridCol w="246888">
                  <a:extLst>
                    <a:ext uri="{9D8B030D-6E8A-4147-A177-3AD203B41FA5}">
                      <a16:colId xmlns:a16="http://schemas.microsoft.com/office/drawing/2014/main" val="1989047716"/>
                    </a:ext>
                  </a:extLst>
                </a:gridCol>
                <a:gridCol w="246888">
                  <a:extLst>
                    <a:ext uri="{9D8B030D-6E8A-4147-A177-3AD203B41FA5}">
                      <a16:colId xmlns:a16="http://schemas.microsoft.com/office/drawing/2014/main" val="3135885725"/>
                    </a:ext>
                  </a:extLst>
                </a:gridCol>
                <a:gridCol w="246888">
                  <a:extLst>
                    <a:ext uri="{9D8B030D-6E8A-4147-A177-3AD203B41FA5}">
                      <a16:colId xmlns:a16="http://schemas.microsoft.com/office/drawing/2014/main" val="1776354386"/>
                    </a:ext>
                  </a:extLst>
                </a:gridCol>
                <a:gridCol w="246888">
                  <a:extLst>
                    <a:ext uri="{9D8B030D-6E8A-4147-A177-3AD203B41FA5}">
                      <a16:colId xmlns:a16="http://schemas.microsoft.com/office/drawing/2014/main" val="2867981215"/>
                    </a:ext>
                  </a:extLst>
                </a:gridCol>
                <a:gridCol w="246888">
                  <a:extLst>
                    <a:ext uri="{9D8B030D-6E8A-4147-A177-3AD203B41FA5}">
                      <a16:colId xmlns:a16="http://schemas.microsoft.com/office/drawing/2014/main" val="3121092773"/>
                    </a:ext>
                  </a:extLst>
                </a:gridCol>
                <a:gridCol w="246888">
                  <a:extLst>
                    <a:ext uri="{9D8B030D-6E8A-4147-A177-3AD203B41FA5}">
                      <a16:colId xmlns:a16="http://schemas.microsoft.com/office/drawing/2014/main" val="2605890110"/>
                    </a:ext>
                  </a:extLst>
                </a:gridCol>
                <a:gridCol w="246888">
                  <a:extLst>
                    <a:ext uri="{9D8B030D-6E8A-4147-A177-3AD203B41FA5}">
                      <a16:colId xmlns:a16="http://schemas.microsoft.com/office/drawing/2014/main" val="3647696954"/>
                    </a:ext>
                  </a:extLst>
                </a:gridCol>
                <a:gridCol w="246888">
                  <a:extLst>
                    <a:ext uri="{9D8B030D-6E8A-4147-A177-3AD203B41FA5}">
                      <a16:colId xmlns:a16="http://schemas.microsoft.com/office/drawing/2014/main" val="1831097640"/>
                    </a:ext>
                  </a:extLst>
                </a:gridCol>
                <a:gridCol w="246888">
                  <a:extLst>
                    <a:ext uri="{9D8B030D-6E8A-4147-A177-3AD203B41FA5}">
                      <a16:colId xmlns:a16="http://schemas.microsoft.com/office/drawing/2014/main" val="1489343790"/>
                    </a:ext>
                  </a:extLst>
                </a:gridCol>
                <a:gridCol w="246888">
                  <a:extLst>
                    <a:ext uri="{9D8B030D-6E8A-4147-A177-3AD203B41FA5}">
                      <a16:colId xmlns:a16="http://schemas.microsoft.com/office/drawing/2014/main" val="3442617328"/>
                    </a:ext>
                  </a:extLst>
                </a:gridCol>
                <a:gridCol w="246888">
                  <a:extLst>
                    <a:ext uri="{9D8B030D-6E8A-4147-A177-3AD203B41FA5}">
                      <a16:colId xmlns:a16="http://schemas.microsoft.com/office/drawing/2014/main" val="3353405704"/>
                    </a:ext>
                  </a:extLst>
                </a:gridCol>
                <a:gridCol w="246888">
                  <a:extLst>
                    <a:ext uri="{9D8B030D-6E8A-4147-A177-3AD203B41FA5}">
                      <a16:colId xmlns:a16="http://schemas.microsoft.com/office/drawing/2014/main" val="3041643350"/>
                    </a:ext>
                  </a:extLst>
                </a:gridCol>
                <a:gridCol w="246888">
                  <a:extLst>
                    <a:ext uri="{9D8B030D-6E8A-4147-A177-3AD203B41FA5}">
                      <a16:colId xmlns:a16="http://schemas.microsoft.com/office/drawing/2014/main" val="1067787442"/>
                    </a:ext>
                  </a:extLst>
                </a:gridCol>
                <a:gridCol w="246888">
                  <a:extLst>
                    <a:ext uri="{9D8B030D-6E8A-4147-A177-3AD203B41FA5}">
                      <a16:colId xmlns:a16="http://schemas.microsoft.com/office/drawing/2014/main" val="2906295594"/>
                    </a:ext>
                  </a:extLst>
                </a:gridCol>
                <a:gridCol w="246888">
                  <a:extLst>
                    <a:ext uri="{9D8B030D-6E8A-4147-A177-3AD203B41FA5}">
                      <a16:colId xmlns:a16="http://schemas.microsoft.com/office/drawing/2014/main" val="2747896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0602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All about DIY 10 idées de paniers que votre chat va adorer : http://bit.ly/panier_chat
#HomeMadeByYou #AllaboutDIY #miaou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04007586"/>
                  </a:ext>
                </a:extLst>
              </a:tr>
            </a:tbl>
          </a:graphicData>
        </a:graphic>
      </p:graphicFrame>
      <p:sp>
        <p:nvSpPr>
          <p:cNvPr id="4" name="Text Placeholder 3">
            <a:extLst>
              <a:ext uri="{FF2B5EF4-FFF2-40B4-BE49-F238E27FC236}">
                <a16:creationId xmlns:a16="http://schemas.microsoft.com/office/drawing/2014/main" id="{F5C750BD-30E2-4DCD-AB95-517A99A3822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1294175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D3AB4-E6F5-4387-A3CF-E15F2CFED6CA}"/>
              </a:ext>
            </a:extLst>
          </p:cNvPr>
          <p:cNvSpPr>
            <a:spLocks noGrp="1"/>
          </p:cNvSpPr>
          <p:nvPr>
            <p:ph type="title"/>
          </p:nvPr>
        </p:nvSpPr>
        <p:spPr/>
        <p:txBody>
          <a:bodyPr/>
          <a:lstStyle/>
          <a:p>
            <a:r>
              <a:rPr lang="en-US"/>
              <a:t>Facebook Own Posts Table | All PT Channels - 18 of 26</a:t>
            </a:r>
          </a:p>
        </p:txBody>
      </p:sp>
      <p:graphicFrame>
        <p:nvGraphicFramePr>
          <p:cNvPr id="5" name="Table Placeholder 4">
            <a:extLst>
              <a:ext uri="{FF2B5EF4-FFF2-40B4-BE49-F238E27FC236}">
                <a16:creationId xmlns:a16="http://schemas.microsoft.com/office/drawing/2014/main" id="{8728BF4A-8A69-4D99-86AA-00B8F9CAB776}"/>
              </a:ext>
            </a:extLst>
          </p:cNvPr>
          <p:cNvGraphicFramePr>
            <a:graphicFrameLocks noGrp="1"/>
          </p:cNvGraphicFramePr>
          <p:nvPr>
            <p:ph type="tbl" sz="quarter" idx="13"/>
            <p:extLst>
              <p:ext uri="{D42A27DB-BD31-4B8C-83A1-F6EECF244321}">
                <p14:modId xmlns:p14="http://schemas.microsoft.com/office/powerpoint/2010/main" val="98619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15305309"/>
                    </a:ext>
                  </a:extLst>
                </a:gridCol>
                <a:gridCol w="246888">
                  <a:extLst>
                    <a:ext uri="{9D8B030D-6E8A-4147-A177-3AD203B41FA5}">
                      <a16:colId xmlns:a16="http://schemas.microsoft.com/office/drawing/2014/main" val="2326737318"/>
                    </a:ext>
                  </a:extLst>
                </a:gridCol>
                <a:gridCol w="246888">
                  <a:extLst>
                    <a:ext uri="{9D8B030D-6E8A-4147-A177-3AD203B41FA5}">
                      <a16:colId xmlns:a16="http://schemas.microsoft.com/office/drawing/2014/main" val="2626147254"/>
                    </a:ext>
                  </a:extLst>
                </a:gridCol>
                <a:gridCol w="246888">
                  <a:extLst>
                    <a:ext uri="{9D8B030D-6E8A-4147-A177-3AD203B41FA5}">
                      <a16:colId xmlns:a16="http://schemas.microsoft.com/office/drawing/2014/main" val="1403314430"/>
                    </a:ext>
                  </a:extLst>
                </a:gridCol>
                <a:gridCol w="246888">
                  <a:extLst>
                    <a:ext uri="{9D8B030D-6E8A-4147-A177-3AD203B41FA5}">
                      <a16:colId xmlns:a16="http://schemas.microsoft.com/office/drawing/2014/main" val="54146630"/>
                    </a:ext>
                  </a:extLst>
                </a:gridCol>
                <a:gridCol w="246888">
                  <a:extLst>
                    <a:ext uri="{9D8B030D-6E8A-4147-A177-3AD203B41FA5}">
                      <a16:colId xmlns:a16="http://schemas.microsoft.com/office/drawing/2014/main" val="3025778436"/>
                    </a:ext>
                  </a:extLst>
                </a:gridCol>
                <a:gridCol w="246888">
                  <a:extLst>
                    <a:ext uri="{9D8B030D-6E8A-4147-A177-3AD203B41FA5}">
                      <a16:colId xmlns:a16="http://schemas.microsoft.com/office/drawing/2014/main" val="3284912846"/>
                    </a:ext>
                  </a:extLst>
                </a:gridCol>
                <a:gridCol w="246888">
                  <a:extLst>
                    <a:ext uri="{9D8B030D-6E8A-4147-A177-3AD203B41FA5}">
                      <a16:colId xmlns:a16="http://schemas.microsoft.com/office/drawing/2014/main" val="1601641238"/>
                    </a:ext>
                  </a:extLst>
                </a:gridCol>
                <a:gridCol w="246888">
                  <a:extLst>
                    <a:ext uri="{9D8B030D-6E8A-4147-A177-3AD203B41FA5}">
                      <a16:colId xmlns:a16="http://schemas.microsoft.com/office/drawing/2014/main" val="266988195"/>
                    </a:ext>
                  </a:extLst>
                </a:gridCol>
                <a:gridCol w="246888">
                  <a:extLst>
                    <a:ext uri="{9D8B030D-6E8A-4147-A177-3AD203B41FA5}">
                      <a16:colId xmlns:a16="http://schemas.microsoft.com/office/drawing/2014/main" val="4225320644"/>
                    </a:ext>
                  </a:extLst>
                </a:gridCol>
                <a:gridCol w="246888">
                  <a:extLst>
                    <a:ext uri="{9D8B030D-6E8A-4147-A177-3AD203B41FA5}">
                      <a16:colId xmlns:a16="http://schemas.microsoft.com/office/drawing/2014/main" val="3790915018"/>
                    </a:ext>
                  </a:extLst>
                </a:gridCol>
                <a:gridCol w="246888">
                  <a:extLst>
                    <a:ext uri="{9D8B030D-6E8A-4147-A177-3AD203B41FA5}">
                      <a16:colId xmlns:a16="http://schemas.microsoft.com/office/drawing/2014/main" val="905553270"/>
                    </a:ext>
                  </a:extLst>
                </a:gridCol>
                <a:gridCol w="246888">
                  <a:extLst>
                    <a:ext uri="{9D8B030D-6E8A-4147-A177-3AD203B41FA5}">
                      <a16:colId xmlns:a16="http://schemas.microsoft.com/office/drawing/2014/main" val="3398130294"/>
                    </a:ext>
                  </a:extLst>
                </a:gridCol>
                <a:gridCol w="246888">
                  <a:extLst>
                    <a:ext uri="{9D8B030D-6E8A-4147-A177-3AD203B41FA5}">
                      <a16:colId xmlns:a16="http://schemas.microsoft.com/office/drawing/2014/main" val="1019867106"/>
                    </a:ext>
                  </a:extLst>
                </a:gridCol>
                <a:gridCol w="246888">
                  <a:extLst>
                    <a:ext uri="{9D8B030D-6E8A-4147-A177-3AD203B41FA5}">
                      <a16:colId xmlns:a16="http://schemas.microsoft.com/office/drawing/2014/main" val="3626692508"/>
                    </a:ext>
                  </a:extLst>
                </a:gridCol>
                <a:gridCol w="246888">
                  <a:extLst>
                    <a:ext uri="{9D8B030D-6E8A-4147-A177-3AD203B41FA5}">
                      <a16:colId xmlns:a16="http://schemas.microsoft.com/office/drawing/2014/main" val="1190169035"/>
                    </a:ext>
                  </a:extLst>
                </a:gridCol>
                <a:gridCol w="246888">
                  <a:extLst>
                    <a:ext uri="{9D8B030D-6E8A-4147-A177-3AD203B41FA5}">
                      <a16:colId xmlns:a16="http://schemas.microsoft.com/office/drawing/2014/main" val="846483768"/>
                    </a:ext>
                  </a:extLst>
                </a:gridCol>
                <a:gridCol w="246888">
                  <a:extLst>
                    <a:ext uri="{9D8B030D-6E8A-4147-A177-3AD203B41FA5}">
                      <a16:colId xmlns:a16="http://schemas.microsoft.com/office/drawing/2014/main" val="3352314692"/>
                    </a:ext>
                  </a:extLst>
                </a:gridCol>
                <a:gridCol w="246888">
                  <a:extLst>
                    <a:ext uri="{9D8B030D-6E8A-4147-A177-3AD203B41FA5}">
                      <a16:colId xmlns:a16="http://schemas.microsoft.com/office/drawing/2014/main" val="4101700962"/>
                    </a:ext>
                  </a:extLst>
                </a:gridCol>
                <a:gridCol w="246888">
                  <a:extLst>
                    <a:ext uri="{9D8B030D-6E8A-4147-A177-3AD203B41FA5}">
                      <a16:colId xmlns:a16="http://schemas.microsoft.com/office/drawing/2014/main" val="1379283296"/>
                    </a:ext>
                  </a:extLst>
                </a:gridCol>
                <a:gridCol w="246888">
                  <a:extLst>
                    <a:ext uri="{9D8B030D-6E8A-4147-A177-3AD203B41FA5}">
                      <a16:colId xmlns:a16="http://schemas.microsoft.com/office/drawing/2014/main" val="305341854"/>
                    </a:ext>
                  </a:extLst>
                </a:gridCol>
                <a:gridCol w="246888">
                  <a:extLst>
                    <a:ext uri="{9D8B030D-6E8A-4147-A177-3AD203B41FA5}">
                      <a16:colId xmlns:a16="http://schemas.microsoft.com/office/drawing/2014/main" val="1459040944"/>
                    </a:ext>
                  </a:extLst>
                </a:gridCol>
                <a:gridCol w="246888">
                  <a:extLst>
                    <a:ext uri="{9D8B030D-6E8A-4147-A177-3AD203B41FA5}">
                      <a16:colId xmlns:a16="http://schemas.microsoft.com/office/drawing/2014/main" val="2925599599"/>
                    </a:ext>
                  </a:extLst>
                </a:gridCol>
                <a:gridCol w="246888">
                  <a:extLst>
                    <a:ext uri="{9D8B030D-6E8A-4147-A177-3AD203B41FA5}">
                      <a16:colId xmlns:a16="http://schemas.microsoft.com/office/drawing/2014/main" val="1532660412"/>
                    </a:ext>
                  </a:extLst>
                </a:gridCol>
                <a:gridCol w="246888">
                  <a:extLst>
                    <a:ext uri="{9D8B030D-6E8A-4147-A177-3AD203B41FA5}">
                      <a16:colId xmlns:a16="http://schemas.microsoft.com/office/drawing/2014/main" val="4055452113"/>
                    </a:ext>
                  </a:extLst>
                </a:gridCol>
                <a:gridCol w="246888">
                  <a:extLst>
                    <a:ext uri="{9D8B030D-6E8A-4147-A177-3AD203B41FA5}">
                      <a16:colId xmlns:a16="http://schemas.microsoft.com/office/drawing/2014/main" val="1955272293"/>
                    </a:ext>
                  </a:extLst>
                </a:gridCol>
                <a:gridCol w="246888">
                  <a:extLst>
                    <a:ext uri="{9D8B030D-6E8A-4147-A177-3AD203B41FA5}">
                      <a16:colId xmlns:a16="http://schemas.microsoft.com/office/drawing/2014/main" val="366769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7132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- 2018-06-05 22:32:15 </a:t>
                      </a:r>
                      <a:r>
                        <a:rPr kumimoji="0" lang="es-ES" sz="1000" b="0" i="0" u="none" strike="noStrike" kern="1200" cap="none" spc="0" normalizeH="0" baseline="0" noProof="0">
                          <a:ln>
                            <a:noFill/>
                          </a:ln>
                          <a:solidFill>
                            <a:prstClr val="black"/>
                          </a:solidFill>
                          <a:effectLst/>
                          <a:uLnTx/>
                          <a:uFillTx/>
                          <a:latin typeface="+mn-lt"/>
                          <a:ea typeface="+mn-ea"/>
                          <a:cs typeface="+mn-cs"/>
                        </a:rPr>
                        <a:t> 
 MES DEL PAPÁ: En Bosch queremos que sigas siendo el #SuperHéroe de la familia, construyendo los proyectos de tus sueños
Regalaremos 3 Sierras de Calar GST 65 BE durante este mes. ¡Regístrate aquí y participa!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30859240"/>
                  </a:ext>
                </a:extLst>
              </a:tr>
            </a:tbl>
          </a:graphicData>
        </a:graphic>
      </p:graphicFrame>
      <p:sp>
        <p:nvSpPr>
          <p:cNvPr id="4" name="Text Placeholder 3">
            <a:extLst>
              <a:ext uri="{FF2B5EF4-FFF2-40B4-BE49-F238E27FC236}">
                <a16:creationId xmlns:a16="http://schemas.microsoft.com/office/drawing/2014/main" id="{6951D93D-1F15-4FD9-AF56-C75176C3845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002472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5F447-03AB-451E-AE46-D7AA4C7006C2}"/>
              </a:ext>
            </a:extLst>
          </p:cNvPr>
          <p:cNvSpPr>
            <a:spLocks noGrp="1"/>
          </p:cNvSpPr>
          <p:nvPr>
            <p:ph type="title"/>
          </p:nvPr>
        </p:nvSpPr>
        <p:spPr/>
        <p:txBody>
          <a:bodyPr/>
          <a:lstStyle/>
          <a:p>
            <a:r>
              <a:rPr lang="en-US"/>
              <a:t>Facebook Own Posts Table | All PT Channels - 19 of 26</a:t>
            </a:r>
          </a:p>
        </p:txBody>
      </p:sp>
      <p:graphicFrame>
        <p:nvGraphicFramePr>
          <p:cNvPr id="5" name="Table Placeholder 4">
            <a:extLst>
              <a:ext uri="{FF2B5EF4-FFF2-40B4-BE49-F238E27FC236}">
                <a16:creationId xmlns:a16="http://schemas.microsoft.com/office/drawing/2014/main" id="{8D315272-314D-4AF5-BA25-FDC54D40353F}"/>
              </a:ext>
            </a:extLst>
          </p:cNvPr>
          <p:cNvGraphicFramePr>
            <a:graphicFrameLocks noGrp="1"/>
          </p:cNvGraphicFramePr>
          <p:nvPr>
            <p:ph type="tbl" sz="quarter" idx="13"/>
            <p:extLst>
              <p:ext uri="{D42A27DB-BD31-4B8C-83A1-F6EECF244321}">
                <p14:modId xmlns:p14="http://schemas.microsoft.com/office/powerpoint/2010/main" val="152947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5664790"/>
                    </a:ext>
                  </a:extLst>
                </a:gridCol>
                <a:gridCol w="246888">
                  <a:extLst>
                    <a:ext uri="{9D8B030D-6E8A-4147-A177-3AD203B41FA5}">
                      <a16:colId xmlns:a16="http://schemas.microsoft.com/office/drawing/2014/main" val="1286750267"/>
                    </a:ext>
                  </a:extLst>
                </a:gridCol>
                <a:gridCol w="246888">
                  <a:extLst>
                    <a:ext uri="{9D8B030D-6E8A-4147-A177-3AD203B41FA5}">
                      <a16:colId xmlns:a16="http://schemas.microsoft.com/office/drawing/2014/main" val="3082032495"/>
                    </a:ext>
                  </a:extLst>
                </a:gridCol>
                <a:gridCol w="246888">
                  <a:extLst>
                    <a:ext uri="{9D8B030D-6E8A-4147-A177-3AD203B41FA5}">
                      <a16:colId xmlns:a16="http://schemas.microsoft.com/office/drawing/2014/main" val="761409931"/>
                    </a:ext>
                  </a:extLst>
                </a:gridCol>
                <a:gridCol w="246888">
                  <a:extLst>
                    <a:ext uri="{9D8B030D-6E8A-4147-A177-3AD203B41FA5}">
                      <a16:colId xmlns:a16="http://schemas.microsoft.com/office/drawing/2014/main" val="1915651070"/>
                    </a:ext>
                  </a:extLst>
                </a:gridCol>
                <a:gridCol w="246888">
                  <a:extLst>
                    <a:ext uri="{9D8B030D-6E8A-4147-A177-3AD203B41FA5}">
                      <a16:colId xmlns:a16="http://schemas.microsoft.com/office/drawing/2014/main" val="2246949039"/>
                    </a:ext>
                  </a:extLst>
                </a:gridCol>
                <a:gridCol w="246888">
                  <a:extLst>
                    <a:ext uri="{9D8B030D-6E8A-4147-A177-3AD203B41FA5}">
                      <a16:colId xmlns:a16="http://schemas.microsoft.com/office/drawing/2014/main" val="4135472626"/>
                    </a:ext>
                  </a:extLst>
                </a:gridCol>
                <a:gridCol w="246888">
                  <a:extLst>
                    <a:ext uri="{9D8B030D-6E8A-4147-A177-3AD203B41FA5}">
                      <a16:colId xmlns:a16="http://schemas.microsoft.com/office/drawing/2014/main" val="4222903474"/>
                    </a:ext>
                  </a:extLst>
                </a:gridCol>
                <a:gridCol w="246888">
                  <a:extLst>
                    <a:ext uri="{9D8B030D-6E8A-4147-A177-3AD203B41FA5}">
                      <a16:colId xmlns:a16="http://schemas.microsoft.com/office/drawing/2014/main" val="4284685047"/>
                    </a:ext>
                  </a:extLst>
                </a:gridCol>
                <a:gridCol w="246888">
                  <a:extLst>
                    <a:ext uri="{9D8B030D-6E8A-4147-A177-3AD203B41FA5}">
                      <a16:colId xmlns:a16="http://schemas.microsoft.com/office/drawing/2014/main" val="3033653601"/>
                    </a:ext>
                  </a:extLst>
                </a:gridCol>
                <a:gridCol w="246888">
                  <a:extLst>
                    <a:ext uri="{9D8B030D-6E8A-4147-A177-3AD203B41FA5}">
                      <a16:colId xmlns:a16="http://schemas.microsoft.com/office/drawing/2014/main" val="1940547286"/>
                    </a:ext>
                  </a:extLst>
                </a:gridCol>
                <a:gridCol w="246888">
                  <a:extLst>
                    <a:ext uri="{9D8B030D-6E8A-4147-A177-3AD203B41FA5}">
                      <a16:colId xmlns:a16="http://schemas.microsoft.com/office/drawing/2014/main" val="3435694712"/>
                    </a:ext>
                  </a:extLst>
                </a:gridCol>
                <a:gridCol w="246888">
                  <a:extLst>
                    <a:ext uri="{9D8B030D-6E8A-4147-A177-3AD203B41FA5}">
                      <a16:colId xmlns:a16="http://schemas.microsoft.com/office/drawing/2014/main" val="517322231"/>
                    </a:ext>
                  </a:extLst>
                </a:gridCol>
                <a:gridCol w="246888">
                  <a:extLst>
                    <a:ext uri="{9D8B030D-6E8A-4147-A177-3AD203B41FA5}">
                      <a16:colId xmlns:a16="http://schemas.microsoft.com/office/drawing/2014/main" val="238167012"/>
                    </a:ext>
                  </a:extLst>
                </a:gridCol>
                <a:gridCol w="246888">
                  <a:extLst>
                    <a:ext uri="{9D8B030D-6E8A-4147-A177-3AD203B41FA5}">
                      <a16:colId xmlns:a16="http://schemas.microsoft.com/office/drawing/2014/main" val="421755284"/>
                    </a:ext>
                  </a:extLst>
                </a:gridCol>
                <a:gridCol w="246888">
                  <a:extLst>
                    <a:ext uri="{9D8B030D-6E8A-4147-A177-3AD203B41FA5}">
                      <a16:colId xmlns:a16="http://schemas.microsoft.com/office/drawing/2014/main" val="1391654815"/>
                    </a:ext>
                  </a:extLst>
                </a:gridCol>
                <a:gridCol w="246888">
                  <a:extLst>
                    <a:ext uri="{9D8B030D-6E8A-4147-A177-3AD203B41FA5}">
                      <a16:colId xmlns:a16="http://schemas.microsoft.com/office/drawing/2014/main" val="1153860144"/>
                    </a:ext>
                  </a:extLst>
                </a:gridCol>
                <a:gridCol w="246888">
                  <a:extLst>
                    <a:ext uri="{9D8B030D-6E8A-4147-A177-3AD203B41FA5}">
                      <a16:colId xmlns:a16="http://schemas.microsoft.com/office/drawing/2014/main" val="3314752259"/>
                    </a:ext>
                  </a:extLst>
                </a:gridCol>
                <a:gridCol w="246888">
                  <a:extLst>
                    <a:ext uri="{9D8B030D-6E8A-4147-A177-3AD203B41FA5}">
                      <a16:colId xmlns:a16="http://schemas.microsoft.com/office/drawing/2014/main" val="3008138816"/>
                    </a:ext>
                  </a:extLst>
                </a:gridCol>
                <a:gridCol w="246888">
                  <a:extLst>
                    <a:ext uri="{9D8B030D-6E8A-4147-A177-3AD203B41FA5}">
                      <a16:colId xmlns:a16="http://schemas.microsoft.com/office/drawing/2014/main" val="4011117985"/>
                    </a:ext>
                  </a:extLst>
                </a:gridCol>
                <a:gridCol w="246888">
                  <a:extLst>
                    <a:ext uri="{9D8B030D-6E8A-4147-A177-3AD203B41FA5}">
                      <a16:colId xmlns:a16="http://schemas.microsoft.com/office/drawing/2014/main" val="749879718"/>
                    </a:ext>
                  </a:extLst>
                </a:gridCol>
                <a:gridCol w="246888">
                  <a:extLst>
                    <a:ext uri="{9D8B030D-6E8A-4147-A177-3AD203B41FA5}">
                      <a16:colId xmlns:a16="http://schemas.microsoft.com/office/drawing/2014/main" val="2547002325"/>
                    </a:ext>
                  </a:extLst>
                </a:gridCol>
                <a:gridCol w="246888">
                  <a:extLst>
                    <a:ext uri="{9D8B030D-6E8A-4147-A177-3AD203B41FA5}">
                      <a16:colId xmlns:a16="http://schemas.microsoft.com/office/drawing/2014/main" val="1100713529"/>
                    </a:ext>
                  </a:extLst>
                </a:gridCol>
                <a:gridCol w="246888">
                  <a:extLst>
                    <a:ext uri="{9D8B030D-6E8A-4147-A177-3AD203B41FA5}">
                      <a16:colId xmlns:a16="http://schemas.microsoft.com/office/drawing/2014/main" val="3857914577"/>
                    </a:ext>
                  </a:extLst>
                </a:gridCol>
                <a:gridCol w="246888">
                  <a:extLst>
                    <a:ext uri="{9D8B030D-6E8A-4147-A177-3AD203B41FA5}">
                      <a16:colId xmlns:a16="http://schemas.microsoft.com/office/drawing/2014/main" val="3039942055"/>
                    </a:ext>
                  </a:extLst>
                </a:gridCol>
                <a:gridCol w="246888">
                  <a:extLst>
                    <a:ext uri="{9D8B030D-6E8A-4147-A177-3AD203B41FA5}">
                      <a16:colId xmlns:a16="http://schemas.microsoft.com/office/drawing/2014/main" val="1396787703"/>
                    </a:ext>
                  </a:extLst>
                </a:gridCol>
                <a:gridCol w="246888">
                  <a:extLst>
                    <a:ext uri="{9D8B030D-6E8A-4147-A177-3AD203B41FA5}">
                      <a16:colId xmlns:a16="http://schemas.microsoft.com/office/drawing/2014/main" val="3305552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829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20:48:10 </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que asistieron a Los imperdibles Bosch en Construmart Colina el Sábado 2 de junio.
Felicitamos a Eurimar Castro y Jose Palacios, quienes fueron los ganadores del día.
¡Pronto se vienen más eventos!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86357023"/>
                  </a:ext>
                </a:extLst>
              </a:tr>
            </a:tbl>
          </a:graphicData>
        </a:graphic>
      </p:graphicFrame>
      <p:sp>
        <p:nvSpPr>
          <p:cNvPr id="4" name="Text Placeholder 3">
            <a:extLst>
              <a:ext uri="{FF2B5EF4-FFF2-40B4-BE49-F238E27FC236}">
                <a16:creationId xmlns:a16="http://schemas.microsoft.com/office/drawing/2014/main" id="{8CCA29C5-9A39-4ADA-BAEA-6834124B028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8483136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BE6B3-1C11-496C-A8D1-8DFD9D735C00}"/>
              </a:ext>
            </a:extLst>
          </p:cNvPr>
          <p:cNvSpPr>
            <a:spLocks noGrp="1"/>
          </p:cNvSpPr>
          <p:nvPr>
            <p:ph type="title"/>
          </p:nvPr>
        </p:nvSpPr>
        <p:spPr/>
        <p:txBody>
          <a:bodyPr/>
          <a:lstStyle/>
          <a:p>
            <a:r>
              <a:rPr lang="en-US"/>
              <a:t>Facebook Own Posts Table | All PT Channels - 20 of 26</a:t>
            </a:r>
          </a:p>
        </p:txBody>
      </p:sp>
      <p:graphicFrame>
        <p:nvGraphicFramePr>
          <p:cNvPr id="5" name="Table Placeholder 4">
            <a:extLst>
              <a:ext uri="{FF2B5EF4-FFF2-40B4-BE49-F238E27FC236}">
                <a16:creationId xmlns:a16="http://schemas.microsoft.com/office/drawing/2014/main" id="{4CB7A6F5-E4BD-430C-BD1C-F872E11B82E3}"/>
              </a:ext>
            </a:extLst>
          </p:cNvPr>
          <p:cNvGraphicFramePr>
            <a:graphicFrameLocks noGrp="1"/>
          </p:cNvGraphicFramePr>
          <p:nvPr>
            <p:ph type="tbl" sz="quarter" idx="13"/>
            <p:extLst>
              <p:ext uri="{D42A27DB-BD31-4B8C-83A1-F6EECF244321}">
                <p14:modId xmlns:p14="http://schemas.microsoft.com/office/powerpoint/2010/main" val="2180014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42115237"/>
                    </a:ext>
                  </a:extLst>
                </a:gridCol>
                <a:gridCol w="246888">
                  <a:extLst>
                    <a:ext uri="{9D8B030D-6E8A-4147-A177-3AD203B41FA5}">
                      <a16:colId xmlns:a16="http://schemas.microsoft.com/office/drawing/2014/main" val="3247998902"/>
                    </a:ext>
                  </a:extLst>
                </a:gridCol>
                <a:gridCol w="246888">
                  <a:extLst>
                    <a:ext uri="{9D8B030D-6E8A-4147-A177-3AD203B41FA5}">
                      <a16:colId xmlns:a16="http://schemas.microsoft.com/office/drawing/2014/main" val="3933255561"/>
                    </a:ext>
                  </a:extLst>
                </a:gridCol>
                <a:gridCol w="246888">
                  <a:extLst>
                    <a:ext uri="{9D8B030D-6E8A-4147-A177-3AD203B41FA5}">
                      <a16:colId xmlns:a16="http://schemas.microsoft.com/office/drawing/2014/main" val="3474791673"/>
                    </a:ext>
                  </a:extLst>
                </a:gridCol>
                <a:gridCol w="246888">
                  <a:extLst>
                    <a:ext uri="{9D8B030D-6E8A-4147-A177-3AD203B41FA5}">
                      <a16:colId xmlns:a16="http://schemas.microsoft.com/office/drawing/2014/main" val="2428664759"/>
                    </a:ext>
                  </a:extLst>
                </a:gridCol>
                <a:gridCol w="246888">
                  <a:extLst>
                    <a:ext uri="{9D8B030D-6E8A-4147-A177-3AD203B41FA5}">
                      <a16:colId xmlns:a16="http://schemas.microsoft.com/office/drawing/2014/main" val="1181920176"/>
                    </a:ext>
                  </a:extLst>
                </a:gridCol>
                <a:gridCol w="246888">
                  <a:extLst>
                    <a:ext uri="{9D8B030D-6E8A-4147-A177-3AD203B41FA5}">
                      <a16:colId xmlns:a16="http://schemas.microsoft.com/office/drawing/2014/main" val="3404454566"/>
                    </a:ext>
                  </a:extLst>
                </a:gridCol>
                <a:gridCol w="246888">
                  <a:extLst>
                    <a:ext uri="{9D8B030D-6E8A-4147-A177-3AD203B41FA5}">
                      <a16:colId xmlns:a16="http://schemas.microsoft.com/office/drawing/2014/main" val="2138325024"/>
                    </a:ext>
                  </a:extLst>
                </a:gridCol>
                <a:gridCol w="246888">
                  <a:extLst>
                    <a:ext uri="{9D8B030D-6E8A-4147-A177-3AD203B41FA5}">
                      <a16:colId xmlns:a16="http://schemas.microsoft.com/office/drawing/2014/main" val="2287882996"/>
                    </a:ext>
                  </a:extLst>
                </a:gridCol>
                <a:gridCol w="246888">
                  <a:extLst>
                    <a:ext uri="{9D8B030D-6E8A-4147-A177-3AD203B41FA5}">
                      <a16:colId xmlns:a16="http://schemas.microsoft.com/office/drawing/2014/main" val="1857058950"/>
                    </a:ext>
                  </a:extLst>
                </a:gridCol>
                <a:gridCol w="246888">
                  <a:extLst>
                    <a:ext uri="{9D8B030D-6E8A-4147-A177-3AD203B41FA5}">
                      <a16:colId xmlns:a16="http://schemas.microsoft.com/office/drawing/2014/main" val="839291879"/>
                    </a:ext>
                  </a:extLst>
                </a:gridCol>
                <a:gridCol w="246888">
                  <a:extLst>
                    <a:ext uri="{9D8B030D-6E8A-4147-A177-3AD203B41FA5}">
                      <a16:colId xmlns:a16="http://schemas.microsoft.com/office/drawing/2014/main" val="1941286989"/>
                    </a:ext>
                  </a:extLst>
                </a:gridCol>
                <a:gridCol w="246888">
                  <a:extLst>
                    <a:ext uri="{9D8B030D-6E8A-4147-A177-3AD203B41FA5}">
                      <a16:colId xmlns:a16="http://schemas.microsoft.com/office/drawing/2014/main" val="1985944903"/>
                    </a:ext>
                  </a:extLst>
                </a:gridCol>
                <a:gridCol w="246888">
                  <a:extLst>
                    <a:ext uri="{9D8B030D-6E8A-4147-A177-3AD203B41FA5}">
                      <a16:colId xmlns:a16="http://schemas.microsoft.com/office/drawing/2014/main" val="3441226738"/>
                    </a:ext>
                  </a:extLst>
                </a:gridCol>
                <a:gridCol w="246888">
                  <a:extLst>
                    <a:ext uri="{9D8B030D-6E8A-4147-A177-3AD203B41FA5}">
                      <a16:colId xmlns:a16="http://schemas.microsoft.com/office/drawing/2014/main" val="4095779007"/>
                    </a:ext>
                  </a:extLst>
                </a:gridCol>
                <a:gridCol w="246888">
                  <a:extLst>
                    <a:ext uri="{9D8B030D-6E8A-4147-A177-3AD203B41FA5}">
                      <a16:colId xmlns:a16="http://schemas.microsoft.com/office/drawing/2014/main" val="2605092254"/>
                    </a:ext>
                  </a:extLst>
                </a:gridCol>
                <a:gridCol w="246888">
                  <a:extLst>
                    <a:ext uri="{9D8B030D-6E8A-4147-A177-3AD203B41FA5}">
                      <a16:colId xmlns:a16="http://schemas.microsoft.com/office/drawing/2014/main" val="1234156387"/>
                    </a:ext>
                  </a:extLst>
                </a:gridCol>
                <a:gridCol w="246888">
                  <a:extLst>
                    <a:ext uri="{9D8B030D-6E8A-4147-A177-3AD203B41FA5}">
                      <a16:colId xmlns:a16="http://schemas.microsoft.com/office/drawing/2014/main" val="4075685741"/>
                    </a:ext>
                  </a:extLst>
                </a:gridCol>
                <a:gridCol w="246888">
                  <a:extLst>
                    <a:ext uri="{9D8B030D-6E8A-4147-A177-3AD203B41FA5}">
                      <a16:colId xmlns:a16="http://schemas.microsoft.com/office/drawing/2014/main" val="385145071"/>
                    </a:ext>
                  </a:extLst>
                </a:gridCol>
                <a:gridCol w="246888">
                  <a:extLst>
                    <a:ext uri="{9D8B030D-6E8A-4147-A177-3AD203B41FA5}">
                      <a16:colId xmlns:a16="http://schemas.microsoft.com/office/drawing/2014/main" val="3315772918"/>
                    </a:ext>
                  </a:extLst>
                </a:gridCol>
                <a:gridCol w="246888">
                  <a:extLst>
                    <a:ext uri="{9D8B030D-6E8A-4147-A177-3AD203B41FA5}">
                      <a16:colId xmlns:a16="http://schemas.microsoft.com/office/drawing/2014/main" val="2310344306"/>
                    </a:ext>
                  </a:extLst>
                </a:gridCol>
                <a:gridCol w="246888">
                  <a:extLst>
                    <a:ext uri="{9D8B030D-6E8A-4147-A177-3AD203B41FA5}">
                      <a16:colId xmlns:a16="http://schemas.microsoft.com/office/drawing/2014/main" val="751310745"/>
                    </a:ext>
                  </a:extLst>
                </a:gridCol>
                <a:gridCol w="246888">
                  <a:extLst>
                    <a:ext uri="{9D8B030D-6E8A-4147-A177-3AD203B41FA5}">
                      <a16:colId xmlns:a16="http://schemas.microsoft.com/office/drawing/2014/main" val="2096609396"/>
                    </a:ext>
                  </a:extLst>
                </a:gridCol>
                <a:gridCol w="246888">
                  <a:extLst>
                    <a:ext uri="{9D8B030D-6E8A-4147-A177-3AD203B41FA5}">
                      <a16:colId xmlns:a16="http://schemas.microsoft.com/office/drawing/2014/main" val="4171415255"/>
                    </a:ext>
                  </a:extLst>
                </a:gridCol>
                <a:gridCol w="246888">
                  <a:extLst>
                    <a:ext uri="{9D8B030D-6E8A-4147-A177-3AD203B41FA5}">
                      <a16:colId xmlns:a16="http://schemas.microsoft.com/office/drawing/2014/main" val="3018782156"/>
                    </a:ext>
                  </a:extLst>
                </a:gridCol>
                <a:gridCol w="246888">
                  <a:extLst>
                    <a:ext uri="{9D8B030D-6E8A-4147-A177-3AD203B41FA5}">
                      <a16:colId xmlns:a16="http://schemas.microsoft.com/office/drawing/2014/main" val="2907520139"/>
                    </a:ext>
                  </a:extLst>
                </a:gridCol>
                <a:gridCol w="246888">
                  <a:extLst>
                    <a:ext uri="{9D8B030D-6E8A-4147-A177-3AD203B41FA5}">
                      <a16:colId xmlns:a16="http://schemas.microsoft.com/office/drawing/2014/main" val="353764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7995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El Nuevo Láser GLL 3-80, tiene mayor visibilidad y amplía tu área de trabajo. Activa el receptor y obtén un alcance de hasta 80 mts. Conócelo aquí https://bit.ly/2HkjUiT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25895662"/>
                  </a:ext>
                </a:extLst>
              </a:tr>
            </a:tbl>
          </a:graphicData>
        </a:graphic>
      </p:graphicFrame>
      <p:sp>
        <p:nvSpPr>
          <p:cNvPr id="4" name="Text Placeholder 3">
            <a:extLst>
              <a:ext uri="{FF2B5EF4-FFF2-40B4-BE49-F238E27FC236}">
                <a16:creationId xmlns:a16="http://schemas.microsoft.com/office/drawing/2014/main" id="{1DE15B67-C155-4825-A022-697C58F9F45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8975625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8E591-D7A9-4B2E-A6FE-A766EA25CEAA}"/>
              </a:ext>
            </a:extLst>
          </p:cNvPr>
          <p:cNvSpPr>
            <a:spLocks noGrp="1"/>
          </p:cNvSpPr>
          <p:nvPr>
            <p:ph type="title"/>
          </p:nvPr>
        </p:nvSpPr>
        <p:spPr/>
        <p:txBody>
          <a:bodyPr/>
          <a:lstStyle/>
          <a:p>
            <a:r>
              <a:rPr lang="en-US"/>
              <a:t>Facebook Own Posts Table | All PT Channels - 21 of 26</a:t>
            </a:r>
          </a:p>
        </p:txBody>
      </p:sp>
      <p:graphicFrame>
        <p:nvGraphicFramePr>
          <p:cNvPr id="5" name="Table Placeholder 4">
            <a:extLst>
              <a:ext uri="{FF2B5EF4-FFF2-40B4-BE49-F238E27FC236}">
                <a16:creationId xmlns:a16="http://schemas.microsoft.com/office/drawing/2014/main" id="{828BA757-E38B-49E4-A916-5DB917AB7265}"/>
              </a:ext>
            </a:extLst>
          </p:cNvPr>
          <p:cNvGraphicFramePr>
            <a:graphicFrameLocks noGrp="1"/>
          </p:cNvGraphicFramePr>
          <p:nvPr>
            <p:ph type="tbl" sz="quarter" idx="13"/>
            <p:extLst>
              <p:ext uri="{D42A27DB-BD31-4B8C-83A1-F6EECF244321}">
                <p14:modId xmlns:p14="http://schemas.microsoft.com/office/powerpoint/2010/main" val="562662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93746448"/>
                    </a:ext>
                  </a:extLst>
                </a:gridCol>
                <a:gridCol w="246888">
                  <a:extLst>
                    <a:ext uri="{9D8B030D-6E8A-4147-A177-3AD203B41FA5}">
                      <a16:colId xmlns:a16="http://schemas.microsoft.com/office/drawing/2014/main" val="1160027744"/>
                    </a:ext>
                  </a:extLst>
                </a:gridCol>
                <a:gridCol w="246888">
                  <a:extLst>
                    <a:ext uri="{9D8B030D-6E8A-4147-A177-3AD203B41FA5}">
                      <a16:colId xmlns:a16="http://schemas.microsoft.com/office/drawing/2014/main" val="563243676"/>
                    </a:ext>
                  </a:extLst>
                </a:gridCol>
                <a:gridCol w="246888">
                  <a:extLst>
                    <a:ext uri="{9D8B030D-6E8A-4147-A177-3AD203B41FA5}">
                      <a16:colId xmlns:a16="http://schemas.microsoft.com/office/drawing/2014/main" val="952802109"/>
                    </a:ext>
                  </a:extLst>
                </a:gridCol>
                <a:gridCol w="246888">
                  <a:extLst>
                    <a:ext uri="{9D8B030D-6E8A-4147-A177-3AD203B41FA5}">
                      <a16:colId xmlns:a16="http://schemas.microsoft.com/office/drawing/2014/main" val="1426307803"/>
                    </a:ext>
                  </a:extLst>
                </a:gridCol>
                <a:gridCol w="246888">
                  <a:extLst>
                    <a:ext uri="{9D8B030D-6E8A-4147-A177-3AD203B41FA5}">
                      <a16:colId xmlns:a16="http://schemas.microsoft.com/office/drawing/2014/main" val="1707092044"/>
                    </a:ext>
                  </a:extLst>
                </a:gridCol>
                <a:gridCol w="246888">
                  <a:extLst>
                    <a:ext uri="{9D8B030D-6E8A-4147-A177-3AD203B41FA5}">
                      <a16:colId xmlns:a16="http://schemas.microsoft.com/office/drawing/2014/main" val="2933807976"/>
                    </a:ext>
                  </a:extLst>
                </a:gridCol>
                <a:gridCol w="246888">
                  <a:extLst>
                    <a:ext uri="{9D8B030D-6E8A-4147-A177-3AD203B41FA5}">
                      <a16:colId xmlns:a16="http://schemas.microsoft.com/office/drawing/2014/main" val="1795621734"/>
                    </a:ext>
                  </a:extLst>
                </a:gridCol>
                <a:gridCol w="246888">
                  <a:extLst>
                    <a:ext uri="{9D8B030D-6E8A-4147-A177-3AD203B41FA5}">
                      <a16:colId xmlns:a16="http://schemas.microsoft.com/office/drawing/2014/main" val="2973687169"/>
                    </a:ext>
                  </a:extLst>
                </a:gridCol>
                <a:gridCol w="246888">
                  <a:extLst>
                    <a:ext uri="{9D8B030D-6E8A-4147-A177-3AD203B41FA5}">
                      <a16:colId xmlns:a16="http://schemas.microsoft.com/office/drawing/2014/main" val="1990856045"/>
                    </a:ext>
                  </a:extLst>
                </a:gridCol>
                <a:gridCol w="246888">
                  <a:extLst>
                    <a:ext uri="{9D8B030D-6E8A-4147-A177-3AD203B41FA5}">
                      <a16:colId xmlns:a16="http://schemas.microsoft.com/office/drawing/2014/main" val="60843178"/>
                    </a:ext>
                  </a:extLst>
                </a:gridCol>
                <a:gridCol w="246888">
                  <a:extLst>
                    <a:ext uri="{9D8B030D-6E8A-4147-A177-3AD203B41FA5}">
                      <a16:colId xmlns:a16="http://schemas.microsoft.com/office/drawing/2014/main" val="865120420"/>
                    </a:ext>
                  </a:extLst>
                </a:gridCol>
                <a:gridCol w="246888">
                  <a:extLst>
                    <a:ext uri="{9D8B030D-6E8A-4147-A177-3AD203B41FA5}">
                      <a16:colId xmlns:a16="http://schemas.microsoft.com/office/drawing/2014/main" val="2323604553"/>
                    </a:ext>
                  </a:extLst>
                </a:gridCol>
                <a:gridCol w="246888">
                  <a:extLst>
                    <a:ext uri="{9D8B030D-6E8A-4147-A177-3AD203B41FA5}">
                      <a16:colId xmlns:a16="http://schemas.microsoft.com/office/drawing/2014/main" val="681791704"/>
                    </a:ext>
                  </a:extLst>
                </a:gridCol>
                <a:gridCol w="246888">
                  <a:extLst>
                    <a:ext uri="{9D8B030D-6E8A-4147-A177-3AD203B41FA5}">
                      <a16:colId xmlns:a16="http://schemas.microsoft.com/office/drawing/2014/main" val="1960478731"/>
                    </a:ext>
                  </a:extLst>
                </a:gridCol>
                <a:gridCol w="246888">
                  <a:extLst>
                    <a:ext uri="{9D8B030D-6E8A-4147-A177-3AD203B41FA5}">
                      <a16:colId xmlns:a16="http://schemas.microsoft.com/office/drawing/2014/main" val="3723238864"/>
                    </a:ext>
                  </a:extLst>
                </a:gridCol>
                <a:gridCol w="246888">
                  <a:extLst>
                    <a:ext uri="{9D8B030D-6E8A-4147-A177-3AD203B41FA5}">
                      <a16:colId xmlns:a16="http://schemas.microsoft.com/office/drawing/2014/main" val="2725215039"/>
                    </a:ext>
                  </a:extLst>
                </a:gridCol>
                <a:gridCol w="246888">
                  <a:extLst>
                    <a:ext uri="{9D8B030D-6E8A-4147-A177-3AD203B41FA5}">
                      <a16:colId xmlns:a16="http://schemas.microsoft.com/office/drawing/2014/main" val="1339125171"/>
                    </a:ext>
                  </a:extLst>
                </a:gridCol>
                <a:gridCol w="246888">
                  <a:extLst>
                    <a:ext uri="{9D8B030D-6E8A-4147-A177-3AD203B41FA5}">
                      <a16:colId xmlns:a16="http://schemas.microsoft.com/office/drawing/2014/main" val="3287284546"/>
                    </a:ext>
                  </a:extLst>
                </a:gridCol>
                <a:gridCol w="246888">
                  <a:extLst>
                    <a:ext uri="{9D8B030D-6E8A-4147-A177-3AD203B41FA5}">
                      <a16:colId xmlns:a16="http://schemas.microsoft.com/office/drawing/2014/main" val="2530612679"/>
                    </a:ext>
                  </a:extLst>
                </a:gridCol>
                <a:gridCol w="246888">
                  <a:extLst>
                    <a:ext uri="{9D8B030D-6E8A-4147-A177-3AD203B41FA5}">
                      <a16:colId xmlns:a16="http://schemas.microsoft.com/office/drawing/2014/main" val="3088977084"/>
                    </a:ext>
                  </a:extLst>
                </a:gridCol>
                <a:gridCol w="246888">
                  <a:extLst>
                    <a:ext uri="{9D8B030D-6E8A-4147-A177-3AD203B41FA5}">
                      <a16:colId xmlns:a16="http://schemas.microsoft.com/office/drawing/2014/main" val="634143715"/>
                    </a:ext>
                  </a:extLst>
                </a:gridCol>
                <a:gridCol w="246888">
                  <a:extLst>
                    <a:ext uri="{9D8B030D-6E8A-4147-A177-3AD203B41FA5}">
                      <a16:colId xmlns:a16="http://schemas.microsoft.com/office/drawing/2014/main" val="930494106"/>
                    </a:ext>
                  </a:extLst>
                </a:gridCol>
                <a:gridCol w="246888">
                  <a:extLst>
                    <a:ext uri="{9D8B030D-6E8A-4147-A177-3AD203B41FA5}">
                      <a16:colId xmlns:a16="http://schemas.microsoft.com/office/drawing/2014/main" val="3213955930"/>
                    </a:ext>
                  </a:extLst>
                </a:gridCol>
                <a:gridCol w="246888">
                  <a:extLst>
                    <a:ext uri="{9D8B030D-6E8A-4147-A177-3AD203B41FA5}">
                      <a16:colId xmlns:a16="http://schemas.microsoft.com/office/drawing/2014/main" val="159508660"/>
                    </a:ext>
                  </a:extLst>
                </a:gridCol>
                <a:gridCol w="246888">
                  <a:extLst>
                    <a:ext uri="{9D8B030D-6E8A-4147-A177-3AD203B41FA5}">
                      <a16:colId xmlns:a16="http://schemas.microsoft.com/office/drawing/2014/main" val="1818318450"/>
                    </a:ext>
                  </a:extLst>
                </a:gridCol>
                <a:gridCol w="246888">
                  <a:extLst>
                    <a:ext uri="{9D8B030D-6E8A-4147-A177-3AD203B41FA5}">
                      <a16:colId xmlns:a16="http://schemas.microsoft.com/office/drawing/2014/main" val="2661747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8074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nuestra nueva familia de Impacts bits Control. Gracias a una zona de torsión diferenciado y material especial, es mucho más resistente y durable que las demás puntas del mercado. Sepa más: https://goo.gl/ppJddm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50693250"/>
                  </a:ext>
                </a:extLst>
              </a:tr>
            </a:tbl>
          </a:graphicData>
        </a:graphic>
      </p:graphicFrame>
      <p:sp>
        <p:nvSpPr>
          <p:cNvPr id="4" name="Text Placeholder 3">
            <a:extLst>
              <a:ext uri="{FF2B5EF4-FFF2-40B4-BE49-F238E27FC236}">
                <a16:creationId xmlns:a16="http://schemas.microsoft.com/office/drawing/2014/main" id="{014CA5C4-8CD8-47EF-8651-BD3BFFA2EE0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109672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6078A-5D46-42E2-99D5-A96759C3A5AD}"/>
              </a:ext>
            </a:extLst>
          </p:cNvPr>
          <p:cNvSpPr>
            <a:spLocks noGrp="1"/>
          </p:cNvSpPr>
          <p:nvPr>
            <p:ph type="title"/>
          </p:nvPr>
        </p:nvSpPr>
        <p:spPr/>
        <p:txBody>
          <a:bodyPr/>
          <a:lstStyle/>
          <a:p>
            <a:r>
              <a:rPr lang="en-US"/>
              <a:t>Facebook Own Posts Table | All PT Channels - 22 of 26</a:t>
            </a:r>
          </a:p>
        </p:txBody>
      </p:sp>
      <p:graphicFrame>
        <p:nvGraphicFramePr>
          <p:cNvPr id="5" name="Table Placeholder 4">
            <a:extLst>
              <a:ext uri="{FF2B5EF4-FFF2-40B4-BE49-F238E27FC236}">
                <a16:creationId xmlns:a16="http://schemas.microsoft.com/office/drawing/2014/main" id="{85F43981-085F-4EA0-A6AC-636C1A168629}"/>
              </a:ext>
            </a:extLst>
          </p:cNvPr>
          <p:cNvGraphicFramePr>
            <a:graphicFrameLocks noGrp="1"/>
          </p:cNvGraphicFramePr>
          <p:nvPr>
            <p:ph type="tbl" sz="quarter" idx="13"/>
            <p:extLst>
              <p:ext uri="{D42A27DB-BD31-4B8C-83A1-F6EECF244321}">
                <p14:modId xmlns:p14="http://schemas.microsoft.com/office/powerpoint/2010/main" val="359285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28992286"/>
                    </a:ext>
                  </a:extLst>
                </a:gridCol>
                <a:gridCol w="246888">
                  <a:extLst>
                    <a:ext uri="{9D8B030D-6E8A-4147-A177-3AD203B41FA5}">
                      <a16:colId xmlns:a16="http://schemas.microsoft.com/office/drawing/2014/main" val="3047515953"/>
                    </a:ext>
                  </a:extLst>
                </a:gridCol>
                <a:gridCol w="246888">
                  <a:extLst>
                    <a:ext uri="{9D8B030D-6E8A-4147-A177-3AD203B41FA5}">
                      <a16:colId xmlns:a16="http://schemas.microsoft.com/office/drawing/2014/main" val="1936090060"/>
                    </a:ext>
                  </a:extLst>
                </a:gridCol>
                <a:gridCol w="246888">
                  <a:extLst>
                    <a:ext uri="{9D8B030D-6E8A-4147-A177-3AD203B41FA5}">
                      <a16:colId xmlns:a16="http://schemas.microsoft.com/office/drawing/2014/main" val="1491482595"/>
                    </a:ext>
                  </a:extLst>
                </a:gridCol>
                <a:gridCol w="246888">
                  <a:extLst>
                    <a:ext uri="{9D8B030D-6E8A-4147-A177-3AD203B41FA5}">
                      <a16:colId xmlns:a16="http://schemas.microsoft.com/office/drawing/2014/main" val="1190516457"/>
                    </a:ext>
                  </a:extLst>
                </a:gridCol>
                <a:gridCol w="246888">
                  <a:extLst>
                    <a:ext uri="{9D8B030D-6E8A-4147-A177-3AD203B41FA5}">
                      <a16:colId xmlns:a16="http://schemas.microsoft.com/office/drawing/2014/main" val="1774861910"/>
                    </a:ext>
                  </a:extLst>
                </a:gridCol>
                <a:gridCol w="246888">
                  <a:extLst>
                    <a:ext uri="{9D8B030D-6E8A-4147-A177-3AD203B41FA5}">
                      <a16:colId xmlns:a16="http://schemas.microsoft.com/office/drawing/2014/main" val="777727687"/>
                    </a:ext>
                  </a:extLst>
                </a:gridCol>
                <a:gridCol w="246888">
                  <a:extLst>
                    <a:ext uri="{9D8B030D-6E8A-4147-A177-3AD203B41FA5}">
                      <a16:colId xmlns:a16="http://schemas.microsoft.com/office/drawing/2014/main" val="1456624469"/>
                    </a:ext>
                  </a:extLst>
                </a:gridCol>
                <a:gridCol w="246888">
                  <a:extLst>
                    <a:ext uri="{9D8B030D-6E8A-4147-A177-3AD203B41FA5}">
                      <a16:colId xmlns:a16="http://schemas.microsoft.com/office/drawing/2014/main" val="3187190235"/>
                    </a:ext>
                  </a:extLst>
                </a:gridCol>
                <a:gridCol w="246888">
                  <a:extLst>
                    <a:ext uri="{9D8B030D-6E8A-4147-A177-3AD203B41FA5}">
                      <a16:colId xmlns:a16="http://schemas.microsoft.com/office/drawing/2014/main" val="2791972324"/>
                    </a:ext>
                  </a:extLst>
                </a:gridCol>
                <a:gridCol w="246888">
                  <a:extLst>
                    <a:ext uri="{9D8B030D-6E8A-4147-A177-3AD203B41FA5}">
                      <a16:colId xmlns:a16="http://schemas.microsoft.com/office/drawing/2014/main" val="769658575"/>
                    </a:ext>
                  </a:extLst>
                </a:gridCol>
                <a:gridCol w="246888">
                  <a:extLst>
                    <a:ext uri="{9D8B030D-6E8A-4147-A177-3AD203B41FA5}">
                      <a16:colId xmlns:a16="http://schemas.microsoft.com/office/drawing/2014/main" val="1680440676"/>
                    </a:ext>
                  </a:extLst>
                </a:gridCol>
                <a:gridCol w="246888">
                  <a:extLst>
                    <a:ext uri="{9D8B030D-6E8A-4147-A177-3AD203B41FA5}">
                      <a16:colId xmlns:a16="http://schemas.microsoft.com/office/drawing/2014/main" val="2290903617"/>
                    </a:ext>
                  </a:extLst>
                </a:gridCol>
                <a:gridCol w="246888">
                  <a:extLst>
                    <a:ext uri="{9D8B030D-6E8A-4147-A177-3AD203B41FA5}">
                      <a16:colId xmlns:a16="http://schemas.microsoft.com/office/drawing/2014/main" val="425075262"/>
                    </a:ext>
                  </a:extLst>
                </a:gridCol>
                <a:gridCol w="246888">
                  <a:extLst>
                    <a:ext uri="{9D8B030D-6E8A-4147-A177-3AD203B41FA5}">
                      <a16:colId xmlns:a16="http://schemas.microsoft.com/office/drawing/2014/main" val="1765041289"/>
                    </a:ext>
                  </a:extLst>
                </a:gridCol>
                <a:gridCol w="246888">
                  <a:extLst>
                    <a:ext uri="{9D8B030D-6E8A-4147-A177-3AD203B41FA5}">
                      <a16:colId xmlns:a16="http://schemas.microsoft.com/office/drawing/2014/main" val="3122686814"/>
                    </a:ext>
                  </a:extLst>
                </a:gridCol>
                <a:gridCol w="246888">
                  <a:extLst>
                    <a:ext uri="{9D8B030D-6E8A-4147-A177-3AD203B41FA5}">
                      <a16:colId xmlns:a16="http://schemas.microsoft.com/office/drawing/2014/main" val="3024441072"/>
                    </a:ext>
                  </a:extLst>
                </a:gridCol>
                <a:gridCol w="246888">
                  <a:extLst>
                    <a:ext uri="{9D8B030D-6E8A-4147-A177-3AD203B41FA5}">
                      <a16:colId xmlns:a16="http://schemas.microsoft.com/office/drawing/2014/main" val="762624327"/>
                    </a:ext>
                  </a:extLst>
                </a:gridCol>
                <a:gridCol w="246888">
                  <a:extLst>
                    <a:ext uri="{9D8B030D-6E8A-4147-A177-3AD203B41FA5}">
                      <a16:colId xmlns:a16="http://schemas.microsoft.com/office/drawing/2014/main" val="2198290869"/>
                    </a:ext>
                  </a:extLst>
                </a:gridCol>
                <a:gridCol w="246888">
                  <a:extLst>
                    <a:ext uri="{9D8B030D-6E8A-4147-A177-3AD203B41FA5}">
                      <a16:colId xmlns:a16="http://schemas.microsoft.com/office/drawing/2014/main" val="2292826942"/>
                    </a:ext>
                  </a:extLst>
                </a:gridCol>
                <a:gridCol w="246888">
                  <a:extLst>
                    <a:ext uri="{9D8B030D-6E8A-4147-A177-3AD203B41FA5}">
                      <a16:colId xmlns:a16="http://schemas.microsoft.com/office/drawing/2014/main" val="2284567414"/>
                    </a:ext>
                  </a:extLst>
                </a:gridCol>
                <a:gridCol w="246888">
                  <a:extLst>
                    <a:ext uri="{9D8B030D-6E8A-4147-A177-3AD203B41FA5}">
                      <a16:colId xmlns:a16="http://schemas.microsoft.com/office/drawing/2014/main" val="3426959691"/>
                    </a:ext>
                  </a:extLst>
                </a:gridCol>
                <a:gridCol w="246888">
                  <a:extLst>
                    <a:ext uri="{9D8B030D-6E8A-4147-A177-3AD203B41FA5}">
                      <a16:colId xmlns:a16="http://schemas.microsoft.com/office/drawing/2014/main" val="1658737707"/>
                    </a:ext>
                  </a:extLst>
                </a:gridCol>
                <a:gridCol w="246888">
                  <a:extLst>
                    <a:ext uri="{9D8B030D-6E8A-4147-A177-3AD203B41FA5}">
                      <a16:colId xmlns:a16="http://schemas.microsoft.com/office/drawing/2014/main" val="3520128372"/>
                    </a:ext>
                  </a:extLst>
                </a:gridCol>
                <a:gridCol w="246888">
                  <a:extLst>
                    <a:ext uri="{9D8B030D-6E8A-4147-A177-3AD203B41FA5}">
                      <a16:colId xmlns:a16="http://schemas.microsoft.com/office/drawing/2014/main" val="3612582998"/>
                    </a:ext>
                  </a:extLst>
                </a:gridCol>
                <a:gridCol w="246888">
                  <a:extLst>
                    <a:ext uri="{9D8B030D-6E8A-4147-A177-3AD203B41FA5}">
                      <a16:colId xmlns:a16="http://schemas.microsoft.com/office/drawing/2014/main" val="1176632574"/>
                    </a:ext>
                  </a:extLst>
                </a:gridCol>
                <a:gridCol w="246888">
                  <a:extLst>
                    <a:ext uri="{9D8B030D-6E8A-4147-A177-3AD203B41FA5}">
                      <a16:colId xmlns:a16="http://schemas.microsoft.com/office/drawing/2014/main" val="2850359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45861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die neue Generation von Bosch Professional Akku-Winkelschleifern? 
Im Video erläutern wir euch die Leistung, das User Interface, Connectivity Möglichkeiten und PROtection!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97381213"/>
                  </a:ext>
                </a:extLst>
              </a:tr>
            </a:tbl>
          </a:graphicData>
        </a:graphic>
      </p:graphicFrame>
      <p:sp>
        <p:nvSpPr>
          <p:cNvPr id="4" name="Text Placeholder 3">
            <a:extLst>
              <a:ext uri="{FF2B5EF4-FFF2-40B4-BE49-F238E27FC236}">
                <a16:creationId xmlns:a16="http://schemas.microsoft.com/office/drawing/2014/main" id="{BB5A7F1F-821B-4833-A245-AB3D7180BAC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452899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B014F-32BE-49ED-9658-088B39A48CD7}"/>
              </a:ext>
            </a:extLst>
          </p:cNvPr>
          <p:cNvSpPr>
            <a:spLocks noGrp="1"/>
          </p:cNvSpPr>
          <p:nvPr>
            <p:ph type="title"/>
          </p:nvPr>
        </p:nvSpPr>
        <p:spPr/>
        <p:txBody>
          <a:bodyPr/>
          <a:lstStyle/>
          <a:p>
            <a:r>
              <a:rPr lang="en-US"/>
              <a:t>Facebook Own Posts Table | All PT Channels - 23 of 26</a:t>
            </a:r>
          </a:p>
        </p:txBody>
      </p:sp>
      <p:graphicFrame>
        <p:nvGraphicFramePr>
          <p:cNvPr id="5" name="Table Placeholder 4">
            <a:extLst>
              <a:ext uri="{FF2B5EF4-FFF2-40B4-BE49-F238E27FC236}">
                <a16:creationId xmlns:a16="http://schemas.microsoft.com/office/drawing/2014/main" id="{7FAB3692-383E-4C6E-B2B2-A3456B43EA06}"/>
              </a:ext>
            </a:extLst>
          </p:cNvPr>
          <p:cNvGraphicFramePr>
            <a:graphicFrameLocks noGrp="1"/>
          </p:cNvGraphicFramePr>
          <p:nvPr>
            <p:ph type="tbl" sz="quarter" idx="13"/>
            <p:extLst>
              <p:ext uri="{D42A27DB-BD31-4B8C-83A1-F6EECF244321}">
                <p14:modId xmlns:p14="http://schemas.microsoft.com/office/powerpoint/2010/main" val="108725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3936056"/>
                    </a:ext>
                  </a:extLst>
                </a:gridCol>
                <a:gridCol w="246888">
                  <a:extLst>
                    <a:ext uri="{9D8B030D-6E8A-4147-A177-3AD203B41FA5}">
                      <a16:colId xmlns:a16="http://schemas.microsoft.com/office/drawing/2014/main" val="954790191"/>
                    </a:ext>
                  </a:extLst>
                </a:gridCol>
                <a:gridCol w="246888">
                  <a:extLst>
                    <a:ext uri="{9D8B030D-6E8A-4147-A177-3AD203B41FA5}">
                      <a16:colId xmlns:a16="http://schemas.microsoft.com/office/drawing/2014/main" val="122410167"/>
                    </a:ext>
                  </a:extLst>
                </a:gridCol>
                <a:gridCol w="246888">
                  <a:extLst>
                    <a:ext uri="{9D8B030D-6E8A-4147-A177-3AD203B41FA5}">
                      <a16:colId xmlns:a16="http://schemas.microsoft.com/office/drawing/2014/main" val="2485719829"/>
                    </a:ext>
                  </a:extLst>
                </a:gridCol>
                <a:gridCol w="246888">
                  <a:extLst>
                    <a:ext uri="{9D8B030D-6E8A-4147-A177-3AD203B41FA5}">
                      <a16:colId xmlns:a16="http://schemas.microsoft.com/office/drawing/2014/main" val="2510598594"/>
                    </a:ext>
                  </a:extLst>
                </a:gridCol>
                <a:gridCol w="246888">
                  <a:extLst>
                    <a:ext uri="{9D8B030D-6E8A-4147-A177-3AD203B41FA5}">
                      <a16:colId xmlns:a16="http://schemas.microsoft.com/office/drawing/2014/main" val="2845577589"/>
                    </a:ext>
                  </a:extLst>
                </a:gridCol>
                <a:gridCol w="246888">
                  <a:extLst>
                    <a:ext uri="{9D8B030D-6E8A-4147-A177-3AD203B41FA5}">
                      <a16:colId xmlns:a16="http://schemas.microsoft.com/office/drawing/2014/main" val="1639248669"/>
                    </a:ext>
                  </a:extLst>
                </a:gridCol>
                <a:gridCol w="246888">
                  <a:extLst>
                    <a:ext uri="{9D8B030D-6E8A-4147-A177-3AD203B41FA5}">
                      <a16:colId xmlns:a16="http://schemas.microsoft.com/office/drawing/2014/main" val="1409887792"/>
                    </a:ext>
                  </a:extLst>
                </a:gridCol>
                <a:gridCol w="246888">
                  <a:extLst>
                    <a:ext uri="{9D8B030D-6E8A-4147-A177-3AD203B41FA5}">
                      <a16:colId xmlns:a16="http://schemas.microsoft.com/office/drawing/2014/main" val="3959848231"/>
                    </a:ext>
                  </a:extLst>
                </a:gridCol>
                <a:gridCol w="246888">
                  <a:extLst>
                    <a:ext uri="{9D8B030D-6E8A-4147-A177-3AD203B41FA5}">
                      <a16:colId xmlns:a16="http://schemas.microsoft.com/office/drawing/2014/main" val="2256880235"/>
                    </a:ext>
                  </a:extLst>
                </a:gridCol>
                <a:gridCol w="246888">
                  <a:extLst>
                    <a:ext uri="{9D8B030D-6E8A-4147-A177-3AD203B41FA5}">
                      <a16:colId xmlns:a16="http://schemas.microsoft.com/office/drawing/2014/main" val="4208642320"/>
                    </a:ext>
                  </a:extLst>
                </a:gridCol>
                <a:gridCol w="246888">
                  <a:extLst>
                    <a:ext uri="{9D8B030D-6E8A-4147-A177-3AD203B41FA5}">
                      <a16:colId xmlns:a16="http://schemas.microsoft.com/office/drawing/2014/main" val="3358398801"/>
                    </a:ext>
                  </a:extLst>
                </a:gridCol>
                <a:gridCol w="246888">
                  <a:extLst>
                    <a:ext uri="{9D8B030D-6E8A-4147-A177-3AD203B41FA5}">
                      <a16:colId xmlns:a16="http://schemas.microsoft.com/office/drawing/2014/main" val="257231837"/>
                    </a:ext>
                  </a:extLst>
                </a:gridCol>
                <a:gridCol w="246888">
                  <a:extLst>
                    <a:ext uri="{9D8B030D-6E8A-4147-A177-3AD203B41FA5}">
                      <a16:colId xmlns:a16="http://schemas.microsoft.com/office/drawing/2014/main" val="2282613572"/>
                    </a:ext>
                  </a:extLst>
                </a:gridCol>
                <a:gridCol w="246888">
                  <a:extLst>
                    <a:ext uri="{9D8B030D-6E8A-4147-A177-3AD203B41FA5}">
                      <a16:colId xmlns:a16="http://schemas.microsoft.com/office/drawing/2014/main" val="2697388414"/>
                    </a:ext>
                  </a:extLst>
                </a:gridCol>
                <a:gridCol w="246888">
                  <a:extLst>
                    <a:ext uri="{9D8B030D-6E8A-4147-A177-3AD203B41FA5}">
                      <a16:colId xmlns:a16="http://schemas.microsoft.com/office/drawing/2014/main" val="4103698518"/>
                    </a:ext>
                  </a:extLst>
                </a:gridCol>
                <a:gridCol w="246888">
                  <a:extLst>
                    <a:ext uri="{9D8B030D-6E8A-4147-A177-3AD203B41FA5}">
                      <a16:colId xmlns:a16="http://schemas.microsoft.com/office/drawing/2014/main" val="1840372223"/>
                    </a:ext>
                  </a:extLst>
                </a:gridCol>
                <a:gridCol w="246888">
                  <a:extLst>
                    <a:ext uri="{9D8B030D-6E8A-4147-A177-3AD203B41FA5}">
                      <a16:colId xmlns:a16="http://schemas.microsoft.com/office/drawing/2014/main" val="289482345"/>
                    </a:ext>
                  </a:extLst>
                </a:gridCol>
                <a:gridCol w="246888">
                  <a:extLst>
                    <a:ext uri="{9D8B030D-6E8A-4147-A177-3AD203B41FA5}">
                      <a16:colId xmlns:a16="http://schemas.microsoft.com/office/drawing/2014/main" val="1348342684"/>
                    </a:ext>
                  </a:extLst>
                </a:gridCol>
                <a:gridCol w="246888">
                  <a:extLst>
                    <a:ext uri="{9D8B030D-6E8A-4147-A177-3AD203B41FA5}">
                      <a16:colId xmlns:a16="http://schemas.microsoft.com/office/drawing/2014/main" val="1894943306"/>
                    </a:ext>
                  </a:extLst>
                </a:gridCol>
                <a:gridCol w="246888">
                  <a:extLst>
                    <a:ext uri="{9D8B030D-6E8A-4147-A177-3AD203B41FA5}">
                      <a16:colId xmlns:a16="http://schemas.microsoft.com/office/drawing/2014/main" val="636481610"/>
                    </a:ext>
                  </a:extLst>
                </a:gridCol>
                <a:gridCol w="246888">
                  <a:extLst>
                    <a:ext uri="{9D8B030D-6E8A-4147-A177-3AD203B41FA5}">
                      <a16:colId xmlns:a16="http://schemas.microsoft.com/office/drawing/2014/main" val="2452099422"/>
                    </a:ext>
                  </a:extLst>
                </a:gridCol>
                <a:gridCol w="246888">
                  <a:extLst>
                    <a:ext uri="{9D8B030D-6E8A-4147-A177-3AD203B41FA5}">
                      <a16:colId xmlns:a16="http://schemas.microsoft.com/office/drawing/2014/main" val="3991421502"/>
                    </a:ext>
                  </a:extLst>
                </a:gridCol>
                <a:gridCol w="246888">
                  <a:extLst>
                    <a:ext uri="{9D8B030D-6E8A-4147-A177-3AD203B41FA5}">
                      <a16:colId xmlns:a16="http://schemas.microsoft.com/office/drawing/2014/main" val="4275110533"/>
                    </a:ext>
                  </a:extLst>
                </a:gridCol>
                <a:gridCol w="246888">
                  <a:extLst>
                    <a:ext uri="{9D8B030D-6E8A-4147-A177-3AD203B41FA5}">
                      <a16:colId xmlns:a16="http://schemas.microsoft.com/office/drawing/2014/main" val="2907454763"/>
                    </a:ext>
                  </a:extLst>
                </a:gridCol>
                <a:gridCol w="246888">
                  <a:extLst>
                    <a:ext uri="{9D8B030D-6E8A-4147-A177-3AD203B41FA5}">
                      <a16:colId xmlns:a16="http://schemas.microsoft.com/office/drawing/2014/main" val="1189155513"/>
                    </a:ext>
                  </a:extLst>
                </a:gridCol>
                <a:gridCol w="246888">
                  <a:extLst>
                    <a:ext uri="{9D8B030D-6E8A-4147-A177-3AD203B41FA5}">
                      <a16:colId xmlns:a16="http://schemas.microsoft.com/office/drawing/2014/main" val="53088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122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- 2018-06-04 13:33:27 </a:t>
                      </a:r>
                      <a:r>
                        <a:rPr kumimoji="0" lang="en-US" sz="1000" b="0" i="0" u="none" strike="noStrike" kern="1200" cap="none" spc="0" normalizeH="0" baseline="0" noProof="0">
                          <a:ln>
                            <a:noFill/>
                          </a:ln>
                          <a:solidFill>
                            <a:prstClr val="black"/>
                          </a:solidFill>
                          <a:effectLst/>
                          <a:uLnTx/>
                          <a:uFillTx/>
                          <a:latin typeface="+mn-lt"/>
                          <a:ea typeface="+mn-ea"/>
                          <a:cs typeface="+mn-cs"/>
                        </a:rPr>
                        <a:t> 
 Bosch Profesyonelden büyük fırsat! 
Hemen Premium Akü Servisi’ne kayıt olun, akü ve şarj cihazlarınızı garanti altına alın. Kayıt için: bit.ly/Bosch_AkuGaranti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27016688"/>
                  </a:ext>
                </a:extLst>
              </a:tr>
            </a:tbl>
          </a:graphicData>
        </a:graphic>
      </p:graphicFrame>
      <p:sp>
        <p:nvSpPr>
          <p:cNvPr id="4" name="Text Placeholder 3">
            <a:extLst>
              <a:ext uri="{FF2B5EF4-FFF2-40B4-BE49-F238E27FC236}">
                <a16:creationId xmlns:a16="http://schemas.microsoft.com/office/drawing/2014/main" id="{3E834D99-4E97-46F9-BFAF-E9BE47B079E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79995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1E722-7A0D-4890-BFCB-3B1E01F7769D}"/>
              </a:ext>
            </a:extLst>
          </p:cNvPr>
          <p:cNvSpPr>
            <a:spLocks noGrp="1"/>
          </p:cNvSpPr>
          <p:nvPr>
            <p:ph type="title"/>
          </p:nvPr>
        </p:nvSpPr>
        <p:spPr/>
        <p:txBody>
          <a:bodyPr/>
          <a:lstStyle/>
          <a:p>
            <a:r>
              <a:rPr lang="en-US"/>
              <a:t>Facebook Own Posts Table | All PT Channels - 24 of 26</a:t>
            </a:r>
          </a:p>
        </p:txBody>
      </p:sp>
      <p:graphicFrame>
        <p:nvGraphicFramePr>
          <p:cNvPr id="5" name="Table Placeholder 4">
            <a:extLst>
              <a:ext uri="{FF2B5EF4-FFF2-40B4-BE49-F238E27FC236}">
                <a16:creationId xmlns:a16="http://schemas.microsoft.com/office/drawing/2014/main" id="{8A712CA0-5744-44BB-A65B-99ABE315806A}"/>
              </a:ext>
            </a:extLst>
          </p:cNvPr>
          <p:cNvGraphicFramePr>
            <a:graphicFrameLocks noGrp="1"/>
          </p:cNvGraphicFramePr>
          <p:nvPr>
            <p:ph type="tbl" sz="quarter" idx="13"/>
            <p:extLst>
              <p:ext uri="{D42A27DB-BD31-4B8C-83A1-F6EECF244321}">
                <p14:modId xmlns:p14="http://schemas.microsoft.com/office/powerpoint/2010/main" val="4254712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8336380"/>
                    </a:ext>
                  </a:extLst>
                </a:gridCol>
                <a:gridCol w="246888">
                  <a:extLst>
                    <a:ext uri="{9D8B030D-6E8A-4147-A177-3AD203B41FA5}">
                      <a16:colId xmlns:a16="http://schemas.microsoft.com/office/drawing/2014/main" val="3942026282"/>
                    </a:ext>
                  </a:extLst>
                </a:gridCol>
                <a:gridCol w="246888">
                  <a:extLst>
                    <a:ext uri="{9D8B030D-6E8A-4147-A177-3AD203B41FA5}">
                      <a16:colId xmlns:a16="http://schemas.microsoft.com/office/drawing/2014/main" val="187739627"/>
                    </a:ext>
                  </a:extLst>
                </a:gridCol>
                <a:gridCol w="246888">
                  <a:extLst>
                    <a:ext uri="{9D8B030D-6E8A-4147-A177-3AD203B41FA5}">
                      <a16:colId xmlns:a16="http://schemas.microsoft.com/office/drawing/2014/main" val="3672368612"/>
                    </a:ext>
                  </a:extLst>
                </a:gridCol>
                <a:gridCol w="246888">
                  <a:extLst>
                    <a:ext uri="{9D8B030D-6E8A-4147-A177-3AD203B41FA5}">
                      <a16:colId xmlns:a16="http://schemas.microsoft.com/office/drawing/2014/main" val="605351189"/>
                    </a:ext>
                  </a:extLst>
                </a:gridCol>
                <a:gridCol w="246888">
                  <a:extLst>
                    <a:ext uri="{9D8B030D-6E8A-4147-A177-3AD203B41FA5}">
                      <a16:colId xmlns:a16="http://schemas.microsoft.com/office/drawing/2014/main" val="4053452620"/>
                    </a:ext>
                  </a:extLst>
                </a:gridCol>
                <a:gridCol w="246888">
                  <a:extLst>
                    <a:ext uri="{9D8B030D-6E8A-4147-A177-3AD203B41FA5}">
                      <a16:colId xmlns:a16="http://schemas.microsoft.com/office/drawing/2014/main" val="554740998"/>
                    </a:ext>
                  </a:extLst>
                </a:gridCol>
                <a:gridCol w="246888">
                  <a:extLst>
                    <a:ext uri="{9D8B030D-6E8A-4147-A177-3AD203B41FA5}">
                      <a16:colId xmlns:a16="http://schemas.microsoft.com/office/drawing/2014/main" val="987686448"/>
                    </a:ext>
                  </a:extLst>
                </a:gridCol>
                <a:gridCol w="246888">
                  <a:extLst>
                    <a:ext uri="{9D8B030D-6E8A-4147-A177-3AD203B41FA5}">
                      <a16:colId xmlns:a16="http://schemas.microsoft.com/office/drawing/2014/main" val="2692384409"/>
                    </a:ext>
                  </a:extLst>
                </a:gridCol>
                <a:gridCol w="246888">
                  <a:extLst>
                    <a:ext uri="{9D8B030D-6E8A-4147-A177-3AD203B41FA5}">
                      <a16:colId xmlns:a16="http://schemas.microsoft.com/office/drawing/2014/main" val="1125247752"/>
                    </a:ext>
                  </a:extLst>
                </a:gridCol>
                <a:gridCol w="246888">
                  <a:extLst>
                    <a:ext uri="{9D8B030D-6E8A-4147-A177-3AD203B41FA5}">
                      <a16:colId xmlns:a16="http://schemas.microsoft.com/office/drawing/2014/main" val="1177851960"/>
                    </a:ext>
                  </a:extLst>
                </a:gridCol>
                <a:gridCol w="246888">
                  <a:extLst>
                    <a:ext uri="{9D8B030D-6E8A-4147-A177-3AD203B41FA5}">
                      <a16:colId xmlns:a16="http://schemas.microsoft.com/office/drawing/2014/main" val="2492878010"/>
                    </a:ext>
                  </a:extLst>
                </a:gridCol>
                <a:gridCol w="246888">
                  <a:extLst>
                    <a:ext uri="{9D8B030D-6E8A-4147-A177-3AD203B41FA5}">
                      <a16:colId xmlns:a16="http://schemas.microsoft.com/office/drawing/2014/main" val="2023294811"/>
                    </a:ext>
                  </a:extLst>
                </a:gridCol>
                <a:gridCol w="246888">
                  <a:extLst>
                    <a:ext uri="{9D8B030D-6E8A-4147-A177-3AD203B41FA5}">
                      <a16:colId xmlns:a16="http://schemas.microsoft.com/office/drawing/2014/main" val="4243222819"/>
                    </a:ext>
                  </a:extLst>
                </a:gridCol>
                <a:gridCol w="246888">
                  <a:extLst>
                    <a:ext uri="{9D8B030D-6E8A-4147-A177-3AD203B41FA5}">
                      <a16:colId xmlns:a16="http://schemas.microsoft.com/office/drawing/2014/main" val="3577224886"/>
                    </a:ext>
                  </a:extLst>
                </a:gridCol>
                <a:gridCol w="246888">
                  <a:extLst>
                    <a:ext uri="{9D8B030D-6E8A-4147-A177-3AD203B41FA5}">
                      <a16:colId xmlns:a16="http://schemas.microsoft.com/office/drawing/2014/main" val="1728892204"/>
                    </a:ext>
                  </a:extLst>
                </a:gridCol>
                <a:gridCol w="246888">
                  <a:extLst>
                    <a:ext uri="{9D8B030D-6E8A-4147-A177-3AD203B41FA5}">
                      <a16:colId xmlns:a16="http://schemas.microsoft.com/office/drawing/2014/main" val="995646396"/>
                    </a:ext>
                  </a:extLst>
                </a:gridCol>
                <a:gridCol w="246888">
                  <a:extLst>
                    <a:ext uri="{9D8B030D-6E8A-4147-A177-3AD203B41FA5}">
                      <a16:colId xmlns:a16="http://schemas.microsoft.com/office/drawing/2014/main" val="440969706"/>
                    </a:ext>
                  </a:extLst>
                </a:gridCol>
                <a:gridCol w="246888">
                  <a:extLst>
                    <a:ext uri="{9D8B030D-6E8A-4147-A177-3AD203B41FA5}">
                      <a16:colId xmlns:a16="http://schemas.microsoft.com/office/drawing/2014/main" val="4292157044"/>
                    </a:ext>
                  </a:extLst>
                </a:gridCol>
                <a:gridCol w="246888">
                  <a:extLst>
                    <a:ext uri="{9D8B030D-6E8A-4147-A177-3AD203B41FA5}">
                      <a16:colId xmlns:a16="http://schemas.microsoft.com/office/drawing/2014/main" val="721195901"/>
                    </a:ext>
                  </a:extLst>
                </a:gridCol>
                <a:gridCol w="246888">
                  <a:extLst>
                    <a:ext uri="{9D8B030D-6E8A-4147-A177-3AD203B41FA5}">
                      <a16:colId xmlns:a16="http://schemas.microsoft.com/office/drawing/2014/main" val="2096982169"/>
                    </a:ext>
                  </a:extLst>
                </a:gridCol>
                <a:gridCol w="246888">
                  <a:extLst>
                    <a:ext uri="{9D8B030D-6E8A-4147-A177-3AD203B41FA5}">
                      <a16:colId xmlns:a16="http://schemas.microsoft.com/office/drawing/2014/main" val="1031925004"/>
                    </a:ext>
                  </a:extLst>
                </a:gridCol>
                <a:gridCol w="246888">
                  <a:extLst>
                    <a:ext uri="{9D8B030D-6E8A-4147-A177-3AD203B41FA5}">
                      <a16:colId xmlns:a16="http://schemas.microsoft.com/office/drawing/2014/main" val="164897964"/>
                    </a:ext>
                  </a:extLst>
                </a:gridCol>
                <a:gridCol w="246888">
                  <a:extLst>
                    <a:ext uri="{9D8B030D-6E8A-4147-A177-3AD203B41FA5}">
                      <a16:colId xmlns:a16="http://schemas.microsoft.com/office/drawing/2014/main" val="1889838890"/>
                    </a:ext>
                  </a:extLst>
                </a:gridCol>
                <a:gridCol w="246888">
                  <a:extLst>
                    <a:ext uri="{9D8B030D-6E8A-4147-A177-3AD203B41FA5}">
                      <a16:colId xmlns:a16="http://schemas.microsoft.com/office/drawing/2014/main" val="872066098"/>
                    </a:ext>
                  </a:extLst>
                </a:gridCol>
                <a:gridCol w="246888">
                  <a:extLst>
                    <a:ext uri="{9D8B030D-6E8A-4147-A177-3AD203B41FA5}">
                      <a16:colId xmlns:a16="http://schemas.microsoft.com/office/drawing/2014/main" val="398389765"/>
                    </a:ext>
                  </a:extLst>
                </a:gridCol>
                <a:gridCol w="246888">
                  <a:extLst>
                    <a:ext uri="{9D8B030D-6E8A-4147-A177-3AD203B41FA5}">
                      <a16:colId xmlns:a16="http://schemas.microsoft.com/office/drawing/2014/main" val="3562459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375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37102103"/>
                  </a:ext>
                </a:extLst>
              </a:tr>
            </a:tbl>
          </a:graphicData>
        </a:graphic>
      </p:graphicFrame>
      <p:sp>
        <p:nvSpPr>
          <p:cNvPr id="4" name="Text Placeholder 3">
            <a:extLst>
              <a:ext uri="{FF2B5EF4-FFF2-40B4-BE49-F238E27FC236}">
                <a16:creationId xmlns:a16="http://schemas.microsoft.com/office/drawing/2014/main" id="{DF6E3225-218E-440A-8004-AEDE29FA862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6865465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F5E2D-6292-4E1C-AC79-A6247B32DAB5}"/>
              </a:ext>
            </a:extLst>
          </p:cNvPr>
          <p:cNvSpPr>
            <a:spLocks noGrp="1"/>
          </p:cNvSpPr>
          <p:nvPr>
            <p:ph type="title"/>
          </p:nvPr>
        </p:nvSpPr>
        <p:spPr/>
        <p:txBody>
          <a:bodyPr/>
          <a:lstStyle/>
          <a:p>
            <a:r>
              <a:rPr lang="en-US"/>
              <a:t>Facebook Own Posts Table | All PT Channels - 25 of 26</a:t>
            </a:r>
          </a:p>
        </p:txBody>
      </p:sp>
      <p:graphicFrame>
        <p:nvGraphicFramePr>
          <p:cNvPr id="5" name="Table Placeholder 4">
            <a:extLst>
              <a:ext uri="{FF2B5EF4-FFF2-40B4-BE49-F238E27FC236}">
                <a16:creationId xmlns:a16="http://schemas.microsoft.com/office/drawing/2014/main" id="{B99D7F78-62D7-4625-9C5B-DDC6B43CB18C}"/>
              </a:ext>
            </a:extLst>
          </p:cNvPr>
          <p:cNvGraphicFramePr>
            <a:graphicFrameLocks noGrp="1"/>
          </p:cNvGraphicFramePr>
          <p:nvPr>
            <p:ph type="tbl" sz="quarter" idx="13"/>
            <p:extLst>
              <p:ext uri="{D42A27DB-BD31-4B8C-83A1-F6EECF244321}">
                <p14:modId xmlns:p14="http://schemas.microsoft.com/office/powerpoint/2010/main" val="1036603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3480650"/>
                    </a:ext>
                  </a:extLst>
                </a:gridCol>
                <a:gridCol w="246888">
                  <a:extLst>
                    <a:ext uri="{9D8B030D-6E8A-4147-A177-3AD203B41FA5}">
                      <a16:colId xmlns:a16="http://schemas.microsoft.com/office/drawing/2014/main" val="1813868743"/>
                    </a:ext>
                  </a:extLst>
                </a:gridCol>
                <a:gridCol w="246888">
                  <a:extLst>
                    <a:ext uri="{9D8B030D-6E8A-4147-A177-3AD203B41FA5}">
                      <a16:colId xmlns:a16="http://schemas.microsoft.com/office/drawing/2014/main" val="420381917"/>
                    </a:ext>
                  </a:extLst>
                </a:gridCol>
                <a:gridCol w="246888">
                  <a:extLst>
                    <a:ext uri="{9D8B030D-6E8A-4147-A177-3AD203B41FA5}">
                      <a16:colId xmlns:a16="http://schemas.microsoft.com/office/drawing/2014/main" val="579676120"/>
                    </a:ext>
                  </a:extLst>
                </a:gridCol>
                <a:gridCol w="246888">
                  <a:extLst>
                    <a:ext uri="{9D8B030D-6E8A-4147-A177-3AD203B41FA5}">
                      <a16:colId xmlns:a16="http://schemas.microsoft.com/office/drawing/2014/main" val="1235685274"/>
                    </a:ext>
                  </a:extLst>
                </a:gridCol>
                <a:gridCol w="246888">
                  <a:extLst>
                    <a:ext uri="{9D8B030D-6E8A-4147-A177-3AD203B41FA5}">
                      <a16:colId xmlns:a16="http://schemas.microsoft.com/office/drawing/2014/main" val="489066028"/>
                    </a:ext>
                  </a:extLst>
                </a:gridCol>
                <a:gridCol w="246888">
                  <a:extLst>
                    <a:ext uri="{9D8B030D-6E8A-4147-A177-3AD203B41FA5}">
                      <a16:colId xmlns:a16="http://schemas.microsoft.com/office/drawing/2014/main" val="2358838601"/>
                    </a:ext>
                  </a:extLst>
                </a:gridCol>
                <a:gridCol w="246888">
                  <a:extLst>
                    <a:ext uri="{9D8B030D-6E8A-4147-A177-3AD203B41FA5}">
                      <a16:colId xmlns:a16="http://schemas.microsoft.com/office/drawing/2014/main" val="554591931"/>
                    </a:ext>
                  </a:extLst>
                </a:gridCol>
                <a:gridCol w="246888">
                  <a:extLst>
                    <a:ext uri="{9D8B030D-6E8A-4147-A177-3AD203B41FA5}">
                      <a16:colId xmlns:a16="http://schemas.microsoft.com/office/drawing/2014/main" val="3073503113"/>
                    </a:ext>
                  </a:extLst>
                </a:gridCol>
                <a:gridCol w="246888">
                  <a:extLst>
                    <a:ext uri="{9D8B030D-6E8A-4147-A177-3AD203B41FA5}">
                      <a16:colId xmlns:a16="http://schemas.microsoft.com/office/drawing/2014/main" val="482004666"/>
                    </a:ext>
                  </a:extLst>
                </a:gridCol>
                <a:gridCol w="246888">
                  <a:extLst>
                    <a:ext uri="{9D8B030D-6E8A-4147-A177-3AD203B41FA5}">
                      <a16:colId xmlns:a16="http://schemas.microsoft.com/office/drawing/2014/main" val="2549590202"/>
                    </a:ext>
                  </a:extLst>
                </a:gridCol>
                <a:gridCol w="246888">
                  <a:extLst>
                    <a:ext uri="{9D8B030D-6E8A-4147-A177-3AD203B41FA5}">
                      <a16:colId xmlns:a16="http://schemas.microsoft.com/office/drawing/2014/main" val="1537590578"/>
                    </a:ext>
                  </a:extLst>
                </a:gridCol>
                <a:gridCol w="246888">
                  <a:extLst>
                    <a:ext uri="{9D8B030D-6E8A-4147-A177-3AD203B41FA5}">
                      <a16:colId xmlns:a16="http://schemas.microsoft.com/office/drawing/2014/main" val="2629705410"/>
                    </a:ext>
                  </a:extLst>
                </a:gridCol>
                <a:gridCol w="246888">
                  <a:extLst>
                    <a:ext uri="{9D8B030D-6E8A-4147-A177-3AD203B41FA5}">
                      <a16:colId xmlns:a16="http://schemas.microsoft.com/office/drawing/2014/main" val="1432075830"/>
                    </a:ext>
                  </a:extLst>
                </a:gridCol>
                <a:gridCol w="246888">
                  <a:extLst>
                    <a:ext uri="{9D8B030D-6E8A-4147-A177-3AD203B41FA5}">
                      <a16:colId xmlns:a16="http://schemas.microsoft.com/office/drawing/2014/main" val="2245963710"/>
                    </a:ext>
                  </a:extLst>
                </a:gridCol>
                <a:gridCol w="246888">
                  <a:extLst>
                    <a:ext uri="{9D8B030D-6E8A-4147-A177-3AD203B41FA5}">
                      <a16:colId xmlns:a16="http://schemas.microsoft.com/office/drawing/2014/main" val="1856843103"/>
                    </a:ext>
                  </a:extLst>
                </a:gridCol>
                <a:gridCol w="246888">
                  <a:extLst>
                    <a:ext uri="{9D8B030D-6E8A-4147-A177-3AD203B41FA5}">
                      <a16:colId xmlns:a16="http://schemas.microsoft.com/office/drawing/2014/main" val="1271385439"/>
                    </a:ext>
                  </a:extLst>
                </a:gridCol>
                <a:gridCol w="246888">
                  <a:extLst>
                    <a:ext uri="{9D8B030D-6E8A-4147-A177-3AD203B41FA5}">
                      <a16:colId xmlns:a16="http://schemas.microsoft.com/office/drawing/2014/main" val="1911714095"/>
                    </a:ext>
                  </a:extLst>
                </a:gridCol>
                <a:gridCol w="246888">
                  <a:extLst>
                    <a:ext uri="{9D8B030D-6E8A-4147-A177-3AD203B41FA5}">
                      <a16:colId xmlns:a16="http://schemas.microsoft.com/office/drawing/2014/main" val="4029098827"/>
                    </a:ext>
                  </a:extLst>
                </a:gridCol>
                <a:gridCol w="246888">
                  <a:extLst>
                    <a:ext uri="{9D8B030D-6E8A-4147-A177-3AD203B41FA5}">
                      <a16:colId xmlns:a16="http://schemas.microsoft.com/office/drawing/2014/main" val="2853268616"/>
                    </a:ext>
                  </a:extLst>
                </a:gridCol>
                <a:gridCol w="246888">
                  <a:extLst>
                    <a:ext uri="{9D8B030D-6E8A-4147-A177-3AD203B41FA5}">
                      <a16:colId xmlns:a16="http://schemas.microsoft.com/office/drawing/2014/main" val="608979672"/>
                    </a:ext>
                  </a:extLst>
                </a:gridCol>
                <a:gridCol w="246888">
                  <a:extLst>
                    <a:ext uri="{9D8B030D-6E8A-4147-A177-3AD203B41FA5}">
                      <a16:colId xmlns:a16="http://schemas.microsoft.com/office/drawing/2014/main" val="3485672885"/>
                    </a:ext>
                  </a:extLst>
                </a:gridCol>
                <a:gridCol w="246888">
                  <a:extLst>
                    <a:ext uri="{9D8B030D-6E8A-4147-A177-3AD203B41FA5}">
                      <a16:colId xmlns:a16="http://schemas.microsoft.com/office/drawing/2014/main" val="1841389888"/>
                    </a:ext>
                  </a:extLst>
                </a:gridCol>
                <a:gridCol w="246888">
                  <a:extLst>
                    <a:ext uri="{9D8B030D-6E8A-4147-A177-3AD203B41FA5}">
                      <a16:colId xmlns:a16="http://schemas.microsoft.com/office/drawing/2014/main" val="496302687"/>
                    </a:ext>
                  </a:extLst>
                </a:gridCol>
                <a:gridCol w="246888">
                  <a:extLst>
                    <a:ext uri="{9D8B030D-6E8A-4147-A177-3AD203B41FA5}">
                      <a16:colId xmlns:a16="http://schemas.microsoft.com/office/drawing/2014/main" val="4176934990"/>
                    </a:ext>
                  </a:extLst>
                </a:gridCol>
                <a:gridCol w="246888">
                  <a:extLst>
                    <a:ext uri="{9D8B030D-6E8A-4147-A177-3AD203B41FA5}">
                      <a16:colId xmlns:a16="http://schemas.microsoft.com/office/drawing/2014/main" val="3234868198"/>
                    </a:ext>
                  </a:extLst>
                </a:gridCol>
                <a:gridCol w="246888">
                  <a:extLst>
                    <a:ext uri="{9D8B030D-6E8A-4147-A177-3AD203B41FA5}">
                      <a16:colId xmlns:a16="http://schemas.microsoft.com/office/drawing/2014/main" val="3060812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2196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- 2018-06-03 18:00:01 </a:t>
                      </a:r>
                      <a:r>
                        <a:rPr kumimoji="0" lang="de-DE" sz="1000" b="0" i="0" u="none" strike="noStrike" kern="1200" cap="none" spc="0" normalizeH="0" baseline="0" noProof="0">
                          <a:ln>
                            <a:noFill/>
                          </a:ln>
                          <a:solidFill>
                            <a:prstClr val="black"/>
                          </a:solidFill>
                          <a:effectLst/>
                          <a:uLnTx/>
                          <a:uFillTx/>
                          <a:latin typeface="+mn-lt"/>
                          <a:ea typeface="+mn-ea"/>
                          <a:cs typeface="+mn-cs"/>
                        </a:rPr>
                        <a:t> 
 Eine Trophäe unter den Power Tools! 
Und wie bewahrt ihr eure Sammlung 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00110586"/>
                  </a:ext>
                </a:extLst>
              </a:tr>
            </a:tbl>
          </a:graphicData>
        </a:graphic>
      </p:graphicFrame>
      <p:sp>
        <p:nvSpPr>
          <p:cNvPr id="4" name="Text Placeholder 3">
            <a:extLst>
              <a:ext uri="{FF2B5EF4-FFF2-40B4-BE49-F238E27FC236}">
                <a16:creationId xmlns:a16="http://schemas.microsoft.com/office/drawing/2014/main" id="{0AF253A5-8B67-40CD-BD24-0FE942D5EAA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7397354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BE2DA-BE1B-4B6D-8FFD-339B3C476D81}"/>
              </a:ext>
            </a:extLst>
          </p:cNvPr>
          <p:cNvSpPr>
            <a:spLocks noGrp="1"/>
          </p:cNvSpPr>
          <p:nvPr>
            <p:ph type="title"/>
          </p:nvPr>
        </p:nvSpPr>
        <p:spPr/>
        <p:txBody>
          <a:bodyPr/>
          <a:lstStyle/>
          <a:p>
            <a:r>
              <a:rPr lang="en-US"/>
              <a:t>Facebook Own Posts Table | All PT Channels - 26 of 26</a:t>
            </a:r>
          </a:p>
        </p:txBody>
      </p:sp>
      <p:graphicFrame>
        <p:nvGraphicFramePr>
          <p:cNvPr id="5" name="Table Placeholder 4">
            <a:extLst>
              <a:ext uri="{FF2B5EF4-FFF2-40B4-BE49-F238E27FC236}">
                <a16:creationId xmlns:a16="http://schemas.microsoft.com/office/drawing/2014/main" id="{2C175BAD-14E9-4677-B321-719247E2E74B}"/>
              </a:ext>
            </a:extLst>
          </p:cNvPr>
          <p:cNvGraphicFramePr>
            <a:graphicFrameLocks noGrp="1"/>
          </p:cNvGraphicFramePr>
          <p:nvPr>
            <p:ph type="tbl" sz="quarter" idx="13"/>
            <p:extLst>
              <p:ext uri="{D42A27DB-BD31-4B8C-83A1-F6EECF244321}">
                <p14:modId xmlns:p14="http://schemas.microsoft.com/office/powerpoint/2010/main" val="3960846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45219224"/>
                    </a:ext>
                  </a:extLst>
                </a:gridCol>
                <a:gridCol w="246888">
                  <a:extLst>
                    <a:ext uri="{9D8B030D-6E8A-4147-A177-3AD203B41FA5}">
                      <a16:colId xmlns:a16="http://schemas.microsoft.com/office/drawing/2014/main" val="42893913"/>
                    </a:ext>
                  </a:extLst>
                </a:gridCol>
                <a:gridCol w="246888">
                  <a:extLst>
                    <a:ext uri="{9D8B030D-6E8A-4147-A177-3AD203B41FA5}">
                      <a16:colId xmlns:a16="http://schemas.microsoft.com/office/drawing/2014/main" val="3424617706"/>
                    </a:ext>
                  </a:extLst>
                </a:gridCol>
                <a:gridCol w="246888">
                  <a:extLst>
                    <a:ext uri="{9D8B030D-6E8A-4147-A177-3AD203B41FA5}">
                      <a16:colId xmlns:a16="http://schemas.microsoft.com/office/drawing/2014/main" val="2317296400"/>
                    </a:ext>
                  </a:extLst>
                </a:gridCol>
                <a:gridCol w="246888">
                  <a:extLst>
                    <a:ext uri="{9D8B030D-6E8A-4147-A177-3AD203B41FA5}">
                      <a16:colId xmlns:a16="http://schemas.microsoft.com/office/drawing/2014/main" val="1845348248"/>
                    </a:ext>
                  </a:extLst>
                </a:gridCol>
                <a:gridCol w="246888">
                  <a:extLst>
                    <a:ext uri="{9D8B030D-6E8A-4147-A177-3AD203B41FA5}">
                      <a16:colId xmlns:a16="http://schemas.microsoft.com/office/drawing/2014/main" val="2887232689"/>
                    </a:ext>
                  </a:extLst>
                </a:gridCol>
                <a:gridCol w="246888">
                  <a:extLst>
                    <a:ext uri="{9D8B030D-6E8A-4147-A177-3AD203B41FA5}">
                      <a16:colId xmlns:a16="http://schemas.microsoft.com/office/drawing/2014/main" val="3780824305"/>
                    </a:ext>
                  </a:extLst>
                </a:gridCol>
                <a:gridCol w="246888">
                  <a:extLst>
                    <a:ext uri="{9D8B030D-6E8A-4147-A177-3AD203B41FA5}">
                      <a16:colId xmlns:a16="http://schemas.microsoft.com/office/drawing/2014/main" val="2862269559"/>
                    </a:ext>
                  </a:extLst>
                </a:gridCol>
                <a:gridCol w="246888">
                  <a:extLst>
                    <a:ext uri="{9D8B030D-6E8A-4147-A177-3AD203B41FA5}">
                      <a16:colId xmlns:a16="http://schemas.microsoft.com/office/drawing/2014/main" val="2535090810"/>
                    </a:ext>
                  </a:extLst>
                </a:gridCol>
                <a:gridCol w="246888">
                  <a:extLst>
                    <a:ext uri="{9D8B030D-6E8A-4147-A177-3AD203B41FA5}">
                      <a16:colId xmlns:a16="http://schemas.microsoft.com/office/drawing/2014/main" val="3699825292"/>
                    </a:ext>
                  </a:extLst>
                </a:gridCol>
                <a:gridCol w="246888">
                  <a:extLst>
                    <a:ext uri="{9D8B030D-6E8A-4147-A177-3AD203B41FA5}">
                      <a16:colId xmlns:a16="http://schemas.microsoft.com/office/drawing/2014/main" val="1856022660"/>
                    </a:ext>
                  </a:extLst>
                </a:gridCol>
                <a:gridCol w="246888">
                  <a:extLst>
                    <a:ext uri="{9D8B030D-6E8A-4147-A177-3AD203B41FA5}">
                      <a16:colId xmlns:a16="http://schemas.microsoft.com/office/drawing/2014/main" val="3343895293"/>
                    </a:ext>
                  </a:extLst>
                </a:gridCol>
                <a:gridCol w="246888">
                  <a:extLst>
                    <a:ext uri="{9D8B030D-6E8A-4147-A177-3AD203B41FA5}">
                      <a16:colId xmlns:a16="http://schemas.microsoft.com/office/drawing/2014/main" val="2322184137"/>
                    </a:ext>
                  </a:extLst>
                </a:gridCol>
                <a:gridCol w="246888">
                  <a:extLst>
                    <a:ext uri="{9D8B030D-6E8A-4147-A177-3AD203B41FA5}">
                      <a16:colId xmlns:a16="http://schemas.microsoft.com/office/drawing/2014/main" val="3026743776"/>
                    </a:ext>
                  </a:extLst>
                </a:gridCol>
                <a:gridCol w="246888">
                  <a:extLst>
                    <a:ext uri="{9D8B030D-6E8A-4147-A177-3AD203B41FA5}">
                      <a16:colId xmlns:a16="http://schemas.microsoft.com/office/drawing/2014/main" val="1154951418"/>
                    </a:ext>
                  </a:extLst>
                </a:gridCol>
                <a:gridCol w="246888">
                  <a:extLst>
                    <a:ext uri="{9D8B030D-6E8A-4147-A177-3AD203B41FA5}">
                      <a16:colId xmlns:a16="http://schemas.microsoft.com/office/drawing/2014/main" val="2372648702"/>
                    </a:ext>
                  </a:extLst>
                </a:gridCol>
                <a:gridCol w="246888">
                  <a:extLst>
                    <a:ext uri="{9D8B030D-6E8A-4147-A177-3AD203B41FA5}">
                      <a16:colId xmlns:a16="http://schemas.microsoft.com/office/drawing/2014/main" val="2953479934"/>
                    </a:ext>
                  </a:extLst>
                </a:gridCol>
                <a:gridCol w="246888">
                  <a:extLst>
                    <a:ext uri="{9D8B030D-6E8A-4147-A177-3AD203B41FA5}">
                      <a16:colId xmlns:a16="http://schemas.microsoft.com/office/drawing/2014/main" val="2874146528"/>
                    </a:ext>
                  </a:extLst>
                </a:gridCol>
                <a:gridCol w="246888">
                  <a:extLst>
                    <a:ext uri="{9D8B030D-6E8A-4147-A177-3AD203B41FA5}">
                      <a16:colId xmlns:a16="http://schemas.microsoft.com/office/drawing/2014/main" val="359577446"/>
                    </a:ext>
                  </a:extLst>
                </a:gridCol>
                <a:gridCol w="246888">
                  <a:extLst>
                    <a:ext uri="{9D8B030D-6E8A-4147-A177-3AD203B41FA5}">
                      <a16:colId xmlns:a16="http://schemas.microsoft.com/office/drawing/2014/main" val="3200888228"/>
                    </a:ext>
                  </a:extLst>
                </a:gridCol>
                <a:gridCol w="246888">
                  <a:extLst>
                    <a:ext uri="{9D8B030D-6E8A-4147-A177-3AD203B41FA5}">
                      <a16:colId xmlns:a16="http://schemas.microsoft.com/office/drawing/2014/main" val="2512123222"/>
                    </a:ext>
                  </a:extLst>
                </a:gridCol>
                <a:gridCol w="246888">
                  <a:extLst>
                    <a:ext uri="{9D8B030D-6E8A-4147-A177-3AD203B41FA5}">
                      <a16:colId xmlns:a16="http://schemas.microsoft.com/office/drawing/2014/main" val="328595639"/>
                    </a:ext>
                  </a:extLst>
                </a:gridCol>
                <a:gridCol w="246888">
                  <a:extLst>
                    <a:ext uri="{9D8B030D-6E8A-4147-A177-3AD203B41FA5}">
                      <a16:colId xmlns:a16="http://schemas.microsoft.com/office/drawing/2014/main" val="2368744844"/>
                    </a:ext>
                  </a:extLst>
                </a:gridCol>
                <a:gridCol w="246888">
                  <a:extLst>
                    <a:ext uri="{9D8B030D-6E8A-4147-A177-3AD203B41FA5}">
                      <a16:colId xmlns:a16="http://schemas.microsoft.com/office/drawing/2014/main" val="529936805"/>
                    </a:ext>
                  </a:extLst>
                </a:gridCol>
                <a:gridCol w="246888">
                  <a:extLst>
                    <a:ext uri="{9D8B030D-6E8A-4147-A177-3AD203B41FA5}">
                      <a16:colId xmlns:a16="http://schemas.microsoft.com/office/drawing/2014/main" val="2502564101"/>
                    </a:ext>
                  </a:extLst>
                </a:gridCol>
                <a:gridCol w="246888">
                  <a:extLst>
                    <a:ext uri="{9D8B030D-6E8A-4147-A177-3AD203B41FA5}">
                      <a16:colId xmlns:a16="http://schemas.microsoft.com/office/drawing/2014/main" val="2056709758"/>
                    </a:ext>
                  </a:extLst>
                </a:gridCol>
                <a:gridCol w="246888">
                  <a:extLst>
                    <a:ext uri="{9D8B030D-6E8A-4147-A177-3AD203B41FA5}">
                      <a16:colId xmlns:a16="http://schemas.microsoft.com/office/drawing/2014/main" val="830161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0028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- 2018-06-03 15:30:01 </a:t>
                      </a:r>
                      <a:r>
                        <a:rPr kumimoji="0" lang="es-ES" sz="1000" b="0" i="0" u="none" strike="noStrike" kern="1200" cap="none" spc="0" normalizeH="0" baseline="0" noProof="0">
                          <a:ln>
                            <a:noFill/>
                          </a:ln>
                          <a:solidFill>
                            <a:prstClr val="black"/>
                          </a:solidFill>
                          <a:effectLst/>
                          <a:uLnTx/>
                          <a:uFillTx/>
                          <a:latin typeface="+mn-lt"/>
                          <a:ea typeface="+mn-ea"/>
                          <a:cs typeface="+mn-cs"/>
                        </a:rPr>
                        <a:t> 
 El NUEVO GLL 3-80 CG es pura innovación, además de su potente luz verde incluye el sistema CAL GUARD alertándote cuando debes calibrarlo, de esta forma aseguras alta precisión y enfoque en tu trabajo. ¡Mira este video!
Más detalles aquí: bit.ly/BOSCHGLL380CG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25055480"/>
                  </a:ext>
                </a:extLst>
              </a:tr>
            </a:tbl>
          </a:graphicData>
        </a:graphic>
      </p:graphicFrame>
      <p:sp>
        <p:nvSpPr>
          <p:cNvPr id="4" name="Text Placeholder 3">
            <a:extLst>
              <a:ext uri="{FF2B5EF4-FFF2-40B4-BE49-F238E27FC236}">
                <a16:creationId xmlns:a16="http://schemas.microsoft.com/office/drawing/2014/main" id="{9FE7E33A-0289-42A0-B151-A4C82045158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95518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F1060-74EC-4D1F-96BE-1835512AF4E9}"/>
              </a:ext>
            </a:extLst>
          </p:cNvPr>
          <p:cNvSpPr>
            <a:spLocks noGrp="1"/>
          </p:cNvSpPr>
          <p:nvPr>
            <p:ph type="title"/>
          </p:nvPr>
        </p:nvSpPr>
        <p:spPr/>
        <p:txBody>
          <a:bodyPr/>
          <a:lstStyle/>
          <a:p>
            <a:r>
              <a:rPr lang="en-US"/>
              <a:t>Facebook Ads Key Metrics Table | All PT Channels</a:t>
            </a:r>
          </a:p>
        </p:txBody>
      </p:sp>
      <p:graphicFrame>
        <p:nvGraphicFramePr>
          <p:cNvPr id="5" name="Table Placeholder 4">
            <a:extLst>
              <a:ext uri="{FF2B5EF4-FFF2-40B4-BE49-F238E27FC236}">
                <a16:creationId xmlns:a16="http://schemas.microsoft.com/office/drawing/2014/main" id="{4CB67667-755D-4BCE-8998-DD3D3D01FFE8}"/>
              </a:ext>
            </a:extLst>
          </p:cNvPr>
          <p:cNvGraphicFramePr>
            <a:graphicFrameLocks noGrp="1"/>
          </p:cNvGraphicFramePr>
          <p:nvPr>
            <p:ph type="tbl" sz="quarter" idx="13"/>
            <p:extLst>
              <p:ext uri="{D42A27DB-BD31-4B8C-83A1-F6EECF244321}">
                <p14:modId xmlns:p14="http://schemas.microsoft.com/office/powerpoint/2010/main" val="79774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61890291"/>
                    </a:ext>
                  </a:extLst>
                </a:gridCol>
                <a:gridCol w="493776">
                  <a:extLst>
                    <a:ext uri="{9D8B030D-6E8A-4147-A177-3AD203B41FA5}">
                      <a16:colId xmlns:a16="http://schemas.microsoft.com/office/drawing/2014/main" val="4041109395"/>
                    </a:ext>
                  </a:extLst>
                </a:gridCol>
                <a:gridCol w="493776">
                  <a:extLst>
                    <a:ext uri="{9D8B030D-6E8A-4147-A177-3AD203B41FA5}">
                      <a16:colId xmlns:a16="http://schemas.microsoft.com/office/drawing/2014/main" val="3892706530"/>
                    </a:ext>
                  </a:extLst>
                </a:gridCol>
                <a:gridCol w="493776">
                  <a:extLst>
                    <a:ext uri="{9D8B030D-6E8A-4147-A177-3AD203B41FA5}">
                      <a16:colId xmlns:a16="http://schemas.microsoft.com/office/drawing/2014/main" val="2487146230"/>
                    </a:ext>
                  </a:extLst>
                </a:gridCol>
                <a:gridCol w="493776">
                  <a:extLst>
                    <a:ext uri="{9D8B030D-6E8A-4147-A177-3AD203B41FA5}">
                      <a16:colId xmlns:a16="http://schemas.microsoft.com/office/drawing/2014/main" val="2900844318"/>
                    </a:ext>
                  </a:extLst>
                </a:gridCol>
                <a:gridCol w="493776">
                  <a:extLst>
                    <a:ext uri="{9D8B030D-6E8A-4147-A177-3AD203B41FA5}">
                      <a16:colId xmlns:a16="http://schemas.microsoft.com/office/drawing/2014/main" val="1813933321"/>
                    </a:ext>
                  </a:extLst>
                </a:gridCol>
                <a:gridCol w="477317">
                  <a:extLst>
                    <a:ext uri="{9D8B030D-6E8A-4147-A177-3AD203B41FA5}">
                      <a16:colId xmlns:a16="http://schemas.microsoft.com/office/drawing/2014/main" val="4162403224"/>
                    </a:ext>
                  </a:extLst>
                </a:gridCol>
                <a:gridCol w="477317">
                  <a:extLst>
                    <a:ext uri="{9D8B030D-6E8A-4147-A177-3AD203B41FA5}">
                      <a16:colId xmlns:a16="http://schemas.microsoft.com/office/drawing/2014/main" val="4045086880"/>
                    </a:ext>
                  </a:extLst>
                </a:gridCol>
                <a:gridCol w="477317">
                  <a:extLst>
                    <a:ext uri="{9D8B030D-6E8A-4147-A177-3AD203B41FA5}">
                      <a16:colId xmlns:a16="http://schemas.microsoft.com/office/drawing/2014/main" val="3429906885"/>
                    </a:ext>
                  </a:extLst>
                </a:gridCol>
                <a:gridCol w="452628">
                  <a:extLst>
                    <a:ext uri="{9D8B030D-6E8A-4147-A177-3AD203B41FA5}">
                      <a16:colId xmlns:a16="http://schemas.microsoft.com/office/drawing/2014/main" val="3953121437"/>
                    </a:ext>
                  </a:extLst>
                </a:gridCol>
                <a:gridCol w="493776">
                  <a:extLst>
                    <a:ext uri="{9D8B030D-6E8A-4147-A177-3AD203B41FA5}">
                      <a16:colId xmlns:a16="http://schemas.microsoft.com/office/drawing/2014/main" val="2458822377"/>
                    </a:ext>
                  </a:extLst>
                </a:gridCol>
                <a:gridCol w="493776">
                  <a:extLst>
                    <a:ext uri="{9D8B030D-6E8A-4147-A177-3AD203B41FA5}">
                      <a16:colId xmlns:a16="http://schemas.microsoft.com/office/drawing/2014/main" val="4294516400"/>
                    </a:ext>
                  </a:extLst>
                </a:gridCol>
                <a:gridCol w="576072">
                  <a:extLst>
                    <a:ext uri="{9D8B030D-6E8A-4147-A177-3AD203B41FA5}">
                      <a16:colId xmlns:a16="http://schemas.microsoft.com/office/drawing/2014/main" val="1698280777"/>
                    </a:ext>
                  </a:extLst>
                </a:gridCol>
                <a:gridCol w="576072">
                  <a:extLst>
                    <a:ext uri="{9D8B030D-6E8A-4147-A177-3AD203B41FA5}">
                      <a16:colId xmlns:a16="http://schemas.microsoft.com/office/drawing/2014/main" val="1211719020"/>
                    </a:ext>
                  </a:extLst>
                </a:gridCol>
                <a:gridCol w="559613">
                  <a:extLst>
                    <a:ext uri="{9D8B030D-6E8A-4147-A177-3AD203B41FA5}">
                      <a16:colId xmlns:a16="http://schemas.microsoft.com/office/drawing/2014/main" val="1821404923"/>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Social Impressions</a:t>
                      </a:r>
                    </a:p>
                  </a:txBody>
                  <a:tcPr/>
                </a:tc>
                <a:tc>
                  <a:txBody>
                    <a:bodyPr/>
                    <a:lstStyle/>
                    <a:p>
                      <a:r>
                        <a:rPr lang="en-US" sz="1000"/>
                        <a:t>Avg. Reach per Ad</a:t>
                      </a:r>
                    </a:p>
                  </a:txBody>
                  <a:tcPr/>
                </a:tc>
                <a:tc>
                  <a:txBody>
                    <a:bodyPr/>
                    <a:lstStyle/>
                    <a:p>
                      <a:r>
                        <a:rPr lang="en-US" sz="1000"/>
                        <a:t>Avg. Social Reach per Ad</a:t>
                      </a:r>
                    </a:p>
                  </a:txBody>
                  <a:tcPr/>
                </a:tc>
                <a:tc>
                  <a:txBody>
                    <a:bodyPr/>
                    <a:lstStyle/>
                    <a:p>
                      <a:r>
                        <a:rPr lang="en-US" sz="1000"/>
                        <a:t>Avg. Frequency per Ad</a:t>
                      </a:r>
                    </a:p>
                  </a:txBody>
                  <a:tcPr/>
                </a:tc>
                <a:extLst>
                  <a:ext uri="{0D108BD9-81ED-4DB2-BD59-A6C34878D82A}">
                    <a16:rowId xmlns:a16="http://schemas.microsoft.com/office/drawing/2014/main" val="1793033085"/>
                  </a:ext>
                </a:extLst>
              </a:tr>
              <a:tr h="370840">
                <a:tc>
                  <a:txBody>
                    <a:bodyPr/>
                    <a:lstStyle/>
                    <a:p>
                      <a:r>
                        <a:rPr lang="pt-BR" sz="1000"/>
                        <a:t>Bosch Ferramentas Elétricas Profissionais e Acessórios Brazil</a:t>
                      </a:r>
                      <a:endParaRPr lang="en-US" sz="1000"/>
                    </a:p>
                  </a:txBody>
                  <a:tcPr/>
                </a:tc>
                <a:tc>
                  <a:txBody>
                    <a:bodyPr/>
                    <a:lstStyle/>
                    <a:p>
                      <a:r>
                        <a:rPr lang="en-US" sz="1000"/>
                        <a:t>4</a:t>
                      </a:r>
                    </a:p>
                  </a:txBody>
                  <a:tcPr/>
                </a:tc>
                <a:tc>
                  <a:txBody>
                    <a:bodyPr/>
                    <a:lstStyle/>
                    <a:p>
                      <a:r>
                        <a:rPr lang="en-US" sz="1000"/>
                        <a:t>3</a:t>
                      </a:r>
                    </a:p>
                  </a:txBody>
                  <a:tcPr/>
                </a:tc>
                <a:tc>
                  <a:txBody>
                    <a:bodyPr/>
                    <a:lstStyle/>
                    <a:p>
                      <a:r>
                        <a:rPr lang="en-US" sz="1000"/>
                        <a:t>1</a:t>
                      </a:r>
                    </a:p>
                  </a:txBody>
                  <a:tcPr/>
                </a:tc>
                <a:tc>
                  <a:txBody>
                    <a:bodyPr/>
                    <a:lstStyle/>
                    <a:p>
                      <a:r>
                        <a:rPr lang="en-US" sz="1000"/>
                        <a:t>5627.83 R$</a:t>
                      </a:r>
                    </a:p>
                  </a:txBody>
                  <a:tcPr/>
                </a:tc>
                <a:tc>
                  <a:txBody>
                    <a:bodyPr/>
                    <a:lstStyle/>
                    <a:p>
                      <a:r>
                        <a:rPr lang="en-US" sz="1000"/>
                        <a:t>499.71 R$</a:t>
                      </a:r>
                    </a:p>
                  </a:txBody>
                  <a:tcPr/>
                </a:tc>
                <a:tc>
                  <a:txBody>
                    <a:bodyPr/>
                    <a:lstStyle/>
                    <a:p>
                      <a:r>
                        <a:rPr lang="en-US" sz="1000"/>
                        <a:t>32</a:t>
                      </a:r>
                    </a:p>
                  </a:txBody>
                  <a:tcPr/>
                </a:tc>
                <a:tc>
                  <a:txBody>
                    <a:bodyPr/>
                    <a:lstStyle/>
                    <a:p>
                      <a:r>
                        <a:rPr lang="en-US" sz="1000"/>
                        <a:t>5483</a:t>
                      </a:r>
                    </a:p>
                  </a:txBody>
                  <a:tcPr/>
                </a:tc>
                <a:tc>
                  <a:txBody>
                    <a:bodyPr/>
                    <a:lstStyle/>
                    <a:p>
                      <a:r>
                        <a:rPr lang="en-US" sz="1000"/>
                        <a:t>152</a:t>
                      </a:r>
                    </a:p>
                  </a:txBody>
                  <a:tcPr/>
                </a:tc>
                <a:tc>
                  <a:txBody>
                    <a:bodyPr/>
                    <a:lstStyle/>
                    <a:p>
                      <a:r>
                        <a:rPr lang="en-US" sz="1000"/>
                        <a:t>15919</a:t>
                      </a:r>
                    </a:p>
                  </a:txBody>
                  <a:tcPr/>
                </a:tc>
                <a:tc>
                  <a:txBody>
                    <a:bodyPr/>
                    <a:lstStyle/>
                    <a:p>
                      <a:r>
                        <a:rPr lang="en-US" sz="1000"/>
                        <a:t>768452</a:t>
                      </a:r>
                    </a:p>
                  </a:txBody>
                  <a:tcPr/>
                </a:tc>
                <a:tc>
                  <a:txBody>
                    <a:bodyPr/>
                    <a:lstStyle/>
                    <a:p>
                      <a:r>
                        <a:rPr lang="en-US" sz="1000"/>
                        <a:t>178719</a:t>
                      </a:r>
                    </a:p>
                  </a:txBody>
                  <a:tcPr/>
                </a:tc>
                <a:tc>
                  <a:txBody>
                    <a:bodyPr/>
                    <a:lstStyle/>
                    <a:p>
                      <a:r>
                        <a:rPr lang="en-US" sz="1000"/>
                        <a:t>148344.5</a:t>
                      </a:r>
                    </a:p>
                  </a:txBody>
                  <a:tcPr/>
                </a:tc>
                <a:tc>
                  <a:txBody>
                    <a:bodyPr/>
                    <a:lstStyle/>
                    <a:p>
                      <a:r>
                        <a:rPr lang="en-US" sz="1000"/>
                        <a:t>32229.25</a:t>
                      </a:r>
                    </a:p>
                  </a:txBody>
                  <a:tcPr/>
                </a:tc>
                <a:tc>
                  <a:txBody>
                    <a:bodyPr/>
                    <a:lstStyle/>
                    <a:p>
                      <a:r>
                        <a:rPr lang="en-US" sz="1000"/>
                        <a:t>1.24</a:t>
                      </a:r>
                    </a:p>
                  </a:txBody>
                  <a:tcPr/>
                </a:tc>
                <a:extLst>
                  <a:ext uri="{0D108BD9-81ED-4DB2-BD59-A6C34878D82A}">
                    <a16:rowId xmlns:a16="http://schemas.microsoft.com/office/drawing/2014/main" val="3844333876"/>
                  </a:ext>
                </a:extLst>
              </a:tr>
            </a:tbl>
          </a:graphicData>
        </a:graphic>
      </p:graphicFrame>
      <p:sp>
        <p:nvSpPr>
          <p:cNvPr id="4" name="Text Placeholder 3">
            <a:extLst>
              <a:ext uri="{FF2B5EF4-FFF2-40B4-BE49-F238E27FC236}">
                <a16:creationId xmlns:a16="http://schemas.microsoft.com/office/drawing/2014/main" id="{FC3E0124-CDA5-4CB2-ABF1-1D4A84BB6DD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5540278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5A63F-1259-4C5E-8803-373BF9405FB2}"/>
              </a:ext>
            </a:extLst>
          </p:cNvPr>
          <p:cNvSpPr>
            <a:spLocks noGrp="1"/>
          </p:cNvSpPr>
          <p:nvPr>
            <p:ph type="title"/>
          </p:nvPr>
        </p:nvSpPr>
        <p:spPr/>
        <p:txBody>
          <a:bodyPr/>
          <a:lstStyle/>
          <a:p>
            <a:r>
              <a:rPr lang="en-US"/>
              <a:t>Facebook User Questions Table | All PT Channels - 1 of 11</a:t>
            </a:r>
          </a:p>
        </p:txBody>
      </p:sp>
      <p:graphicFrame>
        <p:nvGraphicFramePr>
          <p:cNvPr id="5" name="Table Placeholder 4">
            <a:extLst>
              <a:ext uri="{FF2B5EF4-FFF2-40B4-BE49-F238E27FC236}">
                <a16:creationId xmlns:a16="http://schemas.microsoft.com/office/drawing/2014/main" id="{E92B6CE5-AFA0-4DA3-863A-ECB695C623BA}"/>
              </a:ext>
            </a:extLst>
          </p:cNvPr>
          <p:cNvGraphicFramePr>
            <a:graphicFrameLocks noGrp="1"/>
          </p:cNvGraphicFramePr>
          <p:nvPr>
            <p:ph type="tbl" sz="quarter" idx="13"/>
            <p:extLst>
              <p:ext uri="{D42A27DB-BD31-4B8C-83A1-F6EECF244321}">
                <p14:modId xmlns:p14="http://schemas.microsoft.com/office/powerpoint/2010/main" val="2506135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086189117"/>
                    </a:ext>
                  </a:extLst>
                </a:gridCol>
                <a:gridCol w="822960">
                  <a:extLst>
                    <a:ext uri="{9D8B030D-6E8A-4147-A177-3AD203B41FA5}">
                      <a16:colId xmlns:a16="http://schemas.microsoft.com/office/drawing/2014/main" val="1442486587"/>
                    </a:ext>
                  </a:extLst>
                </a:gridCol>
                <a:gridCol w="822960">
                  <a:extLst>
                    <a:ext uri="{9D8B030D-6E8A-4147-A177-3AD203B41FA5}">
                      <a16:colId xmlns:a16="http://schemas.microsoft.com/office/drawing/2014/main" val="1794285773"/>
                    </a:ext>
                  </a:extLst>
                </a:gridCol>
                <a:gridCol w="822960">
                  <a:extLst>
                    <a:ext uri="{9D8B030D-6E8A-4147-A177-3AD203B41FA5}">
                      <a16:colId xmlns:a16="http://schemas.microsoft.com/office/drawing/2014/main" val="482016341"/>
                    </a:ext>
                  </a:extLst>
                </a:gridCol>
                <a:gridCol w="822960">
                  <a:extLst>
                    <a:ext uri="{9D8B030D-6E8A-4147-A177-3AD203B41FA5}">
                      <a16:colId xmlns:a16="http://schemas.microsoft.com/office/drawing/2014/main" val="2311116235"/>
                    </a:ext>
                  </a:extLst>
                </a:gridCol>
                <a:gridCol w="822960">
                  <a:extLst>
                    <a:ext uri="{9D8B030D-6E8A-4147-A177-3AD203B41FA5}">
                      <a16:colId xmlns:a16="http://schemas.microsoft.com/office/drawing/2014/main" val="454565493"/>
                    </a:ext>
                  </a:extLst>
                </a:gridCol>
                <a:gridCol w="658368">
                  <a:extLst>
                    <a:ext uri="{9D8B030D-6E8A-4147-A177-3AD203B41FA5}">
                      <a16:colId xmlns:a16="http://schemas.microsoft.com/office/drawing/2014/main" val="2793209597"/>
                    </a:ext>
                  </a:extLst>
                </a:gridCol>
                <a:gridCol w="822960">
                  <a:extLst>
                    <a:ext uri="{9D8B030D-6E8A-4147-A177-3AD203B41FA5}">
                      <a16:colId xmlns:a16="http://schemas.microsoft.com/office/drawing/2014/main" val="4202949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8015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76500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962493113"/>
                  </a:ext>
                </a:extLst>
              </a:tr>
            </a:tbl>
          </a:graphicData>
        </a:graphic>
      </p:graphicFrame>
      <p:sp>
        <p:nvSpPr>
          <p:cNvPr id="4" name="Text Placeholder 3">
            <a:extLst>
              <a:ext uri="{FF2B5EF4-FFF2-40B4-BE49-F238E27FC236}">
                <a16:creationId xmlns:a16="http://schemas.microsoft.com/office/drawing/2014/main" id="{B0A8959E-A3CB-40D5-8C38-E9EBB3CFC07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861048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8C940-65B4-4C4C-AF77-C082DE7EFB12}"/>
              </a:ext>
            </a:extLst>
          </p:cNvPr>
          <p:cNvSpPr>
            <a:spLocks noGrp="1"/>
          </p:cNvSpPr>
          <p:nvPr>
            <p:ph type="title"/>
          </p:nvPr>
        </p:nvSpPr>
        <p:spPr/>
        <p:txBody>
          <a:bodyPr/>
          <a:lstStyle/>
          <a:p>
            <a:r>
              <a:rPr lang="en-US"/>
              <a:t>Facebook User Questions Table | All PT Channels - 2 of 11</a:t>
            </a:r>
          </a:p>
        </p:txBody>
      </p:sp>
      <p:graphicFrame>
        <p:nvGraphicFramePr>
          <p:cNvPr id="5" name="Table Placeholder 4">
            <a:extLst>
              <a:ext uri="{FF2B5EF4-FFF2-40B4-BE49-F238E27FC236}">
                <a16:creationId xmlns:a16="http://schemas.microsoft.com/office/drawing/2014/main" id="{44F593AA-3D65-4B76-A275-8066F1AD42B7}"/>
              </a:ext>
            </a:extLst>
          </p:cNvPr>
          <p:cNvGraphicFramePr>
            <a:graphicFrameLocks noGrp="1"/>
          </p:cNvGraphicFramePr>
          <p:nvPr>
            <p:ph type="tbl" sz="quarter" idx="13"/>
            <p:extLst>
              <p:ext uri="{D42A27DB-BD31-4B8C-83A1-F6EECF244321}">
                <p14:modId xmlns:p14="http://schemas.microsoft.com/office/powerpoint/2010/main" val="1012478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35813626"/>
                    </a:ext>
                  </a:extLst>
                </a:gridCol>
                <a:gridCol w="822960">
                  <a:extLst>
                    <a:ext uri="{9D8B030D-6E8A-4147-A177-3AD203B41FA5}">
                      <a16:colId xmlns:a16="http://schemas.microsoft.com/office/drawing/2014/main" val="4007556340"/>
                    </a:ext>
                  </a:extLst>
                </a:gridCol>
                <a:gridCol w="822960">
                  <a:extLst>
                    <a:ext uri="{9D8B030D-6E8A-4147-A177-3AD203B41FA5}">
                      <a16:colId xmlns:a16="http://schemas.microsoft.com/office/drawing/2014/main" val="836191160"/>
                    </a:ext>
                  </a:extLst>
                </a:gridCol>
                <a:gridCol w="822960">
                  <a:extLst>
                    <a:ext uri="{9D8B030D-6E8A-4147-A177-3AD203B41FA5}">
                      <a16:colId xmlns:a16="http://schemas.microsoft.com/office/drawing/2014/main" val="1579376469"/>
                    </a:ext>
                  </a:extLst>
                </a:gridCol>
                <a:gridCol w="822960">
                  <a:extLst>
                    <a:ext uri="{9D8B030D-6E8A-4147-A177-3AD203B41FA5}">
                      <a16:colId xmlns:a16="http://schemas.microsoft.com/office/drawing/2014/main" val="3808655027"/>
                    </a:ext>
                  </a:extLst>
                </a:gridCol>
                <a:gridCol w="822960">
                  <a:extLst>
                    <a:ext uri="{9D8B030D-6E8A-4147-A177-3AD203B41FA5}">
                      <a16:colId xmlns:a16="http://schemas.microsoft.com/office/drawing/2014/main" val="3488545515"/>
                    </a:ext>
                  </a:extLst>
                </a:gridCol>
                <a:gridCol w="658368">
                  <a:extLst>
                    <a:ext uri="{9D8B030D-6E8A-4147-A177-3AD203B41FA5}">
                      <a16:colId xmlns:a16="http://schemas.microsoft.com/office/drawing/2014/main" val="420333260"/>
                    </a:ext>
                  </a:extLst>
                </a:gridCol>
                <a:gridCol w="822960">
                  <a:extLst>
                    <a:ext uri="{9D8B030D-6E8A-4147-A177-3AD203B41FA5}">
                      <a16:colId xmlns:a16="http://schemas.microsoft.com/office/drawing/2014/main" val="964912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3713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293616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2146191"/>
                  </a:ext>
                </a:extLst>
              </a:tr>
            </a:tbl>
          </a:graphicData>
        </a:graphic>
      </p:graphicFrame>
      <p:sp>
        <p:nvSpPr>
          <p:cNvPr id="4" name="Text Placeholder 3">
            <a:extLst>
              <a:ext uri="{FF2B5EF4-FFF2-40B4-BE49-F238E27FC236}">
                <a16:creationId xmlns:a16="http://schemas.microsoft.com/office/drawing/2014/main" id="{98ED7E45-3E10-4563-B580-929BBB5522A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826270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EAB4E-886A-4B7A-8333-1631C00A4FF6}"/>
              </a:ext>
            </a:extLst>
          </p:cNvPr>
          <p:cNvSpPr>
            <a:spLocks noGrp="1"/>
          </p:cNvSpPr>
          <p:nvPr>
            <p:ph type="title"/>
          </p:nvPr>
        </p:nvSpPr>
        <p:spPr/>
        <p:txBody>
          <a:bodyPr/>
          <a:lstStyle/>
          <a:p>
            <a:r>
              <a:rPr lang="en-US"/>
              <a:t>Facebook User Questions Table | All PT Channels - 3 of 11</a:t>
            </a:r>
          </a:p>
        </p:txBody>
      </p:sp>
      <p:graphicFrame>
        <p:nvGraphicFramePr>
          <p:cNvPr id="5" name="Table Placeholder 4">
            <a:extLst>
              <a:ext uri="{FF2B5EF4-FFF2-40B4-BE49-F238E27FC236}">
                <a16:creationId xmlns:a16="http://schemas.microsoft.com/office/drawing/2014/main" id="{4AAB12C1-72F2-43F5-A023-8993D8108732}"/>
              </a:ext>
            </a:extLst>
          </p:cNvPr>
          <p:cNvGraphicFramePr>
            <a:graphicFrameLocks noGrp="1"/>
          </p:cNvGraphicFramePr>
          <p:nvPr>
            <p:ph type="tbl" sz="quarter" idx="13"/>
            <p:extLst>
              <p:ext uri="{D42A27DB-BD31-4B8C-83A1-F6EECF244321}">
                <p14:modId xmlns:p14="http://schemas.microsoft.com/office/powerpoint/2010/main" val="2162075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94528434"/>
                    </a:ext>
                  </a:extLst>
                </a:gridCol>
                <a:gridCol w="822960">
                  <a:extLst>
                    <a:ext uri="{9D8B030D-6E8A-4147-A177-3AD203B41FA5}">
                      <a16:colId xmlns:a16="http://schemas.microsoft.com/office/drawing/2014/main" val="1142962971"/>
                    </a:ext>
                  </a:extLst>
                </a:gridCol>
                <a:gridCol w="822960">
                  <a:extLst>
                    <a:ext uri="{9D8B030D-6E8A-4147-A177-3AD203B41FA5}">
                      <a16:colId xmlns:a16="http://schemas.microsoft.com/office/drawing/2014/main" val="4089993327"/>
                    </a:ext>
                  </a:extLst>
                </a:gridCol>
                <a:gridCol w="822960">
                  <a:extLst>
                    <a:ext uri="{9D8B030D-6E8A-4147-A177-3AD203B41FA5}">
                      <a16:colId xmlns:a16="http://schemas.microsoft.com/office/drawing/2014/main" val="1339659080"/>
                    </a:ext>
                  </a:extLst>
                </a:gridCol>
                <a:gridCol w="822960">
                  <a:extLst>
                    <a:ext uri="{9D8B030D-6E8A-4147-A177-3AD203B41FA5}">
                      <a16:colId xmlns:a16="http://schemas.microsoft.com/office/drawing/2014/main" val="133570639"/>
                    </a:ext>
                  </a:extLst>
                </a:gridCol>
                <a:gridCol w="822960">
                  <a:extLst>
                    <a:ext uri="{9D8B030D-6E8A-4147-A177-3AD203B41FA5}">
                      <a16:colId xmlns:a16="http://schemas.microsoft.com/office/drawing/2014/main" val="1992263805"/>
                    </a:ext>
                  </a:extLst>
                </a:gridCol>
                <a:gridCol w="658368">
                  <a:extLst>
                    <a:ext uri="{9D8B030D-6E8A-4147-A177-3AD203B41FA5}">
                      <a16:colId xmlns:a16="http://schemas.microsoft.com/office/drawing/2014/main" val="3253512778"/>
                    </a:ext>
                  </a:extLst>
                </a:gridCol>
                <a:gridCol w="822960">
                  <a:extLst>
                    <a:ext uri="{9D8B030D-6E8A-4147-A177-3AD203B41FA5}">
                      <a16:colId xmlns:a16="http://schemas.microsoft.com/office/drawing/2014/main" val="2854634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6948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11526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343412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95797"/>
                  </a:ext>
                </a:extLst>
              </a:tr>
            </a:tbl>
          </a:graphicData>
        </a:graphic>
      </p:graphicFrame>
      <p:sp>
        <p:nvSpPr>
          <p:cNvPr id="4" name="Text Placeholder 3">
            <a:extLst>
              <a:ext uri="{FF2B5EF4-FFF2-40B4-BE49-F238E27FC236}">
                <a16:creationId xmlns:a16="http://schemas.microsoft.com/office/drawing/2014/main" id="{D7EE1680-77C4-4E05-BB41-EEA6ED871FD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2920776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E1CDC-757F-4BA3-A7FB-E4638EECCB83}"/>
              </a:ext>
            </a:extLst>
          </p:cNvPr>
          <p:cNvSpPr>
            <a:spLocks noGrp="1"/>
          </p:cNvSpPr>
          <p:nvPr>
            <p:ph type="title"/>
          </p:nvPr>
        </p:nvSpPr>
        <p:spPr/>
        <p:txBody>
          <a:bodyPr/>
          <a:lstStyle/>
          <a:p>
            <a:r>
              <a:rPr lang="en-US"/>
              <a:t>Facebook User Questions Table | All PT Channels - 4 of 11</a:t>
            </a:r>
          </a:p>
        </p:txBody>
      </p:sp>
      <p:graphicFrame>
        <p:nvGraphicFramePr>
          <p:cNvPr id="5" name="Table Placeholder 4">
            <a:extLst>
              <a:ext uri="{FF2B5EF4-FFF2-40B4-BE49-F238E27FC236}">
                <a16:creationId xmlns:a16="http://schemas.microsoft.com/office/drawing/2014/main" id="{943204B9-C235-430D-B460-D469ADF0776A}"/>
              </a:ext>
            </a:extLst>
          </p:cNvPr>
          <p:cNvGraphicFramePr>
            <a:graphicFrameLocks noGrp="1"/>
          </p:cNvGraphicFramePr>
          <p:nvPr>
            <p:ph type="tbl" sz="quarter" idx="13"/>
            <p:extLst>
              <p:ext uri="{D42A27DB-BD31-4B8C-83A1-F6EECF244321}">
                <p14:modId xmlns:p14="http://schemas.microsoft.com/office/powerpoint/2010/main" val="3925855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858075679"/>
                    </a:ext>
                  </a:extLst>
                </a:gridCol>
                <a:gridCol w="822960">
                  <a:extLst>
                    <a:ext uri="{9D8B030D-6E8A-4147-A177-3AD203B41FA5}">
                      <a16:colId xmlns:a16="http://schemas.microsoft.com/office/drawing/2014/main" val="2391539199"/>
                    </a:ext>
                  </a:extLst>
                </a:gridCol>
                <a:gridCol w="822960">
                  <a:extLst>
                    <a:ext uri="{9D8B030D-6E8A-4147-A177-3AD203B41FA5}">
                      <a16:colId xmlns:a16="http://schemas.microsoft.com/office/drawing/2014/main" val="1424554294"/>
                    </a:ext>
                  </a:extLst>
                </a:gridCol>
                <a:gridCol w="822960">
                  <a:extLst>
                    <a:ext uri="{9D8B030D-6E8A-4147-A177-3AD203B41FA5}">
                      <a16:colId xmlns:a16="http://schemas.microsoft.com/office/drawing/2014/main" val="2340119876"/>
                    </a:ext>
                  </a:extLst>
                </a:gridCol>
                <a:gridCol w="822960">
                  <a:extLst>
                    <a:ext uri="{9D8B030D-6E8A-4147-A177-3AD203B41FA5}">
                      <a16:colId xmlns:a16="http://schemas.microsoft.com/office/drawing/2014/main" val="2565231090"/>
                    </a:ext>
                  </a:extLst>
                </a:gridCol>
                <a:gridCol w="822960">
                  <a:extLst>
                    <a:ext uri="{9D8B030D-6E8A-4147-A177-3AD203B41FA5}">
                      <a16:colId xmlns:a16="http://schemas.microsoft.com/office/drawing/2014/main" val="1492894581"/>
                    </a:ext>
                  </a:extLst>
                </a:gridCol>
                <a:gridCol w="658368">
                  <a:extLst>
                    <a:ext uri="{9D8B030D-6E8A-4147-A177-3AD203B41FA5}">
                      <a16:colId xmlns:a16="http://schemas.microsoft.com/office/drawing/2014/main" val="3573883760"/>
                    </a:ext>
                  </a:extLst>
                </a:gridCol>
                <a:gridCol w="822960">
                  <a:extLst>
                    <a:ext uri="{9D8B030D-6E8A-4147-A177-3AD203B41FA5}">
                      <a16:colId xmlns:a16="http://schemas.microsoft.com/office/drawing/2014/main" val="50837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72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5712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137248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1146040367"/>
                  </a:ext>
                </a:extLst>
              </a:tr>
            </a:tbl>
          </a:graphicData>
        </a:graphic>
      </p:graphicFrame>
      <p:sp>
        <p:nvSpPr>
          <p:cNvPr id="4" name="Text Placeholder 3">
            <a:extLst>
              <a:ext uri="{FF2B5EF4-FFF2-40B4-BE49-F238E27FC236}">
                <a16:creationId xmlns:a16="http://schemas.microsoft.com/office/drawing/2014/main" id="{3953E175-B7CB-43FA-B685-AD73B6C454A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217489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80CAF-4904-4FA7-9D3F-FFDF78689AE2}"/>
              </a:ext>
            </a:extLst>
          </p:cNvPr>
          <p:cNvSpPr>
            <a:spLocks noGrp="1"/>
          </p:cNvSpPr>
          <p:nvPr>
            <p:ph type="title"/>
          </p:nvPr>
        </p:nvSpPr>
        <p:spPr/>
        <p:txBody>
          <a:bodyPr/>
          <a:lstStyle/>
          <a:p>
            <a:r>
              <a:rPr lang="en-US"/>
              <a:t>Facebook User Questions Table | All PT Channels - 5 of 11</a:t>
            </a:r>
          </a:p>
        </p:txBody>
      </p:sp>
      <p:graphicFrame>
        <p:nvGraphicFramePr>
          <p:cNvPr id="5" name="Table Placeholder 4">
            <a:extLst>
              <a:ext uri="{FF2B5EF4-FFF2-40B4-BE49-F238E27FC236}">
                <a16:creationId xmlns:a16="http://schemas.microsoft.com/office/drawing/2014/main" id="{7F56D690-13EE-4AF0-8D96-F421A33ABE6C}"/>
              </a:ext>
            </a:extLst>
          </p:cNvPr>
          <p:cNvGraphicFramePr>
            <a:graphicFrameLocks noGrp="1"/>
          </p:cNvGraphicFramePr>
          <p:nvPr>
            <p:ph type="tbl" sz="quarter" idx="13"/>
            <p:extLst>
              <p:ext uri="{D42A27DB-BD31-4B8C-83A1-F6EECF244321}">
                <p14:modId xmlns:p14="http://schemas.microsoft.com/office/powerpoint/2010/main" val="4189767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1638505"/>
                    </a:ext>
                  </a:extLst>
                </a:gridCol>
                <a:gridCol w="822960">
                  <a:extLst>
                    <a:ext uri="{9D8B030D-6E8A-4147-A177-3AD203B41FA5}">
                      <a16:colId xmlns:a16="http://schemas.microsoft.com/office/drawing/2014/main" val="649821126"/>
                    </a:ext>
                  </a:extLst>
                </a:gridCol>
                <a:gridCol w="822960">
                  <a:extLst>
                    <a:ext uri="{9D8B030D-6E8A-4147-A177-3AD203B41FA5}">
                      <a16:colId xmlns:a16="http://schemas.microsoft.com/office/drawing/2014/main" val="1845583534"/>
                    </a:ext>
                  </a:extLst>
                </a:gridCol>
                <a:gridCol w="822960">
                  <a:extLst>
                    <a:ext uri="{9D8B030D-6E8A-4147-A177-3AD203B41FA5}">
                      <a16:colId xmlns:a16="http://schemas.microsoft.com/office/drawing/2014/main" val="133226131"/>
                    </a:ext>
                  </a:extLst>
                </a:gridCol>
                <a:gridCol w="822960">
                  <a:extLst>
                    <a:ext uri="{9D8B030D-6E8A-4147-A177-3AD203B41FA5}">
                      <a16:colId xmlns:a16="http://schemas.microsoft.com/office/drawing/2014/main" val="3903982945"/>
                    </a:ext>
                  </a:extLst>
                </a:gridCol>
                <a:gridCol w="822960">
                  <a:extLst>
                    <a:ext uri="{9D8B030D-6E8A-4147-A177-3AD203B41FA5}">
                      <a16:colId xmlns:a16="http://schemas.microsoft.com/office/drawing/2014/main" val="118983087"/>
                    </a:ext>
                  </a:extLst>
                </a:gridCol>
                <a:gridCol w="658368">
                  <a:extLst>
                    <a:ext uri="{9D8B030D-6E8A-4147-A177-3AD203B41FA5}">
                      <a16:colId xmlns:a16="http://schemas.microsoft.com/office/drawing/2014/main" val="1409016406"/>
                    </a:ext>
                  </a:extLst>
                </a:gridCol>
                <a:gridCol w="822960">
                  <a:extLst>
                    <a:ext uri="{9D8B030D-6E8A-4147-A177-3AD203B41FA5}">
                      <a16:colId xmlns:a16="http://schemas.microsoft.com/office/drawing/2014/main" val="2720587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68468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2018-05-03 21:28:14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Bosch-Team,
Welches ist die aktuelle 18V Kreissäge und welches die 18V Stichsäge?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739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2018-05-02 09:05:17 </a:t>
                      </a:r>
                      <a:r>
                        <a:rPr kumimoji="0" lang="fr-FR" sz="1000" b="0" i="0" u="none" strike="noStrike" kern="1200" cap="none" spc="0" normalizeH="0" baseline="0" noProof="0">
                          <a:ln>
                            <a:noFill/>
                          </a:ln>
                          <a:solidFill>
                            <a:prstClr val="black"/>
                          </a:solidFill>
                          <a:effectLst/>
                          <a:uLnTx/>
                          <a:uFillTx/>
                          <a:latin typeface="+mn-lt"/>
                          <a:ea typeface="+mn-ea"/>
                          <a:cs typeface="+mn-cs"/>
                        </a:rPr>
                        <a:t>
 Bonjour, j'ai un petit soucis avec mes deux détecteurs de fumée FRP-OW3000 ! Est-ce normal que je dois remplacer sans cesse leurs piles ? C'est un gouffre à piles, depuis l'acquisition des deux détecteurs, j'ai déjà remplacé plusieurs fois leurs piles ! Et pourtant, j'utilise à chaque fois de nouvelles piles (des Duracell plus power). D'ailleurs il y a un des deux détecteurs qui est plus gourmand que l'autre ! C'est vraiment pénible ! Et si je les remplace pas, ils bippent (1 bip toutes les 20 secondes je crois !). Vu leurs prix de base, je suis vraiment surprise que cela use autant les piles (x 3 à chaque fois !). Merci pour votre retour, ce n'est pas très écologique ni économique comme détecteur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 10:32:42</a:t>
                      </a:r>
                    </a:p>
                  </a:txBody>
                  <a:tcPr/>
                </a:tc>
                <a:extLst>
                  <a:ext uri="{0D108BD9-81ED-4DB2-BD59-A6C34878D82A}">
                    <a16:rowId xmlns:a16="http://schemas.microsoft.com/office/drawing/2014/main" val="4256223360"/>
                  </a:ext>
                </a:extLst>
              </a:tr>
            </a:tbl>
          </a:graphicData>
        </a:graphic>
      </p:graphicFrame>
      <p:sp>
        <p:nvSpPr>
          <p:cNvPr id="4" name="Text Placeholder 3">
            <a:extLst>
              <a:ext uri="{FF2B5EF4-FFF2-40B4-BE49-F238E27FC236}">
                <a16:creationId xmlns:a16="http://schemas.microsoft.com/office/drawing/2014/main" id="{759D75F8-5B91-4170-B0A5-C24214179A5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527627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EFE5-9A4B-46D8-BE4B-23E4C51F0E4B}"/>
              </a:ext>
            </a:extLst>
          </p:cNvPr>
          <p:cNvSpPr>
            <a:spLocks noGrp="1"/>
          </p:cNvSpPr>
          <p:nvPr>
            <p:ph type="title"/>
          </p:nvPr>
        </p:nvSpPr>
        <p:spPr/>
        <p:txBody>
          <a:bodyPr/>
          <a:lstStyle/>
          <a:p>
            <a:r>
              <a:rPr lang="en-US"/>
              <a:t>Facebook User Questions Table | All PT Channels - 6 of 11</a:t>
            </a:r>
          </a:p>
        </p:txBody>
      </p:sp>
      <p:graphicFrame>
        <p:nvGraphicFramePr>
          <p:cNvPr id="5" name="Table Placeholder 4">
            <a:extLst>
              <a:ext uri="{FF2B5EF4-FFF2-40B4-BE49-F238E27FC236}">
                <a16:creationId xmlns:a16="http://schemas.microsoft.com/office/drawing/2014/main" id="{EED316E5-1969-47A7-AFC8-B0C96C533532}"/>
              </a:ext>
            </a:extLst>
          </p:cNvPr>
          <p:cNvGraphicFramePr>
            <a:graphicFrameLocks noGrp="1"/>
          </p:cNvGraphicFramePr>
          <p:nvPr>
            <p:ph type="tbl" sz="quarter" idx="13"/>
            <p:extLst>
              <p:ext uri="{D42A27DB-BD31-4B8C-83A1-F6EECF244321}">
                <p14:modId xmlns:p14="http://schemas.microsoft.com/office/powerpoint/2010/main" val="1218011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48415902"/>
                    </a:ext>
                  </a:extLst>
                </a:gridCol>
                <a:gridCol w="822960">
                  <a:extLst>
                    <a:ext uri="{9D8B030D-6E8A-4147-A177-3AD203B41FA5}">
                      <a16:colId xmlns:a16="http://schemas.microsoft.com/office/drawing/2014/main" val="2082175133"/>
                    </a:ext>
                  </a:extLst>
                </a:gridCol>
                <a:gridCol w="822960">
                  <a:extLst>
                    <a:ext uri="{9D8B030D-6E8A-4147-A177-3AD203B41FA5}">
                      <a16:colId xmlns:a16="http://schemas.microsoft.com/office/drawing/2014/main" val="957655448"/>
                    </a:ext>
                  </a:extLst>
                </a:gridCol>
                <a:gridCol w="822960">
                  <a:extLst>
                    <a:ext uri="{9D8B030D-6E8A-4147-A177-3AD203B41FA5}">
                      <a16:colId xmlns:a16="http://schemas.microsoft.com/office/drawing/2014/main" val="551970678"/>
                    </a:ext>
                  </a:extLst>
                </a:gridCol>
                <a:gridCol w="822960">
                  <a:extLst>
                    <a:ext uri="{9D8B030D-6E8A-4147-A177-3AD203B41FA5}">
                      <a16:colId xmlns:a16="http://schemas.microsoft.com/office/drawing/2014/main" val="3288950758"/>
                    </a:ext>
                  </a:extLst>
                </a:gridCol>
                <a:gridCol w="822960">
                  <a:extLst>
                    <a:ext uri="{9D8B030D-6E8A-4147-A177-3AD203B41FA5}">
                      <a16:colId xmlns:a16="http://schemas.microsoft.com/office/drawing/2014/main" val="3481303073"/>
                    </a:ext>
                  </a:extLst>
                </a:gridCol>
                <a:gridCol w="658368">
                  <a:extLst>
                    <a:ext uri="{9D8B030D-6E8A-4147-A177-3AD203B41FA5}">
                      <a16:colId xmlns:a16="http://schemas.microsoft.com/office/drawing/2014/main" val="1952760681"/>
                    </a:ext>
                  </a:extLst>
                </a:gridCol>
                <a:gridCol w="822960">
                  <a:extLst>
                    <a:ext uri="{9D8B030D-6E8A-4147-A177-3AD203B41FA5}">
                      <a16:colId xmlns:a16="http://schemas.microsoft.com/office/drawing/2014/main" val="2393111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53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2018-04-29 14:43:13 </a:t>
                      </a:r>
                      <a:r>
                        <a:rPr kumimoji="0" lang="de-DE" sz="1000" b="0" i="0" u="none" strike="noStrike" kern="1200" cap="none" spc="0" normalizeH="0" baseline="0" noProof="0">
                          <a:ln>
                            <a:noFill/>
                          </a:ln>
                          <a:solidFill>
                            <a:prstClr val="black"/>
                          </a:solidFill>
                          <a:effectLst/>
                          <a:uLnTx/>
                          <a:uFillTx/>
                          <a:latin typeface="+mn-lt"/>
                          <a:ea typeface="+mn-ea"/>
                          <a:cs typeface="+mn-cs"/>
                        </a:rPr>
                        <a:t>
 Ist bei euch eigentlich Radio technisch noch was geplant so im GML 50 style bloß mit Dab+ und vielleicht noch Bluetooth? Wäre mal interessant zu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10:33:52</a:t>
                      </a:r>
                    </a:p>
                  </a:txBody>
                  <a:tcPr/>
                </a:tc>
                <a:extLst>
                  <a:ext uri="{0D108BD9-81ED-4DB2-BD59-A6C34878D82A}">
                    <a16:rowId xmlns:a16="http://schemas.microsoft.com/office/drawing/2014/main" val="86755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2018-04-27 13:02:36 </a:t>
                      </a:r>
                      <a:r>
                        <a:rPr kumimoji="0" lang="fr-FR" sz="1000" b="0" i="0" u="none" strike="noStrike" kern="1200" cap="none" spc="0" normalizeH="0" baseline="0" noProof="0">
                          <a:ln>
                            <a:noFill/>
                          </a:ln>
                          <a:solidFill>
                            <a:prstClr val="black"/>
                          </a:solidFill>
                          <a:effectLst/>
                          <a:uLnTx/>
                          <a:uFillTx/>
                          <a:latin typeface="+mn-lt"/>
                          <a:ea typeface="+mn-ea"/>
                          <a:cs typeface="+mn-cs"/>
                        </a:rPr>
                        <a:t>
 bonjour ,je ne trouve plus lindego 1000 ou 1200 connect dans le commerce,ce model n existe plus??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04/27/2018 15:44:11</a:t>
                      </a:r>
                    </a:p>
                  </a:txBody>
                  <a:tcPr/>
                </a:tc>
                <a:extLst>
                  <a:ext uri="{0D108BD9-81ED-4DB2-BD59-A6C34878D82A}">
                    <a16:rowId xmlns:a16="http://schemas.microsoft.com/office/drawing/2014/main" val="329782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n/a -  2018-04-24 10:08:54 </a:t>
                      </a:r>
                      <a:r>
                        <a:rPr kumimoji="0" lang="en-US" sz="1000" b="0" i="0" u="none" strike="noStrike" kern="1200" cap="none" spc="0" normalizeH="0" baseline="0" noProof="0">
                          <a:ln>
                            <a:noFill/>
                          </a:ln>
                          <a:solidFill>
                            <a:prstClr val="black"/>
                          </a:solidFill>
                          <a:effectLst/>
                          <a:uLnTx/>
                          <a:uFillTx/>
                          <a:latin typeface="+mn-lt"/>
                          <a:ea typeface="+mn-ea"/>
                          <a:cs typeface="+mn-cs"/>
                        </a:rPr>
                        <a:t>
 Liebes Bosch Profi-Elektrowerkzeuge und Zubehör Team, habt ihr meine Bewerbung für den Test der Wärmebildkamera erhalten? Ich hatte Euch ein kleines Video per Link mitgeschickt. LG Gerd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10:39:07</a:t>
                      </a:r>
                    </a:p>
                  </a:txBody>
                  <a:tcPr/>
                </a:tc>
                <a:extLst>
                  <a:ext uri="{0D108BD9-81ED-4DB2-BD59-A6C34878D82A}">
                    <a16:rowId xmlns:a16="http://schemas.microsoft.com/office/drawing/2014/main" val="491681662"/>
                  </a:ext>
                </a:extLst>
              </a:tr>
            </a:tbl>
          </a:graphicData>
        </a:graphic>
      </p:graphicFrame>
      <p:sp>
        <p:nvSpPr>
          <p:cNvPr id="4" name="Text Placeholder 3">
            <a:extLst>
              <a:ext uri="{FF2B5EF4-FFF2-40B4-BE49-F238E27FC236}">
                <a16:creationId xmlns:a16="http://schemas.microsoft.com/office/drawing/2014/main" id="{177C36AA-0315-4FB0-A97C-4AAF84FFE89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5283496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A0B7B-5A70-4250-9E69-EE442FC71F21}"/>
              </a:ext>
            </a:extLst>
          </p:cNvPr>
          <p:cNvSpPr>
            <a:spLocks noGrp="1"/>
          </p:cNvSpPr>
          <p:nvPr>
            <p:ph type="title"/>
          </p:nvPr>
        </p:nvSpPr>
        <p:spPr/>
        <p:txBody>
          <a:bodyPr/>
          <a:lstStyle/>
          <a:p>
            <a:r>
              <a:rPr lang="en-US"/>
              <a:t>Facebook User Questions Table | All PT Channels - 7 of 11</a:t>
            </a:r>
          </a:p>
        </p:txBody>
      </p:sp>
      <p:graphicFrame>
        <p:nvGraphicFramePr>
          <p:cNvPr id="5" name="Table Placeholder 4">
            <a:extLst>
              <a:ext uri="{FF2B5EF4-FFF2-40B4-BE49-F238E27FC236}">
                <a16:creationId xmlns:a16="http://schemas.microsoft.com/office/drawing/2014/main" id="{ABBD224D-AD0A-48FE-9D6B-E597A889BC69}"/>
              </a:ext>
            </a:extLst>
          </p:cNvPr>
          <p:cNvGraphicFramePr>
            <a:graphicFrameLocks noGrp="1"/>
          </p:cNvGraphicFramePr>
          <p:nvPr>
            <p:ph type="tbl" sz="quarter" idx="13"/>
            <p:extLst>
              <p:ext uri="{D42A27DB-BD31-4B8C-83A1-F6EECF244321}">
                <p14:modId xmlns:p14="http://schemas.microsoft.com/office/powerpoint/2010/main" val="96989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841640228"/>
                    </a:ext>
                  </a:extLst>
                </a:gridCol>
                <a:gridCol w="822960">
                  <a:extLst>
                    <a:ext uri="{9D8B030D-6E8A-4147-A177-3AD203B41FA5}">
                      <a16:colId xmlns:a16="http://schemas.microsoft.com/office/drawing/2014/main" val="3571826251"/>
                    </a:ext>
                  </a:extLst>
                </a:gridCol>
                <a:gridCol w="822960">
                  <a:extLst>
                    <a:ext uri="{9D8B030D-6E8A-4147-A177-3AD203B41FA5}">
                      <a16:colId xmlns:a16="http://schemas.microsoft.com/office/drawing/2014/main" val="163035995"/>
                    </a:ext>
                  </a:extLst>
                </a:gridCol>
                <a:gridCol w="822960">
                  <a:extLst>
                    <a:ext uri="{9D8B030D-6E8A-4147-A177-3AD203B41FA5}">
                      <a16:colId xmlns:a16="http://schemas.microsoft.com/office/drawing/2014/main" val="667837579"/>
                    </a:ext>
                  </a:extLst>
                </a:gridCol>
                <a:gridCol w="822960">
                  <a:extLst>
                    <a:ext uri="{9D8B030D-6E8A-4147-A177-3AD203B41FA5}">
                      <a16:colId xmlns:a16="http://schemas.microsoft.com/office/drawing/2014/main" val="113564260"/>
                    </a:ext>
                  </a:extLst>
                </a:gridCol>
                <a:gridCol w="822960">
                  <a:extLst>
                    <a:ext uri="{9D8B030D-6E8A-4147-A177-3AD203B41FA5}">
                      <a16:colId xmlns:a16="http://schemas.microsoft.com/office/drawing/2014/main" val="1233690873"/>
                    </a:ext>
                  </a:extLst>
                </a:gridCol>
                <a:gridCol w="658368">
                  <a:extLst>
                    <a:ext uri="{9D8B030D-6E8A-4147-A177-3AD203B41FA5}">
                      <a16:colId xmlns:a16="http://schemas.microsoft.com/office/drawing/2014/main" val="1649073842"/>
                    </a:ext>
                  </a:extLst>
                </a:gridCol>
                <a:gridCol w="822960">
                  <a:extLst>
                    <a:ext uri="{9D8B030D-6E8A-4147-A177-3AD203B41FA5}">
                      <a16:colId xmlns:a16="http://schemas.microsoft.com/office/drawing/2014/main" val="3427151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98546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2018-04-19 03:40:31 </a:t>
                      </a:r>
                      <a:r>
                        <a:rPr kumimoji="0" lang="en-US" sz="1000" b="0" i="0" u="none" strike="noStrike" kern="1200" cap="none" spc="0" normalizeH="0" baseline="0" noProof="0">
                          <a:ln>
                            <a:noFill/>
                          </a:ln>
                          <a:solidFill>
                            <a:prstClr val="black"/>
                          </a:solidFill>
                          <a:effectLst/>
                          <a:uLnTx/>
                          <a:uFillTx/>
                          <a:latin typeface="+mn-lt"/>
                          <a:ea typeface="+mn-ea"/>
                          <a:cs typeface="+mn-cs"/>
                        </a:rPr>
                        <a:t>
 I am looking for the plans for a chicken coop that Alan said would be on this fb page..can you direct me? I was watching Build it with 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 20:11:27</a:t>
                      </a:r>
                    </a:p>
                  </a:txBody>
                  <a:tcPr/>
                </a:tc>
                <a:extLst>
                  <a:ext uri="{0D108BD9-81ED-4DB2-BD59-A6C34878D82A}">
                    <a16:rowId xmlns:a16="http://schemas.microsoft.com/office/drawing/2014/main" val="1672562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2018-04-18 14:18:15 </a:t>
                      </a:r>
                      <a:r>
                        <a:rPr kumimoji="0" lang="de-DE" sz="1000" b="0" i="0" u="none" strike="noStrike" kern="1200" cap="none" spc="0" normalizeH="0" baseline="0" noProof="0">
                          <a:ln>
                            <a:noFill/>
                          </a:ln>
                          <a:solidFill>
                            <a:prstClr val="black"/>
                          </a:solidFill>
                          <a:effectLst/>
                          <a:uLnTx/>
                          <a:uFillTx/>
                          <a:latin typeface="+mn-lt"/>
                          <a:ea typeface="+mn-ea"/>
                          <a:cs typeface="+mn-cs"/>
                        </a:rPr>
                        <a:t>
 Guten Tag habe mir ein Gop 12V - 28 gekauft. 
Vorne im Kopf klappt etwas (schraube?) 
Ist das normal bei dem Gerät. Laufen tut es aber will es ja nicht kaputt machen. Mfg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5312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2018-04-16 14:14:44 </a:t>
                      </a:r>
                      <a:r>
                        <a:rPr kumimoji="0" lang="de-DE" sz="1000" b="0" i="0" u="none" strike="noStrike" kern="1200" cap="none" spc="0" normalizeH="0" baseline="0" noProof="0">
                          <a:ln>
                            <a:noFill/>
                          </a:ln>
                          <a:solidFill>
                            <a:prstClr val="black"/>
                          </a:solidFill>
                          <a:effectLst/>
                          <a:uLnTx/>
                          <a:uFillTx/>
                          <a:latin typeface="+mn-lt"/>
                          <a:ea typeface="+mn-ea"/>
                          <a:cs typeface="+mn-cs"/>
                        </a:rPr>
                        <a:t>
 Hallo, gibt es von Bosch denn keine Profi-Akku-Kettensägen? (also blaue Geräte) Ich kann die auf der Homepage leider nicht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0098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n/a -  2018-04-13 05:52:02 </a:t>
                      </a:r>
                      <a:r>
                        <a:rPr kumimoji="0" lang="en-US" sz="1000" b="0" i="0" u="none" strike="noStrike" kern="1200" cap="none" spc="0" normalizeH="0" baseline="0" noProof="0">
                          <a:ln>
                            <a:noFill/>
                          </a:ln>
                          <a:solidFill>
                            <a:prstClr val="black"/>
                          </a:solidFill>
                          <a:effectLst/>
                          <a:uLnTx/>
                          <a:uFillTx/>
                          <a:latin typeface="+mn-lt"/>
                          <a:ea typeface="+mn-ea"/>
                          <a:cs typeface="+mn-cs"/>
                        </a:rPr>
                        <a:t>
 Hallo Bosch-Team, kann ich mit der EasyCut auch Wellplastik schneiden? MfG Jürgen Otten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5752117"/>
                  </a:ext>
                </a:extLst>
              </a:tr>
            </a:tbl>
          </a:graphicData>
        </a:graphic>
      </p:graphicFrame>
      <p:sp>
        <p:nvSpPr>
          <p:cNvPr id="4" name="Text Placeholder 3">
            <a:extLst>
              <a:ext uri="{FF2B5EF4-FFF2-40B4-BE49-F238E27FC236}">
                <a16:creationId xmlns:a16="http://schemas.microsoft.com/office/drawing/2014/main" id="{4E1AFE64-6E57-4E5B-8FC2-FD73B83A9F7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521556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23B62-2547-4BDC-8B68-B2DDB56A0DE0}"/>
              </a:ext>
            </a:extLst>
          </p:cNvPr>
          <p:cNvSpPr>
            <a:spLocks noGrp="1"/>
          </p:cNvSpPr>
          <p:nvPr>
            <p:ph type="title"/>
          </p:nvPr>
        </p:nvSpPr>
        <p:spPr/>
        <p:txBody>
          <a:bodyPr/>
          <a:lstStyle/>
          <a:p>
            <a:r>
              <a:rPr lang="en-US"/>
              <a:t>Facebook User Questions Table | All PT Channels - 8 of 11</a:t>
            </a:r>
          </a:p>
        </p:txBody>
      </p:sp>
      <p:graphicFrame>
        <p:nvGraphicFramePr>
          <p:cNvPr id="5" name="Table Placeholder 4">
            <a:extLst>
              <a:ext uri="{FF2B5EF4-FFF2-40B4-BE49-F238E27FC236}">
                <a16:creationId xmlns:a16="http://schemas.microsoft.com/office/drawing/2014/main" id="{C3152E6E-4BE6-497E-9E22-CDE373B6AF0B}"/>
              </a:ext>
            </a:extLst>
          </p:cNvPr>
          <p:cNvGraphicFramePr>
            <a:graphicFrameLocks noGrp="1"/>
          </p:cNvGraphicFramePr>
          <p:nvPr>
            <p:ph type="tbl" sz="quarter" idx="13"/>
            <p:extLst>
              <p:ext uri="{D42A27DB-BD31-4B8C-83A1-F6EECF244321}">
                <p14:modId xmlns:p14="http://schemas.microsoft.com/office/powerpoint/2010/main" val="87833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44022752"/>
                    </a:ext>
                  </a:extLst>
                </a:gridCol>
                <a:gridCol w="822960">
                  <a:extLst>
                    <a:ext uri="{9D8B030D-6E8A-4147-A177-3AD203B41FA5}">
                      <a16:colId xmlns:a16="http://schemas.microsoft.com/office/drawing/2014/main" val="1634618048"/>
                    </a:ext>
                  </a:extLst>
                </a:gridCol>
                <a:gridCol w="822960">
                  <a:extLst>
                    <a:ext uri="{9D8B030D-6E8A-4147-A177-3AD203B41FA5}">
                      <a16:colId xmlns:a16="http://schemas.microsoft.com/office/drawing/2014/main" val="3487717366"/>
                    </a:ext>
                  </a:extLst>
                </a:gridCol>
                <a:gridCol w="822960">
                  <a:extLst>
                    <a:ext uri="{9D8B030D-6E8A-4147-A177-3AD203B41FA5}">
                      <a16:colId xmlns:a16="http://schemas.microsoft.com/office/drawing/2014/main" val="2214872216"/>
                    </a:ext>
                  </a:extLst>
                </a:gridCol>
                <a:gridCol w="822960">
                  <a:extLst>
                    <a:ext uri="{9D8B030D-6E8A-4147-A177-3AD203B41FA5}">
                      <a16:colId xmlns:a16="http://schemas.microsoft.com/office/drawing/2014/main" val="4284231690"/>
                    </a:ext>
                  </a:extLst>
                </a:gridCol>
                <a:gridCol w="822960">
                  <a:extLst>
                    <a:ext uri="{9D8B030D-6E8A-4147-A177-3AD203B41FA5}">
                      <a16:colId xmlns:a16="http://schemas.microsoft.com/office/drawing/2014/main" val="1163785708"/>
                    </a:ext>
                  </a:extLst>
                </a:gridCol>
                <a:gridCol w="658368">
                  <a:extLst>
                    <a:ext uri="{9D8B030D-6E8A-4147-A177-3AD203B41FA5}">
                      <a16:colId xmlns:a16="http://schemas.microsoft.com/office/drawing/2014/main" val="132552851"/>
                    </a:ext>
                  </a:extLst>
                </a:gridCol>
                <a:gridCol w="822960">
                  <a:extLst>
                    <a:ext uri="{9D8B030D-6E8A-4147-A177-3AD203B41FA5}">
                      <a16:colId xmlns:a16="http://schemas.microsoft.com/office/drawing/2014/main" val="3078367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0471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2018-04-12 19:38:15 </a:t>
                      </a:r>
                      <a:r>
                        <a:rPr kumimoji="0" lang="de-DE" sz="1000" b="0" i="0" u="none" strike="noStrike" kern="1200" cap="none" spc="0" normalizeH="0" baseline="0" noProof="0">
                          <a:ln>
                            <a:noFill/>
                          </a:ln>
                          <a:solidFill>
                            <a:prstClr val="black"/>
                          </a:solidFill>
                          <a:effectLst/>
                          <a:uLnTx/>
                          <a:uFillTx/>
                          <a:latin typeface="+mn-lt"/>
                          <a:ea typeface="+mn-ea"/>
                          <a:cs typeface="+mn-cs"/>
                        </a:rPr>
                        <a:t>
 Hallo Bosch-Team,
Ich habe im Februar angefangen mein gesamtes Haus zu renovieren und mir direkt passendes Bosch-Werkzeug zugelegt.
Jetzt ist leider nach zwei Monaten intensiven nutzen, bei meinem Bohrhammer GBH-5-40 ein Defekt aufgetreten. Ein Wackelkontakt an der Zuleitung ist der Fehler,
Der Bauhausmitarbeiter aus Koblenz, hat heute die Maschine entgegen genommen und eine Reparaturzeit von mehreren Wochen geschätzt. Die Baustelle steht nun still und das ist sehr ärgerlich. Gibt es eine Möglichkeit, für die Überbrückungszeit, ein Leihgerät von euch zubekommen?
Viele Grüße
Robert Krause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1713387"/>
                  </a:ext>
                </a:extLst>
              </a:tr>
            </a:tbl>
          </a:graphicData>
        </a:graphic>
      </p:graphicFrame>
      <p:sp>
        <p:nvSpPr>
          <p:cNvPr id="4" name="Text Placeholder 3">
            <a:extLst>
              <a:ext uri="{FF2B5EF4-FFF2-40B4-BE49-F238E27FC236}">
                <a16:creationId xmlns:a16="http://schemas.microsoft.com/office/drawing/2014/main" id="{3B741023-C711-4E52-94CC-87EA6D7A986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717546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D9D51-8D71-4637-8066-33D7DB90CFAD}"/>
              </a:ext>
            </a:extLst>
          </p:cNvPr>
          <p:cNvSpPr>
            <a:spLocks noGrp="1"/>
          </p:cNvSpPr>
          <p:nvPr>
            <p:ph type="title"/>
          </p:nvPr>
        </p:nvSpPr>
        <p:spPr/>
        <p:txBody>
          <a:bodyPr/>
          <a:lstStyle/>
          <a:p>
            <a:r>
              <a:rPr lang="en-US"/>
              <a:t>Facebook User Questions Table | All PT Channels - 9 of 11</a:t>
            </a:r>
          </a:p>
        </p:txBody>
      </p:sp>
      <p:graphicFrame>
        <p:nvGraphicFramePr>
          <p:cNvPr id="5" name="Table Placeholder 4">
            <a:extLst>
              <a:ext uri="{FF2B5EF4-FFF2-40B4-BE49-F238E27FC236}">
                <a16:creationId xmlns:a16="http://schemas.microsoft.com/office/drawing/2014/main" id="{FC6BBD81-9DF8-4038-A409-55E772ED2483}"/>
              </a:ext>
            </a:extLst>
          </p:cNvPr>
          <p:cNvGraphicFramePr>
            <a:graphicFrameLocks noGrp="1"/>
          </p:cNvGraphicFramePr>
          <p:nvPr>
            <p:ph type="tbl" sz="quarter" idx="13"/>
            <p:extLst>
              <p:ext uri="{D42A27DB-BD31-4B8C-83A1-F6EECF244321}">
                <p14:modId xmlns:p14="http://schemas.microsoft.com/office/powerpoint/2010/main" val="3088491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52766188"/>
                    </a:ext>
                  </a:extLst>
                </a:gridCol>
                <a:gridCol w="822960">
                  <a:extLst>
                    <a:ext uri="{9D8B030D-6E8A-4147-A177-3AD203B41FA5}">
                      <a16:colId xmlns:a16="http://schemas.microsoft.com/office/drawing/2014/main" val="4173950653"/>
                    </a:ext>
                  </a:extLst>
                </a:gridCol>
                <a:gridCol w="822960">
                  <a:extLst>
                    <a:ext uri="{9D8B030D-6E8A-4147-A177-3AD203B41FA5}">
                      <a16:colId xmlns:a16="http://schemas.microsoft.com/office/drawing/2014/main" val="930039169"/>
                    </a:ext>
                  </a:extLst>
                </a:gridCol>
                <a:gridCol w="822960">
                  <a:extLst>
                    <a:ext uri="{9D8B030D-6E8A-4147-A177-3AD203B41FA5}">
                      <a16:colId xmlns:a16="http://schemas.microsoft.com/office/drawing/2014/main" val="1895010075"/>
                    </a:ext>
                  </a:extLst>
                </a:gridCol>
                <a:gridCol w="822960">
                  <a:extLst>
                    <a:ext uri="{9D8B030D-6E8A-4147-A177-3AD203B41FA5}">
                      <a16:colId xmlns:a16="http://schemas.microsoft.com/office/drawing/2014/main" val="2822910406"/>
                    </a:ext>
                  </a:extLst>
                </a:gridCol>
                <a:gridCol w="822960">
                  <a:extLst>
                    <a:ext uri="{9D8B030D-6E8A-4147-A177-3AD203B41FA5}">
                      <a16:colId xmlns:a16="http://schemas.microsoft.com/office/drawing/2014/main" val="1687947311"/>
                    </a:ext>
                  </a:extLst>
                </a:gridCol>
                <a:gridCol w="658368">
                  <a:extLst>
                    <a:ext uri="{9D8B030D-6E8A-4147-A177-3AD203B41FA5}">
                      <a16:colId xmlns:a16="http://schemas.microsoft.com/office/drawing/2014/main" val="1681170554"/>
                    </a:ext>
                  </a:extLst>
                </a:gridCol>
                <a:gridCol w="822960">
                  <a:extLst>
                    <a:ext uri="{9D8B030D-6E8A-4147-A177-3AD203B41FA5}">
                      <a16:colId xmlns:a16="http://schemas.microsoft.com/office/drawing/2014/main" val="2388607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5248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2018-04-11 22:55:00 </a:t>
                      </a:r>
                      <a:r>
                        <a:rPr kumimoji="0" lang="de-DE" sz="1000" b="0" i="0" u="none" strike="noStrike" kern="1200" cap="none" spc="0" normalizeH="0" baseline="0" noProof="0">
                          <a:ln>
                            <a:noFill/>
                          </a:ln>
                          <a:solidFill>
                            <a:prstClr val="black"/>
                          </a:solidFill>
                          <a:effectLst/>
                          <a:uLnTx/>
                          <a:uFillTx/>
                          <a:latin typeface="+mn-lt"/>
                          <a:ea typeface="+mn-ea"/>
                          <a:cs typeface="+mn-cs"/>
                        </a:rPr>
                        <a:t>
 Hey Ihr Lieben,
hab heute meine neue GTS 10 XC ausgepackt und war super überrascht: der Schlitten hat kein großes Spiel, Blatt und Spaltkeil sind in der Flucht, der Parallelanschlag ist parallel und wackelt kaum. Hab dann ein 40 Zahn Blatt von mafell draufgemacht, mir ne neue Einlage bündiggefräst und dann wollte ich diese einsägen. Das ging grade so. Beim ersten richtigen Test hat sich bei 11mm Parkett die Drehzahl soweit reduziert, dass das Blatt zum stehen gekommen ist. Aber das seht ihr ja im Video.
Wie geh ich denn da jetzt vor? Zurück zum Händler und somit zu euch, oder kommt einer raus, der sich die Kiste anschaut?
Ich würde mich sehr freuen von euch zu lesen!
Liebe Grüße,
Friedemann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7086952"/>
                  </a:ext>
                </a:extLst>
              </a:tr>
            </a:tbl>
          </a:graphicData>
        </a:graphic>
      </p:graphicFrame>
      <p:sp>
        <p:nvSpPr>
          <p:cNvPr id="4" name="Text Placeholder 3">
            <a:extLst>
              <a:ext uri="{FF2B5EF4-FFF2-40B4-BE49-F238E27FC236}">
                <a16:creationId xmlns:a16="http://schemas.microsoft.com/office/drawing/2014/main" id="{7B7A66E2-5684-45C7-BA60-F49697BEBFB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9493541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2CEE8-9332-4C61-AC7B-8FAC0E443E3C}"/>
              </a:ext>
            </a:extLst>
          </p:cNvPr>
          <p:cNvSpPr>
            <a:spLocks noGrp="1"/>
          </p:cNvSpPr>
          <p:nvPr>
            <p:ph type="title"/>
          </p:nvPr>
        </p:nvSpPr>
        <p:spPr/>
        <p:txBody>
          <a:bodyPr/>
          <a:lstStyle/>
          <a:p>
            <a:r>
              <a:rPr lang="en-US"/>
              <a:t>Facebook User Questions Table | All PT Channels - 10 of 11</a:t>
            </a:r>
          </a:p>
        </p:txBody>
      </p:sp>
      <p:graphicFrame>
        <p:nvGraphicFramePr>
          <p:cNvPr id="5" name="Table Placeholder 4">
            <a:extLst>
              <a:ext uri="{FF2B5EF4-FFF2-40B4-BE49-F238E27FC236}">
                <a16:creationId xmlns:a16="http://schemas.microsoft.com/office/drawing/2014/main" id="{9E38315B-1C26-4787-B83E-04C369F0A55A}"/>
              </a:ext>
            </a:extLst>
          </p:cNvPr>
          <p:cNvGraphicFramePr>
            <a:graphicFrameLocks noGrp="1"/>
          </p:cNvGraphicFramePr>
          <p:nvPr>
            <p:ph type="tbl" sz="quarter" idx="13"/>
            <p:extLst>
              <p:ext uri="{D42A27DB-BD31-4B8C-83A1-F6EECF244321}">
                <p14:modId xmlns:p14="http://schemas.microsoft.com/office/powerpoint/2010/main" val="2380177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75113790"/>
                    </a:ext>
                  </a:extLst>
                </a:gridCol>
                <a:gridCol w="822960">
                  <a:extLst>
                    <a:ext uri="{9D8B030D-6E8A-4147-A177-3AD203B41FA5}">
                      <a16:colId xmlns:a16="http://schemas.microsoft.com/office/drawing/2014/main" val="310717916"/>
                    </a:ext>
                  </a:extLst>
                </a:gridCol>
                <a:gridCol w="822960">
                  <a:extLst>
                    <a:ext uri="{9D8B030D-6E8A-4147-A177-3AD203B41FA5}">
                      <a16:colId xmlns:a16="http://schemas.microsoft.com/office/drawing/2014/main" val="1297007853"/>
                    </a:ext>
                  </a:extLst>
                </a:gridCol>
                <a:gridCol w="822960">
                  <a:extLst>
                    <a:ext uri="{9D8B030D-6E8A-4147-A177-3AD203B41FA5}">
                      <a16:colId xmlns:a16="http://schemas.microsoft.com/office/drawing/2014/main" val="2089020237"/>
                    </a:ext>
                  </a:extLst>
                </a:gridCol>
                <a:gridCol w="822960">
                  <a:extLst>
                    <a:ext uri="{9D8B030D-6E8A-4147-A177-3AD203B41FA5}">
                      <a16:colId xmlns:a16="http://schemas.microsoft.com/office/drawing/2014/main" val="1099351096"/>
                    </a:ext>
                  </a:extLst>
                </a:gridCol>
                <a:gridCol w="822960">
                  <a:extLst>
                    <a:ext uri="{9D8B030D-6E8A-4147-A177-3AD203B41FA5}">
                      <a16:colId xmlns:a16="http://schemas.microsoft.com/office/drawing/2014/main" val="1692608740"/>
                    </a:ext>
                  </a:extLst>
                </a:gridCol>
                <a:gridCol w="658368">
                  <a:extLst>
                    <a:ext uri="{9D8B030D-6E8A-4147-A177-3AD203B41FA5}">
                      <a16:colId xmlns:a16="http://schemas.microsoft.com/office/drawing/2014/main" val="2961956928"/>
                    </a:ext>
                  </a:extLst>
                </a:gridCol>
                <a:gridCol w="822960">
                  <a:extLst>
                    <a:ext uri="{9D8B030D-6E8A-4147-A177-3AD203B41FA5}">
                      <a16:colId xmlns:a16="http://schemas.microsoft.com/office/drawing/2014/main" val="604077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7076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2018-04-09 15:31:17 </a:t>
                      </a:r>
                      <a:r>
                        <a:rPr kumimoji="0" lang="de-DE" sz="1000" b="0" i="0" u="none" strike="noStrike" kern="1200" cap="none" spc="0" normalizeH="0" baseline="0" noProof="0">
                          <a:ln>
                            <a:noFill/>
                          </a:ln>
                          <a:solidFill>
                            <a:prstClr val="black"/>
                          </a:solidFill>
                          <a:effectLst/>
                          <a:uLnTx/>
                          <a:uFillTx/>
                          <a:latin typeface="+mn-lt"/>
                          <a:ea typeface="+mn-ea"/>
                          <a:cs typeface="+mn-cs"/>
                        </a:rPr>
                        <a:t>
 Hey liebes Boschteam. Euer Kinderwerkzeug ist der Wahnsinn. Es sieht nicht nur echt aus, es funktioniert auch noch prächtig. Habt ihr auch einen Vorschlaghammer im Sortiment? Der wäre bestimmt Spitze für zukünftige Abrissarbeiten.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779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n/a -  2018-04-05 18:27:58 </a:t>
                      </a:r>
                      <a:r>
                        <a:rPr kumimoji="0" lang="en-US" sz="1000" b="0" i="0" u="none" strike="noStrike" kern="1200" cap="none" spc="0" normalizeH="0" baseline="0" noProof="0">
                          <a:ln>
                            <a:noFill/>
                          </a:ln>
                          <a:solidFill>
                            <a:prstClr val="black"/>
                          </a:solidFill>
                          <a:effectLst/>
                          <a:uLnTx/>
                          <a:uFillTx/>
                          <a:latin typeface="+mn-lt"/>
                          <a:ea typeface="+mn-ea"/>
                          <a:cs typeface="+mn-cs"/>
                        </a:rPr>
                        <a:t>
 Mahlzeit.
Kurze Frage.
Wird das große Bosch Akku Radio GML demnächst noch mit Bluetooth heraus gebracht?
Wäre echt super.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796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2018-04-04 16:05:18 </a:t>
                      </a:r>
                      <a:r>
                        <a:rPr kumimoji="0" lang="de-DE" sz="1000" b="0" i="0" u="none" strike="noStrike" kern="1200" cap="none" spc="0" normalizeH="0" baseline="0" noProof="0">
                          <a:ln>
                            <a:noFill/>
                          </a:ln>
                          <a:solidFill>
                            <a:prstClr val="black"/>
                          </a:solidFill>
                          <a:effectLst/>
                          <a:uLnTx/>
                          <a:uFillTx/>
                          <a:latin typeface="+mn-lt"/>
                          <a:ea typeface="+mn-ea"/>
                          <a:cs typeface="+mn-cs"/>
                        </a:rPr>
                        <a:t>
 Kann Bosch vielleicht helfen/unterstützen?
https://www.facebook.com/heldenfuertiere/posts/1551393884959514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1765521"/>
                  </a:ext>
                </a:extLst>
              </a:tr>
            </a:tbl>
          </a:graphicData>
        </a:graphic>
      </p:graphicFrame>
      <p:sp>
        <p:nvSpPr>
          <p:cNvPr id="4" name="Text Placeholder 3">
            <a:extLst>
              <a:ext uri="{FF2B5EF4-FFF2-40B4-BE49-F238E27FC236}">
                <a16:creationId xmlns:a16="http://schemas.microsoft.com/office/drawing/2014/main" id="{FC5050E9-A006-4B0F-A824-1803215C697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787079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FA116-061D-4C52-985B-B2604EFBD795}"/>
              </a:ext>
            </a:extLst>
          </p:cNvPr>
          <p:cNvSpPr>
            <a:spLocks noGrp="1"/>
          </p:cNvSpPr>
          <p:nvPr>
            <p:ph type="title"/>
          </p:nvPr>
        </p:nvSpPr>
        <p:spPr/>
        <p:txBody>
          <a:bodyPr/>
          <a:lstStyle/>
          <a:p>
            <a:r>
              <a:rPr lang="en-US"/>
              <a:t>Facebook User Questions Table | All PT Channels - 11 of 11</a:t>
            </a:r>
          </a:p>
        </p:txBody>
      </p:sp>
      <p:graphicFrame>
        <p:nvGraphicFramePr>
          <p:cNvPr id="5" name="Table Placeholder 4">
            <a:extLst>
              <a:ext uri="{FF2B5EF4-FFF2-40B4-BE49-F238E27FC236}">
                <a16:creationId xmlns:a16="http://schemas.microsoft.com/office/drawing/2014/main" id="{CD8D5444-49BC-4703-B743-829B59C62096}"/>
              </a:ext>
            </a:extLst>
          </p:cNvPr>
          <p:cNvGraphicFramePr>
            <a:graphicFrameLocks noGrp="1"/>
          </p:cNvGraphicFramePr>
          <p:nvPr>
            <p:ph type="tbl" sz="quarter" idx="13"/>
            <p:extLst>
              <p:ext uri="{D42A27DB-BD31-4B8C-83A1-F6EECF244321}">
                <p14:modId xmlns:p14="http://schemas.microsoft.com/office/powerpoint/2010/main" val="320355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296709700"/>
                    </a:ext>
                  </a:extLst>
                </a:gridCol>
                <a:gridCol w="822960">
                  <a:extLst>
                    <a:ext uri="{9D8B030D-6E8A-4147-A177-3AD203B41FA5}">
                      <a16:colId xmlns:a16="http://schemas.microsoft.com/office/drawing/2014/main" val="3921926256"/>
                    </a:ext>
                  </a:extLst>
                </a:gridCol>
                <a:gridCol w="822960">
                  <a:extLst>
                    <a:ext uri="{9D8B030D-6E8A-4147-A177-3AD203B41FA5}">
                      <a16:colId xmlns:a16="http://schemas.microsoft.com/office/drawing/2014/main" val="739709668"/>
                    </a:ext>
                  </a:extLst>
                </a:gridCol>
                <a:gridCol w="822960">
                  <a:extLst>
                    <a:ext uri="{9D8B030D-6E8A-4147-A177-3AD203B41FA5}">
                      <a16:colId xmlns:a16="http://schemas.microsoft.com/office/drawing/2014/main" val="4091435257"/>
                    </a:ext>
                  </a:extLst>
                </a:gridCol>
                <a:gridCol w="822960">
                  <a:extLst>
                    <a:ext uri="{9D8B030D-6E8A-4147-A177-3AD203B41FA5}">
                      <a16:colId xmlns:a16="http://schemas.microsoft.com/office/drawing/2014/main" val="1941949468"/>
                    </a:ext>
                  </a:extLst>
                </a:gridCol>
                <a:gridCol w="822960">
                  <a:extLst>
                    <a:ext uri="{9D8B030D-6E8A-4147-A177-3AD203B41FA5}">
                      <a16:colId xmlns:a16="http://schemas.microsoft.com/office/drawing/2014/main" val="684421657"/>
                    </a:ext>
                  </a:extLst>
                </a:gridCol>
                <a:gridCol w="658368">
                  <a:extLst>
                    <a:ext uri="{9D8B030D-6E8A-4147-A177-3AD203B41FA5}">
                      <a16:colId xmlns:a16="http://schemas.microsoft.com/office/drawing/2014/main" val="2591247805"/>
                    </a:ext>
                  </a:extLst>
                </a:gridCol>
                <a:gridCol w="822960">
                  <a:extLst>
                    <a:ext uri="{9D8B030D-6E8A-4147-A177-3AD203B41FA5}">
                      <a16:colId xmlns:a16="http://schemas.microsoft.com/office/drawing/2014/main" val="1974849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6875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2018-03-31 08:55:17 </a:t>
                      </a:r>
                      <a:r>
                        <a:rPr kumimoji="0" lang="de-DE" sz="1000" b="0" i="0" u="none" strike="noStrike" kern="1200" cap="none" spc="0" normalizeH="0" baseline="0" noProof="0">
                          <a:ln>
                            <a:noFill/>
                          </a:ln>
                          <a:solidFill>
                            <a:prstClr val="black"/>
                          </a:solidFill>
                          <a:effectLst/>
                          <a:uLnTx/>
                          <a:uFillTx/>
                          <a:latin typeface="+mn-lt"/>
                          <a:ea typeface="+mn-ea"/>
                          <a:cs typeface="+mn-cs"/>
                        </a:rPr>
                        <a:t>
 Guten Morgen.
Gibt es für den GBH 18v-20 eine lboxx einlage? Und wenn ja wo bekomm ich die 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2531527"/>
                  </a:ext>
                </a:extLst>
              </a:tr>
            </a:tbl>
          </a:graphicData>
        </a:graphic>
      </p:graphicFrame>
      <p:sp>
        <p:nvSpPr>
          <p:cNvPr id="4" name="Text Placeholder 3">
            <a:extLst>
              <a:ext uri="{FF2B5EF4-FFF2-40B4-BE49-F238E27FC236}">
                <a16:creationId xmlns:a16="http://schemas.microsoft.com/office/drawing/2014/main" id="{FF9949A6-584D-406B-ABCF-6D4B60F4A93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8506004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5567C-A36B-40F1-9EB3-6C740BDB0B3C}"/>
              </a:ext>
            </a:extLst>
          </p:cNvPr>
          <p:cNvSpPr>
            <a:spLocks noGrp="1"/>
          </p:cNvSpPr>
          <p:nvPr>
            <p:ph type="title"/>
          </p:nvPr>
        </p:nvSpPr>
        <p:spPr/>
        <p:txBody>
          <a:bodyPr/>
          <a:lstStyle/>
          <a:p>
            <a:r>
              <a:rPr lang="en-US"/>
              <a:t>Facebook Response Times Distribution | All PT Channels</a:t>
            </a:r>
          </a:p>
        </p:txBody>
      </p:sp>
      <p:graphicFrame>
        <p:nvGraphicFramePr>
          <p:cNvPr id="6" name="Chart Placeholder 5">
            <a:extLst>
              <a:ext uri="{FF2B5EF4-FFF2-40B4-BE49-F238E27FC236}">
                <a16:creationId xmlns:a16="http://schemas.microsoft.com/office/drawing/2014/main" id="{4C3647C0-BEC3-41D4-A8B8-54D1657DB24F}"/>
              </a:ext>
            </a:extLst>
          </p:cNvPr>
          <p:cNvGraphicFramePr>
            <a:graphicFrameLocks noGrp="1"/>
          </p:cNvGraphicFramePr>
          <p:nvPr>
            <p:ph type="chart" sz="quarter" idx="13"/>
            <p:extLst>
              <p:ext uri="{D42A27DB-BD31-4B8C-83A1-F6EECF244321}">
                <p14:modId xmlns:p14="http://schemas.microsoft.com/office/powerpoint/2010/main" val="4063929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4D8AC0-6D66-4747-A6FD-3D7DE870A997}"/>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1E80C7D7-2841-4737-B78B-52F722420E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5184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5E9F8-5E15-42E3-B99E-FC7BDF737B67}"/>
              </a:ext>
            </a:extLst>
          </p:cNvPr>
          <p:cNvSpPr>
            <a:spLocks noGrp="1"/>
          </p:cNvSpPr>
          <p:nvPr>
            <p:ph type="title"/>
          </p:nvPr>
        </p:nvSpPr>
        <p:spPr/>
        <p:txBody>
          <a:bodyPr/>
          <a:lstStyle/>
          <a:p>
            <a:r>
              <a:rPr lang="en-US"/>
              <a:t>Facebook Ads Costs Table | All PT Channels - 1 of 5</a:t>
            </a:r>
          </a:p>
        </p:txBody>
      </p:sp>
      <p:graphicFrame>
        <p:nvGraphicFramePr>
          <p:cNvPr id="5" name="Table Placeholder 4">
            <a:extLst>
              <a:ext uri="{FF2B5EF4-FFF2-40B4-BE49-F238E27FC236}">
                <a16:creationId xmlns:a16="http://schemas.microsoft.com/office/drawing/2014/main" id="{7AD4E0C4-AD7C-4A81-AD99-A573F7D464CF}"/>
              </a:ext>
            </a:extLst>
          </p:cNvPr>
          <p:cNvGraphicFramePr>
            <a:graphicFrameLocks noGrp="1"/>
          </p:cNvGraphicFramePr>
          <p:nvPr>
            <p:ph type="tbl" sz="quarter" idx="13"/>
            <p:extLst>
              <p:ext uri="{D42A27DB-BD31-4B8C-83A1-F6EECF244321}">
                <p14:modId xmlns:p14="http://schemas.microsoft.com/office/powerpoint/2010/main" val="2252939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92305868"/>
                    </a:ext>
                  </a:extLst>
                </a:gridCol>
                <a:gridCol w="378562">
                  <a:extLst>
                    <a:ext uri="{9D8B030D-6E8A-4147-A177-3AD203B41FA5}">
                      <a16:colId xmlns:a16="http://schemas.microsoft.com/office/drawing/2014/main" val="774563664"/>
                    </a:ext>
                  </a:extLst>
                </a:gridCol>
                <a:gridCol w="378562">
                  <a:extLst>
                    <a:ext uri="{9D8B030D-6E8A-4147-A177-3AD203B41FA5}">
                      <a16:colId xmlns:a16="http://schemas.microsoft.com/office/drawing/2014/main" val="3108372472"/>
                    </a:ext>
                  </a:extLst>
                </a:gridCol>
                <a:gridCol w="395021">
                  <a:extLst>
                    <a:ext uri="{9D8B030D-6E8A-4147-A177-3AD203B41FA5}">
                      <a16:colId xmlns:a16="http://schemas.microsoft.com/office/drawing/2014/main" val="2345636677"/>
                    </a:ext>
                  </a:extLst>
                </a:gridCol>
                <a:gridCol w="395021">
                  <a:extLst>
                    <a:ext uri="{9D8B030D-6E8A-4147-A177-3AD203B41FA5}">
                      <a16:colId xmlns:a16="http://schemas.microsoft.com/office/drawing/2014/main" val="2884400052"/>
                    </a:ext>
                  </a:extLst>
                </a:gridCol>
                <a:gridCol w="378562">
                  <a:extLst>
                    <a:ext uri="{9D8B030D-6E8A-4147-A177-3AD203B41FA5}">
                      <a16:colId xmlns:a16="http://schemas.microsoft.com/office/drawing/2014/main" val="2003056033"/>
                    </a:ext>
                  </a:extLst>
                </a:gridCol>
                <a:gridCol w="378562">
                  <a:extLst>
                    <a:ext uri="{9D8B030D-6E8A-4147-A177-3AD203B41FA5}">
                      <a16:colId xmlns:a16="http://schemas.microsoft.com/office/drawing/2014/main" val="2679239347"/>
                    </a:ext>
                  </a:extLst>
                </a:gridCol>
                <a:gridCol w="378562">
                  <a:extLst>
                    <a:ext uri="{9D8B030D-6E8A-4147-A177-3AD203B41FA5}">
                      <a16:colId xmlns:a16="http://schemas.microsoft.com/office/drawing/2014/main" val="3908659346"/>
                    </a:ext>
                  </a:extLst>
                </a:gridCol>
                <a:gridCol w="378562">
                  <a:extLst>
                    <a:ext uri="{9D8B030D-6E8A-4147-A177-3AD203B41FA5}">
                      <a16:colId xmlns:a16="http://schemas.microsoft.com/office/drawing/2014/main" val="2501367961"/>
                    </a:ext>
                  </a:extLst>
                </a:gridCol>
                <a:gridCol w="378562">
                  <a:extLst>
                    <a:ext uri="{9D8B030D-6E8A-4147-A177-3AD203B41FA5}">
                      <a16:colId xmlns:a16="http://schemas.microsoft.com/office/drawing/2014/main" val="2824638123"/>
                    </a:ext>
                  </a:extLst>
                </a:gridCol>
                <a:gridCol w="378562">
                  <a:extLst>
                    <a:ext uri="{9D8B030D-6E8A-4147-A177-3AD203B41FA5}">
                      <a16:colId xmlns:a16="http://schemas.microsoft.com/office/drawing/2014/main" val="3361897419"/>
                    </a:ext>
                  </a:extLst>
                </a:gridCol>
                <a:gridCol w="378562">
                  <a:extLst>
                    <a:ext uri="{9D8B030D-6E8A-4147-A177-3AD203B41FA5}">
                      <a16:colId xmlns:a16="http://schemas.microsoft.com/office/drawing/2014/main" val="3784510313"/>
                    </a:ext>
                  </a:extLst>
                </a:gridCol>
                <a:gridCol w="378562">
                  <a:extLst>
                    <a:ext uri="{9D8B030D-6E8A-4147-A177-3AD203B41FA5}">
                      <a16:colId xmlns:a16="http://schemas.microsoft.com/office/drawing/2014/main" val="4294949444"/>
                    </a:ext>
                  </a:extLst>
                </a:gridCol>
                <a:gridCol w="378562">
                  <a:extLst>
                    <a:ext uri="{9D8B030D-6E8A-4147-A177-3AD203B41FA5}">
                      <a16:colId xmlns:a16="http://schemas.microsoft.com/office/drawing/2014/main" val="798661753"/>
                    </a:ext>
                  </a:extLst>
                </a:gridCol>
                <a:gridCol w="378562">
                  <a:extLst>
                    <a:ext uri="{9D8B030D-6E8A-4147-A177-3AD203B41FA5}">
                      <a16:colId xmlns:a16="http://schemas.microsoft.com/office/drawing/2014/main" val="3263933097"/>
                    </a:ext>
                  </a:extLst>
                </a:gridCol>
                <a:gridCol w="378562">
                  <a:extLst>
                    <a:ext uri="{9D8B030D-6E8A-4147-A177-3AD203B41FA5}">
                      <a16:colId xmlns:a16="http://schemas.microsoft.com/office/drawing/2014/main" val="873237858"/>
                    </a:ext>
                  </a:extLst>
                </a:gridCol>
                <a:gridCol w="395021">
                  <a:extLst>
                    <a:ext uri="{9D8B030D-6E8A-4147-A177-3AD203B41FA5}">
                      <a16:colId xmlns:a16="http://schemas.microsoft.com/office/drawing/2014/main" val="1439245843"/>
                    </a:ext>
                  </a:extLst>
                </a:gridCol>
                <a:gridCol w="534924">
                  <a:extLst>
                    <a:ext uri="{9D8B030D-6E8A-4147-A177-3AD203B41FA5}">
                      <a16:colId xmlns:a16="http://schemas.microsoft.com/office/drawing/2014/main" val="4054698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582902431"/>
                  </a:ext>
                </a:extLst>
              </a:tr>
            </a:tbl>
          </a:graphicData>
        </a:graphic>
      </p:graphicFrame>
      <p:sp>
        <p:nvSpPr>
          <p:cNvPr id="4" name="Text Placeholder 3">
            <a:extLst>
              <a:ext uri="{FF2B5EF4-FFF2-40B4-BE49-F238E27FC236}">
                <a16:creationId xmlns:a16="http://schemas.microsoft.com/office/drawing/2014/main" id="{3E5AC52B-66D0-4C2A-8190-780F8130BB1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33595761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BDDE-8637-4C15-8BBB-42B901792BDA}"/>
              </a:ext>
            </a:extLst>
          </p:cNvPr>
          <p:cNvSpPr>
            <a:spLocks noGrp="1"/>
          </p:cNvSpPr>
          <p:nvPr>
            <p:ph type="title"/>
          </p:nvPr>
        </p:nvSpPr>
        <p:spPr/>
        <p:txBody>
          <a:bodyPr/>
          <a:lstStyle/>
          <a:p>
            <a:r>
              <a:rPr lang="en-US"/>
              <a:t>Facebook Ads Costs Table | All PT Channels - 2 of 5</a:t>
            </a:r>
          </a:p>
        </p:txBody>
      </p:sp>
      <p:graphicFrame>
        <p:nvGraphicFramePr>
          <p:cNvPr id="5" name="Table Placeholder 4">
            <a:extLst>
              <a:ext uri="{FF2B5EF4-FFF2-40B4-BE49-F238E27FC236}">
                <a16:creationId xmlns:a16="http://schemas.microsoft.com/office/drawing/2014/main" id="{785E707E-B3EC-4B7C-8068-F402F96796DC}"/>
              </a:ext>
            </a:extLst>
          </p:cNvPr>
          <p:cNvGraphicFramePr>
            <a:graphicFrameLocks noGrp="1"/>
          </p:cNvGraphicFramePr>
          <p:nvPr>
            <p:ph type="tbl" sz="quarter" idx="13"/>
            <p:extLst>
              <p:ext uri="{D42A27DB-BD31-4B8C-83A1-F6EECF244321}">
                <p14:modId xmlns:p14="http://schemas.microsoft.com/office/powerpoint/2010/main" val="3723311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78697745"/>
                    </a:ext>
                  </a:extLst>
                </a:gridCol>
                <a:gridCol w="378562">
                  <a:extLst>
                    <a:ext uri="{9D8B030D-6E8A-4147-A177-3AD203B41FA5}">
                      <a16:colId xmlns:a16="http://schemas.microsoft.com/office/drawing/2014/main" val="1842175238"/>
                    </a:ext>
                  </a:extLst>
                </a:gridCol>
                <a:gridCol w="378562">
                  <a:extLst>
                    <a:ext uri="{9D8B030D-6E8A-4147-A177-3AD203B41FA5}">
                      <a16:colId xmlns:a16="http://schemas.microsoft.com/office/drawing/2014/main" val="2788908162"/>
                    </a:ext>
                  </a:extLst>
                </a:gridCol>
                <a:gridCol w="395021">
                  <a:extLst>
                    <a:ext uri="{9D8B030D-6E8A-4147-A177-3AD203B41FA5}">
                      <a16:colId xmlns:a16="http://schemas.microsoft.com/office/drawing/2014/main" val="626973913"/>
                    </a:ext>
                  </a:extLst>
                </a:gridCol>
                <a:gridCol w="395021">
                  <a:extLst>
                    <a:ext uri="{9D8B030D-6E8A-4147-A177-3AD203B41FA5}">
                      <a16:colId xmlns:a16="http://schemas.microsoft.com/office/drawing/2014/main" val="4166353230"/>
                    </a:ext>
                  </a:extLst>
                </a:gridCol>
                <a:gridCol w="378562">
                  <a:extLst>
                    <a:ext uri="{9D8B030D-6E8A-4147-A177-3AD203B41FA5}">
                      <a16:colId xmlns:a16="http://schemas.microsoft.com/office/drawing/2014/main" val="217494937"/>
                    </a:ext>
                  </a:extLst>
                </a:gridCol>
                <a:gridCol w="378562">
                  <a:extLst>
                    <a:ext uri="{9D8B030D-6E8A-4147-A177-3AD203B41FA5}">
                      <a16:colId xmlns:a16="http://schemas.microsoft.com/office/drawing/2014/main" val="2254110934"/>
                    </a:ext>
                  </a:extLst>
                </a:gridCol>
                <a:gridCol w="378562">
                  <a:extLst>
                    <a:ext uri="{9D8B030D-6E8A-4147-A177-3AD203B41FA5}">
                      <a16:colId xmlns:a16="http://schemas.microsoft.com/office/drawing/2014/main" val="3926152179"/>
                    </a:ext>
                  </a:extLst>
                </a:gridCol>
                <a:gridCol w="378562">
                  <a:extLst>
                    <a:ext uri="{9D8B030D-6E8A-4147-A177-3AD203B41FA5}">
                      <a16:colId xmlns:a16="http://schemas.microsoft.com/office/drawing/2014/main" val="1423914190"/>
                    </a:ext>
                  </a:extLst>
                </a:gridCol>
                <a:gridCol w="378562">
                  <a:extLst>
                    <a:ext uri="{9D8B030D-6E8A-4147-A177-3AD203B41FA5}">
                      <a16:colId xmlns:a16="http://schemas.microsoft.com/office/drawing/2014/main" val="3453091380"/>
                    </a:ext>
                  </a:extLst>
                </a:gridCol>
                <a:gridCol w="378562">
                  <a:extLst>
                    <a:ext uri="{9D8B030D-6E8A-4147-A177-3AD203B41FA5}">
                      <a16:colId xmlns:a16="http://schemas.microsoft.com/office/drawing/2014/main" val="1939857189"/>
                    </a:ext>
                  </a:extLst>
                </a:gridCol>
                <a:gridCol w="378562">
                  <a:extLst>
                    <a:ext uri="{9D8B030D-6E8A-4147-A177-3AD203B41FA5}">
                      <a16:colId xmlns:a16="http://schemas.microsoft.com/office/drawing/2014/main" val="143559975"/>
                    </a:ext>
                  </a:extLst>
                </a:gridCol>
                <a:gridCol w="378562">
                  <a:extLst>
                    <a:ext uri="{9D8B030D-6E8A-4147-A177-3AD203B41FA5}">
                      <a16:colId xmlns:a16="http://schemas.microsoft.com/office/drawing/2014/main" val="761257675"/>
                    </a:ext>
                  </a:extLst>
                </a:gridCol>
                <a:gridCol w="378562">
                  <a:extLst>
                    <a:ext uri="{9D8B030D-6E8A-4147-A177-3AD203B41FA5}">
                      <a16:colId xmlns:a16="http://schemas.microsoft.com/office/drawing/2014/main" val="2236427317"/>
                    </a:ext>
                  </a:extLst>
                </a:gridCol>
                <a:gridCol w="378562">
                  <a:extLst>
                    <a:ext uri="{9D8B030D-6E8A-4147-A177-3AD203B41FA5}">
                      <a16:colId xmlns:a16="http://schemas.microsoft.com/office/drawing/2014/main" val="4038932011"/>
                    </a:ext>
                  </a:extLst>
                </a:gridCol>
                <a:gridCol w="378562">
                  <a:extLst>
                    <a:ext uri="{9D8B030D-6E8A-4147-A177-3AD203B41FA5}">
                      <a16:colId xmlns:a16="http://schemas.microsoft.com/office/drawing/2014/main" val="375741785"/>
                    </a:ext>
                  </a:extLst>
                </a:gridCol>
                <a:gridCol w="395021">
                  <a:extLst>
                    <a:ext uri="{9D8B030D-6E8A-4147-A177-3AD203B41FA5}">
                      <a16:colId xmlns:a16="http://schemas.microsoft.com/office/drawing/2014/main" val="1205562096"/>
                    </a:ext>
                  </a:extLst>
                </a:gridCol>
                <a:gridCol w="534924">
                  <a:extLst>
                    <a:ext uri="{9D8B030D-6E8A-4147-A177-3AD203B41FA5}">
                      <a16:colId xmlns:a16="http://schemas.microsoft.com/office/drawing/2014/main" val="1121071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54523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- 2018-06-13 17:42:52</a:t>
                      </a:r>
                      <a:r>
                        <a:rPr kumimoji="0" lang="pt-BR" sz="1000" b="0" i="0" u="none" strike="noStrike" kern="1200" cap="none" spc="0" normalizeH="0" baseline="0" noProof="0">
                          <a:ln>
                            <a:noFill/>
                          </a:ln>
                          <a:solidFill>
                            <a:prstClr val="black"/>
                          </a:solidFill>
                          <a:effectLst/>
                          <a:uLnTx/>
                          <a:uFillTx/>
                          <a:latin typeface="+mn-lt"/>
                          <a:ea typeface="+mn-ea"/>
                          <a:cs typeface="+mn-cs"/>
                        </a:rPr>
                        <a:t>
Quer evolução? Tá na mão! A parafusadeira Bosch Go é compacta, leve, ergonômica e permite realizar diversas tarefas. Parafusar nunca foi tão rápido e fácil.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Bosch 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25 - 65+; Interests: Bricolage, Building material, House, Gardening, Mechanic, Brico Dépôt, Handicraft, Crafts, Auto mechanic, Constructor (object-oriented programming), Bricomarché, Electrical wiring, Home repair, Do it yourself, DIY Network, Mechanics, Preventive maintenance, Electrician, Woodworking, Mount Etna, Installation art, Technical support, Do it yourself (DIY), Maintenance, repair, and operations, Mobly, DIY &amp; Craft Ideas, Tok&amp;Stok, Multicoisas, Diy Craft Projects or Leroy Merlin Brasil, Job title: Técnico em informática, Installation Technician or Installer, Category: BR &gt; Comportamental &gt; Afinidade a Seguro Residencial, BR &gt; Demographics &gt; Profissionais da indústria, BR &gt; Demographics &gt; Profissionais de engenharia, construção e relacionados, BR &gt; Demographics &gt; Profissionais de TI e infraestrutura, BR &gt; Comportamental &gt; Early Adopters or BR &gt; Potencial de compra &gt; Utilidades Domesticas, Industry: IT and Technical Services, Personal Care and Home Services, Architecture and Engineering, Construction and Extraction, Installation and Repair Services or Cleaning and Maintenance Services</a:t>
                      </a:r>
                    </a:p>
                  </a:txBody>
                  <a:tcPr/>
                </a:tc>
                <a:extLst>
                  <a:ext uri="{0D108BD9-81ED-4DB2-BD59-A6C34878D82A}">
                    <a16:rowId xmlns:a16="http://schemas.microsoft.com/office/drawing/2014/main" val="2516086500"/>
                  </a:ext>
                </a:extLst>
              </a:tr>
            </a:tbl>
          </a:graphicData>
        </a:graphic>
      </p:graphicFrame>
      <p:sp>
        <p:nvSpPr>
          <p:cNvPr id="4" name="Text Placeholder 3">
            <a:extLst>
              <a:ext uri="{FF2B5EF4-FFF2-40B4-BE49-F238E27FC236}">
                <a16:creationId xmlns:a16="http://schemas.microsoft.com/office/drawing/2014/main" id="{D91EE288-F3D1-4856-AD81-03584EA6F5A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6409621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5937D-A349-435B-9E3A-15E27D82C82A}"/>
              </a:ext>
            </a:extLst>
          </p:cNvPr>
          <p:cNvSpPr>
            <a:spLocks noGrp="1"/>
          </p:cNvSpPr>
          <p:nvPr>
            <p:ph type="title"/>
          </p:nvPr>
        </p:nvSpPr>
        <p:spPr/>
        <p:txBody>
          <a:bodyPr/>
          <a:lstStyle/>
          <a:p>
            <a:r>
              <a:rPr lang="en-US"/>
              <a:t>Facebook Ads Costs Table | All PT Channels - 3 of 5</a:t>
            </a:r>
          </a:p>
        </p:txBody>
      </p:sp>
      <p:graphicFrame>
        <p:nvGraphicFramePr>
          <p:cNvPr id="5" name="Table Placeholder 4">
            <a:extLst>
              <a:ext uri="{FF2B5EF4-FFF2-40B4-BE49-F238E27FC236}">
                <a16:creationId xmlns:a16="http://schemas.microsoft.com/office/drawing/2014/main" id="{FC961398-F0E8-4868-BCE9-2A5AF7514290}"/>
              </a:ext>
            </a:extLst>
          </p:cNvPr>
          <p:cNvGraphicFramePr>
            <a:graphicFrameLocks noGrp="1"/>
          </p:cNvGraphicFramePr>
          <p:nvPr>
            <p:ph type="tbl" sz="quarter" idx="13"/>
            <p:extLst>
              <p:ext uri="{D42A27DB-BD31-4B8C-83A1-F6EECF244321}">
                <p14:modId xmlns:p14="http://schemas.microsoft.com/office/powerpoint/2010/main" val="3086295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58184578"/>
                    </a:ext>
                  </a:extLst>
                </a:gridCol>
                <a:gridCol w="378562">
                  <a:extLst>
                    <a:ext uri="{9D8B030D-6E8A-4147-A177-3AD203B41FA5}">
                      <a16:colId xmlns:a16="http://schemas.microsoft.com/office/drawing/2014/main" val="1154946653"/>
                    </a:ext>
                  </a:extLst>
                </a:gridCol>
                <a:gridCol w="378562">
                  <a:extLst>
                    <a:ext uri="{9D8B030D-6E8A-4147-A177-3AD203B41FA5}">
                      <a16:colId xmlns:a16="http://schemas.microsoft.com/office/drawing/2014/main" val="1258141345"/>
                    </a:ext>
                  </a:extLst>
                </a:gridCol>
                <a:gridCol w="395021">
                  <a:extLst>
                    <a:ext uri="{9D8B030D-6E8A-4147-A177-3AD203B41FA5}">
                      <a16:colId xmlns:a16="http://schemas.microsoft.com/office/drawing/2014/main" val="3794401417"/>
                    </a:ext>
                  </a:extLst>
                </a:gridCol>
                <a:gridCol w="395021">
                  <a:extLst>
                    <a:ext uri="{9D8B030D-6E8A-4147-A177-3AD203B41FA5}">
                      <a16:colId xmlns:a16="http://schemas.microsoft.com/office/drawing/2014/main" val="2391399744"/>
                    </a:ext>
                  </a:extLst>
                </a:gridCol>
                <a:gridCol w="378562">
                  <a:extLst>
                    <a:ext uri="{9D8B030D-6E8A-4147-A177-3AD203B41FA5}">
                      <a16:colId xmlns:a16="http://schemas.microsoft.com/office/drawing/2014/main" val="3939752448"/>
                    </a:ext>
                  </a:extLst>
                </a:gridCol>
                <a:gridCol w="378562">
                  <a:extLst>
                    <a:ext uri="{9D8B030D-6E8A-4147-A177-3AD203B41FA5}">
                      <a16:colId xmlns:a16="http://schemas.microsoft.com/office/drawing/2014/main" val="1143870578"/>
                    </a:ext>
                  </a:extLst>
                </a:gridCol>
                <a:gridCol w="378562">
                  <a:extLst>
                    <a:ext uri="{9D8B030D-6E8A-4147-A177-3AD203B41FA5}">
                      <a16:colId xmlns:a16="http://schemas.microsoft.com/office/drawing/2014/main" val="1628622845"/>
                    </a:ext>
                  </a:extLst>
                </a:gridCol>
                <a:gridCol w="378562">
                  <a:extLst>
                    <a:ext uri="{9D8B030D-6E8A-4147-A177-3AD203B41FA5}">
                      <a16:colId xmlns:a16="http://schemas.microsoft.com/office/drawing/2014/main" val="2896520722"/>
                    </a:ext>
                  </a:extLst>
                </a:gridCol>
                <a:gridCol w="378562">
                  <a:extLst>
                    <a:ext uri="{9D8B030D-6E8A-4147-A177-3AD203B41FA5}">
                      <a16:colId xmlns:a16="http://schemas.microsoft.com/office/drawing/2014/main" val="1294700274"/>
                    </a:ext>
                  </a:extLst>
                </a:gridCol>
                <a:gridCol w="378562">
                  <a:extLst>
                    <a:ext uri="{9D8B030D-6E8A-4147-A177-3AD203B41FA5}">
                      <a16:colId xmlns:a16="http://schemas.microsoft.com/office/drawing/2014/main" val="3570077234"/>
                    </a:ext>
                  </a:extLst>
                </a:gridCol>
                <a:gridCol w="378562">
                  <a:extLst>
                    <a:ext uri="{9D8B030D-6E8A-4147-A177-3AD203B41FA5}">
                      <a16:colId xmlns:a16="http://schemas.microsoft.com/office/drawing/2014/main" val="905411487"/>
                    </a:ext>
                  </a:extLst>
                </a:gridCol>
                <a:gridCol w="378562">
                  <a:extLst>
                    <a:ext uri="{9D8B030D-6E8A-4147-A177-3AD203B41FA5}">
                      <a16:colId xmlns:a16="http://schemas.microsoft.com/office/drawing/2014/main" val="3832730814"/>
                    </a:ext>
                  </a:extLst>
                </a:gridCol>
                <a:gridCol w="378562">
                  <a:extLst>
                    <a:ext uri="{9D8B030D-6E8A-4147-A177-3AD203B41FA5}">
                      <a16:colId xmlns:a16="http://schemas.microsoft.com/office/drawing/2014/main" val="3199035827"/>
                    </a:ext>
                  </a:extLst>
                </a:gridCol>
                <a:gridCol w="378562">
                  <a:extLst>
                    <a:ext uri="{9D8B030D-6E8A-4147-A177-3AD203B41FA5}">
                      <a16:colId xmlns:a16="http://schemas.microsoft.com/office/drawing/2014/main" val="4186067003"/>
                    </a:ext>
                  </a:extLst>
                </a:gridCol>
                <a:gridCol w="378562">
                  <a:extLst>
                    <a:ext uri="{9D8B030D-6E8A-4147-A177-3AD203B41FA5}">
                      <a16:colId xmlns:a16="http://schemas.microsoft.com/office/drawing/2014/main" val="1933843164"/>
                    </a:ext>
                  </a:extLst>
                </a:gridCol>
                <a:gridCol w="395021">
                  <a:extLst>
                    <a:ext uri="{9D8B030D-6E8A-4147-A177-3AD203B41FA5}">
                      <a16:colId xmlns:a16="http://schemas.microsoft.com/office/drawing/2014/main" val="343785069"/>
                    </a:ext>
                  </a:extLst>
                </a:gridCol>
                <a:gridCol w="534924">
                  <a:extLst>
                    <a:ext uri="{9D8B030D-6E8A-4147-A177-3AD203B41FA5}">
                      <a16:colId xmlns:a16="http://schemas.microsoft.com/office/drawing/2014/main" val="2987497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22904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- 2018-06-08 20:51:08</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#Hacksaw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HACKSAW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1243.91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414.64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Drill, Makita Tools, DeWalt, Makita, Metallurgy, Carpentry, Tool, Electrician, Woodworking, Lumber, Plumbing, Lenox, Robert Bosch GmbH, Irwin Industrial Tools or Wood, Industry: Construction and Extraction or Installation and Repair Services</a:t>
                      </a:r>
                    </a:p>
                  </a:txBody>
                  <a:tcPr/>
                </a:tc>
                <a:extLst>
                  <a:ext uri="{0D108BD9-81ED-4DB2-BD59-A6C34878D82A}">
                    <a16:rowId xmlns:a16="http://schemas.microsoft.com/office/drawing/2014/main" val="3867380011"/>
                  </a:ext>
                </a:extLst>
              </a:tr>
            </a:tbl>
          </a:graphicData>
        </a:graphic>
      </p:graphicFrame>
      <p:sp>
        <p:nvSpPr>
          <p:cNvPr id="4" name="Text Placeholder 3">
            <a:extLst>
              <a:ext uri="{FF2B5EF4-FFF2-40B4-BE49-F238E27FC236}">
                <a16:creationId xmlns:a16="http://schemas.microsoft.com/office/drawing/2014/main" id="{7DBE6DC1-6CF3-47EB-9243-C2D41BD623F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104841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3C98-B1A9-4F73-BC90-350D89D7923A}"/>
              </a:ext>
            </a:extLst>
          </p:cNvPr>
          <p:cNvSpPr>
            <a:spLocks noGrp="1"/>
          </p:cNvSpPr>
          <p:nvPr>
            <p:ph type="title"/>
          </p:nvPr>
        </p:nvSpPr>
        <p:spPr/>
        <p:txBody>
          <a:bodyPr/>
          <a:lstStyle/>
          <a:p>
            <a:r>
              <a:rPr lang="en-US"/>
              <a:t>Facebook Ads Costs Table | All PT Channels - 4 of 5</a:t>
            </a:r>
          </a:p>
        </p:txBody>
      </p:sp>
      <p:graphicFrame>
        <p:nvGraphicFramePr>
          <p:cNvPr id="5" name="Table Placeholder 4">
            <a:extLst>
              <a:ext uri="{FF2B5EF4-FFF2-40B4-BE49-F238E27FC236}">
                <a16:creationId xmlns:a16="http://schemas.microsoft.com/office/drawing/2014/main" id="{D302F39C-FCF2-4DB4-AE2B-99163A516E5B}"/>
              </a:ext>
            </a:extLst>
          </p:cNvPr>
          <p:cNvGraphicFramePr>
            <a:graphicFrameLocks noGrp="1"/>
          </p:cNvGraphicFramePr>
          <p:nvPr>
            <p:ph type="tbl" sz="quarter" idx="13"/>
            <p:extLst>
              <p:ext uri="{D42A27DB-BD31-4B8C-83A1-F6EECF244321}">
                <p14:modId xmlns:p14="http://schemas.microsoft.com/office/powerpoint/2010/main" val="338385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91586437"/>
                    </a:ext>
                  </a:extLst>
                </a:gridCol>
                <a:gridCol w="378562">
                  <a:extLst>
                    <a:ext uri="{9D8B030D-6E8A-4147-A177-3AD203B41FA5}">
                      <a16:colId xmlns:a16="http://schemas.microsoft.com/office/drawing/2014/main" val="821004044"/>
                    </a:ext>
                  </a:extLst>
                </a:gridCol>
                <a:gridCol w="378562">
                  <a:extLst>
                    <a:ext uri="{9D8B030D-6E8A-4147-A177-3AD203B41FA5}">
                      <a16:colId xmlns:a16="http://schemas.microsoft.com/office/drawing/2014/main" val="243112384"/>
                    </a:ext>
                  </a:extLst>
                </a:gridCol>
                <a:gridCol w="395021">
                  <a:extLst>
                    <a:ext uri="{9D8B030D-6E8A-4147-A177-3AD203B41FA5}">
                      <a16:colId xmlns:a16="http://schemas.microsoft.com/office/drawing/2014/main" val="1174491817"/>
                    </a:ext>
                  </a:extLst>
                </a:gridCol>
                <a:gridCol w="395021">
                  <a:extLst>
                    <a:ext uri="{9D8B030D-6E8A-4147-A177-3AD203B41FA5}">
                      <a16:colId xmlns:a16="http://schemas.microsoft.com/office/drawing/2014/main" val="1489100622"/>
                    </a:ext>
                  </a:extLst>
                </a:gridCol>
                <a:gridCol w="378562">
                  <a:extLst>
                    <a:ext uri="{9D8B030D-6E8A-4147-A177-3AD203B41FA5}">
                      <a16:colId xmlns:a16="http://schemas.microsoft.com/office/drawing/2014/main" val="2016224274"/>
                    </a:ext>
                  </a:extLst>
                </a:gridCol>
                <a:gridCol w="378562">
                  <a:extLst>
                    <a:ext uri="{9D8B030D-6E8A-4147-A177-3AD203B41FA5}">
                      <a16:colId xmlns:a16="http://schemas.microsoft.com/office/drawing/2014/main" val="1433739995"/>
                    </a:ext>
                  </a:extLst>
                </a:gridCol>
                <a:gridCol w="378562">
                  <a:extLst>
                    <a:ext uri="{9D8B030D-6E8A-4147-A177-3AD203B41FA5}">
                      <a16:colId xmlns:a16="http://schemas.microsoft.com/office/drawing/2014/main" val="893780568"/>
                    </a:ext>
                  </a:extLst>
                </a:gridCol>
                <a:gridCol w="378562">
                  <a:extLst>
                    <a:ext uri="{9D8B030D-6E8A-4147-A177-3AD203B41FA5}">
                      <a16:colId xmlns:a16="http://schemas.microsoft.com/office/drawing/2014/main" val="2281729454"/>
                    </a:ext>
                  </a:extLst>
                </a:gridCol>
                <a:gridCol w="378562">
                  <a:extLst>
                    <a:ext uri="{9D8B030D-6E8A-4147-A177-3AD203B41FA5}">
                      <a16:colId xmlns:a16="http://schemas.microsoft.com/office/drawing/2014/main" val="1154611399"/>
                    </a:ext>
                  </a:extLst>
                </a:gridCol>
                <a:gridCol w="378562">
                  <a:extLst>
                    <a:ext uri="{9D8B030D-6E8A-4147-A177-3AD203B41FA5}">
                      <a16:colId xmlns:a16="http://schemas.microsoft.com/office/drawing/2014/main" val="3789511205"/>
                    </a:ext>
                  </a:extLst>
                </a:gridCol>
                <a:gridCol w="378562">
                  <a:extLst>
                    <a:ext uri="{9D8B030D-6E8A-4147-A177-3AD203B41FA5}">
                      <a16:colId xmlns:a16="http://schemas.microsoft.com/office/drawing/2014/main" val="4277528295"/>
                    </a:ext>
                  </a:extLst>
                </a:gridCol>
                <a:gridCol w="378562">
                  <a:extLst>
                    <a:ext uri="{9D8B030D-6E8A-4147-A177-3AD203B41FA5}">
                      <a16:colId xmlns:a16="http://schemas.microsoft.com/office/drawing/2014/main" val="2045920476"/>
                    </a:ext>
                  </a:extLst>
                </a:gridCol>
                <a:gridCol w="378562">
                  <a:extLst>
                    <a:ext uri="{9D8B030D-6E8A-4147-A177-3AD203B41FA5}">
                      <a16:colId xmlns:a16="http://schemas.microsoft.com/office/drawing/2014/main" val="36466540"/>
                    </a:ext>
                  </a:extLst>
                </a:gridCol>
                <a:gridCol w="378562">
                  <a:extLst>
                    <a:ext uri="{9D8B030D-6E8A-4147-A177-3AD203B41FA5}">
                      <a16:colId xmlns:a16="http://schemas.microsoft.com/office/drawing/2014/main" val="1252903486"/>
                    </a:ext>
                  </a:extLst>
                </a:gridCol>
                <a:gridCol w="378562">
                  <a:extLst>
                    <a:ext uri="{9D8B030D-6E8A-4147-A177-3AD203B41FA5}">
                      <a16:colId xmlns:a16="http://schemas.microsoft.com/office/drawing/2014/main" val="694848809"/>
                    </a:ext>
                  </a:extLst>
                </a:gridCol>
                <a:gridCol w="395021">
                  <a:extLst>
                    <a:ext uri="{9D8B030D-6E8A-4147-A177-3AD203B41FA5}">
                      <a16:colId xmlns:a16="http://schemas.microsoft.com/office/drawing/2014/main" val="4252890152"/>
                    </a:ext>
                  </a:extLst>
                </a:gridCol>
                <a:gridCol w="534924">
                  <a:extLst>
                    <a:ext uri="{9D8B030D-6E8A-4147-A177-3AD203B41FA5}">
                      <a16:colId xmlns:a16="http://schemas.microsoft.com/office/drawing/2014/main" val="2442618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3709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- 2018-04-10 21:48:18</a:t>
                      </a:r>
                      <a:r>
                        <a:rPr kumimoji="0" lang="pt-BR" sz="1000" b="0" i="0" u="none" strike="noStrike" kern="1200" cap="none" spc="0" normalizeH="0" baseline="0" noProof="0">
                          <a:ln>
                            <a:noFill/>
                          </a:ln>
                          <a:solidFill>
                            <a:prstClr val="black"/>
                          </a:solidFill>
                          <a:effectLst/>
                          <a:uLnTx/>
                          <a:uFillTx/>
                          <a:latin typeface="+mn-lt"/>
                          <a:ea typeface="+mn-ea"/>
                          <a:cs typeface="+mn-cs"/>
                        </a:rPr>
                        <a:t>
Visite nosso estande na FEICON, traga sua chave de fenda e troque por R$ 30,00 de desconto na compra da parafusadeira Bosch GO!
Desconto não cumulativo, apenas um cupom por CPF e válido somente durante a FEICON (de 10 a 13 de abril de 2018).
*Estoque limitado. Promoção válida enquanto durarem os estoques.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Feicon - 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2178.49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726.16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2178.49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a:t>
                      </a:r>
                    </a:p>
                  </a:txBody>
                  <a:tcPr/>
                </a:tc>
                <a:extLst>
                  <a:ext uri="{0D108BD9-81ED-4DB2-BD59-A6C34878D82A}">
                    <a16:rowId xmlns:a16="http://schemas.microsoft.com/office/drawing/2014/main" val="1660463739"/>
                  </a:ext>
                </a:extLst>
              </a:tr>
            </a:tbl>
          </a:graphicData>
        </a:graphic>
      </p:graphicFrame>
      <p:sp>
        <p:nvSpPr>
          <p:cNvPr id="4" name="Text Placeholder 3">
            <a:extLst>
              <a:ext uri="{FF2B5EF4-FFF2-40B4-BE49-F238E27FC236}">
                <a16:creationId xmlns:a16="http://schemas.microsoft.com/office/drawing/2014/main" id="{4739B45A-34C1-48BE-B1FF-194A1ED5771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7411045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BB261-04FF-4B68-BEF5-2CB356BD4F36}"/>
              </a:ext>
            </a:extLst>
          </p:cNvPr>
          <p:cNvSpPr>
            <a:spLocks noGrp="1"/>
          </p:cNvSpPr>
          <p:nvPr>
            <p:ph type="title"/>
          </p:nvPr>
        </p:nvSpPr>
        <p:spPr/>
        <p:txBody>
          <a:bodyPr/>
          <a:lstStyle/>
          <a:p>
            <a:r>
              <a:rPr lang="en-US"/>
              <a:t>Facebook Ads Costs Table | All PT Channels - 5 of 5</a:t>
            </a:r>
          </a:p>
        </p:txBody>
      </p:sp>
      <p:graphicFrame>
        <p:nvGraphicFramePr>
          <p:cNvPr id="5" name="Table Placeholder 4">
            <a:extLst>
              <a:ext uri="{FF2B5EF4-FFF2-40B4-BE49-F238E27FC236}">
                <a16:creationId xmlns:a16="http://schemas.microsoft.com/office/drawing/2014/main" id="{F7F284A9-C61E-4D52-B640-B99817E9394C}"/>
              </a:ext>
            </a:extLst>
          </p:cNvPr>
          <p:cNvGraphicFramePr>
            <a:graphicFrameLocks noGrp="1"/>
          </p:cNvGraphicFramePr>
          <p:nvPr>
            <p:ph type="tbl" sz="quarter" idx="13"/>
            <p:extLst>
              <p:ext uri="{D42A27DB-BD31-4B8C-83A1-F6EECF244321}">
                <p14:modId xmlns:p14="http://schemas.microsoft.com/office/powerpoint/2010/main" val="351098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93441008"/>
                    </a:ext>
                  </a:extLst>
                </a:gridCol>
                <a:gridCol w="378562">
                  <a:extLst>
                    <a:ext uri="{9D8B030D-6E8A-4147-A177-3AD203B41FA5}">
                      <a16:colId xmlns:a16="http://schemas.microsoft.com/office/drawing/2014/main" val="3573759918"/>
                    </a:ext>
                  </a:extLst>
                </a:gridCol>
                <a:gridCol w="378562">
                  <a:extLst>
                    <a:ext uri="{9D8B030D-6E8A-4147-A177-3AD203B41FA5}">
                      <a16:colId xmlns:a16="http://schemas.microsoft.com/office/drawing/2014/main" val="1855221608"/>
                    </a:ext>
                  </a:extLst>
                </a:gridCol>
                <a:gridCol w="395021">
                  <a:extLst>
                    <a:ext uri="{9D8B030D-6E8A-4147-A177-3AD203B41FA5}">
                      <a16:colId xmlns:a16="http://schemas.microsoft.com/office/drawing/2014/main" val="4052261135"/>
                    </a:ext>
                  </a:extLst>
                </a:gridCol>
                <a:gridCol w="395021">
                  <a:extLst>
                    <a:ext uri="{9D8B030D-6E8A-4147-A177-3AD203B41FA5}">
                      <a16:colId xmlns:a16="http://schemas.microsoft.com/office/drawing/2014/main" val="3455575456"/>
                    </a:ext>
                  </a:extLst>
                </a:gridCol>
                <a:gridCol w="378562">
                  <a:extLst>
                    <a:ext uri="{9D8B030D-6E8A-4147-A177-3AD203B41FA5}">
                      <a16:colId xmlns:a16="http://schemas.microsoft.com/office/drawing/2014/main" val="3135837880"/>
                    </a:ext>
                  </a:extLst>
                </a:gridCol>
                <a:gridCol w="378562">
                  <a:extLst>
                    <a:ext uri="{9D8B030D-6E8A-4147-A177-3AD203B41FA5}">
                      <a16:colId xmlns:a16="http://schemas.microsoft.com/office/drawing/2014/main" val="3204253756"/>
                    </a:ext>
                  </a:extLst>
                </a:gridCol>
                <a:gridCol w="378562">
                  <a:extLst>
                    <a:ext uri="{9D8B030D-6E8A-4147-A177-3AD203B41FA5}">
                      <a16:colId xmlns:a16="http://schemas.microsoft.com/office/drawing/2014/main" val="2795557833"/>
                    </a:ext>
                  </a:extLst>
                </a:gridCol>
                <a:gridCol w="378562">
                  <a:extLst>
                    <a:ext uri="{9D8B030D-6E8A-4147-A177-3AD203B41FA5}">
                      <a16:colId xmlns:a16="http://schemas.microsoft.com/office/drawing/2014/main" val="3274827183"/>
                    </a:ext>
                  </a:extLst>
                </a:gridCol>
                <a:gridCol w="378562">
                  <a:extLst>
                    <a:ext uri="{9D8B030D-6E8A-4147-A177-3AD203B41FA5}">
                      <a16:colId xmlns:a16="http://schemas.microsoft.com/office/drawing/2014/main" val="1826561756"/>
                    </a:ext>
                  </a:extLst>
                </a:gridCol>
                <a:gridCol w="378562">
                  <a:extLst>
                    <a:ext uri="{9D8B030D-6E8A-4147-A177-3AD203B41FA5}">
                      <a16:colId xmlns:a16="http://schemas.microsoft.com/office/drawing/2014/main" val="1263878228"/>
                    </a:ext>
                  </a:extLst>
                </a:gridCol>
                <a:gridCol w="378562">
                  <a:extLst>
                    <a:ext uri="{9D8B030D-6E8A-4147-A177-3AD203B41FA5}">
                      <a16:colId xmlns:a16="http://schemas.microsoft.com/office/drawing/2014/main" val="2685388367"/>
                    </a:ext>
                  </a:extLst>
                </a:gridCol>
                <a:gridCol w="378562">
                  <a:extLst>
                    <a:ext uri="{9D8B030D-6E8A-4147-A177-3AD203B41FA5}">
                      <a16:colId xmlns:a16="http://schemas.microsoft.com/office/drawing/2014/main" val="3123287795"/>
                    </a:ext>
                  </a:extLst>
                </a:gridCol>
                <a:gridCol w="378562">
                  <a:extLst>
                    <a:ext uri="{9D8B030D-6E8A-4147-A177-3AD203B41FA5}">
                      <a16:colId xmlns:a16="http://schemas.microsoft.com/office/drawing/2014/main" val="2108475313"/>
                    </a:ext>
                  </a:extLst>
                </a:gridCol>
                <a:gridCol w="378562">
                  <a:extLst>
                    <a:ext uri="{9D8B030D-6E8A-4147-A177-3AD203B41FA5}">
                      <a16:colId xmlns:a16="http://schemas.microsoft.com/office/drawing/2014/main" val="1861351647"/>
                    </a:ext>
                  </a:extLst>
                </a:gridCol>
                <a:gridCol w="378562">
                  <a:extLst>
                    <a:ext uri="{9D8B030D-6E8A-4147-A177-3AD203B41FA5}">
                      <a16:colId xmlns:a16="http://schemas.microsoft.com/office/drawing/2014/main" val="2209298830"/>
                    </a:ext>
                  </a:extLst>
                </a:gridCol>
                <a:gridCol w="395021">
                  <a:extLst>
                    <a:ext uri="{9D8B030D-6E8A-4147-A177-3AD203B41FA5}">
                      <a16:colId xmlns:a16="http://schemas.microsoft.com/office/drawing/2014/main" val="48256458"/>
                    </a:ext>
                  </a:extLst>
                </a:gridCol>
                <a:gridCol w="534924">
                  <a:extLst>
                    <a:ext uri="{9D8B030D-6E8A-4147-A177-3AD203B41FA5}">
                      <a16:colId xmlns:a16="http://schemas.microsoft.com/office/drawing/2014/main" val="217675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0933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- 2018-04-07 01:30:53</a:t>
                      </a:r>
                      <a:r>
                        <a:rPr kumimoji="0" lang="pt-BR" sz="1000" b="0" i="0" u="none" strike="noStrike" kern="1200" cap="none" spc="0" normalizeH="0" baseline="0" noProof="0">
                          <a:ln>
                            <a:noFill/>
                          </a:ln>
                          <a:solidFill>
                            <a:prstClr val="black"/>
                          </a:solidFill>
                          <a:effectLst/>
                          <a:uLnTx/>
                          <a:uFillTx/>
                          <a:latin typeface="+mn-lt"/>
                          <a:ea typeface="+mn-ea"/>
                          <a:cs typeface="+mn-cs"/>
                        </a:rPr>
                        <a:t>
A #FEICON é feira referência no segmento de construção e arquitetura. E, como todos os anos, não poderíamos ficar de fora, né? Preparamos um espaço completo para receber você, com muita novidade e lançamentos, tudo isso com a tecnologia Bosch que você já conhece!  O evento acontece nos dias 10 a 13 de abril, terça a sexta, no São Paulo Expo - Rodovia dos Imigrantes, km 1,5, São Paulo. Horário: das 10h às 20h.
Estaremos no estande D155. Te esperamos lá :)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Feicon - 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2178.13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99.01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18 - 65+</a:t>
                      </a:r>
                    </a:p>
                  </a:txBody>
                  <a:tcPr/>
                </a:tc>
                <a:extLst>
                  <a:ext uri="{0D108BD9-81ED-4DB2-BD59-A6C34878D82A}">
                    <a16:rowId xmlns:a16="http://schemas.microsoft.com/office/drawing/2014/main" val="4218936859"/>
                  </a:ext>
                </a:extLst>
              </a:tr>
            </a:tbl>
          </a:graphicData>
        </a:graphic>
      </p:graphicFrame>
      <p:sp>
        <p:nvSpPr>
          <p:cNvPr id="4" name="Text Placeholder 3">
            <a:extLst>
              <a:ext uri="{FF2B5EF4-FFF2-40B4-BE49-F238E27FC236}">
                <a16:creationId xmlns:a16="http://schemas.microsoft.com/office/drawing/2014/main" id="{1122D189-1AD0-4B64-BFE2-FA7A4BB6669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2540883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9841-8246-4C56-8821-B55ADE4D036D}"/>
              </a:ext>
            </a:extLst>
          </p:cNvPr>
          <p:cNvSpPr>
            <a:spLocks noGrp="1"/>
          </p:cNvSpPr>
          <p:nvPr>
            <p:ph type="title"/>
          </p:nvPr>
        </p:nvSpPr>
        <p:spPr/>
        <p:txBody>
          <a:bodyPr/>
          <a:lstStyle/>
          <a:p>
            <a:r>
              <a:rPr lang="en-US"/>
              <a:t>Facebook Private Conversations Response Times Distribution | All PT Channels</a:t>
            </a:r>
          </a:p>
        </p:txBody>
      </p:sp>
      <p:graphicFrame>
        <p:nvGraphicFramePr>
          <p:cNvPr id="6" name="Chart Placeholder 5">
            <a:extLst>
              <a:ext uri="{FF2B5EF4-FFF2-40B4-BE49-F238E27FC236}">
                <a16:creationId xmlns:a16="http://schemas.microsoft.com/office/drawing/2014/main" id="{FFBB74DF-50B2-4F8B-AC8B-0BEA052C0AE4}"/>
              </a:ext>
            </a:extLst>
          </p:cNvPr>
          <p:cNvGraphicFramePr>
            <a:graphicFrameLocks noGrp="1"/>
          </p:cNvGraphicFramePr>
          <p:nvPr>
            <p:ph type="chart" sz="quarter" idx="13"/>
            <p:extLst>
              <p:ext uri="{D42A27DB-BD31-4B8C-83A1-F6EECF244321}">
                <p14:modId xmlns:p14="http://schemas.microsoft.com/office/powerpoint/2010/main" val="1192259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15E11-981D-45A8-B564-BCC05630BC77}"/>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8F91FBF1-E210-4C33-A529-5E4B73048C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83186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FBBC8-F172-434B-8F18-DB5FDCAD56AF}"/>
              </a:ext>
            </a:extLst>
          </p:cNvPr>
          <p:cNvSpPr>
            <a:spLocks noGrp="1"/>
          </p:cNvSpPr>
          <p:nvPr>
            <p:ph type="title"/>
          </p:nvPr>
        </p:nvSpPr>
        <p:spPr/>
        <p:txBody>
          <a:bodyPr/>
          <a:lstStyle/>
          <a:p>
            <a:r>
              <a:rPr lang="en-US"/>
              <a:t>Facebook Private Conversations Table | All PT Channels - 1 of 19</a:t>
            </a:r>
          </a:p>
        </p:txBody>
      </p:sp>
      <p:graphicFrame>
        <p:nvGraphicFramePr>
          <p:cNvPr id="5" name="Table Placeholder 4">
            <a:extLst>
              <a:ext uri="{FF2B5EF4-FFF2-40B4-BE49-F238E27FC236}">
                <a16:creationId xmlns:a16="http://schemas.microsoft.com/office/drawing/2014/main" id="{362E3B74-E9F2-442A-88BF-6B8D617BC1B1}"/>
              </a:ext>
            </a:extLst>
          </p:cNvPr>
          <p:cNvGraphicFramePr>
            <a:graphicFrameLocks noGrp="1"/>
          </p:cNvGraphicFramePr>
          <p:nvPr>
            <p:ph type="tbl" sz="quarter" idx="13"/>
            <p:extLst>
              <p:ext uri="{D42A27DB-BD31-4B8C-83A1-F6EECF244321}">
                <p14:modId xmlns:p14="http://schemas.microsoft.com/office/powerpoint/2010/main" val="206403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7528080"/>
                    </a:ext>
                  </a:extLst>
                </a:gridCol>
                <a:gridCol w="1892808">
                  <a:extLst>
                    <a:ext uri="{9D8B030D-6E8A-4147-A177-3AD203B41FA5}">
                      <a16:colId xmlns:a16="http://schemas.microsoft.com/office/drawing/2014/main" val="179795305"/>
                    </a:ext>
                  </a:extLst>
                </a:gridCol>
                <a:gridCol w="658368">
                  <a:extLst>
                    <a:ext uri="{9D8B030D-6E8A-4147-A177-3AD203B41FA5}">
                      <a16:colId xmlns:a16="http://schemas.microsoft.com/office/drawing/2014/main" val="3172070712"/>
                    </a:ext>
                  </a:extLst>
                </a:gridCol>
                <a:gridCol w="658368">
                  <a:extLst>
                    <a:ext uri="{9D8B030D-6E8A-4147-A177-3AD203B41FA5}">
                      <a16:colId xmlns:a16="http://schemas.microsoft.com/office/drawing/2014/main" val="2573143288"/>
                    </a:ext>
                  </a:extLst>
                </a:gridCol>
                <a:gridCol w="658368">
                  <a:extLst>
                    <a:ext uri="{9D8B030D-6E8A-4147-A177-3AD203B41FA5}">
                      <a16:colId xmlns:a16="http://schemas.microsoft.com/office/drawing/2014/main" val="2156465878"/>
                    </a:ext>
                  </a:extLst>
                </a:gridCol>
                <a:gridCol w="1069848">
                  <a:extLst>
                    <a:ext uri="{9D8B030D-6E8A-4147-A177-3AD203B41FA5}">
                      <a16:colId xmlns:a16="http://schemas.microsoft.com/office/drawing/2014/main" val="399863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2019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Malyda Taing - 2018-06-13 21:14:06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516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Hevandro Martins - 2018-06-13 20:58:59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538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Francisco Ferreira - 2018-06-13 18:41:13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Francisco,
Boa tarde!
Em que posso ajudá-lo?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21:03:46</a:t>
                      </a:r>
                    </a:p>
                  </a:txBody>
                  <a:tcPr/>
                </a:tc>
                <a:extLst>
                  <a:ext uri="{0D108BD9-81ED-4DB2-BD59-A6C34878D82A}">
                    <a16:rowId xmlns:a16="http://schemas.microsoft.com/office/drawing/2014/main" val="1285748325"/>
                  </a:ext>
                </a:extLst>
              </a:tr>
            </a:tbl>
          </a:graphicData>
        </a:graphic>
      </p:graphicFrame>
      <p:sp>
        <p:nvSpPr>
          <p:cNvPr id="4" name="Text Placeholder 3">
            <a:extLst>
              <a:ext uri="{FF2B5EF4-FFF2-40B4-BE49-F238E27FC236}">
                <a16:creationId xmlns:a16="http://schemas.microsoft.com/office/drawing/2014/main" id="{F6A7A905-9301-4DF8-AE16-18249D5B231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516755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393D-D0CE-4DBF-9A23-005A8778327C}"/>
              </a:ext>
            </a:extLst>
          </p:cNvPr>
          <p:cNvSpPr>
            <a:spLocks noGrp="1"/>
          </p:cNvSpPr>
          <p:nvPr>
            <p:ph type="title"/>
          </p:nvPr>
        </p:nvSpPr>
        <p:spPr/>
        <p:txBody>
          <a:bodyPr/>
          <a:lstStyle/>
          <a:p>
            <a:r>
              <a:rPr lang="en-US"/>
              <a:t>Facebook Private Conversations Table | All PT Channels - 2 of 19</a:t>
            </a:r>
          </a:p>
        </p:txBody>
      </p:sp>
      <p:graphicFrame>
        <p:nvGraphicFramePr>
          <p:cNvPr id="5" name="Table Placeholder 4">
            <a:extLst>
              <a:ext uri="{FF2B5EF4-FFF2-40B4-BE49-F238E27FC236}">
                <a16:creationId xmlns:a16="http://schemas.microsoft.com/office/drawing/2014/main" id="{4FDC3D22-33A2-4C43-92A8-4E0956B616F9}"/>
              </a:ext>
            </a:extLst>
          </p:cNvPr>
          <p:cNvGraphicFramePr>
            <a:graphicFrameLocks noGrp="1"/>
          </p:cNvGraphicFramePr>
          <p:nvPr>
            <p:ph type="tbl" sz="quarter" idx="13"/>
            <p:extLst>
              <p:ext uri="{D42A27DB-BD31-4B8C-83A1-F6EECF244321}">
                <p14:modId xmlns:p14="http://schemas.microsoft.com/office/powerpoint/2010/main" val="1697333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1731398"/>
                    </a:ext>
                  </a:extLst>
                </a:gridCol>
                <a:gridCol w="1892808">
                  <a:extLst>
                    <a:ext uri="{9D8B030D-6E8A-4147-A177-3AD203B41FA5}">
                      <a16:colId xmlns:a16="http://schemas.microsoft.com/office/drawing/2014/main" val="92799166"/>
                    </a:ext>
                  </a:extLst>
                </a:gridCol>
                <a:gridCol w="658368">
                  <a:extLst>
                    <a:ext uri="{9D8B030D-6E8A-4147-A177-3AD203B41FA5}">
                      <a16:colId xmlns:a16="http://schemas.microsoft.com/office/drawing/2014/main" val="2009093084"/>
                    </a:ext>
                  </a:extLst>
                </a:gridCol>
                <a:gridCol w="658368">
                  <a:extLst>
                    <a:ext uri="{9D8B030D-6E8A-4147-A177-3AD203B41FA5}">
                      <a16:colId xmlns:a16="http://schemas.microsoft.com/office/drawing/2014/main" val="3964416079"/>
                    </a:ext>
                  </a:extLst>
                </a:gridCol>
                <a:gridCol w="658368">
                  <a:extLst>
                    <a:ext uri="{9D8B030D-6E8A-4147-A177-3AD203B41FA5}">
                      <a16:colId xmlns:a16="http://schemas.microsoft.com/office/drawing/2014/main" val="3627849899"/>
                    </a:ext>
                  </a:extLst>
                </a:gridCol>
                <a:gridCol w="1069848">
                  <a:extLst>
                    <a:ext uri="{9D8B030D-6E8A-4147-A177-3AD203B41FA5}">
                      <a16:colId xmlns:a16="http://schemas.microsoft.com/office/drawing/2014/main" val="3845939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98607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Rodrigues Montagem de Móveis - 2018-06-13 16:33:51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Rodrigues, 
Para participar de uma concorrência ou prestar serviços para a Bosch, a empresa solicitante precisa estar homologada pelo departamento de compras. Pedimos à gentileza que entre em contato através do e-mail: info.compras@br.bosch.com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22:07:38</a:t>
                      </a:r>
                    </a:p>
                  </a:txBody>
                  <a:tcPr/>
                </a:tc>
                <a:extLst>
                  <a:ext uri="{0D108BD9-81ED-4DB2-BD59-A6C34878D82A}">
                    <a16:rowId xmlns:a16="http://schemas.microsoft.com/office/drawing/2014/main" val="81165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Mathieu Bouvier - 2018-06-13 16:19:45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pouvez-vous nous indiquer l'objet de votre demande svp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16:26:17</a:t>
                      </a:r>
                    </a:p>
                  </a:txBody>
                  <a:tcPr/>
                </a:tc>
                <a:extLst>
                  <a:ext uri="{0D108BD9-81ED-4DB2-BD59-A6C34878D82A}">
                    <a16:rowId xmlns:a16="http://schemas.microsoft.com/office/drawing/2014/main" val="914126658"/>
                  </a:ext>
                </a:extLst>
              </a:tr>
            </a:tbl>
          </a:graphicData>
        </a:graphic>
      </p:graphicFrame>
      <p:sp>
        <p:nvSpPr>
          <p:cNvPr id="4" name="Text Placeholder 3">
            <a:extLst>
              <a:ext uri="{FF2B5EF4-FFF2-40B4-BE49-F238E27FC236}">
                <a16:creationId xmlns:a16="http://schemas.microsoft.com/office/drawing/2014/main" id="{A9A22F2F-3262-4393-A2BA-35121725EC8B}"/>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228830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B8C9-144B-451B-8FA2-9D1C27D803F2}"/>
              </a:ext>
            </a:extLst>
          </p:cNvPr>
          <p:cNvSpPr>
            <a:spLocks noGrp="1"/>
          </p:cNvSpPr>
          <p:nvPr>
            <p:ph type="title"/>
          </p:nvPr>
        </p:nvSpPr>
        <p:spPr/>
        <p:txBody>
          <a:bodyPr/>
          <a:lstStyle/>
          <a:p>
            <a:r>
              <a:rPr lang="en-US"/>
              <a:t>Facebook Private Conversations Table | All PT Channels - 3 of 19</a:t>
            </a:r>
          </a:p>
        </p:txBody>
      </p:sp>
      <p:graphicFrame>
        <p:nvGraphicFramePr>
          <p:cNvPr id="5" name="Table Placeholder 4">
            <a:extLst>
              <a:ext uri="{FF2B5EF4-FFF2-40B4-BE49-F238E27FC236}">
                <a16:creationId xmlns:a16="http://schemas.microsoft.com/office/drawing/2014/main" id="{645268BA-3B67-412D-85C3-1D2E0B323E98}"/>
              </a:ext>
            </a:extLst>
          </p:cNvPr>
          <p:cNvGraphicFramePr>
            <a:graphicFrameLocks noGrp="1"/>
          </p:cNvGraphicFramePr>
          <p:nvPr>
            <p:ph type="tbl" sz="quarter" idx="13"/>
            <p:extLst>
              <p:ext uri="{D42A27DB-BD31-4B8C-83A1-F6EECF244321}">
                <p14:modId xmlns:p14="http://schemas.microsoft.com/office/powerpoint/2010/main" val="1834367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77058606"/>
                    </a:ext>
                  </a:extLst>
                </a:gridCol>
                <a:gridCol w="1892808">
                  <a:extLst>
                    <a:ext uri="{9D8B030D-6E8A-4147-A177-3AD203B41FA5}">
                      <a16:colId xmlns:a16="http://schemas.microsoft.com/office/drawing/2014/main" val="725747704"/>
                    </a:ext>
                  </a:extLst>
                </a:gridCol>
                <a:gridCol w="658368">
                  <a:extLst>
                    <a:ext uri="{9D8B030D-6E8A-4147-A177-3AD203B41FA5}">
                      <a16:colId xmlns:a16="http://schemas.microsoft.com/office/drawing/2014/main" val="2608085147"/>
                    </a:ext>
                  </a:extLst>
                </a:gridCol>
                <a:gridCol w="658368">
                  <a:extLst>
                    <a:ext uri="{9D8B030D-6E8A-4147-A177-3AD203B41FA5}">
                      <a16:colId xmlns:a16="http://schemas.microsoft.com/office/drawing/2014/main" val="3272639442"/>
                    </a:ext>
                  </a:extLst>
                </a:gridCol>
                <a:gridCol w="658368">
                  <a:extLst>
                    <a:ext uri="{9D8B030D-6E8A-4147-A177-3AD203B41FA5}">
                      <a16:colId xmlns:a16="http://schemas.microsoft.com/office/drawing/2014/main" val="672685665"/>
                    </a:ext>
                  </a:extLst>
                </a:gridCol>
                <a:gridCol w="1069848">
                  <a:extLst>
                    <a:ext uri="{9D8B030D-6E8A-4147-A177-3AD203B41FA5}">
                      <a16:colId xmlns:a16="http://schemas.microsoft.com/office/drawing/2014/main" val="1020288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0899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Nanette Rotty - 2018-06-13 15:52:10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16:17:27</a:t>
                      </a:r>
                    </a:p>
                  </a:txBody>
                  <a:tcPr/>
                </a:tc>
                <a:extLst>
                  <a:ext uri="{0D108BD9-81ED-4DB2-BD59-A6C34878D82A}">
                    <a16:rowId xmlns:a16="http://schemas.microsoft.com/office/drawing/2014/main" val="1366310542"/>
                  </a:ext>
                </a:extLst>
              </a:tr>
            </a:tbl>
          </a:graphicData>
        </a:graphic>
      </p:graphicFrame>
      <p:sp>
        <p:nvSpPr>
          <p:cNvPr id="4" name="Text Placeholder 3">
            <a:extLst>
              <a:ext uri="{FF2B5EF4-FFF2-40B4-BE49-F238E27FC236}">
                <a16:creationId xmlns:a16="http://schemas.microsoft.com/office/drawing/2014/main" id="{3D48090E-E75C-4F11-9EB8-BF398C35A7A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7685775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E122F-486D-4486-A9C3-A4788485BB8C}"/>
              </a:ext>
            </a:extLst>
          </p:cNvPr>
          <p:cNvSpPr>
            <a:spLocks noGrp="1"/>
          </p:cNvSpPr>
          <p:nvPr>
            <p:ph type="title"/>
          </p:nvPr>
        </p:nvSpPr>
        <p:spPr/>
        <p:txBody>
          <a:bodyPr/>
          <a:lstStyle/>
          <a:p>
            <a:r>
              <a:rPr lang="en-US"/>
              <a:t>Facebook Private Conversations Table | All PT Channels - 4 of 19</a:t>
            </a:r>
          </a:p>
        </p:txBody>
      </p:sp>
      <p:graphicFrame>
        <p:nvGraphicFramePr>
          <p:cNvPr id="5" name="Table Placeholder 4">
            <a:extLst>
              <a:ext uri="{FF2B5EF4-FFF2-40B4-BE49-F238E27FC236}">
                <a16:creationId xmlns:a16="http://schemas.microsoft.com/office/drawing/2014/main" id="{B8712D47-D320-42E0-BBB2-C0B9D8EDB678}"/>
              </a:ext>
            </a:extLst>
          </p:cNvPr>
          <p:cNvGraphicFramePr>
            <a:graphicFrameLocks noGrp="1"/>
          </p:cNvGraphicFramePr>
          <p:nvPr>
            <p:ph type="tbl" sz="quarter" idx="13"/>
            <p:extLst>
              <p:ext uri="{D42A27DB-BD31-4B8C-83A1-F6EECF244321}">
                <p14:modId xmlns:p14="http://schemas.microsoft.com/office/powerpoint/2010/main" val="3092639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6908235"/>
                    </a:ext>
                  </a:extLst>
                </a:gridCol>
                <a:gridCol w="1892808">
                  <a:extLst>
                    <a:ext uri="{9D8B030D-6E8A-4147-A177-3AD203B41FA5}">
                      <a16:colId xmlns:a16="http://schemas.microsoft.com/office/drawing/2014/main" val="2170744986"/>
                    </a:ext>
                  </a:extLst>
                </a:gridCol>
                <a:gridCol w="658368">
                  <a:extLst>
                    <a:ext uri="{9D8B030D-6E8A-4147-A177-3AD203B41FA5}">
                      <a16:colId xmlns:a16="http://schemas.microsoft.com/office/drawing/2014/main" val="1025860741"/>
                    </a:ext>
                  </a:extLst>
                </a:gridCol>
                <a:gridCol w="658368">
                  <a:extLst>
                    <a:ext uri="{9D8B030D-6E8A-4147-A177-3AD203B41FA5}">
                      <a16:colId xmlns:a16="http://schemas.microsoft.com/office/drawing/2014/main" val="2128080843"/>
                    </a:ext>
                  </a:extLst>
                </a:gridCol>
                <a:gridCol w="658368">
                  <a:extLst>
                    <a:ext uri="{9D8B030D-6E8A-4147-A177-3AD203B41FA5}">
                      <a16:colId xmlns:a16="http://schemas.microsoft.com/office/drawing/2014/main" val="1245705647"/>
                    </a:ext>
                  </a:extLst>
                </a:gridCol>
                <a:gridCol w="1069848">
                  <a:extLst>
                    <a:ext uri="{9D8B030D-6E8A-4147-A177-3AD203B41FA5}">
                      <a16:colId xmlns:a16="http://schemas.microsoft.com/office/drawing/2014/main" val="2159321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1288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Hernan Medeiro - 2018-06-13 12:27:10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Hernan, ¿cómo estás?
Te contamos que podrás encontrar todo lo relacionado con mantenimiento y repuestos de nuestras herramientas en los Centros de Servicios a nivel nacional. A continuación te dejo el link donde podrás ubicar el más cercano. http://bit.ly/2qyzMWM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15:26:02</a:t>
                      </a:r>
                    </a:p>
                  </a:txBody>
                  <a:tcPr/>
                </a:tc>
                <a:extLst>
                  <a:ext uri="{0D108BD9-81ED-4DB2-BD59-A6C34878D82A}">
                    <a16:rowId xmlns:a16="http://schemas.microsoft.com/office/drawing/2014/main" val="1381354755"/>
                  </a:ext>
                </a:extLst>
              </a:tr>
            </a:tbl>
          </a:graphicData>
        </a:graphic>
      </p:graphicFrame>
      <p:sp>
        <p:nvSpPr>
          <p:cNvPr id="4" name="Text Placeholder 3">
            <a:extLst>
              <a:ext uri="{FF2B5EF4-FFF2-40B4-BE49-F238E27FC236}">
                <a16:creationId xmlns:a16="http://schemas.microsoft.com/office/drawing/2014/main" id="{346F3AF7-D5A7-46C4-ACD0-4F6E8DB1223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0230919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8BFB3-0A66-4CB3-A6A4-A7D706AFAA77}"/>
              </a:ext>
            </a:extLst>
          </p:cNvPr>
          <p:cNvSpPr>
            <a:spLocks noGrp="1"/>
          </p:cNvSpPr>
          <p:nvPr>
            <p:ph type="title"/>
          </p:nvPr>
        </p:nvSpPr>
        <p:spPr/>
        <p:txBody>
          <a:bodyPr/>
          <a:lstStyle/>
          <a:p>
            <a:r>
              <a:rPr lang="en-US"/>
              <a:t>Facebook Private Conversations Table | All PT Channels - 5 of 19</a:t>
            </a:r>
          </a:p>
        </p:txBody>
      </p:sp>
      <p:graphicFrame>
        <p:nvGraphicFramePr>
          <p:cNvPr id="5" name="Table Placeholder 4">
            <a:extLst>
              <a:ext uri="{FF2B5EF4-FFF2-40B4-BE49-F238E27FC236}">
                <a16:creationId xmlns:a16="http://schemas.microsoft.com/office/drawing/2014/main" id="{F4CC4F7C-B371-43AD-8FA1-9FEFC16DD171}"/>
              </a:ext>
            </a:extLst>
          </p:cNvPr>
          <p:cNvGraphicFramePr>
            <a:graphicFrameLocks noGrp="1"/>
          </p:cNvGraphicFramePr>
          <p:nvPr>
            <p:ph type="tbl" sz="quarter" idx="13"/>
            <p:extLst>
              <p:ext uri="{D42A27DB-BD31-4B8C-83A1-F6EECF244321}">
                <p14:modId xmlns:p14="http://schemas.microsoft.com/office/powerpoint/2010/main" val="3297950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6509153"/>
                    </a:ext>
                  </a:extLst>
                </a:gridCol>
                <a:gridCol w="1892808">
                  <a:extLst>
                    <a:ext uri="{9D8B030D-6E8A-4147-A177-3AD203B41FA5}">
                      <a16:colId xmlns:a16="http://schemas.microsoft.com/office/drawing/2014/main" val="2114886661"/>
                    </a:ext>
                  </a:extLst>
                </a:gridCol>
                <a:gridCol w="658368">
                  <a:extLst>
                    <a:ext uri="{9D8B030D-6E8A-4147-A177-3AD203B41FA5}">
                      <a16:colId xmlns:a16="http://schemas.microsoft.com/office/drawing/2014/main" val="2050719512"/>
                    </a:ext>
                  </a:extLst>
                </a:gridCol>
                <a:gridCol w="658368">
                  <a:extLst>
                    <a:ext uri="{9D8B030D-6E8A-4147-A177-3AD203B41FA5}">
                      <a16:colId xmlns:a16="http://schemas.microsoft.com/office/drawing/2014/main" val="1802053807"/>
                    </a:ext>
                  </a:extLst>
                </a:gridCol>
                <a:gridCol w="658368">
                  <a:extLst>
                    <a:ext uri="{9D8B030D-6E8A-4147-A177-3AD203B41FA5}">
                      <a16:colId xmlns:a16="http://schemas.microsoft.com/office/drawing/2014/main" val="2808667423"/>
                    </a:ext>
                  </a:extLst>
                </a:gridCol>
                <a:gridCol w="1069848">
                  <a:extLst>
                    <a:ext uri="{9D8B030D-6E8A-4147-A177-3AD203B41FA5}">
                      <a16:colId xmlns:a16="http://schemas.microsoft.com/office/drawing/2014/main" val="2790055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7965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Lucia Antunes - 2018-06-13 12:17:59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12:24:52</a:t>
                      </a:r>
                    </a:p>
                  </a:txBody>
                  <a:tcPr/>
                </a:tc>
                <a:extLst>
                  <a:ext uri="{0D108BD9-81ED-4DB2-BD59-A6C34878D82A}">
                    <a16:rowId xmlns:a16="http://schemas.microsoft.com/office/drawing/2014/main" val="2528888731"/>
                  </a:ext>
                </a:extLst>
              </a:tr>
            </a:tbl>
          </a:graphicData>
        </a:graphic>
      </p:graphicFrame>
      <p:sp>
        <p:nvSpPr>
          <p:cNvPr id="4" name="Text Placeholder 3">
            <a:extLst>
              <a:ext uri="{FF2B5EF4-FFF2-40B4-BE49-F238E27FC236}">
                <a16:creationId xmlns:a16="http://schemas.microsoft.com/office/drawing/2014/main" id="{D5723F0A-F891-4EB1-9CC9-87EBE46A2C9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439153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9611A-D5DF-4B5D-93D4-0887DFB6F095}"/>
              </a:ext>
            </a:extLst>
          </p:cNvPr>
          <p:cNvSpPr>
            <a:spLocks noGrp="1"/>
          </p:cNvSpPr>
          <p:nvPr>
            <p:ph type="title"/>
          </p:nvPr>
        </p:nvSpPr>
        <p:spPr/>
        <p:txBody>
          <a:bodyPr/>
          <a:lstStyle/>
          <a:p>
            <a:r>
              <a:rPr lang="en-US"/>
              <a:t>Facebook Private Conversations Table | All PT Channels - 6 of 19</a:t>
            </a:r>
          </a:p>
        </p:txBody>
      </p:sp>
      <p:graphicFrame>
        <p:nvGraphicFramePr>
          <p:cNvPr id="5" name="Table Placeholder 4">
            <a:extLst>
              <a:ext uri="{FF2B5EF4-FFF2-40B4-BE49-F238E27FC236}">
                <a16:creationId xmlns:a16="http://schemas.microsoft.com/office/drawing/2014/main" id="{4ACB518C-139F-4061-BAF1-EE681BE54D91}"/>
              </a:ext>
            </a:extLst>
          </p:cNvPr>
          <p:cNvGraphicFramePr>
            <a:graphicFrameLocks noGrp="1"/>
          </p:cNvGraphicFramePr>
          <p:nvPr>
            <p:ph type="tbl" sz="quarter" idx="13"/>
            <p:extLst>
              <p:ext uri="{D42A27DB-BD31-4B8C-83A1-F6EECF244321}">
                <p14:modId xmlns:p14="http://schemas.microsoft.com/office/powerpoint/2010/main" val="2626062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57757859"/>
                    </a:ext>
                  </a:extLst>
                </a:gridCol>
                <a:gridCol w="1892808">
                  <a:extLst>
                    <a:ext uri="{9D8B030D-6E8A-4147-A177-3AD203B41FA5}">
                      <a16:colId xmlns:a16="http://schemas.microsoft.com/office/drawing/2014/main" val="426215506"/>
                    </a:ext>
                  </a:extLst>
                </a:gridCol>
                <a:gridCol w="658368">
                  <a:extLst>
                    <a:ext uri="{9D8B030D-6E8A-4147-A177-3AD203B41FA5}">
                      <a16:colId xmlns:a16="http://schemas.microsoft.com/office/drawing/2014/main" val="4209249609"/>
                    </a:ext>
                  </a:extLst>
                </a:gridCol>
                <a:gridCol w="658368">
                  <a:extLst>
                    <a:ext uri="{9D8B030D-6E8A-4147-A177-3AD203B41FA5}">
                      <a16:colId xmlns:a16="http://schemas.microsoft.com/office/drawing/2014/main" val="31164217"/>
                    </a:ext>
                  </a:extLst>
                </a:gridCol>
                <a:gridCol w="658368">
                  <a:extLst>
                    <a:ext uri="{9D8B030D-6E8A-4147-A177-3AD203B41FA5}">
                      <a16:colId xmlns:a16="http://schemas.microsoft.com/office/drawing/2014/main" val="1611478741"/>
                    </a:ext>
                  </a:extLst>
                </a:gridCol>
                <a:gridCol w="1069848">
                  <a:extLst>
                    <a:ext uri="{9D8B030D-6E8A-4147-A177-3AD203B41FA5}">
                      <a16:colId xmlns:a16="http://schemas.microsoft.com/office/drawing/2014/main" val="887961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2843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Hervé Clerc - 2018-06-13 09:57:13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11:15:28</a:t>
                      </a:r>
                    </a:p>
                  </a:txBody>
                  <a:tcPr/>
                </a:tc>
                <a:extLst>
                  <a:ext uri="{0D108BD9-81ED-4DB2-BD59-A6C34878D82A}">
                    <a16:rowId xmlns:a16="http://schemas.microsoft.com/office/drawing/2014/main" val="356580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Gildas Maretti - 2018-06-13 09:43:12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8232752"/>
                  </a:ext>
                </a:extLst>
              </a:tr>
            </a:tbl>
          </a:graphicData>
        </a:graphic>
      </p:graphicFrame>
      <p:sp>
        <p:nvSpPr>
          <p:cNvPr id="4" name="Text Placeholder 3">
            <a:extLst>
              <a:ext uri="{FF2B5EF4-FFF2-40B4-BE49-F238E27FC236}">
                <a16:creationId xmlns:a16="http://schemas.microsoft.com/office/drawing/2014/main" id="{5AE49C81-F756-4C39-9FB6-3428BA84F6A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8364069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CF160-79BF-4E55-A38B-3EA4DD3756AA}"/>
              </a:ext>
            </a:extLst>
          </p:cNvPr>
          <p:cNvSpPr>
            <a:spLocks noGrp="1"/>
          </p:cNvSpPr>
          <p:nvPr>
            <p:ph type="title"/>
          </p:nvPr>
        </p:nvSpPr>
        <p:spPr/>
        <p:txBody>
          <a:bodyPr/>
          <a:lstStyle/>
          <a:p>
            <a:r>
              <a:rPr lang="en-US"/>
              <a:t>Facebook Private Conversations Table | All PT Channels - 7 of 19</a:t>
            </a:r>
          </a:p>
        </p:txBody>
      </p:sp>
      <p:graphicFrame>
        <p:nvGraphicFramePr>
          <p:cNvPr id="5" name="Table Placeholder 4">
            <a:extLst>
              <a:ext uri="{FF2B5EF4-FFF2-40B4-BE49-F238E27FC236}">
                <a16:creationId xmlns:a16="http://schemas.microsoft.com/office/drawing/2014/main" id="{52ACFD82-3439-4A85-8E77-E49D59C1DAD9}"/>
              </a:ext>
            </a:extLst>
          </p:cNvPr>
          <p:cNvGraphicFramePr>
            <a:graphicFrameLocks noGrp="1"/>
          </p:cNvGraphicFramePr>
          <p:nvPr>
            <p:ph type="tbl" sz="quarter" idx="13"/>
            <p:extLst>
              <p:ext uri="{D42A27DB-BD31-4B8C-83A1-F6EECF244321}">
                <p14:modId xmlns:p14="http://schemas.microsoft.com/office/powerpoint/2010/main" val="1353688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1014124"/>
                    </a:ext>
                  </a:extLst>
                </a:gridCol>
                <a:gridCol w="1892808">
                  <a:extLst>
                    <a:ext uri="{9D8B030D-6E8A-4147-A177-3AD203B41FA5}">
                      <a16:colId xmlns:a16="http://schemas.microsoft.com/office/drawing/2014/main" val="1609597506"/>
                    </a:ext>
                  </a:extLst>
                </a:gridCol>
                <a:gridCol w="658368">
                  <a:extLst>
                    <a:ext uri="{9D8B030D-6E8A-4147-A177-3AD203B41FA5}">
                      <a16:colId xmlns:a16="http://schemas.microsoft.com/office/drawing/2014/main" val="2718213070"/>
                    </a:ext>
                  </a:extLst>
                </a:gridCol>
                <a:gridCol w="658368">
                  <a:extLst>
                    <a:ext uri="{9D8B030D-6E8A-4147-A177-3AD203B41FA5}">
                      <a16:colId xmlns:a16="http://schemas.microsoft.com/office/drawing/2014/main" val="1888187783"/>
                    </a:ext>
                  </a:extLst>
                </a:gridCol>
                <a:gridCol w="658368">
                  <a:extLst>
                    <a:ext uri="{9D8B030D-6E8A-4147-A177-3AD203B41FA5}">
                      <a16:colId xmlns:a16="http://schemas.microsoft.com/office/drawing/2014/main" val="2542832780"/>
                    </a:ext>
                  </a:extLst>
                </a:gridCol>
                <a:gridCol w="1069848">
                  <a:extLst>
                    <a:ext uri="{9D8B030D-6E8A-4147-A177-3AD203B41FA5}">
                      <a16:colId xmlns:a16="http://schemas.microsoft.com/office/drawing/2014/main" val="309370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8989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Paulo Almeida - 2018-06-13 00:51:08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2003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Sebastian Matias Fernandez - 2018-06-12 23:50:22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Sebastian, ¿cómo estás?
Tenemos representantes en todo el país, si necesitas Servicio técnico podés ingresar al siguiente link y poniendo la ciudad aparecerán los más cercanos a tu domicilio http://bit.ly/2qyzMWM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15:19:17</a:t>
                      </a:r>
                    </a:p>
                  </a:txBody>
                  <a:tcPr/>
                </a:tc>
                <a:extLst>
                  <a:ext uri="{0D108BD9-81ED-4DB2-BD59-A6C34878D82A}">
                    <a16:rowId xmlns:a16="http://schemas.microsoft.com/office/drawing/2014/main" val="89604408"/>
                  </a:ext>
                </a:extLst>
              </a:tr>
            </a:tbl>
          </a:graphicData>
        </a:graphic>
      </p:graphicFrame>
      <p:sp>
        <p:nvSpPr>
          <p:cNvPr id="4" name="Text Placeholder 3">
            <a:extLst>
              <a:ext uri="{FF2B5EF4-FFF2-40B4-BE49-F238E27FC236}">
                <a16:creationId xmlns:a16="http://schemas.microsoft.com/office/drawing/2014/main" id="{3B5C9B43-D2A8-4CD1-83B9-D94B60FF1BE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74296140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55F22-8BA0-4DE1-9EC3-A68B431FC532}"/>
              </a:ext>
            </a:extLst>
          </p:cNvPr>
          <p:cNvSpPr>
            <a:spLocks noGrp="1"/>
          </p:cNvSpPr>
          <p:nvPr>
            <p:ph type="title"/>
          </p:nvPr>
        </p:nvSpPr>
        <p:spPr/>
        <p:txBody>
          <a:bodyPr/>
          <a:lstStyle/>
          <a:p>
            <a:r>
              <a:rPr lang="en-US"/>
              <a:t>Facebook Private Conversations Table | All PT Channels - 8 of 19</a:t>
            </a:r>
          </a:p>
        </p:txBody>
      </p:sp>
      <p:graphicFrame>
        <p:nvGraphicFramePr>
          <p:cNvPr id="5" name="Table Placeholder 4">
            <a:extLst>
              <a:ext uri="{FF2B5EF4-FFF2-40B4-BE49-F238E27FC236}">
                <a16:creationId xmlns:a16="http://schemas.microsoft.com/office/drawing/2014/main" id="{A3D54D30-CDDC-40BB-93CF-B44906883E45}"/>
              </a:ext>
            </a:extLst>
          </p:cNvPr>
          <p:cNvGraphicFramePr>
            <a:graphicFrameLocks noGrp="1"/>
          </p:cNvGraphicFramePr>
          <p:nvPr>
            <p:ph type="tbl" sz="quarter" idx="13"/>
            <p:extLst>
              <p:ext uri="{D42A27DB-BD31-4B8C-83A1-F6EECF244321}">
                <p14:modId xmlns:p14="http://schemas.microsoft.com/office/powerpoint/2010/main" val="2413205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07021383"/>
                    </a:ext>
                  </a:extLst>
                </a:gridCol>
                <a:gridCol w="1892808">
                  <a:extLst>
                    <a:ext uri="{9D8B030D-6E8A-4147-A177-3AD203B41FA5}">
                      <a16:colId xmlns:a16="http://schemas.microsoft.com/office/drawing/2014/main" val="3673774418"/>
                    </a:ext>
                  </a:extLst>
                </a:gridCol>
                <a:gridCol w="658368">
                  <a:extLst>
                    <a:ext uri="{9D8B030D-6E8A-4147-A177-3AD203B41FA5}">
                      <a16:colId xmlns:a16="http://schemas.microsoft.com/office/drawing/2014/main" val="395929211"/>
                    </a:ext>
                  </a:extLst>
                </a:gridCol>
                <a:gridCol w="658368">
                  <a:extLst>
                    <a:ext uri="{9D8B030D-6E8A-4147-A177-3AD203B41FA5}">
                      <a16:colId xmlns:a16="http://schemas.microsoft.com/office/drawing/2014/main" val="3503309932"/>
                    </a:ext>
                  </a:extLst>
                </a:gridCol>
                <a:gridCol w="658368">
                  <a:extLst>
                    <a:ext uri="{9D8B030D-6E8A-4147-A177-3AD203B41FA5}">
                      <a16:colId xmlns:a16="http://schemas.microsoft.com/office/drawing/2014/main" val="3527642661"/>
                    </a:ext>
                  </a:extLst>
                </a:gridCol>
                <a:gridCol w="1069848">
                  <a:extLst>
                    <a:ext uri="{9D8B030D-6E8A-4147-A177-3AD203B41FA5}">
                      <a16:colId xmlns:a16="http://schemas.microsoft.com/office/drawing/2014/main" val="4056834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51884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Angélique Amourette Coradazzi - 2018-06-12 23:18:55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11:16:36</a:t>
                      </a:r>
                    </a:p>
                  </a:txBody>
                  <a:tcPr/>
                </a:tc>
                <a:extLst>
                  <a:ext uri="{0D108BD9-81ED-4DB2-BD59-A6C34878D82A}">
                    <a16:rowId xmlns:a16="http://schemas.microsoft.com/office/drawing/2014/main" val="196211118"/>
                  </a:ext>
                </a:extLst>
              </a:tr>
            </a:tbl>
          </a:graphicData>
        </a:graphic>
      </p:graphicFrame>
      <p:sp>
        <p:nvSpPr>
          <p:cNvPr id="4" name="Text Placeholder 3">
            <a:extLst>
              <a:ext uri="{FF2B5EF4-FFF2-40B4-BE49-F238E27FC236}">
                <a16:creationId xmlns:a16="http://schemas.microsoft.com/office/drawing/2014/main" id="{87F0DEBD-5928-4BB8-AFE3-22DDECE5BB0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72089927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588DD-9BFB-4C9D-9BCB-72E74D3D7F82}"/>
              </a:ext>
            </a:extLst>
          </p:cNvPr>
          <p:cNvSpPr>
            <a:spLocks noGrp="1"/>
          </p:cNvSpPr>
          <p:nvPr>
            <p:ph type="title"/>
          </p:nvPr>
        </p:nvSpPr>
        <p:spPr/>
        <p:txBody>
          <a:bodyPr/>
          <a:lstStyle/>
          <a:p>
            <a:r>
              <a:rPr lang="en-US"/>
              <a:t>Facebook Private Conversations Table | All PT Channels - 9 of 19</a:t>
            </a:r>
          </a:p>
        </p:txBody>
      </p:sp>
      <p:graphicFrame>
        <p:nvGraphicFramePr>
          <p:cNvPr id="5" name="Table Placeholder 4">
            <a:extLst>
              <a:ext uri="{FF2B5EF4-FFF2-40B4-BE49-F238E27FC236}">
                <a16:creationId xmlns:a16="http://schemas.microsoft.com/office/drawing/2014/main" id="{1FDF8195-7315-42A0-8266-2B61EA2320DA}"/>
              </a:ext>
            </a:extLst>
          </p:cNvPr>
          <p:cNvGraphicFramePr>
            <a:graphicFrameLocks noGrp="1"/>
          </p:cNvGraphicFramePr>
          <p:nvPr>
            <p:ph type="tbl" sz="quarter" idx="13"/>
            <p:extLst>
              <p:ext uri="{D42A27DB-BD31-4B8C-83A1-F6EECF244321}">
                <p14:modId xmlns:p14="http://schemas.microsoft.com/office/powerpoint/2010/main" val="614626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7559238"/>
                    </a:ext>
                  </a:extLst>
                </a:gridCol>
                <a:gridCol w="1892808">
                  <a:extLst>
                    <a:ext uri="{9D8B030D-6E8A-4147-A177-3AD203B41FA5}">
                      <a16:colId xmlns:a16="http://schemas.microsoft.com/office/drawing/2014/main" val="4148335242"/>
                    </a:ext>
                  </a:extLst>
                </a:gridCol>
                <a:gridCol w="658368">
                  <a:extLst>
                    <a:ext uri="{9D8B030D-6E8A-4147-A177-3AD203B41FA5}">
                      <a16:colId xmlns:a16="http://schemas.microsoft.com/office/drawing/2014/main" val="3363596624"/>
                    </a:ext>
                  </a:extLst>
                </a:gridCol>
                <a:gridCol w="658368">
                  <a:extLst>
                    <a:ext uri="{9D8B030D-6E8A-4147-A177-3AD203B41FA5}">
                      <a16:colId xmlns:a16="http://schemas.microsoft.com/office/drawing/2014/main" val="1083028717"/>
                    </a:ext>
                  </a:extLst>
                </a:gridCol>
                <a:gridCol w="658368">
                  <a:extLst>
                    <a:ext uri="{9D8B030D-6E8A-4147-A177-3AD203B41FA5}">
                      <a16:colId xmlns:a16="http://schemas.microsoft.com/office/drawing/2014/main" val="1697772413"/>
                    </a:ext>
                  </a:extLst>
                </a:gridCol>
                <a:gridCol w="1069848">
                  <a:extLst>
                    <a:ext uri="{9D8B030D-6E8A-4147-A177-3AD203B41FA5}">
                      <a16:colId xmlns:a16="http://schemas.microsoft.com/office/drawing/2014/main" val="1043111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7568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Facebook User - 2018-06-12 16:02:18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Effectivement, il y a un problème de ce côté-là. Nous avons contacté les équipes informatiques pour leur signaler la situation. Nous vous invitons à patienter un peu. 
Toutes nos excuses pour la gêne occasionnée.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17:34:52</a:t>
                      </a:r>
                    </a:p>
                  </a:txBody>
                  <a:tcPr/>
                </a:tc>
                <a:extLst>
                  <a:ext uri="{0D108BD9-81ED-4DB2-BD59-A6C34878D82A}">
                    <a16:rowId xmlns:a16="http://schemas.microsoft.com/office/drawing/2014/main" val="2792670616"/>
                  </a:ext>
                </a:extLst>
              </a:tr>
            </a:tbl>
          </a:graphicData>
        </a:graphic>
      </p:graphicFrame>
      <p:sp>
        <p:nvSpPr>
          <p:cNvPr id="4" name="Text Placeholder 3">
            <a:extLst>
              <a:ext uri="{FF2B5EF4-FFF2-40B4-BE49-F238E27FC236}">
                <a16:creationId xmlns:a16="http://schemas.microsoft.com/office/drawing/2014/main" id="{3E580051-1FE6-4840-AC7A-E4DD1D75BEA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8798287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E3E9B-215F-404B-B008-266725D193F2}"/>
              </a:ext>
            </a:extLst>
          </p:cNvPr>
          <p:cNvSpPr>
            <a:spLocks noGrp="1"/>
          </p:cNvSpPr>
          <p:nvPr>
            <p:ph type="title"/>
          </p:nvPr>
        </p:nvSpPr>
        <p:spPr/>
        <p:txBody>
          <a:bodyPr/>
          <a:lstStyle/>
          <a:p>
            <a:r>
              <a:rPr lang="en-US"/>
              <a:t>Facebook Private Conversations Table | All PT Channels - 10 of 19</a:t>
            </a:r>
          </a:p>
        </p:txBody>
      </p:sp>
      <p:graphicFrame>
        <p:nvGraphicFramePr>
          <p:cNvPr id="5" name="Table Placeholder 4">
            <a:extLst>
              <a:ext uri="{FF2B5EF4-FFF2-40B4-BE49-F238E27FC236}">
                <a16:creationId xmlns:a16="http://schemas.microsoft.com/office/drawing/2014/main" id="{6DB51AFF-9342-4C3E-96FE-AF99D7CFF591}"/>
              </a:ext>
            </a:extLst>
          </p:cNvPr>
          <p:cNvGraphicFramePr>
            <a:graphicFrameLocks noGrp="1"/>
          </p:cNvGraphicFramePr>
          <p:nvPr>
            <p:ph type="tbl" sz="quarter" idx="13"/>
            <p:extLst>
              <p:ext uri="{D42A27DB-BD31-4B8C-83A1-F6EECF244321}">
                <p14:modId xmlns:p14="http://schemas.microsoft.com/office/powerpoint/2010/main" val="2760423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51006924"/>
                    </a:ext>
                  </a:extLst>
                </a:gridCol>
                <a:gridCol w="1892808">
                  <a:extLst>
                    <a:ext uri="{9D8B030D-6E8A-4147-A177-3AD203B41FA5}">
                      <a16:colId xmlns:a16="http://schemas.microsoft.com/office/drawing/2014/main" val="1170255634"/>
                    </a:ext>
                  </a:extLst>
                </a:gridCol>
                <a:gridCol w="658368">
                  <a:extLst>
                    <a:ext uri="{9D8B030D-6E8A-4147-A177-3AD203B41FA5}">
                      <a16:colId xmlns:a16="http://schemas.microsoft.com/office/drawing/2014/main" val="1976676716"/>
                    </a:ext>
                  </a:extLst>
                </a:gridCol>
                <a:gridCol w="658368">
                  <a:extLst>
                    <a:ext uri="{9D8B030D-6E8A-4147-A177-3AD203B41FA5}">
                      <a16:colId xmlns:a16="http://schemas.microsoft.com/office/drawing/2014/main" val="1079551353"/>
                    </a:ext>
                  </a:extLst>
                </a:gridCol>
                <a:gridCol w="658368">
                  <a:extLst>
                    <a:ext uri="{9D8B030D-6E8A-4147-A177-3AD203B41FA5}">
                      <a16:colId xmlns:a16="http://schemas.microsoft.com/office/drawing/2014/main" val="2837770852"/>
                    </a:ext>
                  </a:extLst>
                </a:gridCol>
                <a:gridCol w="1069848">
                  <a:extLst>
                    <a:ext uri="{9D8B030D-6E8A-4147-A177-3AD203B41FA5}">
                      <a16:colId xmlns:a16="http://schemas.microsoft.com/office/drawing/2014/main" val="1717519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74283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Clo Vge - 2018-06-12 15:39:23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notre marque, mais nous ne faisons pas ce type de partenariat.
Bon courage dans votre projet,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14:32:09</a:t>
                      </a:r>
                    </a:p>
                  </a:txBody>
                  <a:tcPr/>
                </a:tc>
                <a:extLst>
                  <a:ext uri="{0D108BD9-81ED-4DB2-BD59-A6C34878D82A}">
                    <a16:rowId xmlns:a16="http://schemas.microsoft.com/office/drawing/2014/main" val="2503309351"/>
                  </a:ext>
                </a:extLst>
              </a:tr>
            </a:tbl>
          </a:graphicData>
        </a:graphic>
      </p:graphicFrame>
      <p:sp>
        <p:nvSpPr>
          <p:cNvPr id="4" name="Text Placeholder 3">
            <a:extLst>
              <a:ext uri="{FF2B5EF4-FFF2-40B4-BE49-F238E27FC236}">
                <a16:creationId xmlns:a16="http://schemas.microsoft.com/office/drawing/2014/main" id="{31DEEBAA-E31D-48E4-8C50-863C3673B3E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1666327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DA15F-2CA0-4019-8919-66D7208A97DF}"/>
              </a:ext>
            </a:extLst>
          </p:cNvPr>
          <p:cNvSpPr>
            <a:spLocks noGrp="1"/>
          </p:cNvSpPr>
          <p:nvPr>
            <p:ph type="title"/>
          </p:nvPr>
        </p:nvSpPr>
        <p:spPr/>
        <p:txBody>
          <a:bodyPr/>
          <a:lstStyle/>
          <a:p>
            <a:r>
              <a:rPr lang="en-US"/>
              <a:t>Facebook Private Conversations Table | All PT Channels - 11 of 19</a:t>
            </a:r>
          </a:p>
        </p:txBody>
      </p:sp>
      <p:graphicFrame>
        <p:nvGraphicFramePr>
          <p:cNvPr id="5" name="Table Placeholder 4">
            <a:extLst>
              <a:ext uri="{FF2B5EF4-FFF2-40B4-BE49-F238E27FC236}">
                <a16:creationId xmlns:a16="http://schemas.microsoft.com/office/drawing/2014/main" id="{EA6364D9-F7AA-4084-9948-C9657EB99052}"/>
              </a:ext>
            </a:extLst>
          </p:cNvPr>
          <p:cNvGraphicFramePr>
            <a:graphicFrameLocks noGrp="1"/>
          </p:cNvGraphicFramePr>
          <p:nvPr>
            <p:ph type="tbl" sz="quarter" idx="13"/>
            <p:extLst>
              <p:ext uri="{D42A27DB-BD31-4B8C-83A1-F6EECF244321}">
                <p14:modId xmlns:p14="http://schemas.microsoft.com/office/powerpoint/2010/main" val="132423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6613200"/>
                    </a:ext>
                  </a:extLst>
                </a:gridCol>
                <a:gridCol w="1892808">
                  <a:extLst>
                    <a:ext uri="{9D8B030D-6E8A-4147-A177-3AD203B41FA5}">
                      <a16:colId xmlns:a16="http://schemas.microsoft.com/office/drawing/2014/main" val="2260719961"/>
                    </a:ext>
                  </a:extLst>
                </a:gridCol>
                <a:gridCol w="658368">
                  <a:extLst>
                    <a:ext uri="{9D8B030D-6E8A-4147-A177-3AD203B41FA5}">
                      <a16:colId xmlns:a16="http://schemas.microsoft.com/office/drawing/2014/main" val="1646332712"/>
                    </a:ext>
                  </a:extLst>
                </a:gridCol>
                <a:gridCol w="658368">
                  <a:extLst>
                    <a:ext uri="{9D8B030D-6E8A-4147-A177-3AD203B41FA5}">
                      <a16:colId xmlns:a16="http://schemas.microsoft.com/office/drawing/2014/main" val="624806225"/>
                    </a:ext>
                  </a:extLst>
                </a:gridCol>
                <a:gridCol w="658368">
                  <a:extLst>
                    <a:ext uri="{9D8B030D-6E8A-4147-A177-3AD203B41FA5}">
                      <a16:colId xmlns:a16="http://schemas.microsoft.com/office/drawing/2014/main" val="2354930423"/>
                    </a:ext>
                  </a:extLst>
                </a:gridCol>
                <a:gridCol w="1069848">
                  <a:extLst>
                    <a:ext uri="{9D8B030D-6E8A-4147-A177-3AD203B41FA5}">
                      <a16:colId xmlns:a16="http://schemas.microsoft.com/office/drawing/2014/main" val="2912684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0854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Stéphane Jenner - 2018-06-12 15:22:27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17:35:15</a:t>
                      </a:r>
                    </a:p>
                  </a:txBody>
                  <a:tcPr/>
                </a:tc>
                <a:extLst>
                  <a:ext uri="{0D108BD9-81ED-4DB2-BD59-A6C34878D82A}">
                    <a16:rowId xmlns:a16="http://schemas.microsoft.com/office/drawing/2014/main" val="531469293"/>
                  </a:ext>
                </a:extLst>
              </a:tr>
            </a:tbl>
          </a:graphicData>
        </a:graphic>
      </p:graphicFrame>
      <p:sp>
        <p:nvSpPr>
          <p:cNvPr id="4" name="Text Placeholder 3">
            <a:extLst>
              <a:ext uri="{FF2B5EF4-FFF2-40B4-BE49-F238E27FC236}">
                <a16:creationId xmlns:a16="http://schemas.microsoft.com/office/drawing/2014/main" id="{AAE70A28-087F-49C5-B3F8-D1BE905CF59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38925528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380C5-A472-40F3-931D-FAB6EB23BDE6}"/>
              </a:ext>
            </a:extLst>
          </p:cNvPr>
          <p:cNvSpPr>
            <a:spLocks noGrp="1"/>
          </p:cNvSpPr>
          <p:nvPr>
            <p:ph type="title"/>
          </p:nvPr>
        </p:nvSpPr>
        <p:spPr/>
        <p:txBody>
          <a:bodyPr/>
          <a:lstStyle/>
          <a:p>
            <a:r>
              <a:rPr lang="en-US"/>
              <a:t>Facebook Private Conversations Table | All PT Channels - 12 of 19</a:t>
            </a:r>
          </a:p>
        </p:txBody>
      </p:sp>
      <p:graphicFrame>
        <p:nvGraphicFramePr>
          <p:cNvPr id="5" name="Table Placeholder 4">
            <a:extLst>
              <a:ext uri="{FF2B5EF4-FFF2-40B4-BE49-F238E27FC236}">
                <a16:creationId xmlns:a16="http://schemas.microsoft.com/office/drawing/2014/main" id="{B65F461A-F6AF-49F7-8465-20E4A10B7C6C}"/>
              </a:ext>
            </a:extLst>
          </p:cNvPr>
          <p:cNvGraphicFramePr>
            <a:graphicFrameLocks noGrp="1"/>
          </p:cNvGraphicFramePr>
          <p:nvPr>
            <p:ph type="tbl" sz="quarter" idx="13"/>
            <p:extLst>
              <p:ext uri="{D42A27DB-BD31-4B8C-83A1-F6EECF244321}">
                <p14:modId xmlns:p14="http://schemas.microsoft.com/office/powerpoint/2010/main" val="3077156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8820689"/>
                    </a:ext>
                  </a:extLst>
                </a:gridCol>
                <a:gridCol w="1892808">
                  <a:extLst>
                    <a:ext uri="{9D8B030D-6E8A-4147-A177-3AD203B41FA5}">
                      <a16:colId xmlns:a16="http://schemas.microsoft.com/office/drawing/2014/main" val="954748310"/>
                    </a:ext>
                  </a:extLst>
                </a:gridCol>
                <a:gridCol w="658368">
                  <a:extLst>
                    <a:ext uri="{9D8B030D-6E8A-4147-A177-3AD203B41FA5}">
                      <a16:colId xmlns:a16="http://schemas.microsoft.com/office/drawing/2014/main" val="3119847564"/>
                    </a:ext>
                  </a:extLst>
                </a:gridCol>
                <a:gridCol w="658368">
                  <a:extLst>
                    <a:ext uri="{9D8B030D-6E8A-4147-A177-3AD203B41FA5}">
                      <a16:colId xmlns:a16="http://schemas.microsoft.com/office/drawing/2014/main" val="1671471570"/>
                    </a:ext>
                  </a:extLst>
                </a:gridCol>
                <a:gridCol w="658368">
                  <a:extLst>
                    <a:ext uri="{9D8B030D-6E8A-4147-A177-3AD203B41FA5}">
                      <a16:colId xmlns:a16="http://schemas.microsoft.com/office/drawing/2014/main" val="236655176"/>
                    </a:ext>
                  </a:extLst>
                </a:gridCol>
                <a:gridCol w="1069848">
                  <a:extLst>
                    <a:ext uri="{9D8B030D-6E8A-4147-A177-3AD203B41FA5}">
                      <a16:colId xmlns:a16="http://schemas.microsoft.com/office/drawing/2014/main" val="1831004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3662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Valerie Pawlak - 2018-06-12 14:46:36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17:35:30</a:t>
                      </a:r>
                    </a:p>
                  </a:txBody>
                  <a:tcPr/>
                </a:tc>
                <a:extLst>
                  <a:ext uri="{0D108BD9-81ED-4DB2-BD59-A6C34878D82A}">
                    <a16:rowId xmlns:a16="http://schemas.microsoft.com/office/drawing/2014/main" val="418363403"/>
                  </a:ext>
                </a:extLst>
              </a:tr>
            </a:tbl>
          </a:graphicData>
        </a:graphic>
      </p:graphicFrame>
      <p:sp>
        <p:nvSpPr>
          <p:cNvPr id="4" name="Text Placeholder 3">
            <a:extLst>
              <a:ext uri="{FF2B5EF4-FFF2-40B4-BE49-F238E27FC236}">
                <a16:creationId xmlns:a16="http://schemas.microsoft.com/office/drawing/2014/main" id="{9254BA29-8F68-4652-A73E-3691FE02205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06779336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0609F-D67A-49E1-AC1C-6A4D2310B69A}"/>
              </a:ext>
            </a:extLst>
          </p:cNvPr>
          <p:cNvSpPr>
            <a:spLocks noGrp="1"/>
          </p:cNvSpPr>
          <p:nvPr>
            <p:ph type="title"/>
          </p:nvPr>
        </p:nvSpPr>
        <p:spPr/>
        <p:txBody>
          <a:bodyPr/>
          <a:lstStyle/>
          <a:p>
            <a:r>
              <a:rPr lang="en-US"/>
              <a:t>Facebook Private Conversations Table | All PT Channels - 13 of 19</a:t>
            </a:r>
          </a:p>
        </p:txBody>
      </p:sp>
      <p:graphicFrame>
        <p:nvGraphicFramePr>
          <p:cNvPr id="5" name="Table Placeholder 4">
            <a:extLst>
              <a:ext uri="{FF2B5EF4-FFF2-40B4-BE49-F238E27FC236}">
                <a16:creationId xmlns:a16="http://schemas.microsoft.com/office/drawing/2014/main" id="{02837DA1-A68E-490E-9A65-4D0AED9DDAEC}"/>
              </a:ext>
            </a:extLst>
          </p:cNvPr>
          <p:cNvGraphicFramePr>
            <a:graphicFrameLocks noGrp="1"/>
          </p:cNvGraphicFramePr>
          <p:nvPr>
            <p:ph type="tbl" sz="quarter" idx="13"/>
            <p:extLst>
              <p:ext uri="{D42A27DB-BD31-4B8C-83A1-F6EECF244321}">
                <p14:modId xmlns:p14="http://schemas.microsoft.com/office/powerpoint/2010/main" val="411228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48592138"/>
                    </a:ext>
                  </a:extLst>
                </a:gridCol>
                <a:gridCol w="1892808">
                  <a:extLst>
                    <a:ext uri="{9D8B030D-6E8A-4147-A177-3AD203B41FA5}">
                      <a16:colId xmlns:a16="http://schemas.microsoft.com/office/drawing/2014/main" val="2311269660"/>
                    </a:ext>
                  </a:extLst>
                </a:gridCol>
                <a:gridCol w="658368">
                  <a:extLst>
                    <a:ext uri="{9D8B030D-6E8A-4147-A177-3AD203B41FA5}">
                      <a16:colId xmlns:a16="http://schemas.microsoft.com/office/drawing/2014/main" val="4194834279"/>
                    </a:ext>
                  </a:extLst>
                </a:gridCol>
                <a:gridCol w="658368">
                  <a:extLst>
                    <a:ext uri="{9D8B030D-6E8A-4147-A177-3AD203B41FA5}">
                      <a16:colId xmlns:a16="http://schemas.microsoft.com/office/drawing/2014/main" val="1362350895"/>
                    </a:ext>
                  </a:extLst>
                </a:gridCol>
                <a:gridCol w="658368">
                  <a:extLst>
                    <a:ext uri="{9D8B030D-6E8A-4147-A177-3AD203B41FA5}">
                      <a16:colId xmlns:a16="http://schemas.microsoft.com/office/drawing/2014/main" val="1773009339"/>
                    </a:ext>
                  </a:extLst>
                </a:gridCol>
                <a:gridCol w="1069848">
                  <a:extLst>
                    <a:ext uri="{9D8B030D-6E8A-4147-A177-3AD203B41FA5}">
                      <a16:colId xmlns:a16="http://schemas.microsoft.com/office/drawing/2014/main" val="2362142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0758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Marianne Vannier - 2018-06-12 11:41:26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12:06:39</a:t>
                      </a:r>
                    </a:p>
                  </a:txBody>
                  <a:tcPr/>
                </a:tc>
                <a:extLst>
                  <a:ext uri="{0D108BD9-81ED-4DB2-BD59-A6C34878D82A}">
                    <a16:rowId xmlns:a16="http://schemas.microsoft.com/office/drawing/2014/main" val="3047348469"/>
                  </a:ext>
                </a:extLst>
              </a:tr>
            </a:tbl>
          </a:graphicData>
        </a:graphic>
      </p:graphicFrame>
      <p:sp>
        <p:nvSpPr>
          <p:cNvPr id="4" name="Text Placeholder 3">
            <a:extLst>
              <a:ext uri="{FF2B5EF4-FFF2-40B4-BE49-F238E27FC236}">
                <a16:creationId xmlns:a16="http://schemas.microsoft.com/office/drawing/2014/main" id="{4E7D4393-EEEB-4DB9-A876-D04A78510B5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4151941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C4492-03B1-44BB-861B-F7A29C5A4880}"/>
              </a:ext>
            </a:extLst>
          </p:cNvPr>
          <p:cNvSpPr>
            <a:spLocks noGrp="1"/>
          </p:cNvSpPr>
          <p:nvPr>
            <p:ph type="title"/>
          </p:nvPr>
        </p:nvSpPr>
        <p:spPr/>
        <p:txBody>
          <a:bodyPr/>
          <a:lstStyle/>
          <a:p>
            <a:r>
              <a:rPr lang="en-US"/>
              <a:t>Facebook Private Conversations Table | All PT Channels - 14 of 19</a:t>
            </a:r>
          </a:p>
        </p:txBody>
      </p:sp>
      <p:graphicFrame>
        <p:nvGraphicFramePr>
          <p:cNvPr id="5" name="Table Placeholder 4">
            <a:extLst>
              <a:ext uri="{FF2B5EF4-FFF2-40B4-BE49-F238E27FC236}">
                <a16:creationId xmlns:a16="http://schemas.microsoft.com/office/drawing/2014/main" id="{9BC2AD50-4576-4CDE-ABCA-7F1CD8AF35F2}"/>
              </a:ext>
            </a:extLst>
          </p:cNvPr>
          <p:cNvGraphicFramePr>
            <a:graphicFrameLocks noGrp="1"/>
          </p:cNvGraphicFramePr>
          <p:nvPr>
            <p:ph type="tbl" sz="quarter" idx="13"/>
            <p:extLst>
              <p:ext uri="{D42A27DB-BD31-4B8C-83A1-F6EECF244321}">
                <p14:modId xmlns:p14="http://schemas.microsoft.com/office/powerpoint/2010/main" val="3468745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49547009"/>
                    </a:ext>
                  </a:extLst>
                </a:gridCol>
                <a:gridCol w="1892808">
                  <a:extLst>
                    <a:ext uri="{9D8B030D-6E8A-4147-A177-3AD203B41FA5}">
                      <a16:colId xmlns:a16="http://schemas.microsoft.com/office/drawing/2014/main" val="1358833075"/>
                    </a:ext>
                  </a:extLst>
                </a:gridCol>
                <a:gridCol w="658368">
                  <a:extLst>
                    <a:ext uri="{9D8B030D-6E8A-4147-A177-3AD203B41FA5}">
                      <a16:colId xmlns:a16="http://schemas.microsoft.com/office/drawing/2014/main" val="1077905096"/>
                    </a:ext>
                  </a:extLst>
                </a:gridCol>
                <a:gridCol w="658368">
                  <a:extLst>
                    <a:ext uri="{9D8B030D-6E8A-4147-A177-3AD203B41FA5}">
                      <a16:colId xmlns:a16="http://schemas.microsoft.com/office/drawing/2014/main" val="2227401663"/>
                    </a:ext>
                  </a:extLst>
                </a:gridCol>
                <a:gridCol w="658368">
                  <a:extLst>
                    <a:ext uri="{9D8B030D-6E8A-4147-A177-3AD203B41FA5}">
                      <a16:colId xmlns:a16="http://schemas.microsoft.com/office/drawing/2014/main" val="3676262544"/>
                    </a:ext>
                  </a:extLst>
                </a:gridCol>
                <a:gridCol w="1069848">
                  <a:extLst>
                    <a:ext uri="{9D8B030D-6E8A-4147-A177-3AD203B41FA5}">
                      <a16:colId xmlns:a16="http://schemas.microsoft.com/office/drawing/2014/main" val="3953632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5541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Ulice Yomi - 2018-06-12 10:43:50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Etes-vous passée par le SAV Direct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13:36:43</a:t>
                      </a:r>
                    </a:p>
                  </a:txBody>
                  <a:tcPr/>
                </a:tc>
                <a:extLst>
                  <a:ext uri="{0D108BD9-81ED-4DB2-BD59-A6C34878D82A}">
                    <a16:rowId xmlns:a16="http://schemas.microsoft.com/office/drawing/2014/main" val="283861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Jets Kun - 2018-06-12 10:21:27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nous renseignons auprès de l'équipe produit et revenons vers vous au plus vite.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13:45:50</a:t>
                      </a:r>
                    </a:p>
                  </a:txBody>
                  <a:tcPr/>
                </a:tc>
                <a:extLst>
                  <a:ext uri="{0D108BD9-81ED-4DB2-BD59-A6C34878D82A}">
                    <a16:rowId xmlns:a16="http://schemas.microsoft.com/office/drawing/2014/main" val="3575277833"/>
                  </a:ext>
                </a:extLst>
              </a:tr>
            </a:tbl>
          </a:graphicData>
        </a:graphic>
      </p:graphicFrame>
      <p:sp>
        <p:nvSpPr>
          <p:cNvPr id="4" name="Text Placeholder 3">
            <a:extLst>
              <a:ext uri="{FF2B5EF4-FFF2-40B4-BE49-F238E27FC236}">
                <a16:creationId xmlns:a16="http://schemas.microsoft.com/office/drawing/2014/main" id="{89983BFF-3609-43B9-B20E-EFD8FECA3A5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9377030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B7E7-5480-4CC7-83AE-A4A266B23C42}"/>
              </a:ext>
            </a:extLst>
          </p:cNvPr>
          <p:cNvSpPr>
            <a:spLocks noGrp="1"/>
          </p:cNvSpPr>
          <p:nvPr>
            <p:ph type="title"/>
          </p:nvPr>
        </p:nvSpPr>
        <p:spPr/>
        <p:txBody>
          <a:bodyPr/>
          <a:lstStyle/>
          <a:p>
            <a:r>
              <a:rPr lang="en-US"/>
              <a:t>Facebook Private Conversations Table | All PT Channels - 15 of 19</a:t>
            </a:r>
          </a:p>
        </p:txBody>
      </p:sp>
      <p:graphicFrame>
        <p:nvGraphicFramePr>
          <p:cNvPr id="5" name="Table Placeholder 4">
            <a:extLst>
              <a:ext uri="{FF2B5EF4-FFF2-40B4-BE49-F238E27FC236}">
                <a16:creationId xmlns:a16="http://schemas.microsoft.com/office/drawing/2014/main" id="{299D8D64-5FB8-418F-B8D5-318A92D62BDB}"/>
              </a:ext>
            </a:extLst>
          </p:cNvPr>
          <p:cNvGraphicFramePr>
            <a:graphicFrameLocks noGrp="1"/>
          </p:cNvGraphicFramePr>
          <p:nvPr>
            <p:ph type="tbl" sz="quarter" idx="13"/>
            <p:extLst>
              <p:ext uri="{D42A27DB-BD31-4B8C-83A1-F6EECF244321}">
                <p14:modId xmlns:p14="http://schemas.microsoft.com/office/powerpoint/2010/main" val="390838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3049104"/>
                    </a:ext>
                  </a:extLst>
                </a:gridCol>
                <a:gridCol w="1892808">
                  <a:extLst>
                    <a:ext uri="{9D8B030D-6E8A-4147-A177-3AD203B41FA5}">
                      <a16:colId xmlns:a16="http://schemas.microsoft.com/office/drawing/2014/main" val="1283555784"/>
                    </a:ext>
                  </a:extLst>
                </a:gridCol>
                <a:gridCol w="658368">
                  <a:extLst>
                    <a:ext uri="{9D8B030D-6E8A-4147-A177-3AD203B41FA5}">
                      <a16:colId xmlns:a16="http://schemas.microsoft.com/office/drawing/2014/main" val="1997015213"/>
                    </a:ext>
                  </a:extLst>
                </a:gridCol>
                <a:gridCol w="658368">
                  <a:extLst>
                    <a:ext uri="{9D8B030D-6E8A-4147-A177-3AD203B41FA5}">
                      <a16:colId xmlns:a16="http://schemas.microsoft.com/office/drawing/2014/main" val="1109946757"/>
                    </a:ext>
                  </a:extLst>
                </a:gridCol>
                <a:gridCol w="658368">
                  <a:extLst>
                    <a:ext uri="{9D8B030D-6E8A-4147-A177-3AD203B41FA5}">
                      <a16:colId xmlns:a16="http://schemas.microsoft.com/office/drawing/2014/main" val="2240083313"/>
                    </a:ext>
                  </a:extLst>
                </a:gridCol>
                <a:gridCol w="1069848">
                  <a:extLst>
                    <a:ext uri="{9D8B030D-6E8A-4147-A177-3AD203B41FA5}">
                      <a16:colId xmlns:a16="http://schemas.microsoft.com/office/drawing/2014/main" val="3590029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0092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Claude Huiban - 2018-06-12 10:03:13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 comme dans votre situation, la date limite d’inscription en ligne sera prolongée, mais il faudra bien pouvoir prouver que la date d'achat était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10:20:00</a:t>
                      </a:r>
                    </a:p>
                  </a:txBody>
                  <a:tcPr/>
                </a:tc>
                <a:extLst>
                  <a:ext uri="{0D108BD9-81ED-4DB2-BD59-A6C34878D82A}">
                    <a16:rowId xmlns:a16="http://schemas.microsoft.com/office/drawing/2014/main" val="3239805718"/>
                  </a:ext>
                </a:extLst>
              </a:tr>
            </a:tbl>
          </a:graphicData>
        </a:graphic>
      </p:graphicFrame>
      <p:sp>
        <p:nvSpPr>
          <p:cNvPr id="4" name="Text Placeholder 3">
            <a:extLst>
              <a:ext uri="{FF2B5EF4-FFF2-40B4-BE49-F238E27FC236}">
                <a16:creationId xmlns:a16="http://schemas.microsoft.com/office/drawing/2014/main" id="{AB8D7B90-13A6-4789-B933-9DCA12E29C7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76527213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F6125-3C7B-4B83-A976-539175A1DEB7}"/>
              </a:ext>
            </a:extLst>
          </p:cNvPr>
          <p:cNvSpPr>
            <a:spLocks noGrp="1"/>
          </p:cNvSpPr>
          <p:nvPr>
            <p:ph type="title"/>
          </p:nvPr>
        </p:nvSpPr>
        <p:spPr/>
        <p:txBody>
          <a:bodyPr/>
          <a:lstStyle/>
          <a:p>
            <a:r>
              <a:rPr lang="en-US"/>
              <a:t>Facebook Private Conversations Table | All PT Channels - 16 of 19</a:t>
            </a:r>
          </a:p>
        </p:txBody>
      </p:sp>
      <p:graphicFrame>
        <p:nvGraphicFramePr>
          <p:cNvPr id="5" name="Table Placeholder 4">
            <a:extLst>
              <a:ext uri="{FF2B5EF4-FFF2-40B4-BE49-F238E27FC236}">
                <a16:creationId xmlns:a16="http://schemas.microsoft.com/office/drawing/2014/main" id="{34E97D24-702C-4AC0-9A72-D5A4A52B450B}"/>
              </a:ext>
            </a:extLst>
          </p:cNvPr>
          <p:cNvGraphicFramePr>
            <a:graphicFrameLocks noGrp="1"/>
          </p:cNvGraphicFramePr>
          <p:nvPr>
            <p:ph type="tbl" sz="quarter" idx="13"/>
            <p:extLst>
              <p:ext uri="{D42A27DB-BD31-4B8C-83A1-F6EECF244321}">
                <p14:modId xmlns:p14="http://schemas.microsoft.com/office/powerpoint/2010/main" val="3044797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12179620"/>
                    </a:ext>
                  </a:extLst>
                </a:gridCol>
                <a:gridCol w="1892808">
                  <a:extLst>
                    <a:ext uri="{9D8B030D-6E8A-4147-A177-3AD203B41FA5}">
                      <a16:colId xmlns:a16="http://schemas.microsoft.com/office/drawing/2014/main" val="2174287246"/>
                    </a:ext>
                  </a:extLst>
                </a:gridCol>
                <a:gridCol w="658368">
                  <a:extLst>
                    <a:ext uri="{9D8B030D-6E8A-4147-A177-3AD203B41FA5}">
                      <a16:colId xmlns:a16="http://schemas.microsoft.com/office/drawing/2014/main" val="2063681551"/>
                    </a:ext>
                  </a:extLst>
                </a:gridCol>
                <a:gridCol w="658368">
                  <a:extLst>
                    <a:ext uri="{9D8B030D-6E8A-4147-A177-3AD203B41FA5}">
                      <a16:colId xmlns:a16="http://schemas.microsoft.com/office/drawing/2014/main" val="3668217101"/>
                    </a:ext>
                  </a:extLst>
                </a:gridCol>
                <a:gridCol w="658368">
                  <a:extLst>
                    <a:ext uri="{9D8B030D-6E8A-4147-A177-3AD203B41FA5}">
                      <a16:colId xmlns:a16="http://schemas.microsoft.com/office/drawing/2014/main" val="110186354"/>
                    </a:ext>
                  </a:extLst>
                </a:gridCol>
                <a:gridCol w="1069848">
                  <a:extLst>
                    <a:ext uri="{9D8B030D-6E8A-4147-A177-3AD203B41FA5}">
                      <a16:colId xmlns:a16="http://schemas.microsoft.com/office/drawing/2014/main" val="3960770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6294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Christian Perrin - 2018-06-12 08:51:02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10:20:26</a:t>
                      </a:r>
                    </a:p>
                  </a:txBody>
                  <a:tcPr/>
                </a:tc>
                <a:extLst>
                  <a:ext uri="{0D108BD9-81ED-4DB2-BD59-A6C34878D82A}">
                    <a16:rowId xmlns:a16="http://schemas.microsoft.com/office/drawing/2014/main" val="2431677116"/>
                  </a:ext>
                </a:extLst>
              </a:tr>
            </a:tbl>
          </a:graphicData>
        </a:graphic>
      </p:graphicFrame>
      <p:sp>
        <p:nvSpPr>
          <p:cNvPr id="4" name="Text Placeholder 3">
            <a:extLst>
              <a:ext uri="{FF2B5EF4-FFF2-40B4-BE49-F238E27FC236}">
                <a16:creationId xmlns:a16="http://schemas.microsoft.com/office/drawing/2014/main" id="{291DE83B-4463-43A4-BA16-174E39609AB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1552346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FC7FA-55F9-4AA2-B6CB-F58DD10CAD2C}"/>
              </a:ext>
            </a:extLst>
          </p:cNvPr>
          <p:cNvSpPr>
            <a:spLocks noGrp="1"/>
          </p:cNvSpPr>
          <p:nvPr>
            <p:ph type="title"/>
          </p:nvPr>
        </p:nvSpPr>
        <p:spPr/>
        <p:txBody>
          <a:bodyPr/>
          <a:lstStyle/>
          <a:p>
            <a:r>
              <a:rPr lang="en-US"/>
              <a:t>Facebook Private Conversations Table | All PT Channels - 17 of 19</a:t>
            </a:r>
          </a:p>
        </p:txBody>
      </p:sp>
      <p:graphicFrame>
        <p:nvGraphicFramePr>
          <p:cNvPr id="5" name="Table Placeholder 4">
            <a:extLst>
              <a:ext uri="{FF2B5EF4-FFF2-40B4-BE49-F238E27FC236}">
                <a16:creationId xmlns:a16="http://schemas.microsoft.com/office/drawing/2014/main" id="{06251362-6515-42BF-8B76-1AB33981E85E}"/>
              </a:ext>
            </a:extLst>
          </p:cNvPr>
          <p:cNvGraphicFramePr>
            <a:graphicFrameLocks noGrp="1"/>
          </p:cNvGraphicFramePr>
          <p:nvPr>
            <p:ph type="tbl" sz="quarter" idx="13"/>
            <p:extLst>
              <p:ext uri="{D42A27DB-BD31-4B8C-83A1-F6EECF244321}">
                <p14:modId xmlns:p14="http://schemas.microsoft.com/office/powerpoint/2010/main" val="618731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5693152"/>
                    </a:ext>
                  </a:extLst>
                </a:gridCol>
                <a:gridCol w="1892808">
                  <a:extLst>
                    <a:ext uri="{9D8B030D-6E8A-4147-A177-3AD203B41FA5}">
                      <a16:colId xmlns:a16="http://schemas.microsoft.com/office/drawing/2014/main" val="3776667781"/>
                    </a:ext>
                  </a:extLst>
                </a:gridCol>
                <a:gridCol w="658368">
                  <a:extLst>
                    <a:ext uri="{9D8B030D-6E8A-4147-A177-3AD203B41FA5}">
                      <a16:colId xmlns:a16="http://schemas.microsoft.com/office/drawing/2014/main" val="1927070304"/>
                    </a:ext>
                  </a:extLst>
                </a:gridCol>
                <a:gridCol w="658368">
                  <a:extLst>
                    <a:ext uri="{9D8B030D-6E8A-4147-A177-3AD203B41FA5}">
                      <a16:colId xmlns:a16="http://schemas.microsoft.com/office/drawing/2014/main" val="1696337925"/>
                    </a:ext>
                  </a:extLst>
                </a:gridCol>
                <a:gridCol w="658368">
                  <a:extLst>
                    <a:ext uri="{9D8B030D-6E8A-4147-A177-3AD203B41FA5}">
                      <a16:colId xmlns:a16="http://schemas.microsoft.com/office/drawing/2014/main" val="3357144902"/>
                    </a:ext>
                  </a:extLst>
                </a:gridCol>
                <a:gridCol w="1069848">
                  <a:extLst>
                    <a:ext uri="{9D8B030D-6E8A-4147-A177-3AD203B41FA5}">
                      <a16:colId xmlns:a16="http://schemas.microsoft.com/office/drawing/2014/main" val="2880464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7323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Lili-styl Créations - 2018-06-12 08:50:43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10:20:53</a:t>
                      </a:r>
                    </a:p>
                  </a:txBody>
                  <a:tcPr/>
                </a:tc>
                <a:extLst>
                  <a:ext uri="{0D108BD9-81ED-4DB2-BD59-A6C34878D82A}">
                    <a16:rowId xmlns:a16="http://schemas.microsoft.com/office/drawing/2014/main" val="4163085235"/>
                  </a:ext>
                </a:extLst>
              </a:tr>
            </a:tbl>
          </a:graphicData>
        </a:graphic>
      </p:graphicFrame>
      <p:sp>
        <p:nvSpPr>
          <p:cNvPr id="4" name="Text Placeholder 3">
            <a:extLst>
              <a:ext uri="{FF2B5EF4-FFF2-40B4-BE49-F238E27FC236}">
                <a16:creationId xmlns:a16="http://schemas.microsoft.com/office/drawing/2014/main" id="{619B82FE-D1EE-4CB2-B1A2-8DB8AF2B306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02592951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C42AE-26E7-464D-BDCD-F9A707C81267}"/>
              </a:ext>
            </a:extLst>
          </p:cNvPr>
          <p:cNvSpPr>
            <a:spLocks noGrp="1"/>
          </p:cNvSpPr>
          <p:nvPr>
            <p:ph type="title"/>
          </p:nvPr>
        </p:nvSpPr>
        <p:spPr/>
        <p:txBody>
          <a:bodyPr/>
          <a:lstStyle/>
          <a:p>
            <a:r>
              <a:rPr lang="en-US"/>
              <a:t>Facebook Private Conversations Table | All PT Channels - 18 of 19</a:t>
            </a:r>
          </a:p>
        </p:txBody>
      </p:sp>
      <p:graphicFrame>
        <p:nvGraphicFramePr>
          <p:cNvPr id="5" name="Table Placeholder 4">
            <a:extLst>
              <a:ext uri="{FF2B5EF4-FFF2-40B4-BE49-F238E27FC236}">
                <a16:creationId xmlns:a16="http://schemas.microsoft.com/office/drawing/2014/main" id="{CCD24C22-BA91-4B1F-BB65-5535637D6493}"/>
              </a:ext>
            </a:extLst>
          </p:cNvPr>
          <p:cNvGraphicFramePr>
            <a:graphicFrameLocks noGrp="1"/>
          </p:cNvGraphicFramePr>
          <p:nvPr>
            <p:ph type="tbl" sz="quarter" idx="13"/>
            <p:extLst>
              <p:ext uri="{D42A27DB-BD31-4B8C-83A1-F6EECF244321}">
                <p14:modId xmlns:p14="http://schemas.microsoft.com/office/powerpoint/2010/main" val="2756451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1584609"/>
                    </a:ext>
                  </a:extLst>
                </a:gridCol>
                <a:gridCol w="1892808">
                  <a:extLst>
                    <a:ext uri="{9D8B030D-6E8A-4147-A177-3AD203B41FA5}">
                      <a16:colId xmlns:a16="http://schemas.microsoft.com/office/drawing/2014/main" val="3825495025"/>
                    </a:ext>
                  </a:extLst>
                </a:gridCol>
                <a:gridCol w="658368">
                  <a:extLst>
                    <a:ext uri="{9D8B030D-6E8A-4147-A177-3AD203B41FA5}">
                      <a16:colId xmlns:a16="http://schemas.microsoft.com/office/drawing/2014/main" val="1200556241"/>
                    </a:ext>
                  </a:extLst>
                </a:gridCol>
                <a:gridCol w="658368">
                  <a:extLst>
                    <a:ext uri="{9D8B030D-6E8A-4147-A177-3AD203B41FA5}">
                      <a16:colId xmlns:a16="http://schemas.microsoft.com/office/drawing/2014/main" val="1163708210"/>
                    </a:ext>
                  </a:extLst>
                </a:gridCol>
                <a:gridCol w="658368">
                  <a:extLst>
                    <a:ext uri="{9D8B030D-6E8A-4147-A177-3AD203B41FA5}">
                      <a16:colId xmlns:a16="http://schemas.microsoft.com/office/drawing/2014/main" val="3152231253"/>
                    </a:ext>
                  </a:extLst>
                </a:gridCol>
                <a:gridCol w="1069848">
                  <a:extLst>
                    <a:ext uri="{9D8B030D-6E8A-4147-A177-3AD203B41FA5}">
                      <a16:colId xmlns:a16="http://schemas.microsoft.com/office/drawing/2014/main" val="176280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8288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Jean-marc Kerneis - 2018-06-12 08:11:53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sincèrement désolés pour la gêne occasionnée. Nous faisons remonter le problème technique aux équipes concernées et revenons vers vous au plus vite.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10:21:56</a:t>
                      </a:r>
                    </a:p>
                  </a:txBody>
                  <a:tcPr/>
                </a:tc>
                <a:extLst>
                  <a:ext uri="{0D108BD9-81ED-4DB2-BD59-A6C34878D82A}">
                    <a16:rowId xmlns:a16="http://schemas.microsoft.com/office/drawing/2014/main" val="2936325094"/>
                  </a:ext>
                </a:extLst>
              </a:tr>
            </a:tbl>
          </a:graphicData>
        </a:graphic>
      </p:graphicFrame>
      <p:sp>
        <p:nvSpPr>
          <p:cNvPr id="4" name="Text Placeholder 3">
            <a:extLst>
              <a:ext uri="{FF2B5EF4-FFF2-40B4-BE49-F238E27FC236}">
                <a16:creationId xmlns:a16="http://schemas.microsoft.com/office/drawing/2014/main" id="{224A43A5-97B4-4CA2-98C4-C116ECA4ACF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83355872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4B9D7-B01E-4A67-9344-B7CCC65843B8}"/>
              </a:ext>
            </a:extLst>
          </p:cNvPr>
          <p:cNvSpPr>
            <a:spLocks noGrp="1"/>
          </p:cNvSpPr>
          <p:nvPr>
            <p:ph type="title"/>
          </p:nvPr>
        </p:nvSpPr>
        <p:spPr/>
        <p:txBody>
          <a:bodyPr/>
          <a:lstStyle/>
          <a:p>
            <a:r>
              <a:rPr lang="en-US"/>
              <a:t>Facebook Private Conversations Table | All PT Channels - 19 of 19</a:t>
            </a:r>
          </a:p>
        </p:txBody>
      </p:sp>
      <p:graphicFrame>
        <p:nvGraphicFramePr>
          <p:cNvPr id="5" name="Table Placeholder 4">
            <a:extLst>
              <a:ext uri="{FF2B5EF4-FFF2-40B4-BE49-F238E27FC236}">
                <a16:creationId xmlns:a16="http://schemas.microsoft.com/office/drawing/2014/main" id="{85837BB3-4098-4367-B5B9-07C7CF4A45EC}"/>
              </a:ext>
            </a:extLst>
          </p:cNvPr>
          <p:cNvGraphicFramePr>
            <a:graphicFrameLocks noGrp="1"/>
          </p:cNvGraphicFramePr>
          <p:nvPr>
            <p:ph type="tbl" sz="quarter" idx="13"/>
            <p:extLst>
              <p:ext uri="{D42A27DB-BD31-4B8C-83A1-F6EECF244321}">
                <p14:modId xmlns:p14="http://schemas.microsoft.com/office/powerpoint/2010/main" val="3497173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3875636"/>
                    </a:ext>
                  </a:extLst>
                </a:gridCol>
                <a:gridCol w="1892808">
                  <a:extLst>
                    <a:ext uri="{9D8B030D-6E8A-4147-A177-3AD203B41FA5}">
                      <a16:colId xmlns:a16="http://schemas.microsoft.com/office/drawing/2014/main" val="2927131681"/>
                    </a:ext>
                  </a:extLst>
                </a:gridCol>
                <a:gridCol w="658368">
                  <a:extLst>
                    <a:ext uri="{9D8B030D-6E8A-4147-A177-3AD203B41FA5}">
                      <a16:colId xmlns:a16="http://schemas.microsoft.com/office/drawing/2014/main" val="2195394661"/>
                    </a:ext>
                  </a:extLst>
                </a:gridCol>
                <a:gridCol w="658368">
                  <a:extLst>
                    <a:ext uri="{9D8B030D-6E8A-4147-A177-3AD203B41FA5}">
                      <a16:colId xmlns:a16="http://schemas.microsoft.com/office/drawing/2014/main" val="3126307248"/>
                    </a:ext>
                  </a:extLst>
                </a:gridCol>
                <a:gridCol w="658368">
                  <a:extLst>
                    <a:ext uri="{9D8B030D-6E8A-4147-A177-3AD203B41FA5}">
                      <a16:colId xmlns:a16="http://schemas.microsoft.com/office/drawing/2014/main" val="4294280720"/>
                    </a:ext>
                  </a:extLst>
                </a:gridCol>
                <a:gridCol w="1069848">
                  <a:extLst>
                    <a:ext uri="{9D8B030D-6E8A-4147-A177-3AD203B41FA5}">
                      <a16:colId xmlns:a16="http://schemas.microsoft.com/office/drawing/2014/main" val="3045634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37857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Stéphane Martin - 2018-06-12 00:00:51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10:22:09</a:t>
                      </a:r>
                    </a:p>
                  </a:txBody>
                  <a:tcPr/>
                </a:tc>
                <a:extLst>
                  <a:ext uri="{0D108BD9-81ED-4DB2-BD59-A6C34878D82A}">
                    <a16:rowId xmlns:a16="http://schemas.microsoft.com/office/drawing/2014/main" val="501048895"/>
                  </a:ext>
                </a:extLst>
              </a:tr>
            </a:tbl>
          </a:graphicData>
        </a:graphic>
      </p:graphicFrame>
      <p:sp>
        <p:nvSpPr>
          <p:cNvPr id="4" name="Text Placeholder 3">
            <a:extLst>
              <a:ext uri="{FF2B5EF4-FFF2-40B4-BE49-F238E27FC236}">
                <a16:creationId xmlns:a16="http://schemas.microsoft.com/office/drawing/2014/main" id="{ED90B867-C030-4E67-8EA3-388B0F5E45E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2359411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6283C-A397-49D2-87ED-5F11F6F56589}"/>
              </a:ext>
            </a:extLst>
          </p:cNvPr>
          <p:cNvSpPr>
            <a:spLocks noGrp="1"/>
          </p:cNvSpPr>
          <p:nvPr>
            <p:ph type="title"/>
          </p:nvPr>
        </p:nvSpPr>
        <p:spPr/>
        <p:txBody>
          <a:bodyPr/>
          <a:lstStyle/>
          <a:p>
            <a:r>
              <a:rPr lang="en-US"/>
              <a:t>Facebook Conversations Key Metrics Table | All PT Channels</a:t>
            </a:r>
          </a:p>
        </p:txBody>
      </p:sp>
      <p:graphicFrame>
        <p:nvGraphicFramePr>
          <p:cNvPr id="5" name="Table Placeholder 4">
            <a:extLst>
              <a:ext uri="{FF2B5EF4-FFF2-40B4-BE49-F238E27FC236}">
                <a16:creationId xmlns:a16="http://schemas.microsoft.com/office/drawing/2014/main" id="{A1A22EC5-F88E-4E17-9D24-0CFFE9B8B445}"/>
              </a:ext>
            </a:extLst>
          </p:cNvPr>
          <p:cNvGraphicFramePr>
            <a:graphicFrameLocks noGrp="1"/>
          </p:cNvGraphicFramePr>
          <p:nvPr>
            <p:ph type="tbl" sz="quarter" idx="13"/>
            <p:extLst>
              <p:ext uri="{D42A27DB-BD31-4B8C-83A1-F6EECF244321}">
                <p14:modId xmlns:p14="http://schemas.microsoft.com/office/powerpoint/2010/main" val="933254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91928677"/>
                    </a:ext>
                  </a:extLst>
                </a:gridCol>
                <a:gridCol w="1234440">
                  <a:extLst>
                    <a:ext uri="{9D8B030D-6E8A-4147-A177-3AD203B41FA5}">
                      <a16:colId xmlns:a16="http://schemas.microsoft.com/office/drawing/2014/main" val="42044654"/>
                    </a:ext>
                  </a:extLst>
                </a:gridCol>
                <a:gridCol w="1234440">
                  <a:extLst>
                    <a:ext uri="{9D8B030D-6E8A-4147-A177-3AD203B41FA5}">
                      <a16:colId xmlns:a16="http://schemas.microsoft.com/office/drawing/2014/main" val="2112692542"/>
                    </a:ext>
                  </a:extLst>
                </a:gridCol>
                <a:gridCol w="1234440">
                  <a:extLst>
                    <a:ext uri="{9D8B030D-6E8A-4147-A177-3AD203B41FA5}">
                      <a16:colId xmlns:a16="http://schemas.microsoft.com/office/drawing/2014/main" val="3162269312"/>
                    </a:ext>
                  </a:extLst>
                </a:gridCol>
                <a:gridCol w="1234440">
                  <a:extLst>
                    <a:ext uri="{9D8B030D-6E8A-4147-A177-3AD203B41FA5}">
                      <a16:colId xmlns:a16="http://schemas.microsoft.com/office/drawing/2014/main" val="3225717008"/>
                    </a:ext>
                  </a:extLst>
                </a:gridCol>
                <a:gridCol w="1234440">
                  <a:extLst>
                    <a:ext uri="{9D8B030D-6E8A-4147-A177-3AD203B41FA5}">
                      <a16:colId xmlns:a16="http://schemas.microsoft.com/office/drawing/2014/main" val="984199834"/>
                    </a:ext>
                  </a:extLst>
                </a:gridCol>
                <a:gridCol w="1234440">
                  <a:extLst>
                    <a:ext uri="{9D8B030D-6E8A-4147-A177-3AD203B41FA5}">
                      <a16:colId xmlns:a16="http://schemas.microsoft.com/office/drawing/2014/main" val="3620662139"/>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Avg. Time to Respond</a:t>
                      </a:r>
                    </a:p>
                  </a:txBody>
                  <a:tcPr/>
                </a:tc>
                <a:extLst>
                  <a:ext uri="{0D108BD9-81ED-4DB2-BD59-A6C34878D82A}">
                    <a16:rowId xmlns:a16="http://schemas.microsoft.com/office/drawing/2014/main" val="1244589019"/>
                  </a:ext>
                </a:extLst>
              </a:tr>
              <a:tr h="370840">
                <a:tc>
                  <a:txBody>
                    <a:bodyPr/>
                    <a:lstStyle/>
                    <a:p>
                      <a:r>
                        <a:rPr lang="es-ES" sz="1000"/>
                        <a:t>Bosch Herramientas Eléctricas Profesionales y Accesorios Chile</a:t>
                      </a:r>
                      <a:endParaRPr lang="en-US" sz="1000"/>
                    </a:p>
                  </a:txBody>
                  <a:tcPr/>
                </a:tc>
                <a:tc>
                  <a:txBody>
                    <a:bodyPr/>
                    <a:lstStyle/>
                    <a:p>
                      <a:r>
                        <a:rPr lang="en-US" sz="1000"/>
                        <a:t>2</a:t>
                      </a:r>
                    </a:p>
                  </a:txBody>
                  <a:tcPr/>
                </a:tc>
                <a:tc>
                  <a:txBody>
                    <a:bodyPr/>
                    <a:lstStyle/>
                    <a:p>
                      <a:r>
                        <a:rPr lang="en-US" sz="1000"/>
                        <a:t>0</a:t>
                      </a:r>
                    </a:p>
                  </a:txBody>
                  <a:tcPr/>
                </a:tc>
                <a:tc>
                  <a:txBody>
                    <a:bodyPr/>
                    <a:lstStyle/>
                    <a:p>
                      <a:r>
                        <a:rPr lang="en-US" sz="1000"/>
                        <a:t>5</a:t>
                      </a:r>
                    </a:p>
                  </a:txBody>
                  <a:tcPr/>
                </a:tc>
                <a:tc>
                  <a:txBody>
                    <a:bodyPr/>
                    <a:lstStyle/>
                    <a:p>
                      <a:r>
                        <a:rPr lang="en-US" sz="1000"/>
                        <a:t>1</a:t>
                      </a:r>
                    </a:p>
                  </a:txBody>
                  <a:tcPr/>
                </a:tc>
                <a:tc>
                  <a:txBody>
                    <a:bodyPr/>
                    <a:lstStyle/>
                    <a:p>
                      <a:r>
                        <a:rPr lang="en-US" sz="1000"/>
                        <a:t>4</a:t>
                      </a:r>
                    </a:p>
                  </a:txBody>
                  <a:tcPr/>
                </a:tc>
                <a:tc>
                  <a:txBody>
                    <a:bodyPr/>
                    <a:lstStyle/>
                    <a:p>
                      <a:r>
                        <a:rPr lang="en-US" sz="1000"/>
                        <a:t>223253</a:t>
                      </a:r>
                    </a:p>
                  </a:txBody>
                  <a:tcPr/>
                </a:tc>
                <a:extLst>
                  <a:ext uri="{0D108BD9-81ED-4DB2-BD59-A6C34878D82A}">
                    <a16:rowId xmlns:a16="http://schemas.microsoft.com/office/drawing/2014/main" val="1295342095"/>
                  </a:ext>
                </a:extLst>
              </a:tr>
              <a:tr h="370840">
                <a:tc>
                  <a:txBody>
                    <a:bodyPr/>
                    <a:lstStyle/>
                    <a:p>
                      <a:r>
                        <a:rPr lang="es-ES" sz="1000"/>
                        <a:t>Bosch Herramientas Eléctricas Profesionales y Accesorios Argentina</a:t>
                      </a:r>
                      <a:endParaRPr lang="en-US" sz="1000"/>
                    </a:p>
                  </a:txBody>
                  <a:tcPr/>
                </a:tc>
                <a:tc>
                  <a:txBody>
                    <a:bodyPr/>
                    <a:lstStyle/>
                    <a:p>
                      <a:r>
                        <a:rPr lang="en-US" sz="1000"/>
                        <a:t>73</a:t>
                      </a:r>
                    </a:p>
                  </a:txBody>
                  <a:tcPr/>
                </a:tc>
                <a:tc>
                  <a:txBody>
                    <a:bodyPr/>
                    <a:lstStyle/>
                    <a:p>
                      <a:r>
                        <a:rPr lang="en-US" sz="1000"/>
                        <a:t>0</a:t>
                      </a:r>
                    </a:p>
                  </a:txBody>
                  <a:tcPr/>
                </a:tc>
                <a:tc>
                  <a:txBody>
                    <a:bodyPr/>
                    <a:lstStyle/>
                    <a:p>
                      <a:r>
                        <a:rPr lang="en-US" sz="1000"/>
                        <a:t>299</a:t>
                      </a:r>
                    </a:p>
                  </a:txBody>
                  <a:tcPr/>
                </a:tc>
                <a:tc>
                  <a:txBody>
                    <a:bodyPr/>
                    <a:lstStyle/>
                    <a:p>
                      <a:r>
                        <a:rPr lang="en-US" sz="1000"/>
                        <a:t>107</a:t>
                      </a:r>
                    </a:p>
                  </a:txBody>
                  <a:tcPr/>
                </a:tc>
                <a:tc>
                  <a:txBody>
                    <a:bodyPr/>
                    <a:lstStyle/>
                    <a:p>
                      <a:r>
                        <a:rPr lang="en-US" sz="1000"/>
                        <a:t>192</a:t>
                      </a:r>
                    </a:p>
                  </a:txBody>
                  <a:tcPr/>
                </a:tc>
                <a:tc>
                  <a:txBody>
                    <a:bodyPr/>
                    <a:lstStyle/>
                    <a:p>
                      <a:r>
                        <a:rPr lang="en-US" sz="1000"/>
                        <a:t>93363.130434783</a:t>
                      </a:r>
                    </a:p>
                  </a:txBody>
                  <a:tcPr/>
                </a:tc>
                <a:extLst>
                  <a:ext uri="{0D108BD9-81ED-4DB2-BD59-A6C34878D82A}">
                    <a16:rowId xmlns:a16="http://schemas.microsoft.com/office/drawing/2014/main" val="206802724"/>
                  </a:ext>
                </a:extLst>
              </a:tr>
              <a:tr h="370840">
                <a:tc>
                  <a:txBody>
                    <a:bodyPr/>
                    <a:lstStyle/>
                    <a:p>
                      <a:r>
                        <a:rPr lang="pt-BR" sz="1000"/>
                        <a:t>Bosch Ferramentas Elétricas Profissionais e Acessórios Brazil</a:t>
                      </a:r>
                      <a:endParaRPr lang="en-US" sz="1000"/>
                    </a:p>
                  </a:txBody>
                  <a:tcPr/>
                </a:tc>
                <a:tc>
                  <a:txBody>
                    <a:bodyPr/>
                    <a:lstStyle/>
                    <a:p>
                      <a:r>
                        <a:rPr lang="en-US" sz="1000"/>
                        <a:t>124</a:t>
                      </a:r>
                    </a:p>
                  </a:txBody>
                  <a:tcPr/>
                </a:tc>
                <a:tc>
                  <a:txBody>
                    <a:bodyPr/>
                    <a:lstStyle/>
                    <a:p>
                      <a:r>
                        <a:rPr lang="en-US" sz="1000"/>
                        <a:t>0</a:t>
                      </a:r>
                    </a:p>
                  </a:txBody>
                  <a:tcPr/>
                </a:tc>
                <a:tc>
                  <a:txBody>
                    <a:bodyPr/>
                    <a:lstStyle/>
                    <a:p>
                      <a:r>
                        <a:rPr lang="en-US" sz="1000"/>
                        <a:t>518</a:t>
                      </a:r>
                    </a:p>
                  </a:txBody>
                  <a:tcPr/>
                </a:tc>
                <a:tc>
                  <a:txBody>
                    <a:bodyPr/>
                    <a:lstStyle/>
                    <a:p>
                      <a:r>
                        <a:rPr lang="en-US" sz="1000"/>
                        <a:t>145</a:t>
                      </a:r>
                    </a:p>
                  </a:txBody>
                  <a:tcPr/>
                </a:tc>
                <a:tc>
                  <a:txBody>
                    <a:bodyPr/>
                    <a:lstStyle/>
                    <a:p>
                      <a:r>
                        <a:rPr lang="en-US" sz="1000"/>
                        <a:t>373</a:t>
                      </a:r>
                    </a:p>
                  </a:txBody>
                  <a:tcPr/>
                </a:tc>
                <a:tc>
                  <a:txBody>
                    <a:bodyPr/>
                    <a:lstStyle/>
                    <a:p>
                      <a:r>
                        <a:rPr lang="en-US" sz="1000"/>
                        <a:t>165235.02777778</a:t>
                      </a:r>
                    </a:p>
                  </a:txBody>
                  <a:tcPr/>
                </a:tc>
                <a:extLst>
                  <a:ext uri="{0D108BD9-81ED-4DB2-BD59-A6C34878D82A}">
                    <a16:rowId xmlns:a16="http://schemas.microsoft.com/office/drawing/2014/main" val="2139621777"/>
                  </a:ext>
                </a:extLst>
              </a:tr>
              <a:tr h="370840">
                <a:tc>
                  <a:txBody>
                    <a:bodyPr/>
                    <a:lstStyle/>
                    <a:p>
                      <a:r>
                        <a:rPr lang="en-US" sz="1000"/>
                        <a:t>Bosch Bricolage &amp; Jardinage France</a:t>
                      </a:r>
                    </a:p>
                  </a:txBody>
                  <a:tcPr/>
                </a:tc>
                <a:tc>
                  <a:txBody>
                    <a:bodyPr/>
                    <a:lstStyle/>
                    <a:p>
                      <a:r>
                        <a:rPr lang="en-US" sz="1000"/>
                        <a:t>164</a:t>
                      </a:r>
                    </a:p>
                  </a:txBody>
                  <a:tcPr/>
                </a:tc>
                <a:tc>
                  <a:txBody>
                    <a:bodyPr/>
                    <a:lstStyle/>
                    <a:p>
                      <a:r>
                        <a:rPr lang="en-US" sz="1000"/>
                        <a:t>1</a:t>
                      </a:r>
                    </a:p>
                  </a:txBody>
                  <a:tcPr/>
                </a:tc>
                <a:tc>
                  <a:txBody>
                    <a:bodyPr/>
                    <a:lstStyle/>
                    <a:p>
                      <a:r>
                        <a:rPr lang="en-US" sz="1000"/>
                        <a:t>989</a:t>
                      </a:r>
                    </a:p>
                  </a:txBody>
                  <a:tcPr/>
                </a:tc>
                <a:tc>
                  <a:txBody>
                    <a:bodyPr/>
                    <a:lstStyle/>
                    <a:p>
                      <a:r>
                        <a:rPr lang="en-US" sz="1000"/>
                        <a:t>342</a:t>
                      </a:r>
                    </a:p>
                  </a:txBody>
                  <a:tcPr/>
                </a:tc>
                <a:tc>
                  <a:txBody>
                    <a:bodyPr/>
                    <a:lstStyle/>
                    <a:p>
                      <a:r>
                        <a:rPr lang="en-US" sz="1000"/>
                        <a:t>647</a:t>
                      </a:r>
                    </a:p>
                  </a:txBody>
                  <a:tcPr/>
                </a:tc>
                <a:tc>
                  <a:txBody>
                    <a:bodyPr/>
                    <a:lstStyle/>
                    <a:p>
                      <a:r>
                        <a:rPr lang="en-US" sz="1000"/>
                        <a:t>81155.165467626</a:t>
                      </a:r>
                    </a:p>
                  </a:txBody>
                  <a:tcPr/>
                </a:tc>
                <a:extLst>
                  <a:ext uri="{0D108BD9-81ED-4DB2-BD59-A6C34878D82A}">
                    <a16:rowId xmlns:a16="http://schemas.microsoft.com/office/drawing/2014/main" val="3382920899"/>
                  </a:ext>
                </a:extLst>
              </a:tr>
            </a:tbl>
          </a:graphicData>
        </a:graphic>
      </p:graphicFrame>
      <p:sp>
        <p:nvSpPr>
          <p:cNvPr id="4" name="Text Placeholder 3">
            <a:extLst>
              <a:ext uri="{FF2B5EF4-FFF2-40B4-BE49-F238E27FC236}">
                <a16:creationId xmlns:a16="http://schemas.microsoft.com/office/drawing/2014/main" id="{7FC187A0-E920-4782-A642-9A9C720CA1A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6524158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CB2CA-11C0-44BB-A6E6-1DE5204AC536}"/>
              </a:ext>
            </a:extLst>
          </p:cNvPr>
          <p:cNvSpPr>
            <a:spLocks noGrp="1"/>
          </p:cNvSpPr>
          <p:nvPr>
            <p:ph type="title"/>
          </p:nvPr>
        </p:nvSpPr>
        <p:spPr/>
        <p:txBody>
          <a:bodyPr/>
          <a:lstStyle/>
          <a:p>
            <a:r>
              <a:rPr lang="en-US"/>
              <a:t>Facebook Avg. Response Time of Incoming Requests (in sec.) | All PT Channels</a:t>
            </a:r>
          </a:p>
        </p:txBody>
      </p:sp>
      <p:graphicFrame>
        <p:nvGraphicFramePr>
          <p:cNvPr id="6" name="Chart Placeholder 5">
            <a:extLst>
              <a:ext uri="{FF2B5EF4-FFF2-40B4-BE49-F238E27FC236}">
                <a16:creationId xmlns:a16="http://schemas.microsoft.com/office/drawing/2014/main" id="{34B4AB96-E1C8-4D3F-B1DE-CD636C787A79}"/>
              </a:ext>
            </a:extLst>
          </p:cNvPr>
          <p:cNvGraphicFramePr>
            <a:graphicFrameLocks noGrp="1"/>
          </p:cNvGraphicFramePr>
          <p:nvPr>
            <p:ph type="chart" sz="quarter" idx="13"/>
            <p:extLst>
              <p:ext uri="{D42A27DB-BD31-4B8C-83A1-F6EECF244321}">
                <p14:modId xmlns:p14="http://schemas.microsoft.com/office/powerpoint/2010/main" val="1862114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921746-B230-4F6B-9F77-C8149C2BFDA6}"/>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A2020BEA-FD62-4488-A44D-1B32336F45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66550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77E42-4E6B-4AB6-9EB1-0A8C977471FE}"/>
              </a:ext>
            </a:extLst>
          </p:cNvPr>
          <p:cNvSpPr>
            <a:spLocks noGrp="1"/>
          </p:cNvSpPr>
          <p:nvPr>
            <p:ph type="title"/>
          </p:nvPr>
        </p:nvSpPr>
        <p:spPr/>
        <p:txBody>
          <a:bodyPr/>
          <a:lstStyle/>
          <a:p>
            <a:r>
              <a:rPr lang="en-US"/>
              <a:t>Facebook Comments Table | All PT Channels - 1 of 4</a:t>
            </a:r>
          </a:p>
        </p:txBody>
      </p:sp>
      <p:graphicFrame>
        <p:nvGraphicFramePr>
          <p:cNvPr id="5" name="Table Placeholder 4">
            <a:extLst>
              <a:ext uri="{FF2B5EF4-FFF2-40B4-BE49-F238E27FC236}">
                <a16:creationId xmlns:a16="http://schemas.microsoft.com/office/drawing/2014/main" id="{D86E238A-C61F-4C5A-AE3C-A56A75780FCC}"/>
              </a:ext>
            </a:extLst>
          </p:cNvPr>
          <p:cNvGraphicFramePr>
            <a:graphicFrameLocks noGrp="1"/>
          </p:cNvGraphicFramePr>
          <p:nvPr>
            <p:ph type="tbl" sz="quarter" idx="13"/>
            <p:extLst>
              <p:ext uri="{D42A27DB-BD31-4B8C-83A1-F6EECF244321}">
                <p14:modId xmlns:p14="http://schemas.microsoft.com/office/powerpoint/2010/main" val="1775895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701450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815772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16:22:20 </a:t>
                      </a:r>
                      <a:r>
                        <a:rPr kumimoji="0" lang="fr-FR" sz="1000" b="0" i="0" u="none" strike="noStrike" kern="1200" cap="none" spc="0" normalizeH="0" baseline="0" noProof="0">
                          <a:ln>
                            <a:noFill/>
                          </a:ln>
                          <a:solidFill>
                            <a:prstClr val="black"/>
                          </a:solidFill>
                          <a:effectLst/>
                          <a:uLnTx/>
                          <a:uFillTx/>
                          <a:latin typeface="+mn-lt"/>
                          <a:ea typeface="+mn-ea"/>
                          <a:cs typeface="+mn-cs"/>
                        </a:rPr>
                        <a:t>
 Bonjour, 
Comme indiqué en MP, le site va très bientôt rouvrir. Vous pourrez vous enregistrer à temps et, le cas échéant, la date limite d’inscription en ligne sera prolongée, mais il faudra bien que la date d'achat soit inférieure ou égale à la date indiquée sur le règlement. 
Nous nous sommes renseignés auprès des équipes informatiques et la remise en fonctionnement du site ne devrait pas tarder. Nous vous invitons donc à patienter encore un tout petit peu. 
Toutes nos excuses pour la gêne occasionnée.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2121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2018-06-13 16:11:36 </a:t>
                      </a:r>
                      <a:r>
                        <a:rPr kumimoji="0" lang="fr-FR" sz="1000" b="0" i="0" u="none" strike="noStrike" kern="1200" cap="none" spc="0" normalizeH="0" baseline="0" noProof="0">
                          <a:ln>
                            <a:noFill/>
                          </a:ln>
                          <a:solidFill>
                            <a:prstClr val="black"/>
                          </a:solidFill>
                          <a:effectLst/>
                          <a:uLnTx/>
                          <a:uFillTx/>
                          <a:latin typeface="+mn-lt"/>
                          <a:ea typeface="+mn-ea"/>
                          <a:cs typeface="+mn-cs"/>
                        </a:rPr>
                        <a:t>
 :  Bosch Bricolage &amp; Jardinage France Bonjour, j'ai le même problème pour un achat d'une Rotak32 fin mai. Serait-il possible de mettre sur papier libre les renseignements ( au lieu d'attendre de pouvoir imprimer le formulaire) et ainsi  envoyer les documents demandés dans les délais à l'adresse que vous me donneriez aimablement car cela m'inquiète de dépasser la date limite et ainsi de ne pouvoir avoir de recours en cas de litige  malgré votre ton "rassurant"...: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5401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10:24:26 </a:t>
                      </a:r>
                      <a:r>
                        <a:rPr kumimoji="0" lang="de-DE" sz="1000" b="0" i="0" u="none" strike="noStrike" kern="1200" cap="none" spc="0" normalizeH="0" baseline="0" noProof="0">
                          <a:ln>
                            <a:noFill/>
                          </a:ln>
                          <a:solidFill>
                            <a:prstClr val="black"/>
                          </a:solidFill>
                          <a:effectLst/>
                          <a:uLnTx/>
                          <a:uFillTx/>
                          <a:latin typeface="+mn-lt"/>
                          <a:ea typeface="+mn-ea"/>
                          <a:cs typeface="+mn-cs"/>
                        </a:rPr>
                        <a:t>
 Hi Rene, das sollte natürlich nicht passieren! Kannst du dich bitte direkt an unsere Kollegen vom Service wenden, damit wir gezielt auf diese Situation eingehen können? Rufe dazu einfach unter dieser Nummer an 0711/40040460, oder schreibe eine Mail an Kundenberatung.ew@de.bosch.com. ^MB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947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09:51:03 </a:t>
                      </a:r>
                      <a:r>
                        <a:rPr kumimoji="0" lang="en-US" sz="1000" b="0" i="0" u="none" strike="noStrike" kern="1200" cap="none" spc="0" normalizeH="0" baseline="0" noProof="0">
                          <a:ln>
                            <a:noFill/>
                          </a:ln>
                          <a:solidFill>
                            <a:prstClr val="black"/>
                          </a:solidFill>
                          <a:effectLst/>
                          <a:uLnTx/>
                          <a:uFillTx/>
                          <a:latin typeface="+mn-lt"/>
                          <a:ea typeface="+mn-ea"/>
                          <a:cs typeface="+mn-cs"/>
                        </a:rPr>
                        <a:t>
 Dönüş yaptığınız için ben teşekkür ederim dönüş yapmanız bile ne kadar çok işinize güveni gösteriyor</a:t>
                      </a:r>
                    </a:p>
                  </a:txBody>
                  <a:tcPr/>
                </a:tc>
                <a:extLst>
                  <a:ext uri="{0D108BD9-81ED-4DB2-BD59-A6C34878D82A}">
                    <a16:rowId xmlns:a16="http://schemas.microsoft.com/office/drawing/2014/main" val="25003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09:13:49 </a:t>
                      </a:r>
                      <a:r>
                        <a:rPr kumimoji="0" lang="en-US" sz="1000" b="0" i="0" u="none" strike="noStrike" kern="1200" cap="none" spc="0" normalizeH="0" baseline="0" noProof="0">
                          <a:ln>
                            <a:noFill/>
                          </a:ln>
                          <a:solidFill>
                            <a:prstClr val="black"/>
                          </a:solidFill>
                          <a:effectLst/>
                          <a:uLnTx/>
                          <a:uFillTx/>
                          <a:latin typeface="+mn-lt"/>
                          <a:ea typeface="+mn-ea"/>
                          <a:cs typeface="+mn-cs"/>
                        </a:rPr>
                        <a:t>
 Merhaba Halil Bey, beyaz eşya ile ilgili talepleriniz için Bosch Ev Aletleri birimimiz ile iletişime geçebilirsiniz: https://www.facebook.com/BoschHomeTurkiye/</a:t>
                      </a:r>
                    </a:p>
                  </a:txBody>
                  <a:tcPr/>
                </a:tc>
                <a:extLst>
                  <a:ext uri="{0D108BD9-81ED-4DB2-BD59-A6C34878D82A}">
                    <a16:rowId xmlns:a16="http://schemas.microsoft.com/office/drawing/2014/main" val="2972878291"/>
                  </a:ext>
                </a:extLst>
              </a:tr>
            </a:tbl>
          </a:graphicData>
        </a:graphic>
      </p:graphicFrame>
      <p:sp>
        <p:nvSpPr>
          <p:cNvPr id="4" name="Text Placeholder 3">
            <a:extLst>
              <a:ext uri="{FF2B5EF4-FFF2-40B4-BE49-F238E27FC236}">
                <a16:creationId xmlns:a16="http://schemas.microsoft.com/office/drawing/2014/main" id="{80D47D1E-D1C8-4044-98F7-7DFBFCA50C3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47818082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3D20A-9347-4680-BA82-5D25AF98C2D9}"/>
              </a:ext>
            </a:extLst>
          </p:cNvPr>
          <p:cNvSpPr>
            <a:spLocks noGrp="1"/>
          </p:cNvSpPr>
          <p:nvPr>
            <p:ph type="title"/>
          </p:nvPr>
        </p:nvSpPr>
        <p:spPr/>
        <p:txBody>
          <a:bodyPr/>
          <a:lstStyle/>
          <a:p>
            <a:r>
              <a:rPr lang="en-US"/>
              <a:t>Facebook Comments Table | All PT Channels - 2 of 4</a:t>
            </a:r>
          </a:p>
        </p:txBody>
      </p:sp>
      <p:graphicFrame>
        <p:nvGraphicFramePr>
          <p:cNvPr id="5" name="Table Placeholder 4">
            <a:extLst>
              <a:ext uri="{FF2B5EF4-FFF2-40B4-BE49-F238E27FC236}">
                <a16:creationId xmlns:a16="http://schemas.microsoft.com/office/drawing/2014/main" id="{09CDA6BC-E8B9-4E11-A2B1-A2A8E9208D61}"/>
              </a:ext>
            </a:extLst>
          </p:cNvPr>
          <p:cNvGraphicFramePr>
            <a:graphicFrameLocks noGrp="1"/>
          </p:cNvGraphicFramePr>
          <p:nvPr>
            <p:ph type="tbl" sz="quarter" idx="13"/>
            <p:extLst>
              <p:ext uri="{D42A27DB-BD31-4B8C-83A1-F6EECF244321}">
                <p14:modId xmlns:p14="http://schemas.microsoft.com/office/powerpoint/2010/main" val="2917048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89029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32797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08:58:27 </a:t>
                      </a:r>
                      <a:r>
                        <a:rPr kumimoji="0" lang="en-US" sz="1000" b="0" i="0" u="none" strike="noStrike" kern="1200" cap="none" spc="0" normalizeH="0" baseline="0" noProof="0">
                          <a:ln>
                            <a:noFill/>
                          </a:ln>
                          <a:solidFill>
                            <a:prstClr val="black"/>
                          </a:solidFill>
                          <a:effectLst/>
                          <a:uLnTx/>
                          <a:uFillTx/>
                          <a:latin typeface="+mn-lt"/>
                          <a:ea typeface="+mn-ea"/>
                          <a:cs typeface="+mn-cs"/>
                        </a:rPr>
                        <a:t>
 Bozulmasın degerikadar tamir parası odersin arcelikten vaz gecme</a:t>
                      </a:r>
                    </a:p>
                  </a:txBody>
                  <a:tcPr/>
                </a:tc>
                <a:extLst>
                  <a:ext uri="{0D108BD9-81ED-4DB2-BD59-A6C34878D82A}">
                    <a16:rowId xmlns:a16="http://schemas.microsoft.com/office/drawing/2014/main" val="3641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08:13:31 </a:t>
                      </a:r>
                      <a:r>
                        <a:rPr kumimoji="0" lang="en-US" sz="1000" b="0" i="0" u="none" strike="noStrike" kern="1200" cap="none" spc="0" normalizeH="0" baseline="0" noProof="0">
                          <a:ln>
                            <a:noFill/>
                          </a:ln>
                          <a:solidFill>
                            <a:prstClr val="black"/>
                          </a:solidFill>
                          <a:effectLst/>
                          <a:uLnTx/>
                          <a:uFillTx/>
                          <a:latin typeface="+mn-lt"/>
                          <a:ea typeface="+mn-ea"/>
                          <a:cs typeface="+mn-cs"/>
                        </a:rPr>
                        <a:t>
 Merhaba Serdar Bey, siz kullanıcılarımızın memnuniyeti bizim için çok değerli. Güzel görüşleriniz için teşekkür ederiz.</a:t>
                      </a:r>
                    </a:p>
                  </a:txBody>
                  <a:tcPr/>
                </a:tc>
                <a:extLst>
                  <a:ext uri="{0D108BD9-81ED-4DB2-BD59-A6C34878D82A}">
                    <a16:rowId xmlns:a16="http://schemas.microsoft.com/office/drawing/2014/main" val="1598577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08:13:18 </a:t>
                      </a:r>
                      <a:r>
                        <a:rPr kumimoji="0" lang="en-US" sz="1000" b="0" i="0" u="none" strike="noStrike" kern="1200" cap="none" spc="0" normalizeH="0" baseline="0" noProof="0">
                          <a:ln>
                            <a:noFill/>
                          </a:ln>
                          <a:solidFill>
                            <a:prstClr val="black"/>
                          </a:solidFill>
                          <a:effectLst/>
                          <a:uLnTx/>
                          <a:uFillTx/>
                          <a:latin typeface="+mn-lt"/>
                          <a:ea typeface="+mn-ea"/>
                          <a:cs typeface="+mn-cs"/>
                        </a:rPr>
                        <a:t>
 Merhaba Halil Bey, siz kullanıcılarımızın memnuniyeti bizim için çok değerli. Güzel görüşleriniz için teşekkür ederiz.</a:t>
                      </a:r>
                    </a:p>
                  </a:txBody>
                  <a:tcPr/>
                </a:tc>
                <a:extLst>
                  <a:ext uri="{0D108BD9-81ED-4DB2-BD59-A6C34878D82A}">
                    <a16:rowId xmlns:a16="http://schemas.microsoft.com/office/drawing/2014/main" val="219418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07:56:13 </a:t>
                      </a:r>
                      <a:r>
                        <a:rPr kumimoji="0" lang="de-DE" sz="1000" b="0" i="0" u="none" strike="noStrike" kern="1200" cap="none" spc="0" normalizeH="0" baseline="0" noProof="0">
                          <a:ln>
                            <a:noFill/>
                          </a:ln>
                          <a:solidFill>
                            <a:prstClr val="black"/>
                          </a:solidFill>
                          <a:effectLst/>
                          <a:uLnTx/>
                          <a:uFillTx/>
                          <a:latin typeface="+mn-lt"/>
                          <a:ea typeface="+mn-ea"/>
                          <a:cs typeface="+mn-cs"/>
                        </a:rPr>
                        <a:t>
 Verramschen würde ich nicht gerade sagen. Verramscht wird es im Internet, denn die Preise sind im Baumarkt deutlich höher als der Preis im Netz. Und es soll Leute geben, die keine Handwerker sind, also auch nicht über deren Bezugquellen bescheidwissen, aber ein Hochwertiges Produkt möchten. Und so lange Bosch nicht anfängt die Qualität zu vernachlässigen, können sie meinetwegen auch bei Aldi verkauft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7434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07:53:53 </a:t>
                      </a:r>
                      <a:r>
                        <a:rPr kumimoji="0" lang="en-US" sz="1000" b="0" i="0" u="none" strike="noStrike" kern="1200" cap="none" spc="0" normalizeH="0" baseline="0" noProof="0">
                          <a:ln>
                            <a:noFill/>
                          </a:ln>
                          <a:solidFill>
                            <a:prstClr val="black"/>
                          </a:solidFill>
                          <a:effectLst/>
                          <a:uLnTx/>
                          <a:uFillTx/>
                          <a:latin typeface="+mn-lt"/>
                          <a:ea typeface="+mn-ea"/>
                          <a:cs typeface="+mn-cs"/>
                        </a:rPr>
                        <a:t>
 Adrian Ziegler Lucas Büdel Jan Hug Martin Berger</a:t>
                      </a:r>
                    </a:p>
                  </a:txBody>
                  <a:tcPr/>
                </a:tc>
                <a:extLst>
                  <a:ext uri="{0D108BD9-81ED-4DB2-BD59-A6C34878D82A}">
                    <a16:rowId xmlns:a16="http://schemas.microsoft.com/office/drawing/2014/main" val="103795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07:30:32 </a:t>
                      </a:r>
                      <a:r>
                        <a:rPr kumimoji="0" lang="en-US" sz="1000" b="0" i="0" u="none" strike="noStrike" kern="1200" cap="none" spc="0" normalizeH="0" baseline="0" noProof="0">
                          <a:ln>
                            <a:noFill/>
                          </a:ln>
                          <a:solidFill>
                            <a:prstClr val="black"/>
                          </a:solidFill>
                          <a:effectLst/>
                          <a:uLnTx/>
                          <a:uFillTx/>
                          <a:latin typeface="+mn-lt"/>
                          <a:ea typeface="+mn-ea"/>
                          <a:cs typeface="+mn-cs"/>
                        </a:rPr>
                        <a:t>
 Merhaba Mustafa Bey, KDV dahil tavsiye edilen satış fiyatı 259,90 TL dir. Ancak bu fiyat bayilerimiz için tavsiye niteliğinde olup; nihai satış fiyatları için bayilerimiz ile iletişime geçebilirsiniz.Ürünümüz ile ilgili tüm detaylı bilgiye bu linkten ulaşabilirsiniz: https://bit.ly/2wVInek</a:t>
                      </a:r>
                    </a:p>
                  </a:txBody>
                  <a:tcPr/>
                </a:tc>
                <a:extLst>
                  <a:ext uri="{0D108BD9-81ED-4DB2-BD59-A6C34878D82A}">
                    <a16:rowId xmlns:a16="http://schemas.microsoft.com/office/drawing/2014/main" val="414123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06:24:57 </a:t>
                      </a:r>
                      <a:r>
                        <a:rPr kumimoji="0" lang="es-ES" sz="1000" b="0" i="0" u="none" strike="noStrike" kern="1200" cap="none" spc="0" normalizeH="0" baseline="0" noProof="0">
                          <a:ln>
                            <a:noFill/>
                          </a:ln>
                          <a:solidFill>
                            <a:prstClr val="black"/>
                          </a:solidFill>
                          <a:effectLst/>
                          <a:uLnTx/>
                          <a:uFillTx/>
                          <a:latin typeface="+mn-lt"/>
                          <a:ea typeface="+mn-ea"/>
                          <a:cs typeface="+mn-cs"/>
                        </a:rPr>
                        <a:t>
 A probarlas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93276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06:23:18 </a:t>
                      </a:r>
                      <a:r>
                        <a:rPr kumimoji="0" lang="es-ES" sz="1000" b="0" i="0" u="none" strike="noStrike" kern="1200" cap="none" spc="0" normalizeH="0" baseline="0" noProof="0">
                          <a:ln>
                            <a:noFill/>
                          </a:ln>
                          <a:solidFill>
                            <a:prstClr val="black"/>
                          </a:solidFill>
                          <a:effectLst/>
                          <a:uLnTx/>
                          <a:uFillTx/>
                          <a:latin typeface="+mn-lt"/>
                          <a:ea typeface="+mn-ea"/>
                          <a:cs typeface="+mn-cs"/>
                        </a:rPr>
                        <a:t>
 Son para hormigón.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76177351"/>
                  </a:ext>
                </a:extLst>
              </a:tr>
            </a:tbl>
          </a:graphicData>
        </a:graphic>
      </p:graphicFrame>
      <p:sp>
        <p:nvSpPr>
          <p:cNvPr id="4" name="Text Placeholder 3">
            <a:extLst>
              <a:ext uri="{FF2B5EF4-FFF2-40B4-BE49-F238E27FC236}">
                <a16:creationId xmlns:a16="http://schemas.microsoft.com/office/drawing/2014/main" id="{524D5630-D0A9-4BA8-8E6A-375485E4CCF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00187701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789D4-B9D3-44A3-85E9-0750407204B6}"/>
              </a:ext>
            </a:extLst>
          </p:cNvPr>
          <p:cNvSpPr>
            <a:spLocks noGrp="1"/>
          </p:cNvSpPr>
          <p:nvPr>
            <p:ph type="title"/>
          </p:nvPr>
        </p:nvSpPr>
        <p:spPr/>
        <p:txBody>
          <a:bodyPr/>
          <a:lstStyle/>
          <a:p>
            <a:r>
              <a:rPr lang="en-US"/>
              <a:t>Facebook Comments Table | All PT Channels - 3 of 4</a:t>
            </a:r>
          </a:p>
        </p:txBody>
      </p:sp>
      <p:graphicFrame>
        <p:nvGraphicFramePr>
          <p:cNvPr id="5" name="Table Placeholder 4">
            <a:extLst>
              <a:ext uri="{FF2B5EF4-FFF2-40B4-BE49-F238E27FC236}">
                <a16:creationId xmlns:a16="http://schemas.microsoft.com/office/drawing/2014/main" id="{960931F7-B13B-49BA-8620-0502B4B73BAA}"/>
              </a:ext>
            </a:extLst>
          </p:cNvPr>
          <p:cNvGraphicFramePr>
            <a:graphicFrameLocks noGrp="1"/>
          </p:cNvGraphicFramePr>
          <p:nvPr>
            <p:ph type="tbl" sz="quarter" idx="13"/>
            <p:extLst>
              <p:ext uri="{D42A27DB-BD31-4B8C-83A1-F6EECF244321}">
                <p14:modId xmlns:p14="http://schemas.microsoft.com/office/powerpoint/2010/main" val="3912918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774207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50163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06:17:45 </a:t>
                      </a:r>
                      <a:r>
                        <a:rPr kumimoji="0" lang="es-ES" sz="1000" b="0" i="0" u="none" strike="noStrike" kern="1200" cap="none" spc="0" normalizeH="0" baseline="0" noProof="0">
                          <a:ln>
                            <a:noFill/>
                          </a:ln>
                          <a:solidFill>
                            <a:prstClr val="black"/>
                          </a:solidFill>
                          <a:effectLst/>
                          <a:uLnTx/>
                          <a:uFillTx/>
                          <a:latin typeface="+mn-lt"/>
                          <a:ea typeface="+mn-ea"/>
                          <a:cs typeface="+mn-cs"/>
                        </a:rPr>
                        <a:t>
 La use y si bien me cae muy bien bosch. ..Se rompen igual...Y las cuatro aristas no son para perforar metal...Son para hacer menos polvo.o por lo menos eso leí en otra publicación.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22254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06:10:59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3431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05:52:22 </a:t>
                      </a:r>
                      <a:r>
                        <a:rPr kumimoji="0" lang="es-ES" sz="1000" b="0" i="0" u="none" strike="noStrike" kern="1200" cap="none" spc="0" normalizeH="0" baseline="0" noProof="0">
                          <a:ln>
                            <a:noFill/>
                          </a:ln>
                          <a:solidFill>
                            <a:prstClr val="black"/>
                          </a:solidFill>
                          <a:effectLst/>
                          <a:uLnTx/>
                          <a:uFillTx/>
                          <a:latin typeface="+mn-lt"/>
                          <a:ea typeface="+mn-ea"/>
                          <a:cs typeface="+mn-cs"/>
                        </a:rPr>
                        <a:t>
 Con 4 aristas se rompen igual.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9765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05:35:47 </a:t>
                      </a:r>
                      <a:r>
                        <a:rPr kumimoji="0" lang="de-DE" sz="1000" b="0" i="0" u="none" strike="noStrike" kern="1200" cap="none" spc="0" normalizeH="0" baseline="0" noProof="0">
                          <a:ln>
                            <a:noFill/>
                          </a:ln>
                          <a:solidFill>
                            <a:prstClr val="black"/>
                          </a:solidFill>
                          <a:effectLst/>
                          <a:uLnTx/>
                          <a:uFillTx/>
                          <a:latin typeface="+mn-lt"/>
                          <a:ea typeface="+mn-ea"/>
                          <a:cs typeface="+mn-cs"/>
                        </a:rPr>
                        <a:t>
 Vielen Dank 🙏🏼 
Finde ich auch unmöglich - und ich arbeite im Fachhandel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3095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04:55:47 </a:t>
                      </a:r>
                      <a:r>
                        <a:rPr kumimoji="0" lang="es-ES" sz="1000" b="0" i="0" u="none" strike="noStrike" kern="1200" cap="none" spc="0" normalizeH="0" baseline="0" noProof="0">
                          <a:ln>
                            <a:noFill/>
                          </a:ln>
                          <a:solidFill>
                            <a:prstClr val="black"/>
                          </a:solidFill>
                          <a:effectLst/>
                          <a:uLnTx/>
                          <a:uFillTx/>
                          <a:latin typeface="+mn-lt"/>
                          <a:ea typeface="+mn-ea"/>
                          <a:cs typeface="+mn-cs"/>
                        </a:rPr>
                        <a:t>
 Jose Domingo Tula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1706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04:49:47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752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04:33:21 </a:t>
                      </a:r>
                      <a:r>
                        <a:rPr kumimoji="0" lang="es-ES" sz="1000" b="0" i="0" u="none" strike="noStrike" kern="1200" cap="none" spc="0" normalizeH="0" baseline="0" noProof="0">
                          <a:ln>
                            <a:noFill/>
                          </a:ln>
                          <a:solidFill>
                            <a:prstClr val="black"/>
                          </a:solidFill>
                          <a:effectLst/>
                          <a:uLnTx/>
                          <a:uFillTx/>
                          <a:latin typeface="+mn-lt"/>
                          <a:ea typeface="+mn-ea"/>
                          <a:cs typeface="+mn-cs"/>
                        </a:rPr>
                        <a:t>
 Alejandro Lezcano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0638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03:35:23 </a:t>
                      </a:r>
                      <a:r>
                        <a:rPr kumimoji="0" lang="en-US" sz="1000" b="0" i="0" u="none" strike="noStrike" kern="1200" cap="none" spc="0" normalizeH="0" baseline="0" noProof="0">
                          <a:ln>
                            <a:noFill/>
                          </a:ln>
                          <a:solidFill>
                            <a:prstClr val="black"/>
                          </a:solidFill>
                          <a:effectLst/>
                          <a:uLnTx/>
                          <a:uFillTx/>
                          <a:latin typeface="+mn-lt"/>
                          <a:ea typeface="+mn-ea"/>
                          <a:cs typeface="+mn-cs"/>
                        </a:rPr>
                        <a:t>
 Eure Meißel waren auch schonmal besser 😡</a:t>
                      </a:r>
                    </a:p>
                  </a:txBody>
                  <a:tcPr/>
                </a:tc>
                <a:extLst>
                  <a:ext uri="{0D108BD9-81ED-4DB2-BD59-A6C34878D82A}">
                    <a16:rowId xmlns:a16="http://schemas.microsoft.com/office/drawing/2014/main" val="154710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 n/a  -  2018-06-13 03:31:53 </a:t>
                      </a:r>
                      <a:r>
                        <a:rPr kumimoji="0" lang="pt-BR" sz="1000" b="0" i="0" u="none" strike="noStrike" kern="1200" cap="none" spc="0" normalizeH="0" baseline="0" noProof="0">
                          <a:ln>
                            <a:noFill/>
                          </a:ln>
                          <a:solidFill>
                            <a:prstClr val="black"/>
                          </a:solidFill>
                          <a:effectLst/>
                          <a:uLnTx/>
                          <a:uFillTx/>
                          <a:latin typeface="+mn-lt"/>
                          <a:ea typeface="+mn-ea"/>
                          <a:cs typeface="+mn-cs"/>
                        </a:rPr>
                        <a:t>
 Tava na hora de novidades né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78600681"/>
                  </a:ext>
                </a:extLst>
              </a:tr>
            </a:tbl>
          </a:graphicData>
        </a:graphic>
      </p:graphicFrame>
      <p:sp>
        <p:nvSpPr>
          <p:cNvPr id="4" name="Text Placeholder 3">
            <a:extLst>
              <a:ext uri="{FF2B5EF4-FFF2-40B4-BE49-F238E27FC236}">
                <a16:creationId xmlns:a16="http://schemas.microsoft.com/office/drawing/2014/main" id="{2E75FAE5-4410-4793-A961-CD81668E319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6110438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F281B-B7BE-4846-9BE0-13AC8A497F09}"/>
              </a:ext>
            </a:extLst>
          </p:cNvPr>
          <p:cNvSpPr>
            <a:spLocks noGrp="1"/>
          </p:cNvSpPr>
          <p:nvPr>
            <p:ph type="title"/>
          </p:nvPr>
        </p:nvSpPr>
        <p:spPr/>
        <p:txBody>
          <a:bodyPr/>
          <a:lstStyle/>
          <a:p>
            <a:r>
              <a:rPr lang="en-US"/>
              <a:t>Facebook Comments Table | All PT Channels - 4 of 4</a:t>
            </a:r>
          </a:p>
        </p:txBody>
      </p:sp>
      <p:graphicFrame>
        <p:nvGraphicFramePr>
          <p:cNvPr id="5" name="Table Placeholder 4">
            <a:extLst>
              <a:ext uri="{FF2B5EF4-FFF2-40B4-BE49-F238E27FC236}">
                <a16:creationId xmlns:a16="http://schemas.microsoft.com/office/drawing/2014/main" id="{B8DD9417-9AA4-412D-9976-8B10C34DA371}"/>
              </a:ext>
            </a:extLst>
          </p:cNvPr>
          <p:cNvGraphicFramePr>
            <a:graphicFrameLocks noGrp="1"/>
          </p:cNvGraphicFramePr>
          <p:nvPr>
            <p:ph type="tbl" sz="quarter" idx="13"/>
            <p:extLst>
              <p:ext uri="{D42A27DB-BD31-4B8C-83A1-F6EECF244321}">
                <p14:modId xmlns:p14="http://schemas.microsoft.com/office/powerpoint/2010/main" val="3194819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1921167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67888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01:36:19 </a:t>
                      </a:r>
                      <a:r>
                        <a:rPr kumimoji="0" lang="en-US" sz="1000" b="0" i="0" u="none" strike="noStrike" kern="1200" cap="none" spc="0" normalizeH="0" baseline="0" noProof="0">
                          <a:ln>
                            <a:noFill/>
                          </a:ln>
                          <a:solidFill>
                            <a:prstClr val="black"/>
                          </a:solidFill>
                          <a:effectLst/>
                          <a:uLnTx/>
                          <a:uFillTx/>
                          <a:latin typeface="+mn-lt"/>
                          <a:ea typeface="+mn-ea"/>
                          <a:cs typeface="+mn-cs"/>
                        </a:rPr>
                        <a:t>
 FİYATI NEKADAR  SOYLERMİSİN</a:t>
                      </a:r>
                    </a:p>
                  </a:txBody>
                  <a:tcPr/>
                </a:tc>
                <a:extLst>
                  <a:ext uri="{0D108BD9-81ED-4DB2-BD59-A6C34878D82A}">
                    <a16:rowId xmlns:a16="http://schemas.microsoft.com/office/drawing/2014/main" val="194925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00:30:00 </a:t>
                      </a:r>
                      <a:r>
                        <a:rPr kumimoji="0" lang="de-DE" sz="1000" b="0" i="0" u="none" strike="noStrike" kern="1200" cap="none" spc="0" normalizeH="0" baseline="0" noProof="0">
                          <a:ln>
                            <a:noFill/>
                          </a:ln>
                          <a:solidFill>
                            <a:prstClr val="black"/>
                          </a:solidFill>
                          <a:effectLst/>
                          <a:uLnTx/>
                          <a:uFillTx/>
                          <a:latin typeface="+mn-lt"/>
                          <a:ea typeface="+mn-ea"/>
                          <a:cs typeface="+mn-cs"/>
                        </a:rPr>
                        <a:t>
 Find es trotz allem ne schande, daß Bosch Professionell in jedem Baumarkt verramscht wird .... schade Bosch man kann sich auch mit Gewalt den Namen kaputt machen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4983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23:28:42 </a:t>
                      </a:r>
                      <a:r>
                        <a:rPr kumimoji="0" lang="en-US" sz="1000" b="0" i="0" u="none" strike="noStrike" kern="1200" cap="none" spc="0" normalizeH="0" baseline="0" noProof="0">
                          <a:ln>
                            <a:noFill/>
                          </a:ln>
                          <a:solidFill>
                            <a:prstClr val="black"/>
                          </a:solidFill>
                          <a:effectLst/>
                          <a:uLnTx/>
                          <a:uFillTx/>
                          <a:latin typeface="+mn-lt"/>
                          <a:ea typeface="+mn-ea"/>
                          <a:cs typeface="+mn-cs"/>
                        </a:rPr>
                        <a:t>
 I wish I had some, The old man suffered from demons and was quite introverted. He did burner service for Esso and when Esso decided to disband it's residential &amp; commercial service they sold it off to those techs who were interested, truck, stock and customers. They became the "Watchdogs". The burden of a business and his personal battles broke him. He left when I was 9.</a:t>
                      </a:r>
                    </a:p>
                  </a:txBody>
                  <a:tcPr/>
                </a:tc>
                <a:extLst>
                  <a:ext uri="{0D108BD9-81ED-4DB2-BD59-A6C34878D82A}">
                    <a16:rowId xmlns:a16="http://schemas.microsoft.com/office/drawing/2014/main" val="1533711290"/>
                  </a:ext>
                </a:extLst>
              </a:tr>
            </a:tbl>
          </a:graphicData>
        </a:graphic>
      </p:graphicFrame>
      <p:sp>
        <p:nvSpPr>
          <p:cNvPr id="4" name="Text Placeholder 3">
            <a:extLst>
              <a:ext uri="{FF2B5EF4-FFF2-40B4-BE49-F238E27FC236}">
                <a16:creationId xmlns:a16="http://schemas.microsoft.com/office/drawing/2014/main" id="{03123C08-8C13-4D49-8959-1315293C566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767846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37D4-562C-41B6-AE40-FA6F0B0D54DE}"/>
              </a:ext>
            </a:extLst>
          </p:cNvPr>
          <p:cNvSpPr>
            <a:spLocks noGrp="1"/>
          </p:cNvSpPr>
          <p:nvPr>
            <p:ph type="title"/>
          </p:nvPr>
        </p:nvSpPr>
        <p:spPr/>
        <p:txBody>
          <a:bodyPr/>
          <a:lstStyle/>
          <a:p>
            <a:r>
              <a:rPr lang="en-US"/>
              <a:t>Facebook New vs. Old Organic Post Reach Development (served vs. entered screen) | All PT Channels</a:t>
            </a:r>
          </a:p>
        </p:txBody>
      </p:sp>
      <p:graphicFrame>
        <p:nvGraphicFramePr>
          <p:cNvPr id="6" name="Chart Placeholder 5">
            <a:extLst>
              <a:ext uri="{FF2B5EF4-FFF2-40B4-BE49-F238E27FC236}">
                <a16:creationId xmlns:a16="http://schemas.microsoft.com/office/drawing/2014/main" id="{1C56AB7C-16CC-4837-8330-BAFC7FC8C930}"/>
              </a:ext>
            </a:extLst>
          </p:cNvPr>
          <p:cNvGraphicFramePr>
            <a:graphicFrameLocks noGrp="1"/>
          </p:cNvGraphicFramePr>
          <p:nvPr>
            <p:ph type="chart" sz="quarter" idx="13"/>
            <p:extLst>
              <p:ext uri="{D42A27DB-BD31-4B8C-83A1-F6EECF244321}">
                <p14:modId xmlns:p14="http://schemas.microsoft.com/office/powerpoint/2010/main" val="1468756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596F90-67F2-45A2-9612-8E80968FEC91}"/>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384B5333-122B-4105-B21E-FADE8A2836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133751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F4753-412F-4A56-9163-F397B55FADE1}"/>
              </a:ext>
            </a:extLst>
          </p:cNvPr>
          <p:cNvSpPr>
            <a:spLocks noGrp="1"/>
          </p:cNvSpPr>
          <p:nvPr>
            <p:ph type="title"/>
          </p:nvPr>
        </p:nvSpPr>
        <p:spPr/>
        <p:txBody>
          <a:bodyPr/>
          <a:lstStyle/>
          <a:p>
            <a:r>
              <a:rPr lang="en-US"/>
              <a:t>Facebook Global Fans Total | All PT Channels</a:t>
            </a:r>
          </a:p>
        </p:txBody>
      </p:sp>
      <p:graphicFrame>
        <p:nvGraphicFramePr>
          <p:cNvPr id="6" name="Chart Placeholder 5">
            <a:extLst>
              <a:ext uri="{FF2B5EF4-FFF2-40B4-BE49-F238E27FC236}">
                <a16:creationId xmlns:a16="http://schemas.microsoft.com/office/drawing/2014/main" id="{73C77E92-6E00-4CF2-A1A7-15D13E8F2D17}"/>
              </a:ext>
            </a:extLst>
          </p:cNvPr>
          <p:cNvGraphicFramePr>
            <a:graphicFrameLocks noGrp="1"/>
          </p:cNvGraphicFramePr>
          <p:nvPr>
            <p:ph type="chart" sz="quarter" idx="13"/>
            <p:extLst>
              <p:ext uri="{D42A27DB-BD31-4B8C-83A1-F6EECF244321}">
                <p14:modId xmlns:p14="http://schemas.microsoft.com/office/powerpoint/2010/main" val="503151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D98B0E-20AE-4908-B604-319A4DA5E25E}"/>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15F3B2F7-10F0-45DE-868C-1CF6809965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258733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DCBFA-DBE8-4359-979A-626C178B2F4A}"/>
              </a:ext>
            </a:extLst>
          </p:cNvPr>
          <p:cNvSpPr>
            <a:spLocks noGrp="1"/>
          </p:cNvSpPr>
          <p:nvPr>
            <p:ph type="title"/>
          </p:nvPr>
        </p:nvSpPr>
        <p:spPr/>
        <p:txBody>
          <a:bodyPr/>
          <a:lstStyle/>
          <a:p>
            <a:r>
              <a:rPr lang="en-US"/>
              <a:t>Facebook Page Unlike Clicks | All PT Channels</a:t>
            </a:r>
          </a:p>
        </p:txBody>
      </p:sp>
      <p:graphicFrame>
        <p:nvGraphicFramePr>
          <p:cNvPr id="6" name="Chart Placeholder 5">
            <a:extLst>
              <a:ext uri="{FF2B5EF4-FFF2-40B4-BE49-F238E27FC236}">
                <a16:creationId xmlns:a16="http://schemas.microsoft.com/office/drawing/2014/main" id="{56F9D9EB-C60B-447E-9C5C-2791DAD2187E}"/>
              </a:ext>
            </a:extLst>
          </p:cNvPr>
          <p:cNvGraphicFramePr>
            <a:graphicFrameLocks noGrp="1"/>
          </p:cNvGraphicFramePr>
          <p:nvPr>
            <p:ph type="chart" sz="quarter" idx="13"/>
            <p:extLst>
              <p:ext uri="{D42A27DB-BD31-4B8C-83A1-F6EECF244321}">
                <p14:modId xmlns:p14="http://schemas.microsoft.com/office/powerpoint/2010/main" val="2156441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8E8097-C4A0-4F9B-8CA7-8B15C8546C99}"/>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3C5874DC-0F39-43AD-A7E2-D4FB98B6B1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692800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C592B-769C-4F9E-9F20-8C1DB7B529CB}"/>
              </a:ext>
            </a:extLst>
          </p:cNvPr>
          <p:cNvSpPr>
            <a:spLocks noGrp="1"/>
          </p:cNvSpPr>
          <p:nvPr>
            <p:ph type="title"/>
          </p:nvPr>
        </p:nvSpPr>
        <p:spPr/>
        <p:txBody>
          <a:bodyPr/>
          <a:lstStyle/>
          <a:p>
            <a:r>
              <a:rPr lang="en-US"/>
              <a:t>Facebook Reach by Post Type  | All PT Channels</a:t>
            </a:r>
          </a:p>
        </p:txBody>
      </p:sp>
      <p:graphicFrame>
        <p:nvGraphicFramePr>
          <p:cNvPr id="6" name="Chart Placeholder 5">
            <a:extLst>
              <a:ext uri="{FF2B5EF4-FFF2-40B4-BE49-F238E27FC236}">
                <a16:creationId xmlns:a16="http://schemas.microsoft.com/office/drawing/2014/main" id="{EFB41BDB-C8AD-48D6-A0E4-697892DD3E36}"/>
              </a:ext>
            </a:extLst>
          </p:cNvPr>
          <p:cNvGraphicFramePr>
            <a:graphicFrameLocks noGrp="1"/>
          </p:cNvGraphicFramePr>
          <p:nvPr>
            <p:ph type="chart" sz="quarter" idx="13"/>
            <p:extLst>
              <p:ext uri="{D42A27DB-BD31-4B8C-83A1-F6EECF244321}">
                <p14:modId xmlns:p14="http://schemas.microsoft.com/office/powerpoint/2010/main" val="1411592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B35C3C-598E-4E96-BCCE-24447D6A936E}"/>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FF23D509-D42F-40A8-8D18-96739F9570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59970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3D71F-D6F0-4195-A60B-886F1DE621A2}"/>
              </a:ext>
            </a:extLst>
          </p:cNvPr>
          <p:cNvSpPr>
            <a:spLocks noGrp="1"/>
          </p:cNvSpPr>
          <p:nvPr>
            <p:ph type="title"/>
          </p:nvPr>
        </p:nvSpPr>
        <p:spPr/>
        <p:txBody>
          <a:bodyPr/>
          <a:lstStyle/>
          <a:p>
            <a:r>
              <a:rPr lang="en-US"/>
              <a:t>Facebook Video Views | All PT Channels</a:t>
            </a:r>
          </a:p>
        </p:txBody>
      </p:sp>
      <p:graphicFrame>
        <p:nvGraphicFramePr>
          <p:cNvPr id="6" name="Chart Placeholder 5">
            <a:extLst>
              <a:ext uri="{FF2B5EF4-FFF2-40B4-BE49-F238E27FC236}">
                <a16:creationId xmlns:a16="http://schemas.microsoft.com/office/drawing/2014/main" id="{9C17CFB7-42B8-474D-B59E-85AD6873FD7E}"/>
              </a:ext>
            </a:extLst>
          </p:cNvPr>
          <p:cNvGraphicFramePr>
            <a:graphicFrameLocks noGrp="1"/>
          </p:cNvGraphicFramePr>
          <p:nvPr>
            <p:ph type="chart" sz="quarter" idx="13"/>
            <p:extLst>
              <p:ext uri="{D42A27DB-BD31-4B8C-83A1-F6EECF244321}">
                <p14:modId xmlns:p14="http://schemas.microsoft.com/office/powerpoint/2010/main" val="542356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4D602A-9D53-496F-BC6A-641377B540F7}"/>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2FF12839-1BAA-4D37-B2DB-E0A6AA412C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33317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14AF4-0E79-457A-B3AD-881E927456FC}"/>
              </a:ext>
            </a:extLst>
          </p:cNvPr>
          <p:cNvSpPr>
            <a:spLocks noGrp="1"/>
          </p:cNvSpPr>
          <p:nvPr>
            <p:ph type="title"/>
          </p:nvPr>
        </p:nvSpPr>
        <p:spPr/>
        <p:txBody>
          <a:bodyPr/>
          <a:lstStyle/>
          <a:p>
            <a:r>
              <a:rPr lang="en-US"/>
              <a:t>Facebook Own Videos Table | All PT Channels - 1 of 26</a:t>
            </a:r>
          </a:p>
        </p:txBody>
      </p:sp>
      <p:graphicFrame>
        <p:nvGraphicFramePr>
          <p:cNvPr id="5" name="Table Placeholder 4">
            <a:extLst>
              <a:ext uri="{FF2B5EF4-FFF2-40B4-BE49-F238E27FC236}">
                <a16:creationId xmlns:a16="http://schemas.microsoft.com/office/drawing/2014/main" id="{75454BD5-BB33-4E24-A867-53218538E7AB}"/>
              </a:ext>
            </a:extLst>
          </p:cNvPr>
          <p:cNvGraphicFramePr>
            <a:graphicFrameLocks noGrp="1"/>
          </p:cNvGraphicFramePr>
          <p:nvPr>
            <p:ph type="tbl" sz="quarter" idx="13"/>
            <p:extLst>
              <p:ext uri="{D42A27DB-BD31-4B8C-83A1-F6EECF244321}">
                <p14:modId xmlns:p14="http://schemas.microsoft.com/office/powerpoint/2010/main" val="1639248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51909768"/>
                    </a:ext>
                  </a:extLst>
                </a:gridCol>
                <a:gridCol w="329184">
                  <a:extLst>
                    <a:ext uri="{9D8B030D-6E8A-4147-A177-3AD203B41FA5}">
                      <a16:colId xmlns:a16="http://schemas.microsoft.com/office/drawing/2014/main" val="3679571415"/>
                    </a:ext>
                  </a:extLst>
                </a:gridCol>
                <a:gridCol w="329184">
                  <a:extLst>
                    <a:ext uri="{9D8B030D-6E8A-4147-A177-3AD203B41FA5}">
                      <a16:colId xmlns:a16="http://schemas.microsoft.com/office/drawing/2014/main" val="1982752428"/>
                    </a:ext>
                  </a:extLst>
                </a:gridCol>
                <a:gridCol w="329184">
                  <a:extLst>
                    <a:ext uri="{9D8B030D-6E8A-4147-A177-3AD203B41FA5}">
                      <a16:colId xmlns:a16="http://schemas.microsoft.com/office/drawing/2014/main" val="1913443007"/>
                    </a:ext>
                  </a:extLst>
                </a:gridCol>
                <a:gridCol w="329184">
                  <a:extLst>
                    <a:ext uri="{9D8B030D-6E8A-4147-A177-3AD203B41FA5}">
                      <a16:colId xmlns:a16="http://schemas.microsoft.com/office/drawing/2014/main" val="914512772"/>
                    </a:ext>
                  </a:extLst>
                </a:gridCol>
                <a:gridCol w="329184">
                  <a:extLst>
                    <a:ext uri="{9D8B030D-6E8A-4147-A177-3AD203B41FA5}">
                      <a16:colId xmlns:a16="http://schemas.microsoft.com/office/drawing/2014/main" val="932136895"/>
                    </a:ext>
                  </a:extLst>
                </a:gridCol>
                <a:gridCol w="329184">
                  <a:extLst>
                    <a:ext uri="{9D8B030D-6E8A-4147-A177-3AD203B41FA5}">
                      <a16:colId xmlns:a16="http://schemas.microsoft.com/office/drawing/2014/main" val="828075404"/>
                    </a:ext>
                  </a:extLst>
                </a:gridCol>
                <a:gridCol w="329184">
                  <a:extLst>
                    <a:ext uri="{9D8B030D-6E8A-4147-A177-3AD203B41FA5}">
                      <a16:colId xmlns:a16="http://schemas.microsoft.com/office/drawing/2014/main" val="3539410083"/>
                    </a:ext>
                  </a:extLst>
                </a:gridCol>
                <a:gridCol w="329184">
                  <a:extLst>
                    <a:ext uri="{9D8B030D-6E8A-4147-A177-3AD203B41FA5}">
                      <a16:colId xmlns:a16="http://schemas.microsoft.com/office/drawing/2014/main" val="3804380914"/>
                    </a:ext>
                  </a:extLst>
                </a:gridCol>
                <a:gridCol w="329184">
                  <a:extLst>
                    <a:ext uri="{9D8B030D-6E8A-4147-A177-3AD203B41FA5}">
                      <a16:colId xmlns:a16="http://schemas.microsoft.com/office/drawing/2014/main" val="3871050252"/>
                    </a:ext>
                  </a:extLst>
                </a:gridCol>
                <a:gridCol w="329184">
                  <a:extLst>
                    <a:ext uri="{9D8B030D-6E8A-4147-A177-3AD203B41FA5}">
                      <a16:colId xmlns:a16="http://schemas.microsoft.com/office/drawing/2014/main" val="2729916988"/>
                    </a:ext>
                  </a:extLst>
                </a:gridCol>
                <a:gridCol w="329184">
                  <a:extLst>
                    <a:ext uri="{9D8B030D-6E8A-4147-A177-3AD203B41FA5}">
                      <a16:colId xmlns:a16="http://schemas.microsoft.com/office/drawing/2014/main" val="2208256972"/>
                    </a:ext>
                  </a:extLst>
                </a:gridCol>
                <a:gridCol w="329184">
                  <a:extLst>
                    <a:ext uri="{9D8B030D-6E8A-4147-A177-3AD203B41FA5}">
                      <a16:colId xmlns:a16="http://schemas.microsoft.com/office/drawing/2014/main" val="2594284307"/>
                    </a:ext>
                  </a:extLst>
                </a:gridCol>
                <a:gridCol w="329184">
                  <a:extLst>
                    <a:ext uri="{9D8B030D-6E8A-4147-A177-3AD203B41FA5}">
                      <a16:colId xmlns:a16="http://schemas.microsoft.com/office/drawing/2014/main" val="4287507574"/>
                    </a:ext>
                  </a:extLst>
                </a:gridCol>
                <a:gridCol w="329184">
                  <a:extLst>
                    <a:ext uri="{9D8B030D-6E8A-4147-A177-3AD203B41FA5}">
                      <a16:colId xmlns:a16="http://schemas.microsoft.com/office/drawing/2014/main" val="467371061"/>
                    </a:ext>
                  </a:extLst>
                </a:gridCol>
                <a:gridCol w="329184">
                  <a:extLst>
                    <a:ext uri="{9D8B030D-6E8A-4147-A177-3AD203B41FA5}">
                      <a16:colId xmlns:a16="http://schemas.microsoft.com/office/drawing/2014/main" val="2301389426"/>
                    </a:ext>
                  </a:extLst>
                </a:gridCol>
                <a:gridCol w="329184">
                  <a:extLst>
                    <a:ext uri="{9D8B030D-6E8A-4147-A177-3AD203B41FA5}">
                      <a16:colId xmlns:a16="http://schemas.microsoft.com/office/drawing/2014/main" val="3688351426"/>
                    </a:ext>
                  </a:extLst>
                </a:gridCol>
                <a:gridCol w="329184">
                  <a:extLst>
                    <a:ext uri="{9D8B030D-6E8A-4147-A177-3AD203B41FA5}">
                      <a16:colId xmlns:a16="http://schemas.microsoft.com/office/drawing/2014/main" val="639256125"/>
                    </a:ext>
                  </a:extLst>
                </a:gridCol>
                <a:gridCol w="329184">
                  <a:extLst>
                    <a:ext uri="{9D8B030D-6E8A-4147-A177-3AD203B41FA5}">
                      <a16:colId xmlns:a16="http://schemas.microsoft.com/office/drawing/2014/main" val="2284150940"/>
                    </a:ext>
                  </a:extLst>
                </a:gridCol>
                <a:gridCol w="329184">
                  <a:extLst>
                    <a:ext uri="{9D8B030D-6E8A-4147-A177-3AD203B41FA5}">
                      <a16:colId xmlns:a16="http://schemas.microsoft.com/office/drawing/2014/main" val="1703170585"/>
                    </a:ext>
                  </a:extLst>
                </a:gridCol>
                <a:gridCol w="329184">
                  <a:extLst>
                    <a:ext uri="{9D8B030D-6E8A-4147-A177-3AD203B41FA5}">
                      <a16:colId xmlns:a16="http://schemas.microsoft.com/office/drawing/2014/main" val="4037119595"/>
                    </a:ext>
                  </a:extLst>
                </a:gridCol>
                <a:gridCol w="329184">
                  <a:extLst>
                    <a:ext uri="{9D8B030D-6E8A-4147-A177-3AD203B41FA5}">
                      <a16:colId xmlns:a16="http://schemas.microsoft.com/office/drawing/2014/main" val="3339531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29555016"/>
                  </a:ext>
                </a:extLst>
              </a:tr>
            </a:tbl>
          </a:graphicData>
        </a:graphic>
      </p:graphicFrame>
      <p:sp>
        <p:nvSpPr>
          <p:cNvPr id="4" name="Text Placeholder 3">
            <a:extLst>
              <a:ext uri="{FF2B5EF4-FFF2-40B4-BE49-F238E27FC236}">
                <a16:creationId xmlns:a16="http://schemas.microsoft.com/office/drawing/2014/main" id="{DF76D773-874C-4879-B445-F69FA111A50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1871601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ADD43-9E69-43B2-AA6A-F813B668D814}"/>
              </a:ext>
            </a:extLst>
          </p:cNvPr>
          <p:cNvSpPr>
            <a:spLocks noGrp="1"/>
          </p:cNvSpPr>
          <p:nvPr>
            <p:ph type="title"/>
          </p:nvPr>
        </p:nvSpPr>
        <p:spPr/>
        <p:txBody>
          <a:bodyPr/>
          <a:lstStyle/>
          <a:p>
            <a:r>
              <a:rPr lang="en-US"/>
              <a:t>Facebook Own Videos Table | All PT Channels - 2 of 26</a:t>
            </a:r>
          </a:p>
        </p:txBody>
      </p:sp>
      <p:graphicFrame>
        <p:nvGraphicFramePr>
          <p:cNvPr id="5" name="Table Placeholder 4">
            <a:extLst>
              <a:ext uri="{FF2B5EF4-FFF2-40B4-BE49-F238E27FC236}">
                <a16:creationId xmlns:a16="http://schemas.microsoft.com/office/drawing/2014/main" id="{93C67774-F43F-4E11-ACF5-DBC43167A3FB}"/>
              </a:ext>
            </a:extLst>
          </p:cNvPr>
          <p:cNvGraphicFramePr>
            <a:graphicFrameLocks noGrp="1"/>
          </p:cNvGraphicFramePr>
          <p:nvPr>
            <p:ph type="tbl" sz="quarter" idx="13"/>
            <p:extLst>
              <p:ext uri="{D42A27DB-BD31-4B8C-83A1-F6EECF244321}">
                <p14:modId xmlns:p14="http://schemas.microsoft.com/office/powerpoint/2010/main" val="2270331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68699992"/>
                    </a:ext>
                  </a:extLst>
                </a:gridCol>
                <a:gridCol w="329184">
                  <a:extLst>
                    <a:ext uri="{9D8B030D-6E8A-4147-A177-3AD203B41FA5}">
                      <a16:colId xmlns:a16="http://schemas.microsoft.com/office/drawing/2014/main" val="1422089449"/>
                    </a:ext>
                  </a:extLst>
                </a:gridCol>
                <a:gridCol w="329184">
                  <a:extLst>
                    <a:ext uri="{9D8B030D-6E8A-4147-A177-3AD203B41FA5}">
                      <a16:colId xmlns:a16="http://schemas.microsoft.com/office/drawing/2014/main" val="1810200223"/>
                    </a:ext>
                  </a:extLst>
                </a:gridCol>
                <a:gridCol w="329184">
                  <a:extLst>
                    <a:ext uri="{9D8B030D-6E8A-4147-A177-3AD203B41FA5}">
                      <a16:colId xmlns:a16="http://schemas.microsoft.com/office/drawing/2014/main" val="3190272497"/>
                    </a:ext>
                  </a:extLst>
                </a:gridCol>
                <a:gridCol w="329184">
                  <a:extLst>
                    <a:ext uri="{9D8B030D-6E8A-4147-A177-3AD203B41FA5}">
                      <a16:colId xmlns:a16="http://schemas.microsoft.com/office/drawing/2014/main" val="528826441"/>
                    </a:ext>
                  </a:extLst>
                </a:gridCol>
                <a:gridCol w="329184">
                  <a:extLst>
                    <a:ext uri="{9D8B030D-6E8A-4147-A177-3AD203B41FA5}">
                      <a16:colId xmlns:a16="http://schemas.microsoft.com/office/drawing/2014/main" val="2594124044"/>
                    </a:ext>
                  </a:extLst>
                </a:gridCol>
                <a:gridCol w="329184">
                  <a:extLst>
                    <a:ext uri="{9D8B030D-6E8A-4147-A177-3AD203B41FA5}">
                      <a16:colId xmlns:a16="http://schemas.microsoft.com/office/drawing/2014/main" val="421385352"/>
                    </a:ext>
                  </a:extLst>
                </a:gridCol>
                <a:gridCol w="329184">
                  <a:extLst>
                    <a:ext uri="{9D8B030D-6E8A-4147-A177-3AD203B41FA5}">
                      <a16:colId xmlns:a16="http://schemas.microsoft.com/office/drawing/2014/main" val="3980707523"/>
                    </a:ext>
                  </a:extLst>
                </a:gridCol>
                <a:gridCol w="329184">
                  <a:extLst>
                    <a:ext uri="{9D8B030D-6E8A-4147-A177-3AD203B41FA5}">
                      <a16:colId xmlns:a16="http://schemas.microsoft.com/office/drawing/2014/main" val="79306186"/>
                    </a:ext>
                  </a:extLst>
                </a:gridCol>
                <a:gridCol w="329184">
                  <a:extLst>
                    <a:ext uri="{9D8B030D-6E8A-4147-A177-3AD203B41FA5}">
                      <a16:colId xmlns:a16="http://schemas.microsoft.com/office/drawing/2014/main" val="1565976668"/>
                    </a:ext>
                  </a:extLst>
                </a:gridCol>
                <a:gridCol w="329184">
                  <a:extLst>
                    <a:ext uri="{9D8B030D-6E8A-4147-A177-3AD203B41FA5}">
                      <a16:colId xmlns:a16="http://schemas.microsoft.com/office/drawing/2014/main" val="1010616203"/>
                    </a:ext>
                  </a:extLst>
                </a:gridCol>
                <a:gridCol w="329184">
                  <a:extLst>
                    <a:ext uri="{9D8B030D-6E8A-4147-A177-3AD203B41FA5}">
                      <a16:colId xmlns:a16="http://schemas.microsoft.com/office/drawing/2014/main" val="640568395"/>
                    </a:ext>
                  </a:extLst>
                </a:gridCol>
                <a:gridCol w="329184">
                  <a:extLst>
                    <a:ext uri="{9D8B030D-6E8A-4147-A177-3AD203B41FA5}">
                      <a16:colId xmlns:a16="http://schemas.microsoft.com/office/drawing/2014/main" val="3359887863"/>
                    </a:ext>
                  </a:extLst>
                </a:gridCol>
                <a:gridCol w="329184">
                  <a:extLst>
                    <a:ext uri="{9D8B030D-6E8A-4147-A177-3AD203B41FA5}">
                      <a16:colId xmlns:a16="http://schemas.microsoft.com/office/drawing/2014/main" val="4246690241"/>
                    </a:ext>
                  </a:extLst>
                </a:gridCol>
                <a:gridCol w="329184">
                  <a:extLst>
                    <a:ext uri="{9D8B030D-6E8A-4147-A177-3AD203B41FA5}">
                      <a16:colId xmlns:a16="http://schemas.microsoft.com/office/drawing/2014/main" val="587385564"/>
                    </a:ext>
                  </a:extLst>
                </a:gridCol>
                <a:gridCol w="329184">
                  <a:extLst>
                    <a:ext uri="{9D8B030D-6E8A-4147-A177-3AD203B41FA5}">
                      <a16:colId xmlns:a16="http://schemas.microsoft.com/office/drawing/2014/main" val="2970470900"/>
                    </a:ext>
                  </a:extLst>
                </a:gridCol>
                <a:gridCol w="329184">
                  <a:extLst>
                    <a:ext uri="{9D8B030D-6E8A-4147-A177-3AD203B41FA5}">
                      <a16:colId xmlns:a16="http://schemas.microsoft.com/office/drawing/2014/main" val="3947476241"/>
                    </a:ext>
                  </a:extLst>
                </a:gridCol>
                <a:gridCol w="329184">
                  <a:extLst>
                    <a:ext uri="{9D8B030D-6E8A-4147-A177-3AD203B41FA5}">
                      <a16:colId xmlns:a16="http://schemas.microsoft.com/office/drawing/2014/main" val="3814880290"/>
                    </a:ext>
                  </a:extLst>
                </a:gridCol>
                <a:gridCol w="329184">
                  <a:extLst>
                    <a:ext uri="{9D8B030D-6E8A-4147-A177-3AD203B41FA5}">
                      <a16:colId xmlns:a16="http://schemas.microsoft.com/office/drawing/2014/main" val="3642324568"/>
                    </a:ext>
                  </a:extLst>
                </a:gridCol>
                <a:gridCol w="329184">
                  <a:extLst>
                    <a:ext uri="{9D8B030D-6E8A-4147-A177-3AD203B41FA5}">
                      <a16:colId xmlns:a16="http://schemas.microsoft.com/office/drawing/2014/main" val="85627109"/>
                    </a:ext>
                  </a:extLst>
                </a:gridCol>
                <a:gridCol w="329184">
                  <a:extLst>
                    <a:ext uri="{9D8B030D-6E8A-4147-A177-3AD203B41FA5}">
                      <a16:colId xmlns:a16="http://schemas.microsoft.com/office/drawing/2014/main" val="3632269698"/>
                    </a:ext>
                  </a:extLst>
                </a:gridCol>
                <a:gridCol w="329184">
                  <a:extLst>
                    <a:ext uri="{9D8B030D-6E8A-4147-A177-3AD203B41FA5}">
                      <a16:colId xmlns:a16="http://schemas.microsoft.com/office/drawing/2014/main" val="117792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46625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GO Babalar Günü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Vidalama için ihtiyacınız olan her şey Bosch Go’da. Çok daha fazlası ise babanızda. 
Babanızın da bir Bosch Go’su olsun, Babalar Günü kutlu olsun. #BabalarGünü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20.29 %</a:t>
                      </a:r>
                    </a:p>
                  </a:txBody>
                  <a:tcPr/>
                </a:tc>
                <a:extLst>
                  <a:ext uri="{0D108BD9-81ED-4DB2-BD59-A6C34878D82A}">
                    <a16:rowId xmlns:a16="http://schemas.microsoft.com/office/drawing/2014/main" val="3152572860"/>
                  </a:ext>
                </a:extLst>
              </a:tr>
            </a:tbl>
          </a:graphicData>
        </a:graphic>
      </p:graphicFrame>
      <p:sp>
        <p:nvSpPr>
          <p:cNvPr id="4" name="Text Placeholder 3">
            <a:extLst>
              <a:ext uri="{FF2B5EF4-FFF2-40B4-BE49-F238E27FC236}">
                <a16:creationId xmlns:a16="http://schemas.microsoft.com/office/drawing/2014/main" id="{7567319E-6A68-4040-843F-18F7F94CDC6D}"/>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0881225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926D-48F1-412E-A576-4EEE929B7DC0}"/>
              </a:ext>
            </a:extLst>
          </p:cNvPr>
          <p:cNvSpPr>
            <a:spLocks noGrp="1"/>
          </p:cNvSpPr>
          <p:nvPr>
            <p:ph type="title"/>
          </p:nvPr>
        </p:nvSpPr>
        <p:spPr/>
        <p:txBody>
          <a:bodyPr/>
          <a:lstStyle/>
          <a:p>
            <a:r>
              <a:rPr lang="en-US"/>
              <a:t>Facebook Own Videos Table | All PT Channels - 3 of 26</a:t>
            </a:r>
          </a:p>
        </p:txBody>
      </p:sp>
      <p:graphicFrame>
        <p:nvGraphicFramePr>
          <p:cNvPr id="5" name="Table Placeholder 4">
            <a:extLst>
              <a:ext uri="{FF2B5EF4-FFF2-40B4-BE49-F238E27FC236}">
                <a16:creationId xmlns:a16="http://schemas.microsoft.com/office/drawing/2014/main" id="{08476871-7389-4E4D-84B3-96EDC56B7C97}"/>
              </a:ext>
            </a:extLst>
          </p:cNvPr>
          <p:cNvGraphicFramePr>
            <a:graphicFrameLocks noGrp="1"/>
          </p:cNvGraphicFramePr>
          <p:nvPr>
            <p:ph type="tbl" sz="quarter" idx="13"/>
            <p:extLst>
              <p:ext uri="{D42A27DB-BD31-4B8C-83A1-F6EECF244321}">
                <p14:modId xmlns:p14="http://schemas.microsoft.com/office/powerpoint/2010/main" val="2163932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97465376"/>
                    </a:ext>
                  </a:extLst>
                </a:gridCol>
                <a:gridCol w="329184">
                  <a:extLst>
                    <a:ext uri="{9D8B030D-6E8A-4147-A177-3AD203B41FA5}">
                      <a16:colId xmlns:a16="http://schemas.microsoft.com/office/drawing/2014/main" val="346739346"/>
                    </a:ext>
                  </a:extLst>
                </a:gridCol>
                <a:gridCol w="329184">
                  <a:extLst>
                    <a:ext uri="{9D8B030D-6E8A-4147-A177-3AD203B41FA5}">
                      <a16:colId xmlns:a16="http://schemas.microsoft.com/office/drawing/2014/main" val="437538623"/>
                    </a:ext>
                  </a:extLst>
                </a:gridCol>
                <a:gridCol w="329184">
                  <a:extLst>
                    <a:ext uri="{9D8B030D-6E8A-4147-A177-3AD203B41FA5}">
                      <a16:colId xmlns:a16="http://schemas.microsoft.com/office/drawing/2014/main" val="2584229871"/>
                    </a:ext>
                  </a:extLst>
                </a:gridCol>
                <a:gridCol w="329184">
                  <a:extLst>
                    <a:ext uri="{9D8B030D-6E8A-4147-A177-3AD203B41FA5}">
                      <a16:colId xmlns:a16="http://schemas.microsoft.com/office/drawing/2014/main" val="3392849753"/>
                    </a:ext>
                  </a:extLst>
                </a:gridCol>
                <a:gridCol w="329184">
                  <a:extLst>
                    <a:ext uri="{9D8B030D-6E8A-4147-A177-3AD203B41FA5}">
                      <a16:colId xmlns:a16="http://schemas.microsoft.com/office/drawing/2014/main" val="2596611555"/>
                    </a:ext>
                  </a:extLst>
                </a:gridCol>
                <a:gridCol w="329184">
                  <a:extLst>
                    <a:ext uri="{9D8B030D-6E8A-4147-A177-3AD203B41FA5}">
                      <a16:colId xmlns:a16="http://schemas.microsoft.com/office/drawing/2014/main" val="1914172236"/>
                    </a:ext>
                  </a:extLst>
                </a:gridCol>
                <a:gridCol w="329184">
                  <a:extLst>
                    <a:ext uri="{9D8B030D-6E8A-4147-A177-3AD203B41FA5}">
                      <a16:colId xmlns:a16="http://schemas.microsoft.com/office/drawing/2014/main" val="1927146182"/>
                    </a:ext>
                  </a:extLst>
                </a:gridCol>
                <a:gridCol w="329184">
                  <a:extLst>
                    <a:ext uri="{9D8B030D-6E8A-4147-A177-3AD203B41FA5}">
                      <a16:colId xmlns:a16="http://schemas.microsoft.com/office/drawing/2014/main" val="1544308306"/>
                    </a:ext>
                  </a:extLst>
                </a:gridCol>
                <a:gridCol w="329184">
                  <a:extLst>
                    <a:ext uri="{9D8B030D-6E8A-4147-A177-3AD203B41FA5}">
                      <a16:colId xmlns:a16="http://schemas.microsoft.com/office/drawing/2014/main" val="3986413496"/>
                    </a:ext>
                  </a:extLst>
                </a:gridCol>
                <a:gridCol w="329184">
                  <a:extLst>
                    <a:ext uri="{9D8B030D-6E8A-4147-A177-3AD203B41FA5}">
                      <a16:colId xmlns:a16="http://schemas.microsoft.com/office/drawing/2014/main" val="160057452"/>
                    </a:ext>
                  </a:extLst>
                </a:gridCol>
                <a:gridCol w="329184">
                  <a:extLst>
                    <a:ext uri="{9D8B030D-6E8A-4147-A177-3AD203B41FA5}">
                      <a16:colId xmlns:a16="http://schemas.microsoft.com/office/drawing/2014/main" val="1145461521"/>
                    </a:ext>
                  </a:extLst>
                </a:gridCol>
                <a:gridCol w="329184">
                  <a:extLst>
                    <a:ext uri="{9D8B030D-6E8A-4147-A177-3AD203B41FA5}">
                      <a16:colId xmlns:a16="http://schemas.microsoft.com/office/drawing/2014/main" val="1377702646"/>
                    </a:ext>
                  </a:extLst>
                </a:gridCol>
                <a:gridCol w="329184">
                  <a:extLst>
                    <a:ext uri="{9D8B030D-6E8A-4147-A177-3AD203B41FA5}">
                      <a16:colId xmlns:a16="http://schemas.microsoft.com/office/drawing/2014/main" val="597464087"/>
                    </a:ext>
                  </a:extLst>
                </a:gridCol>
                <a:gridCol w="329184">
                  <a:extLst>
                    <a:ext uri="{9D8B030D-6E8A-4147-A177-3AD203B41FA5}">
                      <a16:colId xmlns:a16="http://schemas.microsoft.com/office/drawing/2014/main" val="266571937"/>
                    </a:ext>
                  </a:extLst>
                </a:gridCol>
                <a:gridCol w="329184">
                  <a:extLst>
                    <a:ext uri="{9D8B030D-6E8A-4147-A177-3AD203B41FA5}">
                      <a16:colId xmlns:a16="http://schemas.microsoft.com/office/drawing/2014/main" val="2551600127"/>
                    </a:ext>
                  </a:extLst>
                </a:gridCol>
                <a:gridCol w="329184">
                  <a:extLst>
                    <a:ext uri="{9D8B030D-6E8A-4147-A177-3AD203B41FA5}">
                      <a16:colId xmlns:a16="http://schemas.microsoft.com/office/drawing/2014/main" val="1980027762"/>
                    </a:ext>
                  </a:extLst>
                </a:gridCol>
                <a:gridCol w="329184">
                  <a:extLst>
                    <a:ext uri="{9D8B030D-6E8A-4147-A177-3AD203B41FA5}">
                      <a16:colId xmlns:a16="http://schemas.microsoft.com/office/drawing/2014/main" val="4223024335"/>
                    </a:ext>
                  </a:extLst>
                </a:gridCol>
                <a:gridCol w="329184">
                  <a:extLst>
                    <a:ext uri="{9D8B030D-6E8A-4147-A177-3AD203B41FA5}">
                      <a16:colId xmlns:a16="http://schemas.microsoft.com/office/drawing/2014/main" val="646647686"/>
                    </a:ext>
                  </a:extLst>
                </a:gridCol>
                <a:gridCol w="329184">
                  <a:extLst>
                    <a:ext uri="{9D8B030D-6E8A-4147-A177-3AD203B41FA5}">
                      <a16:colId xmlns:a16="http://schemas.microsoft.com/office/drawing/2014/main" val="1752097138"/>
                    </a:ext>
                  </a:extLst>
                </a:gridCol>
                <a:gridCol w="329184">
                  <a:extLst>
                    <a:ext uri="{9D8B030D-6E8A-4147-A177-3AD203B41FA5}">
                      <a16:colId xmlns:a16="http://schemas.microsoft.com/office/drawing/2014/main" val="417939189"/>
                    </a:ext>
                  </a:extLst>
                </a:gridCol>
                <a:gridCol w="329184">
                  <a:extLst>
                    <a:ext uri="{9D8B030D-6E8A-4147-A177-3AD203B41FA5}">
                      <a16:colId xmlns:a16="http://schemas.microsoft.com/office/drawing/2014/main" val="143608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12717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GBH 18V-26 F Professional!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Der GBH 18V-26 F Professional war zusammen mit Axel Hack und seinem Team an einem Ort, wo noch nie zuvor ein Mensch gewesen ist.
Wir ziehen unseren Hut vor Mensch &amp; Maschine!
Alle Infos findet ihr hier: https://bit.ly/2sH5V22 
#BoschCordless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38.05 %</a:t>
                      </a:r>
                    </a:p>
                  </a:txBody>
                  <a:tcPr/>
                </a:tc>
                <a:extLst>
                  <a:ext uri="{0D108BD9-81ED-4DB2-BD59-A6C34878D82A}">
                    <a16:rowId xmlns:a16="http://schemas.microsoft.com/office/drawing/2014/main" val="2055172252"/>
                  </a:ext>
                </a:extLst>
              </a:tr>
            </a:tbl>
          </a:graphicData>
        </a:graphic>
      </p:graphicFrame>
      <p:sp>
        <p:nvSpPr>
          <p:cNvPr id="4" name="Text Placeholder 3">
            <a:extLst>
              <a:ext uri="{FF2B5EF4-FFF2-40B4-BE49-F238E27FC236}">
                <a16:creationId xmlns:a16="http://schemas.microsoft.com/office/drawing/2014/main" id="{2C771251-1040-4B7F-ACEC-1F53AB1E200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8833046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604A0-BFCD-4894-A2C0-5209D9AE9E93}"/>
              </a:ext>
            </a:extLst>
          </p:cNvPr>
          <p:cNvSpPr>
            <a:spLocks noGrp="1"/>
          </p:cNvSpPr>
          <p:nvPr>
            <p:ph type="title"/>
          </p:nvPr>
        </p:nvSpPr>
        <p:spPr/>
        <p:txBody>
          <a:bodyPr/>
          <a:lstStyle/>
          <a:p>
            <a:r>
              <a:rPr lang="en-US"/>
              <a:t>Facebook Own Videos Table | All PT Channels - 4 of 26</a:t>
            </a:r>
          </a:p>
        </p:txBody>
      </p:sp>
      <p:graphicFrame>
        <p:nvGraphicFramePr>
          <p:cNvPr id="5" name="Table Placeholder 4">
            <a:extLst>
              <a:ext uri="{FF2B5EF4-FFF2-40B4-BE49-F238E27FC236}">
                <a16:creationId xmlns:a16="http://schemas.microsoft.com/office/drawing/2014/main" id="{EBF6DE98-5F50-4759-943C-A8D2EE3CB196}"/>
              </a:ext>
            </a:extLst>
          </p:cNvPr>
          <p:cNvGraphicFramePr>
            <a:graphicFrameLocks noGrp="1"/>
          </p:cNvGraphicFramePr>
          <p:nvPr>
            <p:ph type="tbl" sz="quarter" idx="13"/>
            <p:extLst>
              <p:ext uri="{D42A27DB-BD31-4B8C-83A1-F6EECF244321}">
                <p14:modId xmlns:p14="http://schemas.microsoft.com/office/powerpoint/2010/main" val="3557967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44430102"/>
                    </a:ext>
                  </a:extLst>
                </a:gridCol>
                <a:gridCol w="329184">
                  <a:extLst>
                    <a:ext uri="{9D8B030D-6E8A-4147-A177-3AD203B41FA5}">
                      <a16:colId xmlns:a16="http://schemas.microsoft.com/office/drawing/2014/main" val="431239722"/>
                    </a:ext>
                  </a:extLst>
                </a:gridCol>
                <a:gridCol w="329184">
                  <a:extLst>
                    <a:ext uri="{9D8B030D-6E8A-4147-A177-3AD203B41FA5}">
                      <a16:colId xmlns:a16="http://schemas.microsoft.com/office/drawing/2014/main" val="3586677355"/>
                    </a:ext>
                  </a:extLst>
                </a:gridCol>
                <a:gridCol w="329184">
                  <a:extLst>
                    <a:ext uri="{9D8B030D-6E8A-4147-A177-3AD203B41FA5}">
                      <a16:colId xmlns:a16="http://schemas.microsoft.com/office/drawing/2014/main" val="2617917328"/>
                    </a:ext>
                  </a:extLst>
                </a:gridCol>
                <a:gridCol w="329184">
                  <a:extLst>
                    <a:ext uri="{9D8B030D-6E8A-4147-A177-3AD203B41FA5}">
                      <a16:colId xmlns:a16="http://schemas.microsoft.com/office/drawing/2014/main" val="3320049769"/>
                    </a:ext>
                  </a:extLst>
                </a:gridCol>
                <a:gridCol w="329184">
                  <a:extLst>
                    <a:ext uri="{9D8B030D-6E8A-4147-A177-3AD203B41FA5}">
                      <a16:colId xmlns:a16="http://schemas.microsoft.com/office/drawing/2014/main" val="296190815"/>
                    </a:ext>
                  </a:extLst>
                </a:gridCol>
                <a:gridCol w="329184">
                  <a:extLst>
                    <a:ext uri="{9D8B030D-6E8A-4147-A177-3AD203B41FA5}">
                      <a16:colId xmlns:a16="http://schemas.microsoft.com/office/drawing/2014/main" val="369422635"/>
                    </a:ext>
                  </a:extLst>
                </a:gridCol>
                <a:gridCol w="329184">
                  <a:extLst>
                    <a:ext uri="{9D8B030D-6E8A-4147-A177-3AD203B41FA5}">
                      <a16:colId xmlns:a16="http://schemas.microsoft.com/office/drawing/2014/main" val="2603611288"/>
                    </a:ext>
                  </a:extLst>
                </a:gridCol>
                <a:gridCol w="329184">
                  <a:extLst>
                    <a:ext uri="{9D8B030D-6E8A-4147-A177-3AD203B41FA5}">
                      <a16:colId xmlns:a16="http://schemas.microsoft.com/office/drawing/2014/main" val="1865092186"/>
                    </a:ext>
                  </a:extLst>
                </a:gridCol>
                <a:gridCol w="329184">
                  <a:extLst>
                    <a:ext uri="{9D8B030D-6E8A-4147-A177-3AD203B41FA5}">
                      <a16:colId xmlns:a16="http://schemas.microsoft.com/office/drawing/2014/main" val="1385697990"/>
                    </a:ext>
                  </a:extLst>
                </a:gridCol>
                <a:gridCol w="329184">
                  <a:extLst>
                    <a:ext uri="{9D8B030D-6E8A-4147-A177-3AD203B41FA5}">
                      <a16:colId xmlns:a16="http://schemas.microsoft.com/office/drawing/2014/main" val="2100458847"/>
                    </a:ext>
                  </a:extLst>
                </a:gridCol>
                <a:gridCol w="329184">
                  <a:extLst>
                    <a:ext uri="{9D8B030D-6E8A-4147-A177-3AD203B41FA5}">
                      <a16:colId xmlns:a16="http://schemas.microsoft.com/office/drawing/2014/main" val="3105056182"/>
                    </a:ext>
                  </a:extLst>
                </a:gridCol>
                <a:gridCol w="329184">
                  <a:extLst>
                    <a:ext uri="{9D8B030D-6E8A-4147-A177-3AD203B41FA5}">
                      <a16:colId xmlns:a16="http://schemas.microsoft.com/office/drawing/2014/main" val="1886413607"/>
                    </a:ext>
                  </a:extLst>
                </a:gridCol>
                <a:gridCol w="329184">
                  <a:extLst>
                    <a:ext uri="{9D8B030D-6E8A-4147-A177-3AD203B41FA5}">
                      <a16:colId xmlns:a16="http://schemas.microsoft.com/office/drawing/2014/main" val="1344773385"/>
                    </a:ext>
                  </a:extLst>
                </a:gridCol>
                <a:gridCol w="329184">
                  <a:extLst>
                    <a:ext uri="{9D8B030D-6E8A-4147-A177-3AD203B41FA5}">
                      <a16:colId xmlns:a16="http://schemas.microsoft.com/office/drawing/2014/main" val="3826352909"/>
                    </a:ext>
                  </a:extLst>
                </a:gridCol>
                <a:gridCol w="329184">
                  <a:extLst>
                    <a:ext uri="{9D8B030D-6E8A-4147-A177-3AD203B41FA5}">
                      <a16:colId xmlns:a16="http://schemas.microsoft.com/office/drawing/2014/main" val="2193550139"/>
                    </a:ext>
                  </a:extLst>
                </a:gridCol>
                <a:gridCol w="329184">
                  <a:extLst>
                    <a:ext uri="{9D8B030D-6E8A-4147-A177-3AD203B41FA5}">
                      <a16:colId xmlns:a16="http://schemas.microsoft.com/office/drawing/2014/main" val="97091265"/>
                    </a:ext>
                  </a:extLst>
                </a:gridCol>
                <a:gridCol w="329184">
                  <a:extLst>
                    <a:ext uri="{9D8B030D-6E8A-4147-A177-3AD203B41FA5}">
                      <a16:colId xmlns:a16="http://schemas.microsoft.com/office/drawing/2014/main" val="9016564"/>
                    </a:ext>
                  </a:extLst>
                </a:gridCol>
                <a:gridCol w="329184">
                  <a:extLst>
                    <a:ext uri="{9D8B030D-6E8A-4147-A177-3AD203B41FA5}">
                      <a16:colId xmlns:a16="http://schemas.microsoft.com/office/drawing/2014/main" val="1751790020"/>
                    </a:ext>
                  </a:extLst>
                </a:gridCol>
                <a:gridCol w="329184">
                  <a:extLst>
                    <a:ext uri="{9D8B030D-6E8A-4147-A177-3AD203B41FA5}">
                      <a16:colId xmlns:a16="http://schemas.microsoft.com/office/drawing/2014/main" val="2791999966"/>
                    </a:ext>
                  </a:extLst>
                </a:gridCol>
                <a:gridCol w="329184">
                  <a:extLst>
                    <a:ext uri="{9D8B030D-6E8A-4147-A177-3AD203B41FA5}">
                      <a16:colId xmlns:a16="http://schemas.microsoft.com/office/drawing/2014/main" val="1031402579"/>
                    </a:ext>
                  </a:extLst>
                </a:gridCol>
                <a:gridCol w="329184">
                  <a:extLst>
                    <a:ext uri="{9D8B030D-6E8A-4147-A177-3AD203B41FA5}">
                      <a16:colId xmlns:a16="http://schemas.microsoft.com/office/drawing/2014/main" val="663128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861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1" i="0" u="none" strike="noStrike" kern="1200" cap="none" spc="0" normalizeH="0" baseline="0" noProof="0">
                          <a:ln>
                            <a:noFill/>
                          </a:ln>
                          <a:solidFill>
                            <a:prstClr val="black"/>
                          </a:solidFill>
                          <a:effectLst/>
                          <a:uLnTx/>
                          <a:uFillTx/>
                          <a:latin typeface="+mn-lt"/>
                          <a:ea typeface="+mn-ea"/>
                          <a:cs typeface="+mn-cs"/>
                        </a:rPr>
                        <a:t> 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 Title: #Hacksaw </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 Description: Corta essa! Lâmina de serra manual agora é Bosch. A solução completa para cortes de diversos tipos de materiais. A qualidade Bosch veio assumir o primeiro lugar na sua caixa de ferramentas.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7.65 %</a:t>
                      </a:r>
                    </a:p>
                  </a:txBody>
                  <a:tcPr/>
                </a:tc>
                <a:extLst>
                  <a:ext uri="{0D108BD9-81ED-4DB2-BD59-A6C34878D82A}">
                    <a16:rowId xmlns:a16="http://schemas.microsoft.com/office/drawing/2014/main" val="613032209"/>
                  </a:ext>
                </a:extLst>
              </a:tr>
            </a:tbl>
          </a:graphicData>
        </a:graphic>
      </p:graphicFrame>
      <p:sp>
        <p:nvSpPr>
          <p:cNvPr id="4" name="Text Placeholder 3">
            <a:extLst>
              <a:ext uri="{FF2B5EF4-FFF2-40B4-BE49-F238E27FC236}">
                <a16:creationId xmlns:a16="http://schemas.microsoft.com/office/drawing/2014/main" id="{50B062A2-846A-4B59-95F8-BACCEB44E94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51686058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C3111-777C-428D-B211-64703AB557FC}"/>
              </a:ext>
            </a:extLst>
          </p:cNvPr>
          <p:cNvSpPr>
            <a:spLocks noGrp="1"/>
          </p:cNvSpPr>
          <p:nvPr>
            <p:ph type="title"/>
          </p:nvPr>
        </p:nvSpPr>
        <p:spPr/>
        <p:txBody>
          <a:bodyPr/>
          <a:lstStyle/>
          <a:p>
            <a:r>
              <a:rPr lang="en-US"/>
              <a:t>Facebook Own Videos Table | All PT Channels - 5 of 26</a:t>
            </a:r>
          </a:p>
        </p:txBody>
      </p:sp>
      <p:graphicFrame>
        <p:nvGraphicFramePr>
          <p:cNvPr id="5" name="Table Placeholder 4">
            <a:extLst>
              <a:ext uri="{FF2B5EF4-FFF2-40B4-BE49-F238E27FC236}">
                <a16:creationId xmlns:a16="http://schemas.microsoft.com/office/drawing/2014/main" id="{192383A6-D5C8-436B-8873-22EF191D74E8}"/>
              </a:ext>
            </a:extLst>
          </p:cNvPr>
          <p:cNvGraphicFramePr>
            <a:graphicFrameLocks noGrp="1"/>
          </p:cNvGraphicFramePr>
          <p:nvPr>
            <p:ph type="tbl" sz="quarter" idx="13"/>
            <p:extLst>
              <p:ext uri="{D42A27DB-BD31-4B8C-83A1-F6EECF244321}">
                <p14:modId xmlns:p14="http://schemas.microsoft.com/office/powerpoint/2010/main" val="2620334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72578775"/>
                    </a:ext>
                  </a:extLst>
                </a:gridCol>
                <a:gridCol w="329184">
                  <a:extLst>
                    <a:ext uri="{9D8B030D-6E8A-4147-A177-3AD203B41FA5}">
                      <a16:colId xmlns:a16="http://schemas.microsoft.com/office/drawing/2014/main" val="2308553027"/>
                    </a:ext>
                  </a:extLst>
                </a:gridCol>
                <a:gridCol w="329184">
                  <a:extLst>
                    <a:ext uri="{9D8B030D-6E8A-4147-A177-3AD203B41FA5}">
                      <a16:colId xmlns:a16="http://schemas.microsoft.com/office/drawing/2014/main" val="3021268826"/>
                    </a:ext>
                  </a:extLst>
                </a:gridCol>
                <a:gridCol w="329184">
                  <a:extLst>
                    <a:ext uri="{9D8B030D-6E8A-4147-A177-3AD203B41FA5}">
                      <a16:colId xmlns:a16="http://schemas.microsoft.com/office/drawing/2014/main" val="3652565772"/>
                    </a:ext>
                  </a:extLst>
                </a:gridCol>
                <a:gridCol w="329184">
                  <a:extLst>
                    <a:ext uri="{9D8B030D-6E8A-4147-A177-3AD203B41FA5}">
                      <a16:colId xmlns:a16="http://schemas.microsoft.com/office/drawing/2014/main" val="2973860676"/>
                    </a:ext>
                  </a:extLst>
                </a:gridCol>
                <a:gridCol w="329184">
                  <a:extLst>
                    <a:ext uri="{9D8B030D-6E8A-4147-A177-3AD203B41FA5}">
                      <a16:colId xmlns:a16="http://schemas.microsoft.com/office/drawing/2014/main" val="111387452"/>
                    </a:ext>
                  </a:extLst>
                </a:gridCol>
                <a:gridCol w="329184">
                  <a:extLst>
                    <a:ext uri="{9D8B030D-6E8A-4147-A177-3AD203B41FA5}">
                      <a16:colId xmlns:a16="http://schemas.microsoft.com/office/drawing/2014/main" val="3586920777"/>
                    </a:ext>
                  </a:extLst>
                </a:gridCol>
                <a:gridCol w="329184">
                  <a:extLst>
                    <a:ext uri="{9D8B030D-6E8A-4147-A177-3AD203B41FA5}">
                      <a16:colId xmlns:a16="http://schemas.microsoft.com/office/drawing/2014/main" val="2915928821"/>
                    </a:ext>
                  </a:extLst>
                </a:gridCol>
                <a:gridCol w="329184">
                  <a:extLst>
                    <a:ext uri="{9D8B030D-6E8A-4147-A177-3AD203B41FA5}">
                      <a16:colId xmlns:a16="http://schemas.microsoft.com/office/drawing/2014/main" val="1215139062"/>
                    </a:ext>
                  </a:extLst>
                </a:gridCol>
                <a:gridCol w="329184">
                  <a:extLst>
                    <a:ext uri="{9D8B030D-6E8A-4147-A177-3AD203B41FA5}">
                      <a16:colId xmlns:a16="http://schemas.microsoft.com/office/drawing/2014/main" val="2709554719"/>
                    </a:ext>
                  </a:extLst>
                </a:gridCol>
                <a:gridCol w="329184">
                  <a:extLst>
                    <a:ext uri="{9D8B030D-6E8A-4147-A177-3AD203B41FA5}">
                      <a16:colId xmlns:a16="http://schemas.microsoft.com/office/drawing/2014/main" val="2877055567"/>
                    </a:ext>
                  </a:extLst>
                </a:gridCol>
                <a:gridCol w="329184">
                  <a:extLst>
                    <a:ext uri="{9D8B030D-6E8A-4147-A177-3AD203B41FA5}">
                      <a16:colId xmlns:a16="http://schemas.microsoft.com/office/drawing/2014/main" val="2983811971"/>
                    </a:ext>
                  </a:extLst>
                </a:gridCol>
                <a:gridCol w="329184">
                  <a:extLst>
                    <a:ext uri="{9D8B030D-6E8A-4147-A177-3AD203B41FA5}">
                      <a16:colId xmlns:a16="http://schemas.microsoft.com/office/drawing/2014/main" val="3722950371"/>
                    </a:ext>
                  </a:extLst>
                </a:gridCol>
                <a:gridCol w="329184">
                  <a:extLst>
                    <a:ext uri="{9D8B030D-6E8A-4147-A177-3AD203B41FA5}">
                      <a16:colId xmlns:a16="http://schemas.microsoft.com/office/drawing/2014/main" val="2132042546"/>
                    </a:ext>
                  </a:extLst>
                </a:gridCol>
                <a:gridCol w="329184">
                  <a:extLst>
                    <a:ext uri="{9D8B030D-6E8A-4147-A177-3AD203B41FA5}">
                      <a16:colId xmlns:a16="http://schemas.microsoft.com/office/drawing/2014/main" val="1782638908"/>
                    </a:ext>
                  </a:extLst>
                </a:gridCol>
                <a:gridCol w="329184">
                  <a:extLst>
                    <a:ext uri="{9D8B030D-6E8A-4147-A177-3AD203B41FA5}">
                      <a16:colId xmlns:a16="http://schemas.microsoft.com/office/drawing/2014/main" val="2663844981"/>
                    </a:ext>
                  </a:extLst>
                </a:gridCol>
                <a:gridCol w="329184">
                  <a:extLst>
                    <a:ext uri="{9D8B030D-6E8A-4147-A177-3AD203B41FA5}">
                      <a16:colId xmlns:a16="http://schemas.microsoft.com/office/drawing/2014/main" val="3797757415"/>
                    </a:ext>
                  </a:extLst>
                </a:gridCol>
                <a:gridCol w="329184">
                  <a:extLst>
                    <a:ext uri="{9D8B030D-6E8A-4147-A177-3AD203B41FA5}">
                      <a16:colId xmlns:a16="http://schemas.microsoft.com/office/drawing/2014/main" val="2112855921"/>
                    </a:ext>
                  </a:extLst>
                </a:gridCol>
                <a:gridCol w="329184">
                  <a:extLst>
                    <a:ext uri="{9D8B030D-6E8A-4147-A177-3AD203B41FA5}">
                      <a16:colId xmlns:a16="http://schemas.microsoft.com/office/drawing/2014/main" val="131292053"/>
                    </a:ext>
                  </a:extLst>
                </a:gridCol>
                <a:gridCol w="329184">
                  <a:extLst>
                    <a:ext uri="{9D8B030D-6E8A-4147-A177-3AD203B41FA5}">
                      <a16:colId xmlns:a16="http://schemas.microsoft.com/office/drawing/2014/main" val="3340715077"/>
                    </a:ext>
                  </a:extLst>
                </a:gridCol>
                <a:gridCol w="329184">
                  <a:extLst>
                    <a:ext uri="{9D8B030D-6E8A-4147-A177-3AD203B41FA5}">
                      <a16:colId xmlns:a16="http://schemas.microsoft.com/office/drawing/2014/main" val="4126610354"/>
                    </a:ext>
                  </a:extLst>
                </a:gridCol>
                <a:gridCol w="329184">
                  <a:extLst>
                    <a:ext uri="{9D8B030D-6E8A-4147-A177-3AD203B41FA5}">
                      <a16:colId xmlns:a16="http://schemas.microsoft.com/office/drawing/2014/main" val="394828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27878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GWS 18V-125 SC - 18 Volt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Kennt ihr schon die neue Generation von Bosch Professional Akku-Winkelschleifern? 
Im Video erläutern wir euch die Leistung, das User Interface, Connectivity Möglichkeiten und PROtection!
#BoschCordless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28.26 %</a:t>
                      </a:r>
                    </a:p>
                  </a:txBody>
                  <a:tcPr/>
                </a:tc>
                <a:extLst>
                  <a:ext uri="{0D108BD9-81ED-4DB2-BD59-A6C34878D82A}">
                    <a16:rowId xmlns:a16="http://schemas.microsoft.com/office/drawing/2014/main" val="3192753593"/>
                  </a:ext>
                </a:extLst>
              </a:tr>
            </a:tbl>
          </a:graphicData>
        </a:graphic>
      </p:graphicFrame>
      <p:sp>
        <p:nvSpPr>
          <p:cNvPr id="4" name="Text Placeholder 3">
            <a:extLst>
              <a:ext uri="{FF2B5EF4-FFF2-40B4-BE49-F238E27FC236}">
                <a16:creationId xmlns:a16="http://schemas.microsoft.com/office/drawing/2014/main" id="{419404F1-7D5D-4A4D-88F5-FADD02C5D25E}"/>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19204051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2BBFB-5A80-4477-A03A-0BCC5C5341C7}"/>
              </a:ext>
            </a:extLst>
          </p:cNvPr>
          <p:cNvSpPr>
            <a:spLocks noGrp="1"/>
          </p:cNvSpPr>
          <p:nvPr>
            <p:ph type="title"/>
          </p:nvPr>
        </p:nvSpPr>
        <p:spPr/>
        <p:txBody>
          <a:bodyPr/>
          <a:lstStyle/>
          <a:p>
            <a:r>
              <a:rPr lang="en-US"/>
              <a:t>Facebook Own Videos Table | All PT Channels - 6 of 26</a:t>
            </a:r>
          </a:p>
        </p:txBody>
      </p:sp>
      <p:graphicFrame>
        <p:nvGraphicFramePr>
          <p:cNvPr id="5" name="Table Placeholder 4">
            <a:extLst>
              <a:ext uri="{FF2B5EF4-FFF2-40B4-BE49-F238E27FC236}">
                <a16:creationId xmlns:a16="http://schemas.microsoft.com/office/drawing/2014/main" id="{99BD96A8-0FF4-4B72-B9AC-453504777613}"/>
              </a:ext>
            </a:extLst>
          </p:cNvPr>
          <p:cNvGraphicFramePr>
            <a:graphicFrameLocks noGrp="1"/>
          </p:cNvGraphicFramePr>
          <p:nvPr>
            <p:ph type="tbl" sz="quarter" idx="13"/>
            <p:extLst>
              <p:ext uri="{D42A27DB-BD31-4B8C-83A1-F6EECF244321}">
                <p14:modId xmlns:p14="http://schemas.microsoft.com/office/powerpoint/2010/main" val="4137698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49472504"/>
                    </a:ext>
                  </a:extLst>
                </a:gridCol>
                <a:gridCol w="329184">
                  <a:extLst>
                    <a:ext uri="{9D8B030D-6E8A-4147-A177-3AD203B41FA5}">
                      <a16:colId xmlns:a16="http://schemas.microsoft.com/office/drawing/2014/main" val="2257034371"/>
                    </a:ext>
                  </a:extLst>
                </a:gridCol>
                <a:gridCol w="329184">
                  <a:extLst>
                    <a:ext uri="{9D8B030D-6E8A-4147-A177-3AD203B41FA5}">
                      <a16:colId xmlns:a16="http://schemas.microsoft.com/office/drawing/2014/main" val="2465918391"/>
                    </a:ext>
                  </a:extLst>
                </a:gridCol>
                <a:gridCol w="329184">
                  <a:extLst>
                    <a:ext uri="{9D8B030D-6E8A-4147-A177-3AD203B41FA5}">
                      <a16:colId xmlns:a16="http://schemas.microsoft.com/office/drawing/2014/main" val="2295089524"/>
                    </a:ext>
                  </a:extLst>
                </a:gridCol>
                <a:gridCol w="329184">
                  <a:extLst>
                    <a:ext uri="{9D8B030D-6E8A-4147-A177-3AD203B41FA5}">
                      <a16:colId xmlns:a16="http://schemas.microsoft.com/office/drawing/2014/main" val="2512005592"/>
                    </a:ext>
                  </a:extLst>
                </a:gridCol>
                <a:gridCol w="329184">
                  <a:extLst>
                    <a:ext uri="{9D8B030D-6E8A-4147-A177-3AD203B41FA5}">
                      <a16:colId xmlns:a16="http://schemas.microsoft.com/office/drawing/2014/main" val="1316658292"/>
                    </a:ext>
                  </a:extLst>
                </a:gridCol>
                <a:gridCol w="329184">
                  <a:extLst>
                    <a:ext uri="{9D8B030D-6E8A-4147-A177-3AD203B41FA5}">
                      <a16:colId xmlns:a16="http://schemas.microsoft.com/office/drawing/2014/main" val="3631530523"/>
                    </a:ext>
                  </a:extLst>
                </a:gridCol>
                <a:gridCol w="329184">
                  <a:extLst>
                    <a:ext uri="{9D8B030D-6E8A-4147-A177-3AD203B41FA5}">
                      <a16:colId xmlns:a16="http://schemas.microsoft.com/office/drawing/2014/main" val="2665103817"/>
                    </a:ext>
                  </a:extLst>
                </a:gridCol>
                <a:gridCol w="329184">
                  <a:extLst>
                    <a:ext uri="{9D8B030D-6E8A-4147-A177-3AD203B41FA5}">
                      <a16:colId xmlns:a16="http://schemas.microsoft.com/office/drawing/2014/main" val="439587550"/>
                    </a:ext>
                  </a:extLst>
                </a:gridCol>
                <a:gridCol w="329184">
                  <a:extLst>
                    <a:ext uri="{9D8B030D-6E8A-4147-A177-3AD203B41FA5}">
                      <a16:colId xmlns:a16="http://schemas.microsoft.com/office/drawing/2014/main" val="1549429175"/>
                    </a:ext>
                  </a:extLst>
                </a:gridCol>
                <a:gridCol w="329184">
                  <a:extLst>
                    <a:ext uri="{9D8B030D-6E8A-4147-A177-3AD203B41FA5}">
                      <a16:colId xmlns:a16="http://schemas.microsoft.com/office/drawing/2014/main" val="1656225020"/>
                    </a:ext>
                  </a:extLst>
                </a:gridCol>
                <a:gridCol w="329184">
                  <a:extLst>
                    <a:ext uri="{9D8B030D-6E8A-4147-A177-3AD203B41FA5}">
                      <a16:colId xmlns:a16="http://schemas.microsoft.com/office/drawing/2014/main" val="3466173289"/>
                    </a:ext>
                  </a:extLst>
                </a:gridCol>
                <a:gridCol w="329184">
                  <a:extLst>
                    <a:ext uri="{9D8B030D-6E8A-4147-A177-3AD203B41FA5}">
                      <a16:colId xmlns:a16="http://schemas.microsoft.com/office/drawing/2014/main" val="3551732685"/>
                    </a:ext>
                  </a:extLst>
                </a:gridCol>
                <a:gridCol w="329184">
                  <a:extLst>
                    <a:ext uri="{9D8B030D-6E8A-4147-A177-3AD203B41FA5}">
                      <a16:colId xmlns:a16="http://schemas.microsoft.com/office/drawing/2014/main" val="286460854"/>
                    </a:ext>
                  </a:extLst>
                </a:gridCol>
                <a:gridCol w="329184">
                  <a:extLst>
                    <a:ext uri="{9D8B030D-6E8A-4147-A177-3AD203B41FA5}">
                      <a16:colId xmlns:a16="http://schemas.microsoft.com/office/drawing/2014/main" val="2124640107"/>
                    </a:ext>
                  </a:extLst>
                </a:gridCol>
                <a:gridCol w="329184">
                  <a:extLst>
                    <a:ext uri="{9D8B030D-6E8A-4147-A177-3AD203B41FA5}">
                      <a16:colId xmlns:a16="http://schemas.microsoft.com/office/drawing/2014/main" val="4013336356"/>
                    </a:ext>
                  </a:extLst>
                </a:gridCol>
                <a:gridCol w="329184">
                  <a:extLst>
                    <a:ext uri="{9D8B030D-6E8A-4147-A177-3AD203B41FA5}">
                      <a16:colId xmlns:a16="http://schemas.microsoft.com/office/drawing/2014/main" val="3499156545"/>
                    </a:ext>
                  </a:extLst>
                </a:gridCol>
                <a:gridCol w="329184">
                  <a:extLst>
                    <a:ext uri="{9D8B030D-6E8A-4147-A177-3AD203B41FA5}">
                      <a16:colId xmlns:a16="http://schemas.microsoft.com/office/drawing/2014/main" val="1901370674"/>
                    </a:ext>
                  </a:extLst>
                </a:gridCol>
                <a:gridCol w="329184">
                  <a:extLst>
                    <a:ext uri="{9D8B030D-6E8A-4147-A177-3AD203B41FA5}">
                      <a16:colId xmlns:a16="http://schemas.microsoft.com/office/drawing/2014/main" val="2383720282"/>
                    </a:ext>
                  </a:extLst>
                </a:gridCol>
                <a:gridCol w="329184">
                  <a:extLst>
                    <a:ext uri="{9D8B030D-6E8A-4147-A177-3AD203B41FA5}">
                      <a16:colId xmlns:a16="http://schemas.microsoft.com/office/drawing/2014/main" val="598956104"/>
                    </a:ext>
                  </a:extLst>
                </a:gridCol>
                <a:gridCol w="329184">
                  <a:extLst>
                    <a:ext uri="{9D8B030D-6E8A-4147-A177-3AD203B41FA5}">
                      <a16:colId xmlns:a16="http://schemas.microsoft.com/office/drawing/2014/main" val="1589451195"/>
                    </a:ext>
                  </a:extLst>
                </a:gridCol>
                <a:gridCol w="329184">
                  <a:extLst>
                    <a:ext uri="{9D8B030D-6E8A-4147-A177-3AD203B41FA5}">
                      <a16:colId xmlns:a16="http://schemas.microsoft.com/office/drawing/2014/main" val="744166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7222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- 2018-06-03 15:30:01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El NUEVO GLL 3-80 CG es pura innovación, además de su potente luz verde incluye el sistema CAL GUARD alertándote cuando debes calibrarlo, de esta forma aseguras alta precisión y enfoque en tu trabajo. ¡Mira este video!
Más detalles aquí: bit.ly/BOSCHGLL380CG
Precio ref: 9.900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47.82 %</a:t>
                      </a:r>
                    </a:p>
                  </a:txBody>
                  <a:tcPr/>
                </a:tc>
                <a:extLst>
                  <a:ext uri="{0D108BD9-81ED-4DB2-BD59-A6C34878D82A}">
                    <a16:rowId xmlns:a16="http://schemas.microsoft.com/office/drawing/2014/main" val="1988774505"/>
                  </a:ext>
                </a:extLst>
              </a:tr>
            </a:tbl>
          </a:graphicData>
        </a:graphic>
      </p:graphicFrame>
      <p:sp>
        <p:nvSpPr>
          <p:cNvPr id="4" name="Text Placeholder 3">
            <a:extLst>
              <a:ext uri="{FF2B5EF4-FFF2-40B4-BE49-F238E27FC236}">
                <a16:creationId xmlns:a16="http://schemas.microsoft.com/office/drawing/2014/main" id="{8D6C4974-5D0F-4BD0-AA41-4BA2C8E9A9A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10373522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4D719-49BB-4400-8282-7530F22A6517}"/>
              </a:ext>
            </a:extLst>
          </p:cNvPr>
          <p:cNvSpPr>
            <a:spLocks noGrp="1"/>
          </p:cNvSpPr>
          <p:nvPr>
            <p:ph type="title"/>
          </p:nvPr>
        </p:nvSpPr>
        <p:spPr/>
        <p:txBody>
          <a:bodyPr/>
          <a:lstStyle/>
          <a:p>
            <a:r>
              <a:rPr lang="en-US"/>
              <a:t>Facebook Own Videos Table | All PT Channels - 7 of 26</a:t>
            </a:r>
          </a:p>
        </p:txBody>
      </p:sp>
      <p:graphicFrame>
        <p:nvGraphicFramePr>
          <p:cNvPr id="5" name="Table Placeholder 4">
            <a:extLst>
              <a:ext uri="{FF2B5EF4-FFF2-40B4-BE49-F238E27FC236}">
                <a16:creationId xmlns:a16="http://schemas.microsoft.com/office/drawing/2014/main" id="{9938A6B2-413B-404C-AE94-89B7498E15F2}"/>
              </a:ext>
            </a:extLst>
          </p:cNvPr>
          <p:cNvGraphicFramePr>
            <a:graphicFrameLocks noGrp="1"/>
          </p:cNvGraphicFramePr>
          <p:nvPr>
            <p:ph type="tbl" sz="quarter" idx="13"/>
            <p:extLst>
              <p:ext uri="{D42A27DB-BD31-4B8C-83A1-F6EECF244321}">
                <p14:modId xmlns:p14="http://schemas.microsoft.com/office/powerpoint/2010/main" val="3572726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25321752"/>
                    </a:ext>
                  </a:extLst>
                </a:gridCol>
                <a:gridCol w="329184">
                  <a:extLst>
                    <a:ext uri="{9D8B030D-6E8A-4147-A177-3AD203B41FA5}">
                      <a16:colId xmlns:a16="http://schemas.microsoft.com/office/drawing/2014/main" val="1600574584"/>
                    </a:ext>
                  </a:extLst>
                </a:gridCol>
                <a:gridCol w="329184">
                  <a:extLst>
                    <a:ext uri="{9D8B030D-6E8A-4147-A177-3AD203B41FA5}">
                      <a16:colId xmlns:a16="http://schemas.microsoft.com/office/drawing/2014/main" val="3905474515"/>
                    </a:ext>
                  </a:extLst>
                </a:gridCol>
                <a:gridCol w="329184">
                  <a:extLst>
                    <a:ext uri="{9D8B030D-6E8A-4147-A177-3AD203B41FA5}">
                      <a16:colId xmlns:a16="http://schemas.microsoft.com/office/drawing/2014/main" val="1110565794"/>
                    </a:ext>
                  </a:extLst>
                </a:gridCol>
                <a:gridCol w="329184">
                  <a:extLst>
                    <a:ext uri="{9D8B030D-6E8A-4147-A177-3AD203B41FA5}">
                      <a16:colId xmlns:a16="http://schemas.microsoft.com/office/drawing/2014/main" val="2857608255"/>
                    </a:ext>
                  </a:extLst>
                </a:gridCol>
                <a:gridCol w="329184">
                  <a:extLst>
                    <a:ext uri="{9D8B030D-6E8A-4147-A177-3AD203B41FA5}">
                      <a16:colId xmlns:a16="http://schemas.microsoft.com/office/drawing/2014/main" val="2013321116"/>
                    </a:ext>
                  </a:extLst>
                </a:gridCol>
                <a:gridCol w="329184">
                  <a:extLst>
                    <a:ext uri="{9D8B030D-6E8A-4147-A177-3AD203B41FA5}">
                      <a16:colId xmlns:a16="http://schemas.microsoft.com/office/drawing/2014/main" val="3808898618"/>
                    </a:ext>
                  </a:extLst>
                </a:gridCol>
                <a:gridCol w="329184">
                  <a:extLst>
                    <a:ext uri="{9D8B030D-6E8A-4147-A177-3AD203B41FA5}">
                      <a16:colId xmlns:a16="http://schemas.microsoft.com/office/drawing/2014/main" val="230003541"/>
                    </a:ext>
                  </a:extLst>
                </a:gridCol>
                <a:gridCol w="329184">
                  <a:extLst>
                    <a:ext uri="{9D8B030D-6E8A-4147-A177-3AD203B41FA5}">
                      <a16:colId xmlns:a16="http://schemas.microsoft.com/office/drawing/2014/main" val="1321655421"/>
                    </a:ext>
                  </a:extLst>
                </a:gridCol>
                <a:gridCol w="329184">
                  <a:extLst>
                    <a:ext uri="{9D8B030D-6E8A-4147-A177-3AD203B41FA5}">
                      <a16:colId xmlns:a16="http://schemas.microsoft.com/office/drawing/2014/main" val="2382533438"/>
                    </a:ext>
                  </a:extLst>
                </a:gridCol>
                <a:gridCol w="329184">
                  <a:extLst>
                    <a:ext uri="{9D8B030D-6E8A-4147-A177-3AD203B41FA5}">
                      <a16:colId xmlns:a16="http://schemas.microsoft.com/office/drawing/2014/main" val="3320983946"/>
                    </a:ext>
                  </a:extLst>
                </a:gridCol>
                <a:gridCol w="329184">
                  <a:extLst>
                    <a:ext uri="{9D8B030D-6E8A-4147-A177-3AD203B41FA5}">
                      <a16:colId xmlns:a16="http://schemas.microsoft.com/office/drawing/2014/main" val="2550809262"/>
                    </a:ext>
                  </a:extLst>
                </a:gridCol>
                <a:gridCol w="329184">
                  <a:extLst>
                    <a:ext uri="{9D8B030D-6E8A-4147-A177-3AD203B41FA5}">
                      <a16:colId xmlns:a16="http://schemas.microsoft.com/office/drawing/2014/main" val="3360291714"/>
                    </a:ext>
                  </a:extLst>
                </a:gridCol>
                <a:gridCol w="329184">
                  <a:extLst>
                    <a:ext uri="{9D8B030D-6E8A-4147-A177-3AD203B41FA5}">
                      <a16:colId xmlns:a16="http://schemas.microsoft.com/office/drawing/2014/main" val="2500630436"/>
                    </a:ext>
                  </a:extLst>
                </a:gridCol>
                <a:gridCol w="329184">
                  <a:extLst>
                    <a:ext uri="{9D8B030D-6E8A-4147-A177-3AD203B41FA5}">
                      <a16:colId xmlns:a16="http://schemas.microsoft.com/office/drawing/2014/main" val="540802002"/>
                    </a:ext>
                  </a:extLst>
                </a:gridCol>
                <a:gridCol w="329184">
                  <a:extLst>
                    <a:ext uri="{9D8B030D-6E8A-4147-A177-3AD203B41FA5}">
                      <a16:colId xmlns:a16="http://schemas.microsoft.com/office/drawing/2014/main" val="81651270"/>
                    </a:ext>
                  </a:extLst>
                </a:gridCol>
                <a:gridCol w="329184">
                  <a:extLst>
                    <a:ext uri="{9D8B030D-6E8A-4147-A177-3AD203B41FA5}">
                      <a16:colId xmlns:a16="http://schemas.microsoft.com/office/drawing/2014/main" val="1311142902"/>
                    </a:ext>
                  </a:extLst>
                </a:gridCol>
                <a:gridCol w="329184">
                  <a:extLst>
                    <a:ext uri="{9D8B030D-6E8A-4147-A177-3AD203B41FA5}">
                      <a16:colId xmlns:a16="http://schemas.microsoft.com/office/drawing/2014/main" val="2313903221"/>
                    </a:ext>
                  </a:extLst>
                </a:gridCol>
                <a:gridCol w="329184">
                  <a:extLst>
                    <a:ext uri="{9D8B030D-6E8A-4147-A177-3AD203B41FA5}">
                      <a16:colId xmlns:a16="http://schemas.microsoft.com/office/drawing/2014/main" val="1042246714"/>
                    </a:ext>
                  </a:extLst>
                </a:gridCol>
                <a:gridCol w="329184">
                  <a:extLst>
                    <a:ext uri="{9D8B030D-6E8A-4147-A177-3AD203B41FA5}">
                      <a16:colId xmlns:a16="http://schemas.microsoft.com/office/drawing/2014/main" val="1811314295"/>
                    </a:ext>
                  </a:extLst>
                </a:gridCol>
                <a:gridCol w="329184">
                  <a:extLst>
                    <a:ext uri="{9D8B030D-6E8A-4147-A177-3AD203B41FA5}">
                      <a16:colId xmlns:a16="http://schemas.microsoft.com/office/drawing/2014/main" val="2348609574"/>
                    </a:ext>
                  </a:extLst>
                </a:gridCol>
                <a:gridCol w="329184">
                  <a:extLst>
                    <a:ext uri="{9D8B030D-6E8A-4147-A177-3AD203B41FA5}">
                      <a16:colId xmlns:a16="http://schemas.microsoft.com/office/drawing/2014/main" val="2072265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3269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- 2018-06-01 17:41:32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Los Imperdibles Bosch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Ven a conocer Los IMPERDIBLES de Bosch este sábado 2 de Junio de 
10:00 a 18:00 en Construmart Colina! Tendremos stands con demostraciones y muchas sorpresas. ¡Te esperamos!
Dirección: General San Martín esquina los álamos.  Revisa el mapa aquí https://bit.ly/2slHcAl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58.67 %</a:t>
                      </a:r>
                    </a:p>
                  </a:txBody>
                  <a:tcPr/>
                </a:tc>
                <a:extLst>
                  <a:ext uri="{0D108BD9-81ED-4DB2-BD59-A6C34878D82A}">
                    <a16:rowId xmlns:a16="http://schemas.microsoft.com/office/drawing/2014/main" val="1398768000"/>
                  </a:ext>
                </a:extLst>
              </a:tr>
            </a:tbl>
          </a:graphicData>
        </a:graphic>
      </p:graphicFrame>
      <p:sp>
        <p:nvSpPr>
          <p:cNvPr id="4" name="Text Placeholder 3">
            <a:extLst>
              <a:ext uri="{FF2B5EF4-FFF2-40B4-BE49-F238E27FC236}">
                <a16:creationId xmlns:a16="http://schemas.microsoft.com/office/drawing/2014/main" id="{92EEB185-4A9D-4174-809D-10AACAB7971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87216362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36A63-2024-4618-8742-21DF1DD2213D}"/>
              </a:ext>
            </a:extLst>
          </p:cNvPr>
          <p:cNvSpPr>
            <a:spLocks noGrp="1"/>
          </p:cNvSpPr>
          <p:nvPr>
            <p:ph type="title"/>
          </p:nvPr>
        </p:nvSpPr>
        <p:spPr/>
        <p:txBody>
          <a:bodyPr/>
          <a:lstStyle/>
          <a:p>
            <a:r>
              <a:rPr lang="en-US"/>
              <a:t>Facebook Own Videos Table | All PT Channels - 8 of 26</a:t>
            </a:r>
          </a:p>
        </p:txBody>
      </p:sp>
      <p:graphicFrame>
        <p:nvGraphicFramePr>
          <p:cNvPr id="5" name="Table Placeholder 4">
            <a:extLst>
              <a:ext uri="{FF2B5EF4-FFF2-40B4-BE49-F238E27FC236}">
                <a16:creationId xmlns:a16="http://schemas.microsoft.com/office/drawing/2014/main" id="{2EB84C41-8205-4475-9943-C8F6C7E44CC8}"/>
              </a:ext>
            </a:extLst>
          </p:cNvPr>
          <p:cNvGraphicFramePr>
            <a:graphicFrameLocks noGrp="1"/>
          </p:cNvGraphicFramePr>
          <p:nvPr>
            <p:ph type="tbl" sz="quarter" idx="13"/>
            <p:extLst>
              <p:ext uri="{D42A27DB-BD31-4B8C-83A1-F6EECF244321}">
                <p14:modId xmlns:p14="http://schemas.microsoft.com/office/powerpoint/2010/main" val="1459452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34848093"/>
                    </a:ext>
                  </a:extLst>
                </a:gridCol>
                <a:gridCol w="329184">
                  <a:extLst>
                    <a:ext uri="{9D8B030D-6E8A-4147-A177-3AD203B41FA5}">
                      <a16:colId xmlns:a16="http://schemas.microsoft.com/office/drawing/2014/main" val="3482312520"/>
                    </a:ext>
                  </a:extLst>
                </a:gridCol>
                <a:gridCol w="329184">
                  <a:extLst>
                    <a:ext uri="{9D8B030D-6E8A-4147-A177-3AD203B41FA5}">
                      <a16:colId xmlns:a16="http://schemas.microsoft.com/office/drawing/2014/main" val="477274756"/>
                    </a:ext>
                  </a:extLst>
                </a:gridCol>
                <a:gridCol w="329184">
                  <a:extLst>
                    <a:ext uri="{9D8B030D-6E8A-4147-A177-3AD203B41FA5}">
                      <a16:colId xmlns:a16="http://schemas.microsoft.com/office/drawing/2014/main" val="4056795376"/>
                    </a:ext>
                  </a:extLst>
                </a:gridCol>
                <a:gridCol w="329184">
                  <a:extLst>
                    <a:ext uri="{9D8B030D-6E8A-4147-A177-3AD203B41FA5}">
                      <a16:colId xmlns:a16="http://schemas.microsoft.com/office/drawing/2014/main" val="1980257483"/>
                    </a:ext>
                  </a:extLst>
                </a:gridCol>
                <a:gridCol w="329184">
                  <a:extLst>
                    <a:ext uri="{9D8B030D-6E8A-4147-A177-3AD203B41FA5}">
                      <a16:colId xmlns:a16="http://schemas.microsoft.com/office/drawing/2014/main" val="1570549561"/>
                    </a:ext>
                  </a:extLst>
                </a:gridCol>
                <a:gridCol w="329184">
                  <a:extLst>
                    <a:ext uri="{9D8B030D-6E8A-4147-A177-3AD203B41FA5}">
                      <a16:colId xmlns:a16="http://schemas.microsoft.com/office/drawing/2014/main" val="1970213423"/>
                    </a:ext>
                  </a:extLst>
                </a:gridCol>
                <a:gridCol w="329184">
                  <a:extLst>
                    <a:ext uri="{9D8B030D-6E8A-4147-A177-3AD203B41FA5}">
                      <a16:colId xmlns:a16="http://schemas.microsoft.com/office/drawing/2014/main" val="1030006040"/>
                    </a:ext>
                  </a:extLst>
                </a:gridCol>
                <a:gridCol w="329184">
                  <a:extLst>
                    <a:ext uri="{9D8B030D-6E8A-4147-A177-3AD203B41FA5}">
                      <a16:colId xmlns:a16="http://schemas.microsoft.com/office/drawing/2014/main" val="1184554072"/>
                    </a:ext>
                  </a:extLst>
                </a:gridCol>
                <a:gridCol w="329184">
                  <a:extLst>
                    <a:ext uri="{9D8B030D-6E8A-4147-A177-3AD203B41FA5}">
                      <a16:colId xmlns:a16="http://schemas.microsoft.com/office/drawing/2014/main" val="2911244696"/>
                    </a:ext>
                  </a:extLst>
                </a:gridCol>
                <a:gridCol w="329184">
                  <a:extLst>
                    <a:ext uri="{9D8B030D-6E8A-4147-A177-3AD203B41FA5}">
                      <a16:colId xmlns:a16="http://schemas.microsoft.com/office/drawing/2014/main" val="3237327777"/>
                    </a:ext>
                  </a:extLst>
                </a:gridCol>
                <a:gridCol w="329184">
                  <a:extLst>
                    <a:ext uri="{9D8B030D-6E8A-4147-A177-3AD203B41FA5}">
                      <a16:colId xmlns:a16="http://schemas.microsoft.com/office/drawing/2014/main" val="1806291275"/>
                    </a:ext>
                  </a:extLst>
                </a:gridCol>
                <a:gridCol w="329184">
                  <a:extLst>
                    <a:ext uri="{9D8B030D-6E8A-4147-A177-3AD203B41FA5}">
                      <a16:colId xmlns:a16="http://schemas.microsoft.com/office/drawing/2014/main" val="4095267971"/>
                    </a:ext>
                  </a:extLst>
                </a:gridCol>
                <a:gridCol w="329184">
                  <a:extLst>
                    <a:ext uri="{9D8B030D-6E8A-4147-A177-3AD203B41FA5}">
                      <a16:colId xmlns:a16="http://schemas.microsoft.com/office/drawing/2014/main" val="432432150"/>
                    </a:ext>
                  </a:extLst>
                </a:gridCol>
                <a:gridCol w="329184">
                  <a:extLst>
                    <a:ext uri="{9D8B030D-6E8A-4147-A177-3AD203B41FA5}">
                      <a16:colId xmlns:a16="http://schemas.microsoft.com/office/drawing/2014/main" val="3331488043"/>
                    </a:ext>
                  </a:extLst>
                </a:gridCol>
                <a:gridCol w="329184">
                  <a:extLst>
                    <a:ext uri="{9D8B030D-6E8A-4147-A177-3AD203B41FA5}">
                      <a16:colId xmlns:a16="http://schemas.microsoft.com/office/drawing/2014/main" val="2460545008"/>
                    </a:ext>
                  </a:extLst>
                </a:gridCol>
                <a:gridCol w="329184">
                  <a:extLst>
                    <a:ext uri="{9D8B030D-6E8A-4147-A177-3AD203B41FA5}">
                      <a16:colId xmlns:a16="http://schemas.microsoft.com/office/drawing/2014/main" val="3007044026"/>
                    </a:ext>
                  </a:extLst>
                </a:gridCol>
                <a:gridCol w="329184">
                  <a:extLst>
                    <a:ext uri="{9D8B030D-6E8A-4147-A177-3AD203B41FA5}">
                      <a16:colId xmlns:a16="http://schemas.microsoft.com/office/drawing/2014/main" val="1258574743"/>
                    </a:ext>
                  </a:extLst>
                </a:gridCol>
                <a:gridCol w="329184">
                  <a:extLst>
                    <a:ext uri="{9D8B030D-6E8A-4147-A177-3AD203B41FA5}">
                      <a16:colId xmlns:a16="http://schemas.microsoft.com/office/drawing/2014/main" val="1713598520"/>
                    </a:ext>
                  </a:extLst>
                </a:gridCol>
                <a:gridCol w="329184">
                  <a:extLst>
                    <a:ext uri="{9D8B030D-6E8A-4147-A177-3AD203B41FA5}">
                      <a16:colId xmlns:a16="http://schemas.microsoft.com/office/drawing/2014/main" val="2323998052"/>
                    </a:ext>
                  </a:extLst>
                </a:gridCol>
                <a:gridCol w="329184">
                  <a:extLst>
                    <a:ext uri="{9D8B030D-6E8A-4147-A177-3AD203B41FA5}">
                      <a16:colId xmlns:a16="http://schemas.microsoft.com/office/drawing/2014/main" val="2685542028"/>
                    </a:ext>
                  </a:extLst>
                </a:gridCol>
                <a:gridCol w="329184">
                  <a:extLst>
                    <a:ext uri="{9D8B030D-6E8A-4147-A177-3AD203B41FA5}">
                      <a16:colId xmlns:a16="http://schemas.microsoft.com/office/drawing/2014/main" val="89287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808316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- 2018-05-28 18:00:01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PROtection: Drop Control #2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So gut, dass du es wahrscheinlich nichtmal merkst.
Bosch Professional PROtection solutions.
Sei stolz. Sei sicherer. Sei ein PRO. 
#2: Drop Control. https://bit.ly/2KKYpdR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19.32 %</a:t>
                      </a:r>
                    </a:p>
                  </a:txBody>
                  <a:tcPr/>
                </a:tc>
                <a:extLst>
                  <a:ext uri="{0D108BD9-81ED-4DB2-BD59-A6C34878D82A}">
                    <a16:rowId xmlns:a16="http://schemas.microsoft.com/office/drawing/2014/main" val="3718303738"/>
                  </a:ext>
                </a:extLst>
              </a:tr>
            </a:tbl>
          </a:graphicData>
        </a:graphic>
      </p:graphicFrame>
      <p:sp>
        <p:nvSpPr>
          <p:cNvPr id="4" name="Text Placeholder 3">
            <a:extLst>
              <a:ext uri="{FF2B5EF4-FFF2-40B4-BE49-F238E27FC236}">
                <a16:creationId xmlns:a16="http://schemas.microsoft.com/office/drawing/2014/main" id="{8BB42334-699D-4731-A4C5-F65559FC52D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45948189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561F9-0415-49A1-B98D-233546ABDB9C}"/>
              </a:ext>
            </a:extLst>
          </p:cNvPr>
          <p:cNvSpPr>
            <a:spLocks noGrp="1"/>
          </p:cNvSpPr>
          <p:nvPr>
            <p:ph type="title"/>
          </p:nvPr>
        </p:nvSpPr>
        <p:spPr/>
        <p:txBody>
          <a:bodyPr/>
          <a:lstStyle/>
          <a:p>
            <a:r>
              <a:rPr lang="en-US"/>
              <a:t>Facebook Own Videos Table | All PT Channels - 9 of 26</a:t>
            </a:r>
          </a:p>
        </p:txBody>
      </p:sp>
      <p:graphicFrame>
        <p:nvGraphicFramePr>
          <p:cNvPr id="5" name="Table Placeholder 4">
            <a:extLst>
              <a:ext uri="{FF2B5EF4-FFF2-40B4-BE49-F238E27FC236}">
                <a16:creationId xmlns:a16="http://schemas.microsoft.com/office/drawing/2014/main" id="{CDCB3368-29EC-4287-8D64-282C1515B212}"/>
              </a:ext>
            </a:extLst>
          </p:cNvPr>
          <p:cNvGraphicFramePr>
            <a:graphicFrameLocks noGrp="1"/>
          </p:cNvGraphicFramePr>
          <p:nvPr>
            <p:ph type="tbl" sz="quarter" idx="13"/>
            <p:extLst>
              <p:ext uri="{D42A27DB-BD31-4B8C-83A1-F6EECF244321}">
                <p14:modId xmlns:p14="http://schemas.microsoft.com/office/powerpoint/2010/main" val="3440807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00516795"/>
                    </a:ext>
                  </a:extLst>
                </a:gridCol>
                <a:gridCol w="329184">
                  <a:extLst>
                    <a:ext uri="{9D8B030D-6E8A-4147-A177-3AD203B41FA5}">
                      <a16:colId xmlns:a16="http://schemas.microsoft.com/office/drawing/2014/main" val="264840625"/>
                    </a:ext>
                  </a:extLst>
                </a:gridCol>
                <a:gridCol w="329184">
                  <a:extLst>
                    <a:ext uri="{9D8B030D-6E8A-4147-A177-3AD203B41FA5}">
                      <a16:colId xmlns:a16="http://schemas.microsoft.com/office/drawing/2014/main" val="2276231832"/>
                    </a:ext>
                  </a:extLst>
                </a:gridCol>
                <a:gridCol w="329184">
                  <a:extLst>
                    <a:ext uri="{9D8B030D-6E8A-4147-A177-3AD203B41FA5}">
                      <a16:colId xmlns:a16="http://schemas.microsoft.com/office/drawing/2014/main" val="901851503"/>
                    </a:ext>
                  </a:extLst>
                </a:gridCol>
                <a:gridCol w="329184">
                  <a:extLst>
                    <a:ext uri="{9D8B030D-6E8A-4147-A177-3AD203B41FA5}">
                      <a16:colId xmlns:a16="http://schemas.microsoft.com/office/drawing/2014/main" val="2680897943"/>
                    </a:ext>
                  </a:extLst>
                </a:gridCol>
                <a:gridCol w="329184">
                  <a:extLst>
                    <a:ext uri="{9D8B030D-6E8A-4147-A177-3AD203B41FA5}">
                      <a16:colId xmlns:a16="http://schemas.microsoft.com/office/drawing/2014/main" val="3371323908"/>
                    </a:ext>
                  </a:extLst>
                </a:gridCol>
                <a:gridCol w="329184">
                  <a:extLst>
                    <a:ext uri="{9D8B030D-6E8A-4147-A177-3AD203B41FA5}">
                      <a16:colId xmlns:a16="http://schemas.microsoft.com/office/drawing/2014/main" val="176094045"/>
                    </a:ext>
                  </a:extLst>
                </a:gridCol>
                <a:gridCol w="329184">
                  <a:extLst>
                    <a:ext uri="{9D8B030D-6E8A-4147-A177-3AD203B41FA5}">
                      <a16:colId xmlns:a16="http://schemas.microsoft.com/office/drawing/2014/main" val="2434329775"/>
                    </a:ext>
                  </a:extLst>
                </a:gridCol>
                <a:gridCol w="329184">
                  <a:extLst>
                    <a:ext uri="{9D8B030D-6E8A-4147-A177-3AD203B41FA5}">
                      <a16:colId xmlns:a16="http://schemas.microsoft.com/office/drawing/2014/main" val="3181869569"/>
                    </a:ext>
                  </a:extLst>
                </a:gridCol>
                <a:gridCol w="329184">
                  <a:extLst>
                    <a:ext uri="{9D8B030D-6E8A-4147-A177-3AD203B41FA5}">
                      <a16:colId xmlns:a16="http://schemas.microsoft.com/office/drawing/2014/main" val="1732636477"/>
                    </a:ext>
                  </a:extLst>
                </a:gridCol>
                <a:gridCol w="329184">
                  <a:extLst>
                    <a:ext uri="{9D8B030D-6E8A-4147-A177-3AD203B41FA5}">
                      <a16:colId xmlns:a16="http://schemas.microsoft.com/office/drawing/2014/main" val="79558577"/>
                    </a:ext>
                  </a:extLst>
                </a:gridCol>
                <a:gridCol w="329184">
                  <a:extLst>
                    <a:ext uri="{9D8B030D-6E8A-4147-A177-3AD203B41FA5}">
                      <a16:colId xmlns:a16="http://schemas.microsoft.com/office/drawing/2014/main" val="4041948298"/>
                    </a:ext>
                  </a:extLst>
                </a:gridCol>
                <a:gridCol w="329184">
                  <a:extLst>
                    <a:ext uri="{9D8B030D-6E8A-4147-A177-3AD203B41FA5}">
                      <a16:colId xmlns:a16="http://schemas.microsoft.com/office/drawing/2014/main" val="1658366419"/>
                    </a:ext>
                  </a:extLst>
                </a:gridCol>
                <a:gridCol w="329184">
                  <a:extLst>
                    <a:ext uri="{9D8B030D-6E8A-4147-A177-3AD203B41FA5}">
                      <a16:colId xmlns:a16="http://schemas.microsoft.com/office/drawing/2014/main" val="3353474261"/>
                    </a:ext>
                  </a:extLst>
                </a:gridCol>
                <a:gridCol w="329184">
                  <a:extLst>
                    <a:ext uri="{9D8B030D-6E8A-4147-A177-3AD203B41FA5}">
                      <a16:colId xmlns:a16="http://schemas.microsoft.com/office/drawing/2014/main" val="249638093"/>
                    </a:ext>
                  </a:extLst>
                </a:gridCol>
                <a:gridCol w="329184">
                  <a:extLst>
                    <a:ext uri="{9D8B030D-6E8A-4147-A177-3AD203B41FA5}">
                      <a16:colId xmlns:a16="http://schemas.microsoft.com/office/drawing/2014/main" val="2778094488"/>
                    </a:ext>
                  </a:extLst>
                </a:gridCol>
                <a:gridCol w="329184">
                  <a:extLst>
                    <a:ext uri="{9D8B030D-6E8A-4147-A177-3AD203B41FA5}">
                      <a16:colId xmlns:a16="http://schemas.microsoft.com/office/drawing/2014/main" val="2428520947"/>
                    </a:ext>
                  </a:extLst>
                </a:gridCol>
                <a:gridCol w="329184">
                  <a:extLst>
                    <a:ext uri="{9D8B030D-6E8A-4147-A177-3AD203B41FA5}">
                      <a16:colId xmlns:a16="http://schemas.microsoft.com/office/drawing/2014/main" val="870063772"/>
                    </a:ext>
                  </a:extLst>
                </a:gridCol>
                <a:gridCol w="329184">
                  <a:extLst>
                    <a:ext uri="{9D8B030D-6E8A-4147-A177-3AD203B41FA5}">
                      <a16:colId xmlns:a16="http://schemas.microsoft.com/office/drawing/2014/main" val="231373883"/>
                    </a:ext>
                  </a:extLst>
                </a:gridCol>
                <a:gridCol w="329184">
                  <a:extLst>
                    <a:ext uri="{9D8B030D-6E8A-4147-A177-3AD203B41FA5}">
                      <a16:colId xmlns:a16="http://schemas.microsoft.com/office/drawing/2014/main" val="4007177146"/>
                    </a:ext>
                  </a:extLst>
                </a:gridCol>
                <a:gridCol w="329184">
                  <a:extLst>
                    <a:ext uri="{9D8B030D-6E8A-4147-A177-3AD203B41FA5}">
                      <a16:colId xmlns:a16="http://schemas.microsoft.com/office/drawing/2014/main" val="261505605"/>
                    </a:ext>
                  </a:extLst>
                </a:gridCol>
                <a:gridCol w="329184">
                  <a:extLst>
                    <a:ext uri="{9D8B030D-6E8A-4147-A177-3AD203B41FA5}">
                      <a16:colId xmlns:a16="http://schemas.microsoft.com/office/drawing/2014/main" val="360020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3955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- 2018-05-28 13:15:02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Go 'Çilingir'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İşinizi hızlandırın!
Bosch GO, kendi boyutundaki benzerleri arasında en güçlü motora sahiptir. 
Bosch GO hakkında daha fazla bilgi edinin! bit.ly/Bosch-GO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21.64 %</a:t>
                      </a:r>
                    </a:p>
                  </a:txBody>
                  <a:tcPr/>
                </a:tc>
                <a:extLst>
                  <a:ext uri="{0D108BD9-81ED-4DB2-BD59-A6C34878D82A}">
                    <a16:rowId xmlns:a16="http://schemas.microsoft.com/office/drawing/2014/main" val="3034772696"/>
                  </a:ext>
                </a:extLst>
              </a:tr>
            </a:tbl>
          </a:graphicData>
        </a:graphic>
      </p:graphicFrame>
      <p:sp>
        <p:nvSpPr>
          <p:cNvPr id="4" name="Text Placeholder 3">
            <a:extLst>
              <a:ext uri="{FF2B5EF4-FFF2-40B4-BE49-F238E27FC236}">
                <a16:creationId xmlns:a16="http://schemas.microsoft.com/office/drawing/2014/main" id="{E1C4A1C0-E46E-439E-8732-11C7FEE55C0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96721494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5748-5ADA-4CC4-8B8E-271B3CE67186}"/>
              </a:ext>
            </a:extLst>
          </p:cNvPr>
          <p:cNvSpPr>
            <a:spLocks noGrp="1"/>
          </p:cNvSpPr>
          <p:nvPr>
            <p:ph type="title"/>
          </p:nvPr>
        </p:nvSpPr>
        <p:spPr/>
        <p:txBody>
          <a:bodyPr/>
          <a:lstStyle/>
          <a:p>
            <a:r>
              <a:rPr lang="en-US"/>
              <a:t>Facebook Own Videos Table | All PT Channels - 10 of 26</a:t>
            </a:r>
          </a:p>
        </p:txBody>
      </p:sp>
      <p:graphicFrame>
        <p:nvGraphicFramePr>
          <p:cNvPr id="5" name="Table Placeholder 4">
            <a:extLst>
              <a:ext uri="{FF2B5EF4-FFF2-40B4-BE49-F238E27FC236}">
                <a16:creationId xmlns:a16="http://schemas.microsoft.com/office/drawing/2014/main" id="{68F33E5E-3EED-4F9F-A526-88697387803D}"/>
              </a:ext>
            </a:extLst>
          </p:cNvPr>
          <p:cNvGraphicFramePr>
            <a:graphicFrameLocks noGrp="1"/>
          </p:cNvGraphicFramePr>
          <p:nvPr>
            <p:ph type="tbl" sz="quarter" idx="13"/>
            <p:extLst>
              <p:ext uri="{D42A27DB-BD31-4B8C-83A1-F6EECF244321}">
                <p14:modId xmlns:p14="http://schemas.microsoft.com/office/powerpoint/2010/main" val="2918973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56590632"/>
                    </a:ext>
                  </a:extLst>
                </a:gridCol>
                <a:gridCol w="329184">
                  <a:extLst>
                    <a:ext uri="{9D8B030D-6E8A-4147-A177-3AD203B41FA5}">
                      <a16:colId xmlns:a16="http://schemas.microsoft.com/office/drawing/2014/main" val="3318604683"/>
                    </a:ext>
                  </a:extLst>
                </a:gridCol>
                <a:gridCol w="329184">
                  <a:extLst>
                    <a:ext uri="{9D8B030D-6E8A-4147-A177-3AD203B41FA5}">
                      <a16:colId xmlns:a16="http://schemas.microsoft.com/office/drawing/2014/main" val="1504054741"/>
                    </a:ext>
                  </a:extLst>
                </a:gridCol>
                <a:gridCol w="329184">
                  <a:extLst>
                    <a:ext uri="{9D8B030D-6E8A-4147-A177-3AD203B41FA5}">
                      <a16:colId xmlns:a16="http://schemas.microsoft.com/office/drawing/2014/main" val="1728977296"/>
                    </a:ext>
                  </a:extLst>
                </a:gridCol>
                <a:gridCol w="329184">
                  <a:extLst>
                    <a:ext uri="{9D8B030D-6E8A-4147-A177-3AD203B41FA5}">
                      <a16:colId xmlns:a16="http://schemas.microsoft.com/office/drawing/2014/main" val="2980256061"/>
                    </a:ext>
                  </a:extLst>
                </a:gridCol>
                <a:gridCol w="329184">
                  <a:extLst>
                    <a:ext uri="{9D8B030D-6E8A-4147-A177-3AD203B41FA5}">
                      <a16:colId xmlns:a16="http://schemas.microsoft.com/office/drawing/2014/main" val="2751573513"/>
                    </a:ext>
                  </a:extLst>
                </a:gridCol>
                <a:gridCol w="329184">
                  <a:extLst>
                    <a:ext uri="{9D8B030D-6E8A-4147-A177-3AD203B41FA5}">
                      <a16:colId xmlns:a16="http://schemas.microsoft.com/office/drawing/2014/main" val="693792237"/>
                    </a:ext>
                  </a:extLst>
                </a:gridCol>
                <a:gridCol w="329184">
                  <a:extLst>
                    <a:ext uri="{9D8B030D-6E8A-4147-A177-3AD203B41FA5}">
                      <a16:colId xmlns:a16="http://schemas.microsoft.com/office/drawing/2014/main" val="2145116505"/>
                    </a:ext>
                  </a:extLst>
                </a:gridCol>
                <a:gridCol w="329184">
                  <a:extLst>
                    <a:ext uri="{9D8B030D-6E8A-4147-A177-3AD203B41FA5}">
                      <a16:colId xmlns:a16="http://schemas.microsoft.com/office/drawing/2014/main" val="1449628418"/>
                    </a:ext>
                  </a:extLst>
                </a:gridCol>
                <a:gridCol w="329184">
                  <a:extLst>
                    <a:ext uri="{9D8B030D-6E8A-4147-A177-3AD203B41FA5}">
                      <a16:colId xmlns:a16="http://schemas.microsoft.com/office/drawing/2014/main" val="1080578637"/>
                    </a:ext>
                  </a:extLst>
                </a:gridCol>
                <a:gridCol w="329184">
                  <a:extLst>
                    <a:ext uri="{9D8B030D-6E8A-4147-A177-3AD203B41FA5}">
                      <a16:colId xmlns:a16="http://schemas.microsoft.com/office/drawing/2014/main" val="4067448161"/>
                    </a:ext>
                  </a:extLst>
                </a:gridCol>
                <a:gridCol w="329184">
                  <a:extLst>
                    <a:ext uri="{9D8B030D-6E8A-4147-A177-3AD203B41FA5}">
                      <a16:colId xmlns:a16="http://schemas.microsoft.com/office/drawing/2014/main" val="2749460312"/>
                    </a:ext>
                  </a:extLst>
                </a:gridCol>
                <a:gridCol w="329184">
                  <a:extLst>
                    <a:ext uri="{9D8B030D-6E8A-4147-A177-3AD203B41FA5}">
                      <a16:colId xmlns:a16="http://schemas.microsoft.com/office/drawing/2014/main" val="4157269771"/>
                    </a:ext>
                  </a:extLst>
                </a:gridCol>
                <a:gridCol w="329184">
                  <a:extLst>
                    <a:ext uri="{9D8B030D-6E8A-4147-A177-3AD203B41FA5}">
                      <a16:colId xmlns:a16="http://schemas.microsoft.com/office/drawing/2014/main" val="2768684934"/>
                    </a:ext>
                  </a:extLst>
                </a:gridCol>
                <a:gridCol w="329184">
                  <a:extLst>
                    <a:ext uri="{9D8B030D-6E8A-4147-A177-3AD203B41FA5}">
                      <a16:colId xmlns:a16="http://schemas.microsoft.com/office/drawing/2014/main" val="2504273707"/>
                    </a:ext>
                  </a:extLst>
                </a:gridCol>
                <a:gridCol w="329184">
                  <a:extLst>
                    <a:ext uri="{9D8B030D-6E8A-4147-A177-3AD203B41FA5}">
                      <a16:colId xmlns:a16="http://schemas.microsoft.com/office/drawing/2014/main" val="2511180977"/>
                    </a:ext>
                  </a:extLst>
                </a:gridCol>
                <a:gridCol w="329184">
                  <a:extLst>
                    <a:ext uri="{9D8B030D-6E8A-4147-A177-3AD203B41FA5}">
                      <a16:colId xmlns:a16="http://schemas.microsoft.com/office/drawing/2014/main" val="840955061"/>
                    </a:ext>
                  </a:extLst>
                </a:gridCol>
                <a:gridCol w="329184">
                  <a:extLst>
                    <a:ext uri="{9D8B030D-6E8A-4147-A177-3AD203B41FA5}">
                      <a16:colId xmlns:a16="http://schemas.microsoft.com/office/drawing/2014/main" val="1130844478"/>
                    </a:ext>
                  </a:extLst>
                </a:gridCol>
                <a:gridCol w="329184">
                  <a:extLst>
                    <a:ext uri="{9D8B030D-6E8A-4147-A177-3AD203B41FA5}">
                      <a16:colId xmlns:a16="http://schemas.microsoft.com/office/drawing/2014/main" val="1789368074"/>
                    </a:ext>
                  </a:extLst>
                </a:gridCol>
                <a:gridCol w="329184">
                  <a:extLst>
                    <a:ext uri="{9D8B030D-6E8A-4147-A177-3AD203B41FA5}">
                      <a16:colId xmlns:a16="http://schemas.microsoft.com/office/drawing/2014/main" val="150643597"/>
                    </a:ext>
                  </a:extLst>
                </a:gridCol>
                <a:gridCol w="329184">
                  <a:extLst>
                    <a:ext uri="{9D8B030D-6E8A-4147-A177-3AD203B41FA5}">
                      <a16:colId xmlns:a16="http://schemas.microsoft.com/office/drawing/2014/main" val="3992570891"/>
                    </a:ext>
                  </a:extLst>
                </a:gridCol>
                <a:gridCol w="329184">
                  <a:extLst>
                    <a:ext uri="{9D8B030D-6E8A-4147-A177-3AD203B41FA5}">
                      <a16:colId xmlns:a16="http://schemas.microsoft.com/office/drawing/2014/main" val="542975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7115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- 2018-05-25 16:54:55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El Carpintero del Desierto ya conoció nuestra Sierra de Banco GTS 10 J
Revisa cuál fue su impresión y lo detalles del producto en este enlace: bit.ly/2scfPsz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41.27 %</a:t>
                      </a:r>
                    </a:p>
                  </a:txBody>
                  <a:tcPr/>
                </a:tc>
                <a:extLst>
                  <a:ext uri="{0D108BD9-81ED-4DB2-BD59-A6C34878D82A}">
                    <a16:rowId xmlns:a16="http://schemas.microsoft.com/office/drawing/2014/main" val="169097180"/>
                  </a:ext>
                </a:extLst>
              </a:tr>
            </a:tbl>
          </a:graphicData>
        </a:graphic>
      </p:graphicFrame>
      <p:sp>
        <p:nvSpPr>
          <p:cNvPr id="4" name="Text Placeholder 3">
            <a:extLst>
              <a:ext uri="{FF2B5EF4-FFF2-40B4-BE49-F238E27FC236}">
                <a16:creationId xmlns:a16="http://schemas.microsoft.com/office/drawing/2014/main" id="{4E3E4243-DAA2-4921-B884-567E41F5F51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5200217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C54A8-23F8-49D8-BD9D-098471D2E00C}"/>
              </a:ext>
            </a:extLst>
          </p:cNvPr>
          <p:cNvSpPr>
            <a:spLocks noGrp="1"/>
          </p:cNvSpPr>
          <p:nvPr>
            <p:ph type="title"/>
          </p:nvPr>
        </p:nvSpPr>
        <p:spPr/>
        <p:txBody>
          <a:bodyPr/>
          <a:lstStyle/>
          <a:p>
            <a:r>
              <a:rPr lang="en-US"/>
              <a:t>Facebook Own Videos Table | All PT Channels - 11 of 26</a:t>
            </a:r>
          </a:p>
        </p:txBody>
      </p:sp>
      <p:graphicFrame>
        <p:nvGraphicFramePr>
          <p:cNvPr id="5" name="Table Placeholder 4">
            <a:extLst>
              <a:ext uri="{FF2B5EF4-FFF2-40B4-BE49-F238E27FC236}">
                <a16:creationId xmlns:a16="http://schemas.microsoft.com/office/drawing/2014/main" id="{ED0198D1-5B28-493C-94F0-A71E59644E6F}"/>
              </a:ext>
            </a:extLst>
          </p:cNvPr>
          <p:cNvGraphicFramePr>
            <a:graphicFrameLocks noGrp="1"/>
          </p:cNvGraphicFramePr>
          <p:nvPr>
            <p:ph type="tbl" sz="quarter" idx="13"/>
            <p:extLst>
              <p:ext uri="{D42A27DB-BD31-4B8C-83A1-F6EECF244321}">
                <p14:modId xmlns:p14="http://schemas.microsoft.com/office/powerpoint/2010/main" val="5557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10412042"/>
                    </a:ext>
                  </a:extLst>
                </a:gridCol>
                <a:gridCol w="329184">
                  <a:extLst>
                    <a:ext uri="{9D8B030D-6E8A-4147-A177-3AD203B41FA5}">
                      <a16:colId xmlns:a16="http://schemas.microsoft.com/office/drawing/2014/main" val="4263809417"/>
                    </a:ext>
                  </a:extLst>
                </a:gridCol>
                <a:gridCol w="329184">
                  <a:extLst>
                    <a:ext uri="{9D8B030D-6E8A-4147-A177-3AD203B41FA5}">
                      <a16:colId xmlns:a16="http://schemas.microsoft.com/office/drawing/2014/main" val="8728964"/>
                    </a:ext>
                  </a:extLst>
                </a:gridCol>
                <a:gridCol w="329184">
                  <a:extLst>
                    <a:ext uri="{9D8B030D-6E8A-4147-A177-3AD203B41FA5}">
                      <a16:colId xmlns:a16="http://schemas.microsoft.com/office/drawing/2014/main" val="4076872314"/>
                    </a:ext>
                  </a:extLst>
                </a:gridCol>
                <a:gridCol w="329184">
                  <a:extLst>
                    <a:ext uri="{9D8B030D-6E8A-4147-A177-3AD203B41FA5}">
                      <a16:colId xmlns:a16="http://schemas.microsoft.com/office/drawing/2014/main" val="2531140538"/>
                    </a:ext>
                  </a:extLst>
                </a:gridCol>
                <a:gridCol w="329184">
                  <a:extLst>
                    <a:ext uri="{9D8B030D-6E8A-4147-A177-3AD203B41FA5}">
                      <a16:colId xmlns:a16="http://schemas.microsoft.com/office/drawing/2014/main" val="2357367189"/>
                    </a:ext>
                  </a:extLst>
                </a:gridCol>
                <a:gridCol w="329184">
                  <a:extLst>
                    <a:ext uri="{9D8B030D-6E8A-4147-A177-3AD203B41FA5}">
                      <a16:colId xmlns:a16="http://schemas.microsoft.com/office/drawing/2014/main" val="4025152558"/>
                    </a:ext>
                  </a:extLst>
                </a:gridCol>
                <a:gridCol w="329184">
                  <a:extLst>
                    <a:ext uri="{9D8B030D-6E8A-4147-A177-3AD203B41FA5}">
                      <a16:colId xmlns:a16="http://schemas.microsoft.com/office/drawing/2014/main" val="2591683039"/>
                    </a:ext>
                  </a:extLst>
                </a:gridCol>
                <a:gridCol w="329184">
                  <a:extLst>
                    <a:ext uri="{9D8B030D-6E8A-4147-A177-3AD203B41FA5}">
                      <a16:colId xmlns:a16="http://schemas.microsoft.com/office/drawing/2014/main" val="3828113279"/>
                    </a:ext>
                  </a:extLst>
                </a:gridCol>
                <a:gridCol w="329184">
                  <a:extLst>
                    <a:ext uri="{9D8B030D-6E8A-4147-A177-3AD203B41FA5}">
                      <a16:colId xmlns:a16="http://schemas.microsoft.com/office/drawing/2014/main" val="1146496800"/>
                    </a:ext>
                  </a:extLst>
                </a:gridCol>
                <a:gridCol w="329184">
                  <a:extLst>
                    <a:ext uri="{9D8B030D-6E8A-4147-A177-3AD203B41FA5}">
                      <a16:colId xmlns:a16="http://schemas.microsoft.com/office/drawing/2014/main" val="3510404962"/>
                    </a:ext>
                  </a:extLst>
                </a:gridCol>
                <a:gridCol w="329184">
                  <a:extLst>
                    <a:ext uri="{9D8B030D-6E8A-4147-A177-3AD203B41FA5}">
                      <a16:colId xmlns:a16="http://schemas.microsoft.com/office/drawing/2014/main" val="3384518680"/>
                    </a:ext>
                  </a:extLst>
                </a:gridCol>
                <a:gridCol w="329184">
                  <a:extLst>
                    <a:ext uri="{9D8B030D-6E8A-4147-A177-3AD203B41FA5}">
                      <a16:colId xmlns:a16="http://schemas.microsoft.com/office/drawing/2014/main" val="824168825"/>
                    </a:ext>
                  </a:extLst>
                </a:gridCol>
                <a:gridCol w="329184">
                  <a:extLst>
                    <a:ext uri="{9D8B030D-6E8A-4147-A177-3AD203B41FA5}">
                      <a16:colId xmlns:a16="http://schemas.microsoft.com/office/drawing/2014/main" val="794337957"/>
                    </a:ext>
                  </a:extLst>
                </a:gridCol>
                <a:gridCol w="329184">
                  <a:extLst>
                    <a:ext uri="{9D8B030D-6E8A-4147-A177-3AD203B41FA5}">
                      <a16:colId xmlns:a16="http://schemas.microsoft.com/office/drawing/2014/main" val="1170294424"/>
                    </a:ext>
                  </a:extLst>
                </a:gridCol>
                <a:gridCol w="329184">
                  <a:extLst>
                    <a:ext uri="{9D8B030D-6E8A-4147-A177-3AD203B41FA5}">
                      <a16:colId xmlns:a16="http://schemas.microsoft.com/office/drawing/2014/main" val="1473731924"/>
                    </a:ext>
                  </a:extLst>
                </a:gridCol>
                <a:gridCol w="329184">
                  <a:extLst>
                    <a:ext uri="{9D8B030D-6E8A-4147-A177-3AD203B41FA5}">
                      <a16:colId xmlns:a16="http://schemas.microsoft.com/office/drawing/2014/main" val="2957893641"/>
                    </a:ext>
                  </a:extLst>
                </a:gridCol>
                <a:gridCol w="329184">
                  <a:extLst>
                    <a:ext uri="{9D8B030D-6E8A-4147-A177-3AD203B41FA5}">
                      <a16:colId xmlns:a16="http://schemas.microsoft.com/office/drawing/2014/main" val="3964375334"/>
                    </a:ext>
                  </a:extLst>
                </a:gridCol>
                <a:gridCol w="329184">
                  <a:extLst>
                    <a:ext uri="{9D8B030D-6E8A-4147-A177-3AD203B41FA5}">
                      <a16:colId xmlns:a16="http://schemas.microsoft.com/office/drawing/2014/main" val="124489012"/>
                    </a:ext>
                  </a:extLst>
                </a:gridCol>
                <a:gridCol w="329184">
                  <a:extLst>
                    <a:ext uri="{9D8B030D-6E8A-4147-A177-3AD203B41FA5}">
                      <a16:colId xmlns:a16="http://schemas.microsoft.com/office/drawing/2014/main" val="1712062506"/>
                    </a:ext>
                  </a:extLst>
                </a:gridCol>
                <a:gridCol w="329184">
                  <a:extLst>
                    <a:ext uri="{9D8B030D-6E8A-4147-A177-3AD203B41FA5}">
                      <a16:colId xmlns:a16="http://schemas.microsoft.com/office/drawing/2014/main" val="2111364439"/>
                    </a:ext>
                  </a:extLst>
                </a:gridCol>
                <a:gridCol w="329184">
                  <a:extLst>
                    <a:ext uri="{9D8B030D-6E8A-4147-A177-3AD203B41FA5}">
                      <a16:colId xmlns:a16="http://schemas.microsoft.com/office/drawing/2014/main" val="3075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44967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14:03:26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Comment fabriquer l'horloge SHADOW ?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Vous n'aurez désormais plus aucune excuse pour arriver en retard avec cette horloge faite maison ! #HomeMadeByYou #DIY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94.92 %</a:t>
                      </a:r>
                    </a:p>
                  </a:txBody>
                  <a:tcPr/>
                </a:tc>
                <a:extLst>
                  <a:ext uri="{0D108BD9-81ED-4DB2-BD59-A6C34878D82A}">
                    <a16:rowId xmlns:a16="http://schemas.microsoft.com/office/drawing/2014/main" val="1889316365"/>
                  </a:ext>
                </a:extLst>
              </a:tr>
            </a:tbl>
          </a:graphicData>
        </a:graphic>
      </p:graphicFrame>
      <p:sp>
        <p:nvSpPr>
          <p:cNvPr id="4" name="Text Placeholder 3">
            <a:extLst>
              <a:ext uri="{FF2B5EF4-FFF2-40B4-BE49-F238E27FC236}">
                <a16:creationId xmlns:a16="http://schemas.microsoft.com/office/drawing/2014/main" id="{5EAC4F7A-A494-4381-B816-EF4168FED9C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12750297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8E288-4EE5-4A10-BD65-EC0A4D0C47E6}"/>
              </a:ext>
            </a:extLst>
          </p:cNvPr>
          <p:cNvSpPr>
            <a:spLocks noGrp="1"/>
          </p:cNvSpPr>
          <p:nvPr>
            <p:ph type="title"/>
          </p:nvPr>
        </p:nvSpPr>
        <p:spPr/>
        <p:txBody>
          <a:bodyPr/>
          <a:lstStyle/>
          <a:p>
            <a:r>
              <a:rPr lang="en-US"/>
              <a:t>Facebook Own Videos Table | All PT Channels - 12 of 26</a:t>
            </a:r>
          </a:p>
        </p:txBody>
      </p:sp>
      <p:graphicFrame>
        <p:nvGraphicFramePr>
          <p:cNvPr id="5" name="Table Placeholder 4">
            <a:extLst>
              <a:ext uri="{FF2B5EF4-FFF2-40B4-BE49-F238E27FC236}">
                <a16:creationId xmlns:a16="http://schemas.microsoft.com/office/drawing/2014/main" id="{26DD2DD4-95E9-4836-875E-531C7E817CAD}"/>
              </a:ext>
            </a:extLst>
          </p:cNvPr>
          <p:cNvGraphicFramePr>
            <a:graphicFrameLocks noGrp="1"/>
          </p:cNvGraphicFramePr>
          <p:nvPr>
            <p:ph type="tbl" sz="quarter" idx="13"/>
            <p:extLst>
              <p:ext uri="{D42A27DB-BD31-4B8C-83A1-F6EECF244321}">
                <p14:modId xmlns:p14="http://schemas.microsoft.com/office/powerpoint/2010/main" val="4166608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82073370"/>
                    </a:ext>
                  </a:extLst>
                </a:gridCol>
                <a:gridCol w="329184">
                  <a:extLst>
                    <a:ext uri="{9D8B030D-6E8A-4147-A177-3AD203B41FA5}">
                      <a16:colId xmlns:a16="http://schemas.microsoft.com/office/drawing/2014/main" val="2135626384"/>
                    </a:ext>
                  </a:extLst>
                </a:gridCol>
                <a:gridCol w="329184">
                  <a:extLst>
                    <a:ext uri="{9D8B030D-6E8A-4147-A177-3AD203B41FA5}">
                      <a16:colId xmlns:a16="http://schemas.microsoft.com/office/drawing/2014/main" val="182246036"/>
                    </a:ext>
                  </a:extLst>
                </a:gridCol>
                <a:gridCol w="329184">
                  <a:extLst>
                    <a:ext uri="{9D8B030D-6E8A-4147-A177-3AD203B41FA5}">
                      <a16:colId xmlns:a16="http://schemas.microsoft.com/office/drawing/2014/main" val="3547908188"/>
                    </a:ext>
                  </a:extLst>
                </a:gridCol>
                <a:gridCol w="329184">
                  <a:extLst>
                    <a:ext uri="{9D8B030D-6E8A-4147-A177-3AD203B41FA5}">
                      <a16:colId xmlns:a16="http://schemas.microsoft.com/office/drawing/2014/main" val="3488016317"/>
                    </a:ext>
                  </a:extLst>
                </a:gridCol>
                <a:gridCol w="329184">
                  <a:extLst>
                    <a:ext uri="{9D8B030D-6E8A-4147-A177-3AD203B41FA5}">
                      <a16:colId xmlns:a16="http://schemas.microsoft.com/office/drawing/2014/main" val="1559859191"/>
                    </a:ext>
                  </a:extLst>
                </a:gridCol>
                <a:gridCol w="329184">
                  <a:extLst>
                    <a:ext uri="{9D8B030D-6E8A-4147-A177-3AD203B41FA5}">
                      <a16:colId xmlns:a16="http://schemas.microsoft.com/office/drawing/2014/main" val="3434658226"/>
                    </a:ext>
                  </a:extLst>
                </a:gridCol>
                <a:gridCol w="329184">
                  <a:extLst>
                    <a:ext uri="{9D8B030D-6E8A-4147-A177-3AD203B41FA5}">
                      <a16:colId xmlns:a16="http://schemas.microsoft.com/office/drawing/2014/main" val="2516243829"/>
                    </a:ext>
                  </a:extLst>
                </a:gridCol>
                <a:gridCol w="329184">
                  <a:extLst>
                    <a:ext uri="{9D8B030D-6E8A-4147-A177-3AD203B41FA5}">
                      <a16:colId xmlns:a16="http://schemas.microsoft.com/office/drawing/2014/main" val="2976321980"/>
                    </a:ext>
                  </a:extLst>
                </a:gridCol>
                <a:gridCol w="329184">
                  <a:extLst>
                    <a:ext uri="{9D8B030D-6E8A-4147-A177-3AD203B41FA5}">
                      <a16:colId xmlns:a16="http://schemas.microsoft.com/office/drawing/2014/main" val="1683873458"/>
                    </a:ext>
                  </a:extLst>
                </a:gridCol>
                <a:gridCol w="329184">
                  <a:extLst>
                    <a:ext uri="{9D8B030D-6E8A-4147-A177-3AD203B41FA5}">
                      <a16:colId xmlns:a16="http://schemas.microsoft.com/office/drawing/2014/main" val="2530837642"/>
                    </a:ext>
                  </a:extLst>
                </a:gridCol>
                <a:gridCol w="329184">
                  <a:extLst>
                    <a:ext uri="{9D8B030D-6E8A-4147-A177-3AD203B41FA5}">
                      <a16:colId xmlns:a16="http://schemas.microsoft.com/office/drawing/2014/main" val="617227533"/>
                    </a:ext>
                  </a:extLst>
                </a:gridCol>
                <a:gridCol w="329184">
                  <a:extLst>
                    <a:ext uri="{9D8B030D-6E8A-4147-A177-3AD203B41FA5}">
                      <a16:colId xmlns:a16="http://schemas.microsoft.com/office/drawing/2014/main" val="3324560885"/>
                    </a:ext>
                  </a:extLst>
                </a:gridCol>
                <a:gridCol w="329184">
                  <a:extLst>
                    <a:ext uri="{9D8B030D-6E8A-4147-A177-3AD203B41FA5}">
                      <a16:colId xmlns:a16="http://schemas.microsoft.com/office/drawing/2014/main" val="1009880614"/>
                    </a:ext>
                  </a:extLst>
                </a:gridCol>
                <a:gridCol w="329184">
                  <a:extLst>
                    <a:ext uri="{9D8B030D-6E8A-4147-A177-3AD203B41FA5}">
                      <a16:colId xmlns:a16="http://schemas.microsoft.com/office/drawing/2014/main" val="4025029573"/>
                    </a:ext>
                  </a:extLst>
                </a:gridCol>
                <a:gridCol w="329184">
                  <a:extLst>
                    <a:ext uri="{9D8B030D-6E8A-4147-A177-3AD203B41FA5}">
                      <a16:colId xmlns:a16="http://schemas.microsoft.com/office/drawing/2014/main" val="114844155"/>
                    </a:ext>
                  </a:extLst>
                </a:gridCol>
                <a:gridCol w="329184">
                  <a:extLst>
                    <a:ext uri="{9D8B030D-6E8A-4147-A177-3AD203B41FA5}">
                      <a16:colId xmlns:a16="http://schemas.microsoft.com/office/drawing/2014/main" val="657701348"/>
                    </a:ext>
                  </a:extLst>
                </a:gridCol>
                <a:gridCol w="329184">
                  <a:extLst>
                    <a:ext uri="{9D8B030D-6E8A-4147-A177-3AD203B41FA5}">
                      <a16:colId xmlns:a16="http://schemas.microsoft.com/office/drawing/2014/main" val="3712792027"/>
                    </a:ext>
                  </a:extLst>
                </a:gridCol>
                <a:gridCol w="329184">
                  <a:extLst>
                    <a:ext uri="{9D8B030D-6E8A-4147-A177-3AD203B41FA5}">
                      <a16:colId xmlns:a16="http://schemas.microsoft.com/office/drawing/2014/main" val="1362168927"/>
                    </a:ext>
                  </a:extLst>
                </a:gridCol>
                <a:gridCol w="329184">
                  <a:extLst>
                    <a:ext uri="{9D8B030D-6E8A-4147-A177-3AD203B41FA5}">
                      <a16:colId xmlns:a16="http://schemas.microsoft.com/office/drawing/2014/main" val="2263933842"/>
                    </a:ext>
                  </a:extLst>
                </a:gridCol>
                <a:gridCol w="329184">
                  <a:extLst>
                    <a:ext uri="{9D8B030D-6E8A-4147-A177-3AD203B41FA5}">
                      <a16:colId xmlns:a16="http://schemas.microsoft.com/office/drawing/2014/main" val="3434626643"/>
                    </a:ext>
                  </a:extLst>
                </a:gridCol>
                <a:gridCol w="329184">
                  <a:extLst>
                    <a:ext uri="{9D8B030D-6E8A-4147-A177-3AD203B41FA5}">
                      <a16:colId xmlns:a16="http://schemas.microsoft.com/office/drawing/2014/main" val="1392909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837852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- 2018-05-23 18:00:01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GLM 120 C Professional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Höchste Präzision – auch bei hellem Sonnenlicht und großen Distanzen. Mehr Informationen zum GLM 120 C Professional gibt es hier: https://bit.ly/2rkI9HZ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7.32 %</a:t>
                      </a:r>
                    </a:p>
                  </a:txBody>
                  <a:tcPr/>
                </a:tc>
                <a:extLst>
                  <a:ext uri="{0D108BD9-81ED-4DB2-BD59-A6C34878D82A}">
                    <a16:rowId xmlns:a16="http://schemas.microsoft.com/office/drawing/2014/main" val="2223509437"/>
                  </a:ext>
                </a:extLst>
              </a:tr>
            </a:tbl>
          </a:graphicData>
        </a:graphic>
      </p:graphicFrame>
      <p:sp>
        <p:nvSpPr>
          <p:cNvPr id="4" name="Text Placeholder 3">
            <a:extLst>
              <a:ext uri="{FF2B5EF4-FFF2-40B4-BE49-F238E27FC236}">
                <a16:creationId xmlns:a16="http://schemas.microsoft.com/office/drawing/2014/main" id="{9A9D7BA9-F6AB-4234-9394-0ABA14A9A03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2580496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DAECE-2DC9-41B7-BA1C-DA4BFEA9CC09}"/>
              </a:ext>
            </a:extLst>
          </p:cNvPr>
          <p:cNvSpPr>
            <a:spLocks noGrp="1"/>
          </p:cNvSpPr>
          <p:nvPr>
            <p:ph type="title"/>
          </p:nvPr>
        </p:nvSpPr>
        <p:spPr/>
        <p:txBody>
          <a:bodyPr/>
          <a:lstStyle/>
          <a:p>
            <a:r>
              <a:rPr lang="en-US"/>
              <a:t>Facebook Own Videos Table | All PT Channels - 13 of 26</a:t>
            </a:r>
          </a:p>
        </p:txBody>
      </p:sp>
      <p:graphicFrame>
        <p:nvGraphicFramePr>
          <p:cNvPr id="5" name="Table Placeholder 4">
            <a:extLst>
              <a:ext uri="{FF2B5EF4-FFF2-40B4-BE49-F238E27FC236}">
                <a16:creationId xmlns:a16="http://schemas.microsoft.com/office/drawing/2014/main" id="{FD80783D-0291-480E-A84D-664D06399AB2}"/>
              </a:ext>
            </a:extLst>
          </p:cNvPr>
          <p:cNvGraphicFramePr>
            <a:graphicFrameLocks noGrp="1"/>
          </p:cNvGraphicFramePr>
          <p:nvPr>
            <p:ph type="tbl" sz="quarter" idx="13"/>
            <p:extLst>
              <p:ext uri="{D42A27DB-BD31-4B8C-83A1-F6EECF244321}">
                <p14:modId xmlns:p14="http://schemas.microsoft.com/office/powerpoint/2010/main" val="3115397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09567690"/>
                    </a:ext>
                  </a:extLst>
                </a:gridCol>
                <a:gridCol w="329184">
                  <a:extLst>
                    <a:ext uri="{9D8B030D-6E8A-4147-A177-3AD203B41FA5}">
                      <a16:colId xmlns:a16="http://schemas.microsoft.com/office/drawing/2014/main" val="3016047126"/>
                    </a:ext>
                  </a:extLst>
                </a:gridCol>
                <a:gridCol w="329184">
                  <a:extLst>
                    <a:ext uri="{9D8B030D-6E8A-4147-A177-3AD203B41FA5}">
                      <a16:colId xmlns:a16="http://schemas.microsoft.com/office/drawing/2014/main" val="1018940738"/>
                    </a:ext>
                  </a:extLst>
                </a:gridCol>
                <a:gridCol w="329184">
                  <a:extLst>
                    <a:ext uri="{9D8B030D-6E8A-4147-A177-3AD203B41FA5}">
                      <a16:colId xmlns:a16="http://schemas.microsoft.com/office/drawing/2014/main" val="2311706234"/>
                    </a:ext>
                  </a:extLst>
                </a:gridCol>
                <a:gridCol w="329184">
                  <a:extLst>
                    <a:ext uri="{9D8B030D-6E8A-4147-A177-3AD203B41FA5}">
                      <a16:colId xmlns:a16="http://schemas.microsoft.com/office/drawing/2014/main" val="3911550068"/>
                    </a:ext>
                  </a:extLst>
                </a:gridCol>
                <a:gridCol w="329184">
                  <a:extLst>
                    <a:ext uri="{9D8B030D-6E8A-4147-A177-3AD203B41FA5}">
                      <a16:colId xmlns:a16="http://schemas.microsoft.com/office/drawing/2014/main" val="333213455"/>
                    </a:ext>
                  </a:extLst>
                </a:gridCol>
                <a:gridCol w="329184">
                  <a:extLst>
                    <a:ext uri="{9D8B030D-6E8A-4147-A177-3AD203B41FA5}">
                      <a16:colId xmlns:a16="http://schemas.microsoft.com/office/drawing/2014/main" val="4179155990"/>
                    </a:ext>
                  </a:extLst>
                </a:gridCol>
                <a:gridCol w="329184">
                  <a:extLst>
                    <a:ext uri="{9D8B030D-6E8A-4147-A177-3AD203B41FA5}">
                      <a16:colId xmlns:a16="http://schemas.microsoft.com/office/drawing/2014/main" val="1205962367"/>
                    </a:ext>
                  </a:extLst>
                </a:gridCol>
                <a:gridCol w="329184">
                  <a:extLst>
                    <a:ext uri="{9D8B030D-6E8A-4147-A177-3AD203B41FA5}">
                      <a16:colId xmlns:a16="http://schemas.microsoft.com/office/drawing/2014/main" val="3986712041"/>
                    </a:ext>
                  </a:extLst>
                </a:gridCol>
                <a:gridCol w="329184">
                  <a:extLst>
                    <a:ext uri="{9D8B030D-6E8A-4147-A177-3AD203B41FA5}">
                      <a16:colId xmlns:a16="http://schemas.microsoft.com/office/drawing/2014/main" val="4112074167"/>
                    </a:ext>
                  </a:extLst>
                </a:gridCol>
                <a:gridCol w="329184">
                  <a:extLst>
                    <a:ext uri="{9D8B030D-6E8A-4147-A177-3AD203B41FA5}">
                      <a16:colId xmlns:a16="http://schemas.microsoft.com/office/drawing/2014/main" val="207537824"/>
                    </a:ext>
                  </a:extLst>
                </a:gridCol>
                <a:gridCol w="329184">
                  <a:extLst>
                    <a:ext uri="{9D8B030D-6E8A-4147-A177-3AD203B41FA5}">
                      <a16:colId xmlns:a16="http://schemas.microsoft.com/office/drawing/2014/main" val="1311239819"/>
                    </a:ext>
                  </a:extLst>
                </a:gridCol>
                <a:gridCol w="329184">
                  <a:extLst>
                    <a:ext uri="{9D8B030D-6E8A-4147-A177-3AD203B41FA5}">
                      <a16:colId xmlns:a16="http://schemas.microsoft.com/office/drawing/2014/main" val="1087874429"/>
                    </a:ext>
                  </a:extLst>
                </a:gridCol>
                <a:gridCol w="329184">
                  <a:extLst>
                    <a:ext uri="{9D8B030D-6E8A-4147-A177-3AD203B41FA5}">
                      <a16:colId xmlns:a16="http://schemas.microsoft.com/office/drawing/2014/main" val="57752836"/>
                    </a:ext>
                  </a:extLst>
                </a:gridCol>
                <a:gridCol w="329184">
                  <a:extLst>
                    <a:ext uri="{9D8B030D-6E8A-4147-A177-3AD203B41FA5}">
                      <a16:colId xmlns:a16="http://schemas.microsoft.com/office/drawing/2014/main" val="3232353828"/>
                    </a:ext>
                  </a:extLst>
                </a:gridCol>
                <a:gridCol w="329184">
                  <a:extLst>
                    <a:ext uri="{9D8B030D-6E8A-4147-A177-3AD203B41FA5}">
                      <a16:colId xmlns:a16="http://schemas.microsoft.com/office/drawing/2014/main" val="1118479828"/>
                    </a:ext>
                  </a:extLst>
                </a:gridCol>
                <a:gridCol w="329184">
                  <a:extLst>
                    <a:ext uri="{9D8B030D-6E8A-4147-A177-3AD203B41FA5}">
                      <a16:colId xmlns:a16="http://schemas.microsoft.com/office/drawing/2014/main" val="335344845"/>
                    </a:ext>
                  </a:extLst>
                </a:gridCol>
                <a:gridCol w="329184">
                  <a:extLst>
                    <a:ext uri="{9D8B030D-6E8A-4147-A177-3AD203B41FA5}">
                      <a16:colId xmlns:a16="http://schemas.microsoft.com/office/drawing/2014/main" val="2814433938"/>
                    </a:ext>
                  </a:extLst>
                </a:gridCol>
                <a:gridCol w="329184">
                  <a:extLst>
                    <a:ext uri="{9D8B030D-6E8A-4147-A177-3AD203B41FA5}">
                      <a16:colId xmlns:a16="http://schemas.microsoft.com/office/drawing/2014/main" val="1053718130"/>
                    </a:ext>
                  </a:extLst>
                </a:gridCol>
                <a:gridCol w="329184">
                  <a:extLst>
                    <a:ext uri="{9D8B030D-6E8A-4147-A177-3AD203B41FA5}">
                      <a16:colId xmlns:a16="http://schemas.microsoft.com/office/drawing/2014/main" val="947893422"/>
                    </a:ext>
                  </a:extLst>
                </a:gridCol>
                <a:gridCol w="329184">
                  <a:extLst>
                    <a:ext uri="{9D8B030D-6E8A-4147-A177-3AD203B41FA5}">
                      <a16:colId xmlns:a16="http://schemas.microsoft.com/office/drawing/2014/main" val="930794289"/>
                    </a:ext>
                  </a:extLst>
                </a:gridCol>
                <a:gridCol w="329184">
                  <a:extLst>
                    <a:ext uri="{9D8B030D-6E8A-4147-A177-3AD203B41FA5}">
                      <a16:colId xmlns:a16="http://schemas.microsoft.com/office/drawing/2014/main" val="74169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4324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- 2018-05-22 17:05:10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¡Ya está en Chile el NUEVO GLL 3-80 CG! Hasta 4 veces mejor visibilidad gracias a sus líneas de láser verde y mejora tu trabajo con 3 proyecciones en 360º
Producto único en el mercado. Más información aquí bit.ly/BOSCHGLL380CG
Precio ref: 9.900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27.01 %</a:t>
                      </a:r>
                    </a:p>
                  </a:txBody>
                  <a:tcPr/>
                </a:tc>
                <a:extLst>
                  <a:ext uri="{0D108BD9-81ED-4DB2-BD59-A6C34878D82A}">
                    <a16:rowId xmlns:a16="http://schemas.microsoft.com/office/drawing/2014/main" val="706538352"/>
                  </a:ext>
                </a:extLst>
              </a:tr>
            </a:tbl>
          </a:graphicData>
        </a:graphic>
      </p:graphicFrame>
      <p:sp>
        <p:nvSpPr>
          <p:cNvPr id="4" name="Text Placeholder 3">
            <a:extLst>
              <a:ext uri="{FF2B5EF4-FFF2-40B4-BE49-F238E27FC236}">
                <a16:creationId xmlns:a16="http://schemas.microsoft.com/office/drawing/2014/main" id="{BF837CF1-5331-43E6-BAD5-A4B60D66EA9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46233624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64773-546C-493F-B7C4-4FDF7434E3B6}"/>
              </a:ext>
            </a:extLst>
          </p:cNvPr>
          <p:cNvSpPr>
            <a:spLocks noGrp="1"/>
          </p:cNvSpPr>
          <p:nvPr>
            <p:ph type="title"/>
          </p:nvPr>
        </p:nvSpPr>
        <p:spPr/>
        <p:txBody>
          <a:bodyPr/>
          <a:lstStyle/>
          <a:p>
            <a:r>
              <a:rPr lang="en-US"/>
              <a:t>Facebook Own Videos Table | All PT Channels - 14 of 26</a:t>
            </a:r>
          </a:p>
        </p:txBody>
      </p:sp>
      <p:graphicFrame>
        <p:nvGraphicFramePr>
          <p:cNvPr id="5" name="Table Placeholder 4">
            <a:extLst>
              <a:ext uri="{FF2B5EF4-FFF2-40B4-BE49-F238E27FC236}">
                <a16:creationId xmlns:a16="http://schemas.microsoft.com/office/drawing/2014/main" id="{E2074A9C-7621-401D-9908-CB3E4846899E}"/>
              </a:ext>
            </a:extLst>
          </p:cNvPr>
          <p:cNvGraphicFramePr>
            <a:graphicFrameLocks noGrp="1"/>
          </p:cNvGraphicFramePr>
          <p:nvPr>
            <p:ph type="tbl" sz="quarter" idx="13"/>
            <p:extLst>
              <p:ext uri="{D42A27DB-BD31-4B8C-83A1-F6EECF244321}">
                <p14:modId xmlns:p14="http://schemas.microsoft.com/office/powerpoint/2010/main" val="4112278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7532462"/>
                    </a:ext>
                  </a:extLst>
                </a:gridCol>
                <a:gridCol w="329184">
                  <a:extLst>
                    <a:ext uri="{9D8B030D-6E8A-4147-A177-3AD203B41FA5}">
                      <a16:colId xmlns:a16="http://schemas.microsoft.com/office/drawing/2014/main" val="339282300"/>
                    </a:ext>
                  </a:extLst>
                </a:gridCol>
                <a:gridCol w="329184">
                  <a:extLst>
                    <a:ext uri="{9D8B030D-6E8A-4147-A177-3AD203B41FA5}">
                      <a16:colId xmlns:a16="http://schemas.microsoft.com/office/drawing/2014/main" val="1349761589"/>
                    </a:ext>
                  </a:extLst>
                </a:gridCol>
                <a:gridCol w="329184">
                  <a:extLst>
                    <a:ext uri="{9D8B030D-6E8A-4147-A177-3AD203B41FA5}">
                      <a16:colId xmlns:a16="http://schemas.microsoft.com/office/drawing/2014/main" val="3618586008"/>
                    </a:ext>
                  </a:extLst>
                </a:gridCol>
                <a:gridCol w="329184">
                  <a:extLst>
                    <a:ext uri="{9D8B030D-6E8A-4147-A177-3AD203B41FA5}">
                      <a16:colId xmlns:a16="http://schemas.microsoft.com/office/drawing/2014/main" val="2190533219"/>
                    </a:ext>
                  </a:extLst>
                </a:gridCol>
                <a:gridCol w="329184">
                  <a:extLst>
                    <a:ext uri="{9D8B030D-6E8A-4147-A177-3AD203B41FA5}">
                      <a16:colId xmlns:a16="http://schemas.microsoft.com/office/drawing/2014/main" val="1333641871"/>
                    </a:ext>
                  </a:extLst>
                </a:gridCol>
                <a:gridCol w="329184">
                  <a:extLst>
                    <a:ext uri="{9D8B030D-6E8A-4147-A177-3AD203B41FA5}">
                      <a16:colId xmlns:a16="http://schemas.microsoft.com/office/drawing/2014/main" val="4146786932"/>
                    </a:ext>
                  </a:extLst>
                </a:gridCol>
                <a:gridCol w="329184">
                  <a:extLst>
                    <a:ext uri="{9D8B030D-6E8A-4147-A177-3AD203B41FA5}">
                      <a16:colId xmlns:a16="http://schemas.microsoft.com/office/drawing/2014/main" val="2388549335"/>
                    </a:ext>
                  </a:extLst>
                </a:gridCol>
                <a:gridCol w="329184">
                  <a:extLst>
                    <a:ext uri="{9D8B030D-6E8A-4147-A177-3AD203B41FA5}">
                      <a16:colId xmlns:a16="http://schemas.microsoft.com/office/drawing/2014/main" val="26699240"/>
                    </a:ext>
                  </a:extLst>
                </a:gridCol>
                <a:gridCol w="329184">
                  <a:extLst>
                    <a:ext uri="{9D8B030D-6E8A-4147-A177-3AD203B41FA5}">
                      <a16:colId xmlns:a16="http://schemas.microsoft.com/office/drawing/2014/main" val="659547108"/>
                    </a:ext>
                  </a:extLst>
                </a:gridCol>
                <a:gridCol w="329184">
                  <a:extLst>
                    <a:ext uri="{9D8B030D-6E8A-4147-A177-3AD203B41FA5}">
                      <a16:colId xmlns:a16="http://schemas.microsoft.com/office/drawing/2014/main" val="1462095885"/>
                    </a:ext>
                  </a:extLst>
                </a:gridCol>
                <a:gridCol w="329184">
                  <a:extLst>
                    <a:ext uri="{9D8B030D-6E8A-4147-A177-3AD203B41FA5}">
                      <a16:colId xmlns:a16="http://schemas.microsoft.com/office/drawing/2014/main" val="2662028373"/>
                    </a:ext>
                  </a:extLst>
                </a:gridCol>
                <a:gridCol w="329184">
                  <a:extLst>
                    <a:ext uri="{9D8B030D-6E8A-4147-A177-3AD203B41FA5}">
                      <a16:colId xmlns:a16="http://schemas.microsoft.com/office/drawing/2014/main" val="203815468"/>
                    </a:ext>
                  </a:extLst>
                </a:gridCol>
                <a:gridCol w="329184">
                  <a:extLst>
                    <a:ext uri="{9D8B030D-6E8A-4147-A177-3AD203B41FA5}">
                      <a16:colId xmlns:a16="http://schemas.microsoft.com/office/drawing/2014/main" val="666607007"/>
                    </a:ext>
                  </a:extLst>
                </a:gridCol>
                <a:gridCol w="329184">
                  <a:extLst>
                    <a:ext uri="{9D8B030D-6E8A-4147-A177-3AD203B41FA5}">
                      <a16:colId xmlns:a16="http://schemas.microsoft.com/office/drawing/2014/main" val="3833148553"/>
                    </a:ext>
                  </a:extLst>
                </a:gridCol>
                <a:gridCol w="329184">
                  <a:extLst>
                    <a:ext uri="{9D8B030D-6E8A-4147-A177-3AD203B41FA5}">
                      <a16:colId xmlns:a16="http://schemas.microsoft.com/office/drawing/2014/main" val="1210340468"/>
                    </a:ext>
                  </a:extLst>
                </a:gridCol>
                <a:gridCol w="329184">
                  <a:extLst>
                    <a:ext uri="{9D8B030D-6E8A-4147-A177-3AD203B41FA5}">
                      <a16:colId xmlns:a16="http://schemas.microsoft.com/office/drawing/2014/main" val="3490084247"/>
                    </a:ext>
                  </a:extLst>
                </a:gridCol>
                <a:gridCol w="329184">
                  <a:extLst>
                    <a:ext uri="{9D8B030D-6E8A-4147-A177-3AD203B41FA5}">
                      <a16:colId xmlns:a16="http://schemas.microsoft.com/office/drawing/2014/main" val="1228430388"/>
                    </a:ext>
                  </a:extLst>
                </a:gridCol>
                <a:gridCol w="329184">
                  <a:extLst>
                    <a:ext uri="{9D8B030D-6E8A-4147-A177-3AD203B41FA5}">
                      <a16:colId xmlns:a16="http://schemas.microsoft.com/office/drawing/2014/main" val="3063975588"/>
                    </a:ext>
                  </a:extLst>
                </a:gridCol>
                <a:gridCol w="329184">
                  <a:extLst>
                    <a:ext uri="{9D8B030D-6E8A-4147-A177-3AD203B41FA5}">
                      <a16:colId xmlns:a16="http://schemas.microsoft.com/office/drawing/2014/main" val="4177179427"/>
                    </a:ext>
                  </a:extLst>
                </a:gridCol>
                <a:gridCol w="329184">
                  <a:extLst>
                    <a:ext uri="{9D8B030D-6E8A-4147-A177-3AD203B41FA5}">
                      <a16:colId xmlns:a16="http://schemas.microsoft.com/office/drawing/2014/main" val="3992434882"/>
                    </a:ext>
                  </a:extLst>
                </a:gridCol>
                <a:gridCol w="329184">
                  <a:extLst>
                    <a:ext uri="{9D8B030D-6E8A-4147-A177-3AD203B41FA5}">
                      <a16:colId xmlns:a16="http://schemas.microsoft.com/office/drawing/2014/main" val="2377750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7084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- 2018-05-21 13:14:00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GO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Çalışma şeklinizi değiştiren yenilik Bosch Go!
Yeni Bosch GO ulaşılması zor noktalara kadar ulaşır!
Ayrıntılı bilgi için: bit.ly/Bosch-GO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17.67 %</a:t>
                      </a:r>
                    </a:p>
                  </a:txBody>
                  <a:tcPr/>
                </a:tc>
                <a:extLst>
                  <a:ext uri="{0D108BD9-81ED-4DB2-BD59-A6C34878D82A}">
                    <a16:rowId xmlns:a16="http://schemas.microsoft.com/office/drawing/2014/main" val="3139970960"/>
                  </a:ext>
                </a:extLst>
              </a:tr>
            </a:tbl>
          </a:graphicData>
        </a:graphic>
      </p:graphicFrame>
      <p:sp>
        <p:nvSpPr>
          <p:cNvPr id="4" name="Text Placeholder 3">
            <a:extLst>
              <a:ext uri="{FF2B5EF4-FFF2-40B4-BE49-F238E27FC236}">
                <a16:creationId xmlns:a16="http://schemas.microsoft.com/office/drawing/2014/main" id="{372471A7-92A7-49B7-8234-234C11935F7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91883533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05F3-98AF-41A2-93B1-AE487ACF944A}"/>
              </a:ext>
            </a:extLst>
          </p:cNvPr>
          <p:cNvSpPr>
            <a:spLocks noGrp="1"/>
          </p:cNvSpPr>
          <p:nvPr>
            <p:ph type="title"/>
          </p:nvPr>
        </p:nvSpPr>
        <p:spPr/>
        <p:txBody>
          <a:bodyPr/>
          <a:lstStyle/>
          <a:p>
            <a:r>
              <a:rPr lang="en-US"/>
              <a:t>Facebook Own Videos Table | All PT Channels - 15 of 26</a:t>
            </a:r>
          </a:p>
        </p:txBody>
      </p:sp>
      <p:graphicFrame>
        <p:nvGraphicFramePr>
          <p:cNvPr id="5" name="Table Placeholder 4">
            <a:extLst>
              <a:ext uri="{FF2B5EF4-FFF2-40B4-BE49-F238E27FC236}">
                <a16:creationId xmlns:a16="http://schemas.microsoft.com/office/drawing/2014/main" id="{A3E977E7-34A8-4A6F-81E1-5DE30FDD3C54}"/>
              </a:ext>
            </a:extLst>
          </p:cNvPr>
          <p:cNvGraphicFramePr>
            <a:graphicFrameLocks noGrp="1"/>
          </p:cNvGraphicFramePr>
          <p:nvPr>
            <p:ph type="tbl" sz="quarter" idx="13"/>
            <p:extLst>
              <p:ext uri="{D42A27DB-BD31-4B8C-83A1-F6EECF244321}">
                <p14:modId xmlns:p14="http://schemas.microsoft.com/office/powerpoint/2010/main" val="2259796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86907300"/>
                    </a:ext>
                  </a:extLst>
                </a:gridCol>
                <a:gridCol w="329184">
                  <a:extLst>
                    <a:ext uri="{9D8B030D-6E8A-4147-A177-3AD203B41FA5}">
                      <a16:colId xmlns:a16="http://schemas.microsoft.com/office/drawing/2014/main" val="1456556414"/>
                    </a:ext>
                  </a:extLst>
                </a:gridCol>
                <a:gridCol w="329184">
                  <a:extLst>
                    <a:ext uri="{9D8B030D-6E8A-4147-A177-3AD203B41FA5}">
                      <a16:colId xmlns:a16="http://schemas.microsoft.com/office/drawing/2014/main" val="1829781944"/>
                    </a:ext>
                  </a:extLst>
                </a:gridCol>
                <a:gridCol w="329184">
                  <a:extLst>
                    <a:ext uri="{9D8B030D-6E8A-4147-A177-3AD203B41FA5}">
                      <a16:colId xmlns:a16="http://schemas.microsoft.com/office/drawing/2014/main" val="4179028278"/>
                    </a:ext>
                  </a:extLst>
                </a:gridCol>
                <a:gridCol w="329184">
                  <a:extLst>
                    <a:ext uri="{9D8B030D-6E8A-4147-A177-3AD203B41FA5}">
                      <a16:colId xmlns:a16="http://schemas.microsoft.com/office/drawing/2014/main" val="1426476620"/>
                    </a:ext>
                  </a:extLst>
                </a:gridCol>
                <a:gridCol w="329184">
                  <a:extLst>
                    <a:ext uri="{9D8B030D-6E8A-4147-A177-3AD203B41FA5}">
                      <a16:colId xmlns:a16="http://schemas.microsoft.com/office/drawing/2014/main" val="628216405"/>
                    </a:ext>
                  </a:extLst>
                </a:gridCol>
                <a:gridCol w="329184">
                  <a:extLst>
                    <a:ext uri="{9D8B030D-6E8A-4147-A177-3AD203B41FA5}">
                      <a16:colId xmlns:a16="http://schemas.microsoft.com/office/drawing/2014/main" val="3706363629"/>
                    </a:ext>
                  </a:extLst>
                </a:gridCol>
                <a:gridCol w="329184">
                  <a:extLst>
                    <a:ext uri="{9D8B030D-6E8A-4147-A177-3AD203B41FA5}">
                      <a16:colId xmlns:a16="http://schemas.microsoft.com/office/drawing/2014/main" val="601425905"/>
                    </a:ext>
                  </a:extLst>
                </a:gridCol>
                <a:gridCol w="329184">
                  <a:extLst>
                    <a:ext uri="{9D8B030D-6E8A-4147-A177-3AD203B41FA5}">
                      <a16:colId xmlns:a16="http://schemas.microsoft.com/office/drawing/2014/main" val="1752672832"/>
                    </a:ext>
                  </a:extLst>
                </a:gridCol>
                <a:gridCol w="329184">
                  <a:extLst>
                    <a:ext uri="{9D8B030D-6E8A-4147-A177-3AD203B41FA5}">
                      <a16:colId xmlns:a16="http://schemas.microsoft.com/office/drawing/2014/main" val="314812024"/>
                    </a:ext>
                  </a:extLst>
                </a:gridCol>
                <a:gridCol w="329184">
                  <a:extLst>
                    <a:ext uri="{9D8B030D-6E8A-4147-A177-3AD203B41FA5}">
                      <a16:colId xmlns:a16="http://schemas.microsoft.com/office/drawing/2014/main" val="3446358179"/>
                    </a:ext>
                  </a:extLst>
                </a:gridCol>
                <a:gridCol w="329184">
                  <a:extLst>
                    <a:ext uri="{9D8B030D-6E8A-4147-A177-3AD203B41FA5}">
                      <a16:colId xmlns:a16="http://schemas.microsoft.com/office/drawing/2014/main" val="907326993"/>
                    </a:ext>
                  </a:extLst>
                </a:gridCol>
                <a:gridCol w="329184">
                  <a:extLst>
                    <a:ext uri="{9D8B030D-6E8A-4147-A177-3AD203B41FA5}">
                      <a16:colId xmlns:a16="http://schemas.microsoft.com/office/drawing/2014/main" val="4130274213"/>
                    </a:ext>
                  </a:extLst>
                </a:gridCol>
                <a:gridCol w="329184">
                  <a:extLst>
                    <a:ext uri="{9D8B030D-6E8A-4147-A177-3AD203B41FA5}">
                      <a16:colId xmlns:a16="http://schemas.microsoft.com/office/drawing/2014/main" val="2874744342"/>
                    </a:ext>
                  </a:extLst>
                </a:gridCol>
                <a:gridCol w="329184">
                  <a:extLst>
                    <a:ext uri="{9D8B030D-6E8A-4147-A177-3AD203B41FA5}">
                      <a16:colId xmlns:a16="http://schemas.microsoft.com/office/drawing/2014/main" val="879636065"/>
                    </a:ext>
                  </a:extLst>
                </a:gridCol>
                <a:gridCol w="329184">
                  <a:extLst>
                    <a:ext uri="{9D8B030D-6E8A-4147-A177-3AD203B41FA5}">
                      <a16:colId xmlns:a16="http://schemas.microsoft.com/office/drawing/2014/main" val="2719763065"/>
                    </a:ext>
                  </a:extLst>
                </a:gridCol>
                <a:gridCol w="329184">
                  <a:extLst>
                    <a:ext uri="{9D8B030D-6E8A-4147-A177-3AD203B41FA5}">
                      <a16:colId xmlns:a16="http://schemas.microsoft.com/office/drawing/2014/main" val="1903633390"/>
                    </a:ext>
                  </a:extLst>
                </a:gridCol>
                <a:gridCol w="329184">
                  <a:extLst>
                    <a:ext uri="{9D8B030D-6E8A-4147-A177-3AD203B41FA5}">
                      <a16:colId xmlns:a16="http://schemas.microsoft.com/office/drawing/2014/main" val="3715377287"/>
                    </a:ext>
                  </a:extLst>
                </a:gridCol>
                <a:gridCol w="329184">
                  <a:extLst>
                    <a:ext uri="{9D8B030D-6E8A-4147-A177-3AD203B41FA5}">
                      <a16:colId xmlns:a16="http://schemas.microsoft.com/office/drawing/2014/main" val="2984427522"/>
                    </a:ext>
                  </a:extLst>
                </a:gridCol>
                <a:gridCol w="329184">
                  <a:extLst>
                    <a:ext uri="{9D8B030D-6E8A-4147-A177-3AD203B41FA5}">
                      <a16:colId xmlns:a16="http://schemas.microsoft.com/office/drawing/2014/main" val="917973568"/>
                    </a:ext>
                  </a:extLst>
                </a:gridCol>
                <a:gridCol w="329184">
                  <a:extLst>
                    <a:ext uri="{9D8B030D-6E8A-4147-A177-3AD203B41FA5}">
                      <a16:colId xmlns:a16="http://schemas.microsoft.com/office/drawing/2014/main" val="1894083421"/>
                    </a:ext>
                  </a:extLst>
                </a:gridCol>
                <a:gridCol w="329184">
                  <a:extLst>
                    <a:ext uri="{9D8B030D-6E8A-4147-A177-3AD203B41FA5}">
                      <a16:colId xmlns:a16="http://schemas.microsoft.com/office/drawing/2014/main" val="3271368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9426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- 2018-05-17 18:00:01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Die größte Herausforderung bei der Montage von Brandschutzsystemen ist armierter Beton!
Arturs Lösung für dieses Problem? 
… seht ihr hier! https://bit.ly/2jCoaky 
#whyiwork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26.66 %</a:t>
                      </a:r>
                    </a:p>
                  </a:txBody>
                  <a:tcPr/>
                </a:tc>
                <a:extLst>
                  <a:ext uri="{0D108BD9-81ED-4DB2-BD59-A6C34878D82A}">
                    <a16:rowId xmlns:a16="http://schemas.microsoft.com/office/drawing/2014/main" val="4235802762"/>
                  </a:ext>
                </a:extLst>
              </a:tr>
            </a:tbl>
          </a:graphicData>
        </a:graphic>
      </p:graphicFrame>
      <p:sp>
        <p:nvSpPr>
          <p:cNvPr id="4" name="Text Placeholder 3">
            <a:extLst>
              <a:ext uri="{FF2B5EF4-FFF2-40B4-BE49-F238E27FC236}">
                <a16:creationId xmlns:a16="http://schemas.microsoft.com/office/drawing/2014/main" id="{9442CE7B-471F-4F38-A0BB-95F83B9FEBD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6123715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8E223-0BE3-4724-9987-8D0D9B4D1A10}"/>
              </a:ext>
            </a:extLst>
          </p:cNvPr>
          <p:cNvSpPr>
            <a:spLocks noGrp="1"/>
          </p:cNvSpPr>
          <p:nvPr>
            <p:ph type="title"/>
          </p:nvPr>
        </p:nvSpPr>
        <p:spPr/>
        <p:txBody>
          <a:bodyPr/>
          <a:lstStyle/>
          <a:p>
            <a:r>
              <a:rPr lang="en-US"/>
              <a:t>Facebook Own Videos Table | All PT Channels - 16 of 26</a:t>
            </a:r>
          </a:p>
        </p:txBody>
      </p:sp>
      <p:graphicFrame>
        <p:nvGraphicFramePr>
          <p:cNvPr id="5" name="Table Placeholder 4">
            <a:extLst>
              <a:ext uri="{FF2B5EF4-FFF2-40B4-BE49-F238E27FC236}">
                <a16:creationId xmlns:a16="http://schemas.microsoft.com/office/drawing/2014/main" id="{2D153F2F-FB67-445B-B3AF-658BD9C8AA67}"/>
              </a:ext>
            </a:extLst>
          </p:cNvPr>
          <p:cNvGraphicFramePr>
            <a:graphicFrameLocks noGrp="1"/>
          </p:cNvGraphicFramePr>
          <p:nvPr>
            <p:ph type="tbl" sz="quarter" idx="13"/>
            <p:extLst>
              <p:ext uri="{D42A27DB-BD31-4B8C-83A1-F6EECF244321}">
                <p14:modId xmlns:p14="http://schemas.microsoft.com/office/powerpoint/2010/main" val="451096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24825805"/>
                    </a:ext>
                  </a:extLst>
                </a:gridCol>
                <a:gridCol w="329184">
                  <a:extLst>
                    <a:ext uri="{9D8B030D-6E8A-4147-A177-3AD203B41FA5}">
                      <a16:colId xmlns:a16="http://schemas.microsoft.com/office/drawing/2014/main" val="1907777646"/>
                    </a:ext>
                  </a:extLst>
                </a:gridCol>
                <a:gridCol w="329184">
                  <a:extLst>
                    <a:ext uri="{9D8B030D-6E8A-4147-A177-3AD203B41FA5}">
                      <a16:colId xmlns:a16="http://schemas.microsoft.com/office/drawing/2014/main" val="1348666756"/>
                    </a:ext>
                  </a:extLst>
                </a:gridCol>
                <a:gridCol w="329184">
                  <a:extLst>
                    <a:ext uri="{9D8B030D-6E8A-4147-A177-3AD203B41FA5}">
                      <a16:colId xmlns:a16="http://schemas.microsoft.com/office/drawing/2014/main" val="2609893721"/>
                    </a:ext>
                  </a:extLst>
                </a:gridCol>
                <a:gridCol w="329184">
                  <a:extLst>
                    <a:ext uri="{9D8B030D-6E8A-4147-A177-3AD203B41FA5}">
                      <a16:colId xmlns:a16="http://schemas.microsoft.com/office/drawing/2014/main" val="308536285"/>
                    </a:ext>
                  </a:extLst>
                </a:gridCol>
                <a:gridCol w="329184">
                  <a:extLst>
                    <a:ext uri="{9D8B030D-6E8A-4147-A177-3AD203B41FA5}">
                      <a16:colId xmlns:a16="http://schemas.microsoft.com/office/drawing/2014/main" val="1824150537"/>
                    </a:ext>
                  </a:extLst>
                </a:gridCol>
                <a:gridCol w="329184">
                  <a:extLst>
                    <a:ext uri="{9D8B030D-6E8A-4147-A177-3AD203B41FA5}">
                      <a16:colId xmlns:a16="http://schemas.microsoft.com/office/drawing/2014/main" val="2995994792"/>
                    </a:ext>
                  </a:extLst>
                </a:gridCol>
                <a:gridCol w="329184">
                  <a:extLst>
                    <a:ext uri="{9D8B030D-6E8A-4147-A177-3AD203B41FA5}">
                      <a16:colId xmlns:a16="http://schemas.microsoft.com/office/drawing/2014/main" val="3345769610"/>
                    </a:ext>
                  </a:extLst>
                </a:gridCol>
                <a:gridCol w="329184">
                  <a:extLst>
                    <a:ext uri="{9D8B030D-6E8A-4147-A177-3AD203B41FA5}">
                      <a16:colId xmlns:a16="http://schemas.microsoft.com/office/drawing/2014/main" val="1874357284"/>
                    </a:ext>
                  </a:extLst>
                </a:gridCol>
                <a:gridCol w="329184">
                  <a:extLst>
                    <a:ext uri="{9D8B030D-6E8A-4147-A177-3AD203B41FA5}">
                      <a16:colId xmlns:a16="http://schemas.microsoft.com/office/drawing/2014/main" val="2640735058"/>
                    </a:ext>
                  </a:extLst>
                </a:gridCol>
                <a:gridCol w="329184">
                  <a:extLst>
                    <a:ext uri="{9D8B030D-6E8A-4147-A177-3AD203B41FA5}">
                      <a16:colId xmlns:a16="http://schemas.microsoft.com/office/drawing/2014/main" val="2164669301"/>
                    </a:ext>
                  </a:extLst>
                </a:gridCol>
                <a:gridCol w="329184">
                  <a:extLst>
                    <a:ext uri="{9D8B030D-6E8A-4147-A177-3AD203B41FA5}">
                      <a16:colId xmlns:a16="http://schemas.microsoft.com/office/drawing/2014/main" val="1575326840"/>
                    </a:ext>
                  </a:extLst>
                </a:gridCol>
                <a:gridCol w="329184">
                  <a:extLst>
                    <a:ext uri="{9D8B030D-6E8A-4147-A177-3AD203B41FA5}">
                      <a16:colId xmlns:a16="http://schemas.microsoft.com/office/drawing/2014/main" val="556563759"/>
                    </a:ext>
                  </a:extLst>
                </a:gridCol>
                <a:gridCol w="329184">
                  <a:extLst>
                    <a:ext uri="{9D8B030D-6E8A-4147-A177-3AD203B41FA5}">
                      <a16:colId xmlns:a16="http://schemas.microsoft.com/office/drawing/2014/main" val="1407683531"/>
                    </a:ext>
                  </a:extLst>
                </a:gridCol>
                <a:gridCol w="329184">
                  <a:extLst>
                    <a:ext uri="{9D8B030D-6E8A-4147-A177-3AD203B41FA5}">
                      <a16:colId xmlns:a16="http://schemas.microsoft.com/office/drawing/2014/main" val="2057842341"/>
                    </a:ext>
                  </a:extLst>
                </a:gridCol>
                <a:gridCol w="329184">
                  <a:extLst>
                    <a:ext uri="{9D8B030D-6E8A-4147-A177-3AD203B41FA5}">
                      <a16:colId xmlns:a16="http://schemas.microsoft.com/office/drawing/2014/main" val="1668086768"/>
                    </a:ext>
                  </a:extLst>
                </a:gridCol>
                <a:gridCol w="329184">
                  <a:extLst>
                    <a:ext uri="{9D8B030D-6E8A-4147-A177-3AD203B41FA5}">
                      <a16:colId xmlns:a16="http://schemas.microsoft.com/office/drawing/2014/main" val="500248321"/>
                    </a:ext>
                  </a:extLst>
                </a:gridCol>
                <a:gridCol w="329184">
                  <a:extLst>
                    <a:ext uri="{9D8B030D-6E8A-4147-A177-3AD203B41FA5}">
                      <a16:colId xmlns:a16="http://schemas.microsoft.com/office/drawing/2014/main" val="2942741311"/>
                    </a:ext>
                  </a:extLst>
                </a:gridCol>
                <a:gridCol w="329184">
                  <a:extLst>
                    <a:ext uri="{9D8B030D-6E8A-4147-A177-3AD203B41FA5}">
                      <a16:colId xmlns:a16="http://schemas.microsoft.com/office/drawing/2014/main" val="1476988472"/>
                    </a:ext>
                  </a:extLst>
                </a:gridCol>
                <a:gridCol w="329184">
                  <a:extLst>
                    <a:ext uri="{9D8B030D-6E8A-4147-A177-3AD203B41FA5}">
                      <a16:colId xmlns:a16="http://schemas.microsoft.com/office/drawing/2014/main" val="2128303406"/>
                    </a:ext>
                  </a:extLst>
                </a:gridCol>
                <a:gridCol w="329184">
                  <a:extLst>
                    <a:ext uri="{9D8B030D-6E8A-4147-A177-3AD203B41FA5}">
                      <a16:colId xmlns:a16="http://schemas.microsoft.com/office/drawing/2014/main" val="3922221930"/>
                    </a:ext>
                  </a:extLst>
                </a:gridCol>
                <a:gridCol w="329184">
                  <a:extLst>
                    <a:ext uri="{9D8B030D-6E8A-4147-A177-3AD203B41FA5}">
                      <a16:colId xmlns:a16="http://schemas.microsoft.com/office/drawing/2014/main" val="616535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9025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- 2018-05-17 12:48:24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Futbol Kampanyası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Oyun başlasın! 
Futbol Kampanyası dahilindeki Bosch Profesyonel ürünlerinden alın, ekstra hediyeler kazanma fırsatını kaçırmayın! 
Detaylar: bit.ly/BoschPro_FutbolKampanya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28.75 %</a:t>
                      </a:r>
                    </a:p>
                  </a:txBody>
                  <a:tcPr/>
                </a:tc>
                <a:extLst>
                  <a:ext uri="{0D108BD9-81ED-4DB2-BD59-A6C34878D82A}">
                    <a16:rowId xmlns:a16="http://schemas.microsoft.com/office/drawing/2014/main" val="4030627411"/>
                  </a:ext>
                </a:extLst>
              </a:tr>
            </a:tbl>
          </a:graphicData>
        </a:graphic>
      </p:graphicFrame>
      <p:sp>
        <p:nvSpPr>
          <p:cNvPr id="4" name="Text Placeholder 3">
            <a:extLst>
              <a:ext uri="{FF2B5EF4-FFF2-40B4-BE49-F238E27FC236}">
                <a16:creationId xmlns:a16="http://schemas.microsoft.com/office/drawing/2014/main" id="{6702AF24-A5C4-4603-A78D-59DBBD3E3336}"/>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20684715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B74B5-4B9A-447B-88F2-78347A27C3CD}"/>
              </a:ext>
            </a:extLst>
          </p:cNvPr>
          <p:cNvSpPr>
            <a:spLocks noGrp="1"/>
          </p:cNvSpPr>
          <p:nvPr>
            <p:ph type="title"/>
          </p:nvPr>
        </p:nvSpPr>
        <p:spPr/>
        <p:txBody>
          <a:bodyPr/>
          <a:lstStyle/>
          <a:p>
            <a:r>
              <a:rPr lang="en-US"/>
              <a:t>Facebook Own Videos Table | All PT Channels - 17 of 26</a:t>
            </a:r>
          </a:p>
        </p:txBody>
      </p:sp>
      <p:graphicFrame>
        <p:nvGraphicFramePr>
          <p:cNvPr id="5" name="Table Placeholder 4">
            <a:extLst>
              <a:ext uri="{FF2B5EF4-FFF2-40B4-BE49-F238E27FC236}">
                <a16:creationId xmlns:a16="http://schemas.microsoft.com/office/drawing/2014/main" id="{9FF5B239-738E-4AC5-B052-CBD425A4826B}"/>
              </a:ext>
            </a:extLst>
          </p:cNvPr>
          <p:cNvGraphicFramePr>
            <a:graphicFrameLocks noGrp="1"/>
          </p:cNvGraphicFramePr>
          <p:nvPr>
            <p:ph type="tbl" sz="quarter" idx="13"/>
            <p:extLst>
              <p:ext uri="{D42A27DB-BD31-4B8C-83A1-F6EECF244321}">
                <p14:modId xmlns:p14="http://schemas.microsoft.com/office/powerpoint/2010/main" val="1230842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96272832"/>
                    </a:ext>
                  </a:extLst>
                </a:gridCol>
                <a:gridCol w="329184">
                  <a:extLst>
                    <a:ext uri="{9D8B030D-6E8A-4147-A177-3AD203B41FA5}">
                      <a16:colId xmlns:a16="http://schemas.microsoft.com/office/drawing/2014/main" val="1198136294"/>
                    </a:ext>
                  </a:extLst>
                </a:gridCol>
                <a:gridCol w="329184">
                  <a:extLst>
                    <a:ext uri="{9D8B030D-6E8A-4147-A177-3AD203B41FA5}">
                      <a16:colId xmlns:a16="http://schemas.microsoft.com/office/drawing/2014/main" val="1435098685"/>
                    </a:ext>
                  </a:extLst>
                </a:gridCol>
                <a:gridCol w="329184">
                  <a:extLst>
                    <a:ext uri="{9D8B030D-6E8A-4147-A177-3AD203B41FA5}">
                      <a16:colId xmlns:a16="http://schemas.microsoft.com/office/drawing/2014/main" val="2585075285"/>
                    </a:ext>
                  </a:extLst>
                </a:gridCol>
                <a:gridCol w="329184">
                  <a:extLst>
                    <a:ext uri="{9D8B030D-6E8A-4147-A177-3AD203B41FA5}">
                      <a16:colId xmlns:a16="http://schemas.microsoft.com/office/drawing/2014/main" val="351164585"/>
                    </a:ext>
                  </a:extLst>
                </a:gridCol>
                <a:gridCol w="329184">
                  <a:extLst>
                    <a:ext uri="{9D8B030D-6E8A-4147-A177-3AD203B41FA5}">
                      <a16:colId xmlns:a16="http://schemas.microsoft.com/office/drawing/2014/main" val="3235018577"/>
                    </a:ext>
                  </a:extLst>
                </a:gridCol>
                <a:gridCol w="329184">
                  <a:extLst>
                    <a:ext uri="{9D8B030D-6E8A-4147-A177-3AD203B41FA5}">
                      <a16:colId xmlns:a16="http://schemas.microsoft.com/office/drawing/2014/main" val="3423038648"/>
                    </a:ext>
                  </a:extLst>
                </a:gridCol>
                <a:gridCol w="329184">
                  <a:extLst>
                    <a:ext uri="{9D8B030D-6E8A-4147-A177-3AD203B41FA5}">
                      <a16:colId xmlns:a16="http://schemas.microsoft.com/office/drawing/2014/main" val="207328526"/>
                    </a:ext>
                  </a:extLst>
                </a:gridCol>
                <a:gridCol w="329184">
                  <a:extLst>
                    <a:ext uri="{9D8B030D-6E8A-4147-A177-3AD203B41FA5}">
                      <a16:colId xmlns:a16="http://schemas.microsoft.com/office/drawing/2014/main" val="3765406168"/>
                    </a:ext>
                  </a:extLst>
                </a:gridCol>
                <a:gridCol w="329184">
                  <a:extLst>
                    <a:ext uri="{9D8B030D-6E8A-4147-A177-3AD203B41FA5}">
                      <a16:colId xmlns:a16="http://schemas.microsoft.com/office/drawing/2014/main" val="3792847384"/>
                    </a:ext>
                  </a:extLst>
                </a:gridCol>
                <a:gridCol w="329184">
                  <a:extLst>
                    <a:ext uri="{9D8B030D-6E8A-4147-A177-3AD203B41FA5}">
                      <a16:colId xmlns:a16="http://schemas.microsoft.com/office/drawing/2014/main" val="1110495098"/>
                    </a:ext>
                  </a:extLst>
                </a:gridCol>
                <a:gridCol w="329184">
                  <a:extLst>
                    <a:ext uri="{9D8B030D-6E8A-4147-A177-3AD203B41FA5}">
                      <a16:colId xmlns:a16="http://schemas.microsoft.com/office/drawing/2014/main" val="3351952270"/>
                    </a:ext>
                  </a:extLst>
                </a:gridCol>
                <a:gridCol w="329184">
                  <a:extLst>
                    <a:ext uri="{9D8B030D-6E8A-4147-A177-3AD203B41FA5}">
                      <a16:colId xmlns:a16="http://schemas.microsoft.com/office/drawing/2014/main" val="2958577166"/>
                    </a:ext>
                  </a:extLst>
                </a:gridCol>
                <a:gridCol w="329184">
                  <a:extLst>
                    <a:ext uri="{9D8B030D-6E8A-4147-A177-3AD203B41FA5}">
                      <a16:colId xmlns:a16="http://schemas.microsoft.com/office/drawing/2014/main" val="3419371759"/>
                    </a:ext>
                  </a:extLst>
                </a:gridCol>
                <a:gridCol w="329184">
                  <a:extLst>
                    <a:ext uri="{9D8B030D-6E8A-4147-A177-3AD203B41FA5}">
                      <a16:colId xmlns:a16="http://schemas.microsoft.com/office/drawing/2014/main" val="606863082"/>
                    </a:ext>
                  </a:extLst>
                </a:gridCol>
                <a:gridCol w="329184">
                  <a:extLst>
                    <a:ext uri="{9D8B030D-6E8A-4147-A177-3AD203B41FA5}">
                      <a16:colId xmlns:a16="http://schemas.microsoft.com/office/drawing/2014/main" val="41942469"/>
                    </a:ext>
                  </a:extLst>
                </a:gridCol>
                <a:gridCol w="329184">
                  <a:extLst>
                    <a:ext uri="{9D8B030D-6E8A-4147-A177-3AD203B41FA5}">
                      <a16:colId xmlns:a16="http://schemas.microsoft.com/office/drawing/2014/main" val="1490100037"/>
                    </a:ext>
                  </a:extLst>
                </a:gridCol>
                <a:gridCol w="329184">
                  <a:extLst>
                    <a:ext uri="{9D8B030D-6E8A-4147-A177-3AD203B41FA5}">
                      <a16:colId xmlns:a16="http://schemas.microsoft.com/office/drawing/2014/main" val="1277417359"/>
                    </a:ext>
                  </a:extLst>
                </a:gridCol>
                <a:gridCol w="329184">
                  <a:extLst>
                    <a:ext uri="{9D8B030D-6E8A-4147-A177-3AD203B41FA5}">
                      <a16:colId xmlns:a16="http://schemas.microsoft.com/office/drawing/2014/main" val="1233295663"/>
                    </a:ext>
                  </a:extLst>
                </a:gridCol>
                <a:gridCol w="329184">
                  <a:extLst>
                    <a:ext uri="{9D8B030D-6E8A-4147-A177-3AD203B41FA5}">
                      <a16:colId xmlns:a16="http://schemas.microsoft.com/office/drawing/2014/main" val="369083705"/>
                    </a:ext>
                  </a:extLst>
                </a:gridCol>
                <a:gridCol w="329184">
                  <a:extLst>
                    <a:ext uri="{9D8B030D-6E8A-4147-A177-3AD203B41FA5}">
                      <a16:colId xmlns:a16="http://schemas.microsoft.com/office/drawing/2014/main" val="2077302700"/>
                    </a:ext>
                  </a:extLst>
                </a:gridCol>
                <a:gridCol w="329184">
                  <a:extLst>
                    <a:ext uri="{9D8B030D-6E8A-4147-A177-3AD203B41FA5}">
                      <a16:colId xmlns:a16="http://schemas.microsoft.com/office/drawing/2014/main" val="2022491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2071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- 2018-05-16 17:50:00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Tag des Lichts!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Erkennt ihr, welche unserer Leuchten ein Facelift bekommen hat und mit neuem Namen den Himmel anstrahlt? ;) 
Erhältlich ab September 2018!
#TagdesLichts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13.62 %</a:t>
                      </a:r>
                    </a:p>
                  </a:txBody>
                  <a:tcPr/>
                </a:tc>
                <a:extLst>
                  <a:ext uri="{0D108BD9-81ED-4DB2-BD59-A6C34878D82A}">
                    <a16:rowId xmlns:a16="http://schemas.microsoft.com/office/drawing/2014/main" val="2298614782"/>
                  </a:ext>
                </a:extLst>
              </a:tr>
            </a:tbl>
          </a:graphicData>
        </a:graphic>
      </p:graphicFrame>
      <p:sp>
        <p:nvSpPr>
          <p:cNvPr id="4" name="Text Placeholder 3">
            <a:extLst>
              <a:ext uri="{FF2B5EF4-FFF2-40B4-BE49-F238E27FC236}">
                <a16:creationId xmlns:a16="http://schemas.microsoft.com/office/drawing/2014/main" id="{54C89A2E-9C7D-4258-B604-1A0F0BA99E3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12342824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3FDFE-33D7-4AEA-A69D-CB2A66F95541}"/>
              </a:ext>
            </a:extLst>
          </p:cNvPr>
          <p:cNvSpPr>
            <a:spLocks noGrp="1"/>
          </p:cNvSpPr>
          <p:nvPr>
            <p:ph type="title"/>
          </p:nvPr>
        </p:nvSpPr>
        <p:spPr/>
        <p:txBody>
          <a:bodyPr/>
          <a:lstStyle/>
          <a:p>
            <a:r>
              <a:rPr lang="en-US"/>
              <a:t>Facebook Own Videos Table | All PT Channels - 18 of 26</a:t>
            </a:r>
          </a:p>
        </p:txBody>
      </p:sp>
      <p:graphicFrame>
        <p:nvGraphicFramePr>
          <p:cNvPr id="5" name="Table Placeholder 4">
            <a:extLst>
              <a:ext uri="{FF2B5EF4-FFF2-40B4-BE49-F238E27FC236}">
                <a16:creationId xmlns:a16="http://schemas.microsoft.com/office/drawing/2014/main" id="{B74F91D5-F2FB-454B-9C0C-270C07ADBEF1}"/>
              </a:ext>
            </a:extLst>
          </p:cNvPr>
          <p:cNvGraphicFramePr>
            <a:graphicFrameLocks noGrp="1"/>
          </p:cNvGraphicFramePr>
          <p:nvPr>
            <p:ph type="tbl" sz="quarter" idx="13"/>
            <p:extLst>
              <p:ext uri="{D42A27DB-BD31-4B8C-83A1-F6EECF244321}">
                <p14:modId xmlns:p14="http://schemas.microsoft.com/office/powerpoint/2010/main" val="1246526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98367195"/>
                    </a:ext>
                  </a:extLst>
                </a:gridCol>
                <a:gridCol w="329184">
                  <a:extLst>
                    <a:ext uri="{9D8B030D-6E8A-4147-A177-3AD203B41FA5}">
                      <a16:colId xmlns:a16="http://schemas.microsoft.com/office/drawing/2014/main" val="4246955721"/>
                    </a:ext>
                  </a:extLst>
                </a:gridCol>
                <a:gridCol w="329184">
                  <a:extLst>
                    <a:ext uri="{9D8B030D-6E8A-4147-A177-3AD203B41FA5}">
                      <a16:colId xmlns:a16="http://schemas.microsoft.com/office/drawing/2014/main" val="3673520512"/>
                    </a:ext>
                  </a:extLst>
                </a:gridCol>
                <a:gridCol w="329184">
                  <a:extLst>
                    <a:ext uri="{9D8B030D-6E8A-4147-A177-3AD203B41FA5}">
                      <a16:colId xmlns:a16="http://schemas.microsoft.com/office/drawing/2014/main" val="764929474"/>
                    </a:ext>
                  </a:extLst>
                </a:gridCol>
                <a:gridCol w="329184">
                  <a:extLst>
                    <a:ext uri="{9D8B030D-6E8A-4147-A177-3AD203B41FA5}">
                      <a16:colId xmlns:a16="http://schemas.microsoft.com/office/drawing/2014/main" val="2673353744"/>
                    </a:ext>
                  </a:extLst>
                </a:gridCol>
                <a:gridCol w="329184">
                  <a:extLst>
                    <a:ext uri="{9D8B030D-6E8A-4147-A177-3AD203B41FA5}">
                      <a16:colId xmlns:a16="http://schemas.microsoft.com/office/drawing/2014/main" val="2242632720"/>
                    </a:ext>
                  </a:extLst>
                </a:gridCol>
                <a:gridCol w="329184">
                  <a:extLst>
                    <a:ext uri="{9D8B030D-6E8A-4147-A177-3AD203B41FA5}">
                      <a16:colId xmlns:a16="http://schemas.microsoft.com/office/drawing/2014/main" val="803101420"/>
                    </a:ext>
                  </a:extLst>
                </a:gridCol>
                <a:gridCol w="329184">
                  <a:extLst>
                    <a:ext uri="{9D8B030D-6E8A-4147-A177-3AD203B41FA5}">
                      <a16:colId xmlns:a16="http://schemas.microsoft.com/office/drawing/2014/main" val="4138508458"/>
                    </a:ext>
                  </a:extLst>
                </a:gridCol>
                <a:gridCol w="329184">
                  <a:extLst>
                    <a:ext uri="{9D8B030D-6E8A-4147-A177-3AD203B41FA5}">
                      <a16:colId xmlns:a16="http://schemas.microsoft.com/office/drawing/2014/main" val="1988348239"/>
                    </a:ext>
                  </a:extLst>
                </a:gridCol>
                <a:gridCol w="329184">
                  <a:extLst>
                    <a:ext uri="{9D8B030D-6E8A-4147-A177-3AD203B41FA5}">
                      <a16:colId xmlns:a16="http://schemas.microsoft.com/office/drawing/2014/main" val="2626732453"/>
                    </a:ext>
                  </a:extLst>
                </a:gridCol>
                <a:gridCol w="329184">
                  <a:extLst>
                    <a:ext uri="{9D8B030D-6E8A-4147-A177-3AD203B41FA5}">
                      <a16:colId xmlns:a16="http://schemas.microsoft.com/office/drawing/2014/main" val="4050436521"/>
                    </a:ext>
                  </a:extLst>
                </a:gridCol>
                <a:gridCol w="329184">
                  <a:extLst>
                    <a:ext uri="{9D8B030D-6E8A-4147-A177-3AD203B41FA5}">
                      <a16:colId xmlns:a16="http://schemas.microsoft.com/office/drawing/2014/main" val="3731417401"/>
                    </a:ext>
                  </a:extLst>
                </a:gridCol>
                <a:gridCol w="329184">
                  <a:extLst>
                    <a:ext uri="{9D8B030D-6E8A-4147-A177-3AD203B41FA5}">
                      <a16:colId xmlns:a16="http://schemas.microsoft.com/office/drawing/2014/main" val="2113832030"/>
                    </a:ext>
                  </a:extLst>
                </a:gridCol>
                <a:gridCol w="329184">
                  <a:extLst>
                    <a:ext uri="{9D8B030D-6E8A-4147-A177-3AD203B41FA5}">
                      <a16:colId xmlns:a16="http://schemas.microsoft.com/office/drawing/2014/main" val="3872879062"/>
                    </a:ext>
                  </a:extLst>
                </a:gridCol>
                <a:gridCol w="329184">
                  <a:extLst>
                    <a:ext uri="{9D8B030D-6E8A-4147-A177-3AD203B41FA5}">
                      <a16:colId xmlns:a16="http://schemas.microsoft.com/office/drawing/2014/main" val="3978406763"/>
                    </a:ext>
                  </a:extLst>
                </a:gridCol>
                <a:gridCol w="329184">
                  <a:extLst>
                    <a:ext uri="{9D8B030D-6E8A-4147-A177-3AD203B41FA5}">
                      <a16:colId xmlns:a16="http://schemas.microsoft.com/office/drawing/2014/main" val="701896780"/>
                    </a:ext>
                  </a:extLst>
                </a:gridCol>
                <a:gridCol w="329184">
                  <a:extLst>
                    <a:ext uri="{9D8B030D-6E8A-4147-A177-3AD203B41FA5}">
                      <a16:colId xmlns:a16="http://schemas.microsoft.com/office/drawing/2014/main" val="3591528808"/>
                    </a:ext>
                  </a:extLst>
                </a:gridCol>
                <a:gridCol w="329184">
                  <a:extLst>
                    <a:ext uri="{9D8B030D-6E8A-4147-A177-3AD203B41FA5}">
                      <a16:colId xmlns:a16="http://schemas.microsoft.com/office/drawing/2014/main" val="674448621"/>
                    </a:ext>
                  </a:extLst>
                </a:gridCol>
                <a:gridCol w="329184">
                  <a:extLst>
                    <a:ext uri="{9D8B030D-6E8A-4147-A177-3AD203B41FA5}">
                      <a16:colId xmlns:a16="http://schemas.microsoft.com/office/drawing/2014/main" val="2116487947"/>
                    </a:ext>
                  </a:extLst>
                </a:gridCol>
                <a:gridCol w="329184">
                  <a:extLst>
                    <a:ext uri="{9D8B030D-6E8A-4147-A177-3AD203B41FA5}">
                      <a16:colId xmlns:a16="http://schemas.microsoft.com/office/drawing/2014/main" val="875011300"/>
                    </a:ext>
                  </a:extLst>
                </a:gridCol>
                <a:gridCol w="329184">
                  <a:extLst>
                    <a:ext uri="{9D8B030D-6E8A-4147-A177-3AD203B41FA5}">
                      <a16:colId xmlns:a16="http://schemas.microsoft.com/office/drawing/2014/main" val="2881914089"/>
                    </a:ext>
                  </a:extLst>
                </a:gridCol>
                <a:gridCol w="329184">
                  <a:extLst>
                    <a:ext uri="{9D8B030D-6E8A-4147-A177-3AD203B41FA5}">
                      <a16:colId xmlns:a16="http://schemas.microsoft.com/office/drawing/2014/main" val="23910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55865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- 2018-05-14 17:45:00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ProCORE18V - Kraftpaket!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Ihr fragt euch, wie leistungsstark ein ProCORE18V ist? 
Wir zeigen es euch!
#BoschCordless
Alle Infos zum ProCORE18V: https://bit.ly/2vYra3I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15.81 %</a:t>
                      </a:r>
                    </a:p>
                  </a:txBody>
                  <a:tcPr/>
                </a:tc>
                <a:extLst>
                  <a:ext uri="{0D108BD9-81ED-4DB2-BD59-A6C34878D82A}">
                    <a16:rowId xmlns:a16="http://schemas.microsoft.com/office/drawing/2014/main" val="3929164601"/>
                  </a:ext>
                </a:extLst>
              </a:tr>
            </a:tbl>
          </a:graphicData>
        </a:graphic>
      </p:graphicFrame>
      <p:sp>
        <p:nvSpPr>
          <p:cNvPr id="4" name="Text Placeholder 3">
            <a:extLst>
              <a:ext uri="{FF2B5EF4-FFF2-40B4-BE49-F238E27FC236}">
                <a16:creationId xmlns:a16="http://schemas.microsoft.com/office/drawing/2014/main" id="{A317314B-DBE7-4735-958D-E74B592369D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12175903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E8928-6343-40FD-928F-A9F1648C22CB}"/>
              </a:ext>
            </a:extLst>
          </p:cNvPr>
          <p:cNvSpPr>
            <a:spLocks noGrp="1"/>
          </p:cNvSpPr>
          <p:nvPr>
            <p:ph type="title"/>
          </p:nvPr>
        </p:nvSpPr>
        <p:spPr/>
        <p:txBody>
          <a:bodyPr/>
          <a:lstStyle/>
          <a:p>
            <a:r>
              <a:rPr lang="en-US"/>
              <a:t>Facebook Own Videos Table | All PT Channels - 19 of 26</a:t>
            </a:r>
          </a:p>
        </p:txBody>
      </p:sp>
      <p:graphicFrame>
        <p:nvGraphicFramePr>
          <p:cNvPr id="5" name="Table Placeholder 4">
            <a:extLst>
              <a:ext uri="{FF2B5EF4-FFF2-40B4-BE49-F238E27FC236}">
                <a16:creationId xmlns:a16="http://schemas.microsoft.com/office/drawing/2014/main" id="{B8F25CD1-A91A-42C2-8356-80E94BDC1E10}"/>
              </a:ext>
            </a:extLst>
          </p:cNvPr>
          <p:cNvGraphicFramePr>
            <a:graphicFrameLocks noGrp="1"/>
          </p:cNvGraphicFramePr>
          <p:nvPr>
            <p:ph type="tbl" sz="quarter" idx="13"/>
            <p:extLst>
              <p:ext uri="{D42A27DB-BD31-4B8C-83A1-F6EECF244321}">
                <p14:modId xmlns:p14="http://schemas.microsoft.com/office/powerpoint/2010/main" val="3511498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18111181"/>
                    </a:ext>
                  </a:extLst>
                </a:gridCol>
                <a:gridCol w="329184">
                  <a:extLst>
                    <a:ext uri="{9D8B030D-6E8A-4147-A177-3AD203B41FA5}">
                      <a16:colId xmlns:a16="http://schemas.microsoft.com/office/drawing/2014/main" val="2476410223"/>
                    </a:ext>
                  </a:extLst>
                </a:gridCol>
                <a:gridCol w="329184">
                  <a:extLst>
                    <a:ext uri="{9D8B030D-6E8A-4147-A177-3AD203B41FA5}">
                      <a16:colId xmlns:a16="http://schemas.microsoft.com/office/drawing/2014/main" val="1078573464"/>
                    </a:ext>
                  </a:extLst>
                </a:gridCol>
                <a:gridCol w="329184">
                  <a:extLst>
                    <a:ext uri="{9D8B030D-6E8A-4147-A177-3AD203B41FA5}">
                      <a16:colId xmlns:a16="http://schemas.microsoft.com/office/drawing/2014/main" val="1487581467"/>
                    </a:ext>
                  </a:extLst>
                </a:gridCol>
                <a:gridCol w="329184">
                  <a:extLst>
                    <a:ext uri="{9D8B030D-6E8A-4147-A177-3AD203B41FA5}">
                      <a16:colId xmlns:a16="http://schemas.microsoft.com/office/drawing/2014/main" val="2860745793"/>
                    </a:ext>
                  </a:extLst>
                </a:gridCol>
                <a:gridCol w="329184">
                  <a:extLst>
                    <a:ext uri="{9D8B030D-6E8A-4147-A177-3AD203B41FA5}">
                      <a16:colId xmlns:a16="http://schemas.microsoft.com/office/drawing/2014/main" val="25005550"/>
                    </a:ext>
                  </a:extLst>
                </a:gridCol>
                <a:gridCol w="329184">
                  <a:extLst>
                    <a:ext uri="{9D8B030D-6E8A-4147-A177-3AD203B41FA5}">
                      <a16:colId xmlns:a16="http://schemas.microsoft.com/office/drawing/2014/main" val="908519898"/>
                    </a:ext>
                  </a:extLst>
                </a:gridCol>
                <a:gridCol w="329184">
                  <a:extLst>
                    <a:ext uri="{9D8B030D-6E8A-4147-A177-3AD203B41FA5}">
                      <a16:colId xmlns:a16="http://schemas.microsoft.com/office/drawing/2014/main" val="4088236453"/>
                    </a:ext>
                  </a:extLst>
                </a:gridCol>
                <a:gridCol w="329184">
                  <a:extLst>
                    <a:ext uri="{9D8B030D-6E8A-4147-A177-3AD203B41FA5}">
                      <a16:colId xmlns:a16="http://schemas.microsoft.com/office/drawing/2014/main" val="2760072203"/>
                    </a:ext>
                  </a:extLst>
                </a:gridCol>
                <a:gridCol w="329184">
                  <a:extLst>
                    <a:ext uri="{9D8B030D-6E8A-4147-A177-3AD203B41FA5}">
                      <a16:colId xmlns:a16="http://schemas.microsoft.com/office/drawing/2014/main" val="2811009774"/>
                    </a:ext>
                  </a:extLst>
                </a:gridCol>
                <a:gridCol w="329184">
                  <a:extLst>
                    <a:ext uri="{9D8B030D-6E8A-4147-A177-3AD203B41FA5}">
                      <a16:colId xmlns:a16="http://schemas.microsoft.com/office/drawing/2014/main" val="1204179440"/>
                    </a:ext>
                  </a:extLst>
                </a:gridCol>
                <a:gridCol w="329184">
                  <a:extLst>
                    <a:ext uri="{9D8B030D-6E8A-4147-A177-3AD203B41FA5}">
                      <a16:colId xmlns:a16="http://schemas.microsoft.com/office/drawing/2014/main" val="629829556"/>
                    </a:ext>
                  </a:extLst>
                </a:gridCol>
                <a:gridCol w="329184">
                  <a:extLst>
                    <a:ext uri="{9D8B030D-6E8A-4147-A177-3AD203B41FA5}">
                      <a16:colId xmlns:a16="http://schemas.microsoft.com/office/drawing/2014/main" val="4190830951"/>
                    </a:ext>
                  </a:extLst>
                </a:gridCol>
                <a:gridCol w="329184">
                  <a:extLst>
                    <a:ext uri="{9D8B030D-6E8A-4147-A177-3AD203B41FA5}">
                      <a16:colId xmlns:a16="http://schemas.microsoft.com/office/drawing/2014/main" val="1581515249"/>
                    </a:ext>
                  </a:extLst>
                </a:gridCol>
                <a:gridCol w="329184">
                  <a:extLst>
                    <a:ext uri="{9D8B030D-6E8A-4147-A177-3AD203B41FA5}">
                      <a16:colId xmlns:a16="http://schemas.microsoft.com/office/drawing/2014/main" val="940693871"/>
                    </a:ext>
                  </a:extLst>
                </a:gridCol>
                <a:gridCol w="329184">
                  <a:extLst>
                    <a:ext uri="{9D8B030D-6E8A-4147-A177-3AD203B41FA5}">
                      <a16:colId xmlns:a16="http://schemas.microsoft.com/office/drawing/2014/main" val="3457500219"/>
                    </a:ext>
                  </a:extLst>
                </a:gridCol>
                <a:gridCol w="329184">
                  <a:extLst>
                    <a:ext uri="{9D8B030D-6E8A-4147-A177-3AD203B41FA5}">
                      <a16:colId xmlns:a16="http://schemas.microsoft.com/office/drawing/2014/main" val="456547215"/>
                    </a:ext>
                  </a:extLst>
                </a:gridCol>
                <a:gridCol w="329184">
                  <a:extLst>
                    <a:ext uri="{9D8B030D-6E8A-4147-A177-3AD203B41FA5}">
                      <a16:colId xmlns:a16="http://schemas.microsoft.com/office/drawing/2014/main" val="1089572351"/>
                    </a:ext>
                  </a:extLst>
                </a:gridCol>
                <a:gridCol w="329184">
                  <a:extLst>
                    <a:ext uri="{9D8B030D-6E8A-4147-A177-3AD203B41FA5}">
                      <a16:colId xmlns:a16="http://schemas.microsoft.com/office/drawing/2014/main" val="1372072422"/>
                    </a:ext>
                  </a:extLst>
                </a:gridCol>
                <a:gridCol w="329184">
                  <a:extLst>
                    <a:ext uri="{9D8B030D-6E8A-4147-A177-3AD203B41FA5}">
                      <a16:colId xmlns:a16="http://schemas.microsoft.com/office/drawing/2014/main" val="2356048556"/>
                    </a:ext>
                  </a:extLst>
                </a:gridCol>
                <a:gridCol w="329184">
                  <a:extLst>
                    <a:ext uri="{9D8B030D-6E8A-4147-A177-3AD203B41FA5}">
                      <a16:colId xmlns:a16="http://schemas.microsoft.com/office/drawing/2014/main" val="2272732483"/>
                    </a:ext>
                  </a:extLst>
                </a:gridCol>
                <a:gridCol w="329184">
                  <a:extLst>
                    <a:ext uri="{9D8B030D-6E8A-4147-A177-3AD203B41FA5}">
                      <a16:colId xmlns:a16="http://schemas.microsoft.com/office/drawing/2014/main" val="469770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996804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- 2018-05-14 11:25:03 </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1" i="0" u="none" strike="noStrike" kern="1200" cap="none" spc="0" normalizeH="0" baseline="0" noProof="0">
                          <a:ln>
                            <a:noFill/>
                          </a:ln>
                          <a:solidFill>
                            <a:prstClr val="black"/>
                          </a:solidFill>
                          <a:effectLst/>
                          <a:uLnTx/>
                          <a:uFillTx/>
                          <a:latin typeface="+mn-lt"/>
                          <a:ea typeface="+mn-ea"/>
                          <a:cs typeface="+mn-cs"/>
                        </a:rPr>
                        <a:t> Attachment:</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0" i="1" u="none" strike="noStrike" kern="1200" cap="none" spc="0" normalizeH="0" baseline="0" noProof="0">
                          <a:ln>
                            <a:noFill/>
                          </a:ln>
                          <a:solidFill>
                            <a:prstClr val="black"/>
                          </a:solidFill>
                          <a:effectLst/>
                          <a:uLnTx/>
                          <a:uFillTx/>
                          <a:latin typeface="+mn-lt"/>
                          <a:ea typeface="+mn-ea"/>
                          <a:cs typeface="+mn-cs"/>
                        </a:rPr>
                        <a:t> Title: Comment réaliser votre propre jardinière ? </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0" i="1" u="none" strike="noStrike" kern="1200" cap="none" spc="0" normalizeH="0" baseline="0" noProof="0">
                          <a:ln>
                            <a:noFill/>
                          </a:ln>
                          <a:solidFill>
                            <a:prstClr val="black"/>
                          </a:solidFill>
                          <a:effectLst/>
                          <a:uLnTx/>
                          <a:uFillTx/>
                          <a:latin typeface="+mn-lt"/>
                          <a:ea typeface="+mn-ea"/>
                          <a:cs typeface="+mn-cs"/>
                        </a:rPr>
                        <a:t> Description: Et pourquoi ne pas fabriquer une jardinière pour vos plantes ? Retrouvez le tutoriel détaillé sur notre magazine en ligne All about DIY : 
http://bit.ly/Tuto_Jardinière #HomeMadeByYou #jardin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38.78 %</a:t>
                      </a:r>
                    </a:p>
                  </a:txBody>
                  <a:tcPr/>
                </a:tc>
                <a:extLst>
                  <a:ext uri="{0D108BD9-81ED-4DB2-BD59-A6C34878D82A}">
                    <a16:rowId xmlns:a16="http://schemas.microsoft.com/office/drawing/2014/main" val="1372866636"/>
                  </a:ext>
                </a:extLst>
              </a:tr>
            </a:tbl>
          </a:graphicData>
        </a:graphic>
      </p:graphicFrame>
      <p:sp>
        <p:nvSpPr>
          <p:cNvPr id="4" name="Text Placeholder 3">
            <a:extLst>
              <a:ext uri="{FF2B5EF4-FFF2-40B4-BE49-F238E27FC236}">
                <a16:creationId xmlns:a16="http://schemas.microsoft.com/office/drawing/2014/main" id="{534F63F7-43D2-41D1-973C-E8A9DE0044C5}"/>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64232950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21B4-5722-4565-80AE-D23729CDE832}"/>
              </a:ext>
            </a:extLst>
          </p:cNvPr>
          <p:cNvSpPr>
            <a:spLocks noGrp="1"/>
          </p:cNvSpPr>
          <p:nvPr>
            <p:ph type="title"/>
          </p:nvPr>
        </p:nvSpPr>
        <p:spPr/>
        <p:txBody>
          <a:bodyPr/>
          <a:lstStyle/>
          <a:p>
            <a:r>
              <a:rPr lang="en-US"/>
              <a:t>Facebook Own Videos Table | All PT Channels - 20 of 26</a:t>
            </a:r>
          </a:p>
        </p:txBody>
      </p:sp>
      <p:graphicFrame>
        <p:nvGraphicFramePr>
          <p:cNvPr id="5" name="Table Placeholder 4">
            <a:extLst>
              <a:ext uri="{FF2B5EF4-FFF2-40B4-BE49-F238E27FC236}">
                <a16:creationId xmlns:a16="http://schemas.microsoft.com/office/drawing/2014/main" id="{EE786DCB-171B-4223-82EF-1DED2ADEE11E}"/>
              </a:ext>
            </a:extLst>
          </p:cNvPr>
          <p:cNvGraphicFramePr>
            <a:graphicFrameLocks noGrp="1"/>
          </p:cNvGraphicFramePr>
          <p:nvPr>
            <p:ph type="tbl" sz="quarter" idx="13"/>
            <p:extLst>
              <p:ext uri="{D42A27DB-BD31-4B8C-83A1-F6EECF244321}">
                <p14:modId xmlns:p14="http://schemas.microsoft.com/office/powerpoint/2010/main" val="1784123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63928293"/>
                    </a:ext>
                  </a:extLst>
                </a:gridCol>
                <a:gridCol w="329184">
                  <a:extLst>
                    <a:ext uri="{9D8B030D-6E8A-4147-A177-3AD203B41FA5}">
                      <a16:colId xmlns:a16="http://schemas.microsoft.com/office/drawing/2014/main" val="1984408074"/>
                    </a:ext>
                  </a:extLst>
                </a:gridCol>
                <a:gridCol w="329184">
                  <a:extLst>
                    <a:ext uri="{9D8B030D-6E8A-4147-A177-3AD203B41FA5}">
                      <a16:colId xmlns:a16="http://schemas.microsoft.com/office/drawing/2014/main" val="1472898453"/>
                    </a:ext>
                  </a:extLst>
                </a:gridCol>
                <a:gridCol w="329184">
                  <a:extLst>
                    <a:ext uri="{9D8B030D-6E8A-4147-A177-3AD203B41FA5}">
                      <a16:colId xmlns:a16="http://schemas.microsoft.com/office/drawing/2014/main" val="4095026767"/>
                    </a:ext>
                  </a:extLst>
                </a:gridCol>
                <a:gridCol w="329184">
                  <a:extLst>
                    <a:ext uri="{9D8B030D-6E8A-4147-A177-3AD203B41FA5}">
                      <a16:colId xmlns:a16="http://schemas.microsoft.com/office/drawing/2014/main" val="611302703"/>
                    </a:ext>
                  </a:extLst>
                </a:gridCol>
                <a:gridCol w="329184">
                  <a:extLst>
                    <a:ext uri="{9D8B030D-6E8A-4147-A177-3AD203B41FA5}">
                      <a16:colId xmlns:a16="http://schemas.microsoft.com/office/drawing/2014/main" val="2325327581"/>
                    </a:ext>
                  </a:extLst>
                </a:gridCol>
                <a:gridCol w="329184">
                  <a:extLst>
                    <a:ext uri="{9D8B030D-6E8A-4147-A177-3AD203B41FA5}">
                      <a16:colId xmlns:a16="http://schemas.microsoft.com/office/drawing/2014/main" val="2688058959"/>
                    </a:ext>
                  </a:extLst>
                </a:gridCol>
                <a:gridCol w="329184">
                  <a:extLst>
                    <a:ext uri="{9D8B030D-6E8A-4147-A177-3AD203B41FA5}">
                      <a16:colId xmlns:a16="http://schemas.microsoft.com/office/drawing/2014/main" val="2141331446"/>
                    </a:ext>
                  </a:extLst>
                </a:gridCol>
                <a:gridCol w="329184">
                  <a:extLst>
                    <a:ext uri="{9D8B030D-6E8A-4147-A177-3AD203B41FA5}">
                      <a16:colId xmlns:a16="http://schemas.microsoft.com/office/drawing/2014/main" val="3921185493"/>
                    </a:ext>
                  </a:extLst>
                </a:gridCol>
                <a:gridCol w="329184">
                  <a:extLst>
                    <a:ext uri="{9D8B030D-6E8A-4147-A177-3AD203B41FA5}">
                      <a16:colId xmlns:a16="http://schemas.microsoft.com/office/drawing/2014/main" val="2760337607"/>
                    </a:ext>
                  </a:extLst>
                </a:gridCol>
                <a:gridCol w="329184">
                  <a:extLst>
                    <a:ext uri="{9D8B030D-6E8A-4147-A177-3AD203B41FA5}">
                      <a16:colId xmlns:a16="http://schemas.microsoft.com/office/drawing/2014/main" val="1199767142"/>
                    </a:ext>
                  </a:extLst>
                </a:gridCol>
                <a:gridCol w="329184">
                  <a:extLst>
                    <a:ext uri="{9D8B030D-6E8A-4147-A177-3AD203B41FA5}">
                      <a16:colId xmlns:a16="http://schemas.microsoft.com/office/drawing/2014/main" val="2755336290"/>
                    </a:ext>
                  </a:extLst>
                </a:gridCol>
                <a:gridCol w="329184">
                  <a:extLst>
                    <a:ext uri="{9D8B030D-6E8A-4147-A177-3AD203B41FA5}">
                      <a16:colId xmlns:a16="http://schemas.microsoft.com/office/drawing/2014/main" val="2765147398"/>
                    </a:ext>
                  </a:extLst>
                </a:gridCol>
                <a:gridCol w="329184">
                  <a:extLst>
                    <a:ext uri="{9D8B030D-6E8A-4147-A177-3AD203B41FA5}">
                      <a16:colId xmlns:a16="http://schemas.microsoft.com/office/drawing/2014/main" val="3418554776"/>
                    </a:ext>
                  </a:extLst>
                </a:gridCol>
                <a:gridCol w="329184">
                  <a:extLst>
                    <a:ext uri="{9D8B030D-6E8A-4147-A177-3AD203B41FA5}">
                      <a16:colId xmlns:a16="http://schemas.microsoft.com/office/drawing/2014/main" val="1381345104"/>
                    </a:ext>
                  </a:extLst>
                </a:gridCol>
                <a:gridCol w="329184">
                  <a:extLst>
                    <a:ext uri="{9D8B030D-6E8A-4147-A177-3AD203B41FA5}">
                      <a16:colId xmlns:a16="http://schemas.microsoft.com/office/drawing/2014/main" val="3555587470"/>
                    </a:ext>
                  </a:extLst>
                </a:gridCol>
                <a:gridCol w="329184">
                  <a:extLst>
                    <a:ext uri="{9D8B030D-6E8A-4147-A177-3AD203B41FA5}">
                      <a16:colId xmlns:a16="http://schemas.microsoft.com/office/drawing/2014/main" val="4141865907"/>
                    </a:ext>
                  </a:extLst>
                </a:gridCol>
                <a:gridCol w="329184">
                  <a:extLst>
                    <a:ext uri="{9D8B030D-6E8A-4147-A177-3AD203B41FA5}">
                      <a16:colId xmlns:a16="http://schemas.microsoft.com/office/drawing/2014/main" val="3731771301"/>
                    </a:ext>
                  </a:extLst>
                </a:gridCol>
                <a:gridCol w="329184">
                  <a:extLst>
                    <a:ext uri="{9D8B030D-6E8A-4147-A177-3AD203B41FA5}">
                      <a16:colId xmlns:a16="http://schemas.microsoft.com/office/drawing/2014/main" val="2212521814"/>
                    </a:ext>
                  </a:extLst>
                </a:gridCol>
                <a:gridCol w="329184">
                  <a:extLst>
                    <a:ext uri="{9D8B030D-6E8A-4147-A177-3AD203B41FA5}">
                      <a16:colId xmlns:a16="http://schemas.microsoft.com/office/drawing/2014/main" val="2015686183"/>
                    </a:ext>
                  </a:extLst>
                </a:gridCol>
                <a:gridCol w="329184">
                  <a:extLst>
                    <a:ext uri="{9D8B030D-6E8A-4147-A177-3AD203B41FA5}">
                      <a16:colId xmlns:a16="http://schemas.microsoft.com/office/drawing/2014/main" val="4202586026"/>
                    </a:ext>
                  </a:extLst>
                </a:gridCol>
                <a:gridCol w="329184">
                  <a:extLst>
                    <a:ext uri="{9D8B030D-6E8A-4147-A177-3AD203B41FA5}">
                      <a16:colId xmlns:a16="http://schemas.microsoft.com/office/drawing/2014/main" val="105158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319709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- 2018-05-12 17:55:00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Bei vielen Bohrern ist Schluss, wenn sie auf armierten Beton treffen, aber das gilt nicht für den SDS Plus-7X von Bosch!
Überzeugt euch selbst: https://bit.ly/2rqQ9HW 
#whyiwork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18.50 %</a:t>
                      </a:r>
                    </a:p>
                  </a:txBody>
                  <a:tcPr/>
                </a:tc>
                <a:extLst>
                  <a:ext uri="{0D108BD9-81ED-4DB2-BD59-A6C34878D82A}">
                    <a16:rowId xmlns:a16="http://schemas.microsoft.com/office/drawing/2014/main" val="2147851805"/>
                  </a:ext>
                </a:extLst>
              </a:tr>
            </a:tbl>
          </a:graphicData>
        </a:graphic>
      </p:graphicFrame>
      <p:sp>
        <p:nvSpPr>
          <p:cNvPr id="4" name="Text Placeholder 3">
            <a:extLst>
              <a:ext uri="{FF2B5EF4-FFF2-40B4-BE49-F238E27FC236}">
                <a16:creationId xmlns:a16="http://schemas.microsoft.com/office/drawing/2014/main" id="{2A8DB0A7-F7B5-4BFA-80D5-414AAB941400}"/>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48392364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DA7B-94F8-4D23-A611-9AA6A320C753}"/>
              </a:ext>
            </a:extLst>
          </p:cNvPr>
          <p:cNvSpPr>
            <a:spLocks noGrp="1"/>
          </p:cNvSpPr>
          <p:nvPr>
            <p:ph type="title"/>
          </p:nvPr>
        </p:nvSpPr>
        <p:spPr/>
        <p:txBody>
          <a:bodyPr/>
          <a:lstStyle/>
          <a:p>
            <a:r>
              <a:rPr lang="en-US"/>
              <a:t>Facebook Own Videos Table | All PT Channels - 21 of 26</a:t>
            </a:r>
          </a:p>
        </p:txBody>
      </p:sp>
      <p:graphicFrame>
        <p:nvGraphicFramePr>
          <p:cNvPr id="5" name="Table Placeholder 4">
            <a:extLst>
              <a:ext uri="{FF2B5EF4-FFF2-40B4-BE49-F238E27FC236}">
                <a16:creationId xmlns:a16="http://schemas.microsoft.com/office/drawing/2014/main" id="{CE2D455A-5D3B-49B5-AD7B-37BA59A8F4B3}"/>
              </a:ext>
            </a:extLst>
          </p:cNvPr>
          <p:cNvGraphicFramePr>
            <a:graphicFrameLocks noGrp="1"/>
          </p:cNvGraphicFramePr>
          <p:nvPr>
            <p:ph type="tbl" sz="quarter" idx="13"/>
            <p:extLst>
              <p:ext uri="{D42A27DB-BD31-4B8C-83A1-F6EECF244321}">
                <p14:modId xmlns:p14="http://schemas.microsoft.com/office/powerpoint/2010/main" val="269056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49949289"/>
                    </a:ext>
                  </a:extLst>
                </a:gridCol>
                <a:gridCol w="329184">
                  <a:extLst>
                    <a:ext uri="{9D8B030D-6E8A-4147-A177-3AD203B41FA5}">
                      <a16:colId xmlns:a16="http://schemas.microsoft.com/office/drawing/2014/main" val="4053222605"/>
                    </a:ext>
                  </a:extLst>
                </a:gridCol>
                <a:gridCol w="329184">
                  <a:extLst>
                    <a:ext uri="{9D8B030D-6E8A-4147-A177-3AD203B41FA5}">
                      <a16:colId xmlns:a16="http://schemas.microsoft.com/office/drawing/2014/main" val="1009792525"/>
                    </a:ext>
                  </a:extLst>
                </a:gridCol>
                <a:gridCol w="329184">
                  <a:extLst>
                    <a:ext uri="{9D8B030D-6E8A-4147-A177-3AD203B41FA5}">
                      <a16:colId xmlns:a16="http://schemas.microsoft.com/office/drawing/2014/main" val="3305372456"/>
                    </a:ext>
                  </a:extLst>
                </a:gridCol>
                <a:gridCol w="329184">
                  <a:extLst>
                    <a:ext uri="{9D8B030D-6E8A-4147-A177-3AD203B41FA5}">
                      <a16:colId xmlns:a16="http://schemas.microsoft.com/office/drawing/2014/main" val="3303589747"/>
                    </a:ext>
                  </a:extLst>
                </a:gridCol>
                <a:gridCol w="329184">
                  <a:extLst>
                    <a:ext uri="{9D8B030D-6E8A-4147-A177-3AD203B41FA5}">
                      <a16:colId xmlns:a16="http://schemas.microsoft.com/office/drawing/2014/main" val="2527428443"/>
                    </a:ext>
                  </a:extLst>
                </a:gridCol>
                <a:gridCol w="329184">
                  <a:extLst>
                    <a:ext uri="{9D8B030D-6E8A-4147-A177-3AD203B41FA5}">
                      <a16:colId xmlns:a16="http://schemas.microsoft.com/office/drawing/2014/main" val="1644722777"/>
                    </a:ext>
                  </a:extLst>
                </a:gridCol>
                <a:gridCol w="329184">
                  <a:extLst>
                    <a:ext uri="{9D8B030D-6E8A-4147-A177-3AD203B41FA5}">
                      <a16:colId xmlns:a16="http://schemas.microsoft.com/office/drawing/2014/main" val="2029311677"/>
                    </a:ext>
                  </a:extLst>
                </a:gridCol>
                <a:gridCol w="329184">
                  <a:extLst>
                    <a:ext uri="{9D8B030D-6E8A-4147-A177-3AD203B41FA5}">
                      <a16:colId xmlns:a16="http://schemas.microsoft.com/office/drawing/2014/main" val="3737926266"/>
                    </a:ext>
                  </a:extLst>
                </a:gridCol>
                <a:gridCol w="329184">
                  <a:extLst>
                    <a:ext uri="{9D8B030D-6E8A-4147-A177-3AD203B41FA5}">
                      <a16:colId xmlns:a16="http://schemas.microsoft.com/office/drawing/2014/main" val="734841595"/>
                    </a:ext>
                  </a:extLst>
                </a:gridCol>
                <a:gridCol w="329184">
                  <a:extLst>
                    <a:ext uri="{9D8B030D-6E8A-4147-A177-3AD203B41FA5}">
                      <a16:colId xmlns:a16="http://schemas.microsoft.com/office/drawing/2014/main" val="3510161535"/>
                    </a:ext>
                  </a:extLst>
                </a:gridCol>
                <a:gridCol w="329184">
                  <a:extLst>
                    <a:ext uri="{9D8B030D-6E8A-4147-A177-3AD203B41FA5}">
                      <a16:colId xmlns:a16="http://schemas.microsoft.com/office/drawing/2014/main" val="2375577914"/>
                    </a:ext>
                  </a:extLst>
                </a:gridCol>
                <a:gridCol w="329184">
                  <a:extLst>
                    <a:ext uri="{9D8B030D-6E8A-4147-A177-3AD203B41FA5}">
                      <a16:colId xmlns:a16="http://schemas.microsoft.com/office/drawing/2014/main" val="3149082120"/>
                    </a:ext>
                  </a:extLst>
                </a:gridCol>
                <a:gridCol w="329184">
                  <a:extLst>
                    <a:ext uri="{9D8B030D-6E8A-4147-A177-3AD203B41FA5}">
                      <a16:colId xmlns:a16="http://schemas.microsoft.com/office/drawing/2014/main" val="3162225243"/>
                    </a:ext>
                  </a:extLst>
                </a:gridCol>
                <a:gridCol w="329184">
                  <a:extLst>
                    <a:ext uri="{9D8B030D-6E8A-4147-A177-3AD203B41FA5}">
                      <a16:colId xmlns:a16="http://schemas.microsoft.com/office/drawing/2014/main" val="1124198745"/>
                    </a:ext>
                  </a:extLst>
                </a:gridCol>
                <a:gridCol w="329184">
                  <a:extLst>
                    <a:ext uri="{9D8B030D-6E8A-4147-A177-3AD203B41FA5}">
                      <a16:colId xmlns:a16="http://schemas.microsoft.com/office/drawing/2014/main" val="1245896804"/>
                    </a:ext>
                  </a:extLst>
                </a:gridCol>
                <a:gridCol w="329184">
                  <a:extLst>
                    <a:ext uri="{9D8B030D-6E8A-4147-A177-3AD203B41FA5}">
                      <a16:colId xmlns:a16="http://schemas.microsoft.com/office/drawing/2014/main" val="3699790330"/>
                    </a:ext>
                  </a:extLst>
                </a:gridCol>
                <a:gridCol w="329184">
                  <a:extLst>
                    <a:ext uri="{9D8B030D-6E8A-4147-A177-3AD203B41FA5}">
                      <a16:colId xmlns:a16="http://schemas.microsoft.com/office/drawing/2014/main" val="2322407070"/>
                    </a:ext>
                  </a:extLst>
                </a:gridCol>
                <a:gridCol w="329184">
                  <a:extLst>
                    <a:ext uri="{9D8B030D-6E8A-4147-A177-3AD203B41FA5}">
                      <a16:colId xmlns:a16="http://schemas.microsoft.com/office/drawing/2014/main" val="3433019874"/>
                    </a:ext>
                  </a:extLst>
                </a:gridCol>
                <a:gridCol w="329184">
                  <a:extLst>
                    <a:ext uri="{9D8B030D-6E8A-4147-A177-3AD203B41FA5}">
                      <a16:colId xmlns:a16="http://schemas.microsoft.com/office/drawing/2014/main" val="1443272268"/>
                    </a:ext>
                  </a:extLst>
                </a:gridCol>
                <a:gridCol w="329184">
                  <a:extLst>
                    <a:ext uri="{9D8B030D-6E8A-4147-A177-3AD203B41FA5}">
                      <a16:colId xmlns:a16="http://schemas.microsoft.com/office/drawing/2014/main" val="3401248044"/>
                    </a:ext>
                  </a:extLst>
                </a:gridCol>
                <a:gridCol w="329184">
                  <a:extLst>
                    <a:ext uri="{9D8B030D-6E8A-4147-A177-3AD203B41FA5}">
                      <a16:colId xmlns:a16="http://schemas.microsoft.com/office/drawing/2014/main" val="454151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710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- 2018-05-11 18:00:00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Gondelbau in Venedig!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Diese Jungs verwenden den GHO 12V-20 Professional, um Gondeln in Venedig zu bauen – und ihr?
Hier das komplette Video: https://bit.ly/2JGWAgZ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12.91 %</a:t>
                      </a:r>
                    </a:p>
                  </a:txBody>
                  <a:tcPr/>
                </a:tc>
                <a:extLst>
                  <a:ext uri="{0D108BD9-81ED-4DB2-BD59-A6C34878D82A}">
                    <a16:rowId xmlns:a16="http://schemas.microsoft.com/office/drawing/2014/main" val="813613050"/>
                  </a:ext>
                </a:extLst>
              </a:tr>
            </a:tbl>
          </a:graphicData>
        </a:graphic>
      </p:graphicFrame>
      <p:sp>
        <p:nvSpPr>
          <p:cNvPr id="4" name="Text Placeholder 3">
            <a:extLst>
              <a:ext uri="{FF2B5EF4-FFF2-40B4-BE49-F238E27FC236}">
                <a16:creationId xmlns:a16="http://schemas.microsoft.com/office/drawing/2014/main" id="{D26B77E8-4D62-4E83-BB08-73470A33E2B4}"/>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21467729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7163A-E990-466F-A312-8715415778C5}"/>
              </a:ext>
            </a:extLst>
          </p:cNvPr>
          <p:cNvSpPr>
            <a:spLocks noGrp="1"/>
          </p:cNvSpPr>
          <p:nvPr>
            <p:ph type="title"/>
          </p:nvPr>
        </p:nvSpPr>
        <p:spPr/>
        <p:txBody>
          <a:bodyPr/>
          <a:lstStyle/>
          <a:p>
            <a:r>
              <a:rPr lang="en-US"/>
              <a:t>Facebook Own Videos Table | All PT Channels - 22 of 26</a:t>
            </a:r>
          </a:p>
        </p:txBody>
      </p:sp>
      <p:graphicFrame>
        <p:nvGraphicFramePr>
          <p:cNvPr id="5" name="Table Placeholder 4">
            <a:extLst>
              <a:ext uri="{FF2B5EF4-FFF2-40B4-BE49-F238E27FC236}">
                <a16:creationId xmlns:a16="http://schemas.microsoft.com/office/drawing/2014/main" id="{3D355EB6-4D38-4712-9A4A-2181C1289D1A}"/>
              </a:ext>
            </a:extLst>
          </p:cNvPr>
          <p:cNvGraphicFramePr>
            <a:graphicFrameLocks noGrp="1"/>
          </p:cNvGraphicFramePr>
          <p:nvPr>
            <p:ph type="tbl" sz="quarter" idx="13"/>
            <p:extLst>
              <p:ext uri="{D42A27DB-BD31-4B8C-83A1-F6EECF244321}">
                <p14:modId xmlns:p14="http://schemas.microsoft.com/office/powerpoint/2010/main" val="2571661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45995380"/>
                    </a:ext>
                  </a:extLst>
                </a:gridCol>
                <a:gridCol w="329184">
                  <a:extLst>
                    <a:ext uri="{9D8B030D-6E8A-4147-A177-3AD203B41FA5}">
                      <a16:colId xmlns:a16="http://schemas.microsoft.com/office/drawing/2014/main" val="2001118390"/>
                    </a:ext>
                  </a:extLst>
                </a:gridCol>
                <a:gridCol w="329184">
                  <a:extLst>
                    <a:ext uri="{9D8B030D-6E8A-4147-A177-3AD203B41FA5}">
                      <a16:colId xmlns:a16="http://schemas.microsoft.com/office/drawing/2014/main" val="610693829"/>
                    </a:ext>
                  </a:extLst>
                </a:gridCol>
                <a:gridCol w="329184">
                  <a:extLst>
                    <a:ext uri="{9D8B030D-6E8A-4147-A177-3AD203B41FA5}">
                      <a16:colId xmlns:a16="http://schemas.microsoft.com/office/drawing/2014/main" val="3963436694"/>
                    </a:ext>
                  </a:extLst>
                </a:gridCol>
                <a:gridCol w="329184">
                  <a:extLst>
                    <a:ext uri="{9D8B030D-6E8A-4147-A177-3AD203B41FA5}">
                      <a16:colId xmlns:a16="http://schemas.microsoft.com/office/drawing/2014/main" val="3360927636"/>
                    </a:ext>
                  </a:extLst>
                </a:gridCol>
                <a:gridCol w="329184">
                  <a:extLst>
                    <a:ext uri="{9D8B030D-6E8A-4147-A177-3AD203B41FA5}">
                      <a16:colId xmlns:a16="http://schemas.microsoft.com/office/drawing/2014/main" val="2038705490"/>
                    </a:ext>
                  </a:extLst>
                </a:gridCol>
                <a:gridCol w="329184">
                  <a:extLst>
                    <a:ext uri="{9D8B030D-6E8A-4147-A177-3AD203B41FA5}">
                      <a16:colId xmlns:a16="http://schemas.microsoft.com/office/drawing/2014/main" val="454085907"/>
                    </a:ext>
                  </a:extLst>
                </a:gridCol>
                <a:gridCol w="329184">
                  <a:extLst>
                    <a:ext uri="{9D8B030D-6E8A-4147-A177-3AD203B41FA5}">
                      <a16:colId xmlns:a16="http://schemas.microsoft.com/office/drawing/2014/main" val="2920609638"/>
                    </a:ext>
                  </a:extLst>
                </a:gridCol>
                <a:gridCol w="329184">
                  <a:extLst>
                    <a:ext uri="{9D8B030D-6E8A-4147-A177-3AD203B41FA5}">
                      <a16:colId xmlns:a16="http://schemas.microsoft.com/office/drawing/2014/main" val="2998700048"/>
                    </a:ext>
                  </a:extLst>
                </a:gridCol>
                <a:gridCol w="329184">
                  <a:extLst>
                    <a:ext uri="{9D8B030D-6E8A-4147-A177-3AD203B41FA5}">
                      <a16:colId xmlns:a16="http://schemas.microsoft.com/office/drawing/2014/main" val="1295287457"/>
                    </a:ext>
                  </a:extLst>
                </a:gridCol>
                <a:gridCol w="329184">
                  <a:extLst>
                    <a:ext uri="{9D8B030D-6E8A-4147-A177-3AD203B41FA5}">
                      <a16:colId xmlns:a16="http://schemas.microsoft.com/office/drawing/2014/main" val="120286637"/>
                    </a:ext>
                  </a:extLst>
                </a:gridCol>
                <a:gridCol w="329184">
                  <a:extLst>
                    <a:ext uri="{9D8B030D-6E8A-4147-A177-3AD203B41FA5}">
                      <a16:colId xmlns:a16="http://schemas.microsoft.com/office/drawing/2014/main" val="4250113907"/>
                    </a:ext>
                  </a:extLst>
                </a:gridCol>
                <a:gridCol w="329184">
                  <a:extLst>
                    <a:ext uri="{9D8B030D-6E8A-4147-A177-3AD203B41FA5}">
                      <a16:colId xmlns:a16="http://schemas.microsoft.com/office/drawing/2014/main" val="3181021829"/>
                    </a:ext>
                  </a:extLst>
                </a:gridCol>
                <a:gridCol w="329184">
                  <a:extLst>
                    <a:ext uri="{9D8B030D-6E8A-4147-A177-3AD203B41FA5}">
                      <a16:colId xmlns:a16="http://schemas.microsoft.com/office/drawing/2014/main" val="1895083136"/>
                    </a:ext>
                  </a:extLst>
                </a:gridCol>
                <a:gridCol w="329184">
                  <a:extLst>
                    <a:ext uri="{9D8B030D-6E8A-4147-A177-3AD203B41FA5}">
                      <a16:colId xmlns:a16="http://schemas.microsoft.com/office/drawing/2014/main" val="917691485"/>
                    </a:ext>
                  </a:extLst>
                </a:gridCol>
                <a:gridCol w="329184">
                  <a:extLst>
                    <a:ext uri="{9D8B030D-6E8A-4147-A177-3AD203B41FA5}">
                      <a16:colId xmlns:a16="http://schemas.microsoft.com/office/drawing/2014/main" val="814663509"/>
                    </a:ext>
                  </a:extLst>
                </a:gridCol>
                <a:gridCol w="329184">
                  <a:extLst>
                    <a:ext uri="{9D8B030D-6E8A-4147-A177-3AD203B41FA5}">
                      <a16:colId xmlns:a16="http://schemas.microsoft.com/office/drawing/2014/main" val="126042855"/>
                    </a:ext>
                  </a:extLst>
                </a:gridCol>
                <a:gridCol w="329184">
                  <a:extLst>
                    <a:ext uri="{9D8B030D-6E8A-4147-A177-3AD203B41FA5}">
                      <a16:colId xmlns:a16="http://schemas.microsoft.com/office/drawing/2014/main" val="988204819"/>
                    </a:ext>
                  </a:extLst>
                </a:gridCol>
                <a:gridCol w="329184">
                  <a:extLst>
                    <a:ext uri="{9D8B030D-6E8A-4147-A177-3AD203B41FA5}">
                      <a16:colId xmlns:a16="http://schemas.microsoft.com/office/drawing/2014/main" val="860611935"/>
                    </a:ext>
                  </a:extLst>
                </a:gridCol>
                <a:gridCol w="329184">
                  <a:extLst>
                    <a:ext uri="{9D8B030D-6E8A-4147-A177-3AD203B41FA5}">
                      <a16:colId xmlns:a16="http://schemas.microsoft.com/office/drawing/2014/main" val="650743786"/>
                    </a:ext>
                  </a:extLst>
                </a:gridCol>
                <a:gridCol w="329184">
                  <a:extLst>
                    <a:ext uri="{9D8B030D-6E8A-4147-A177-3AD203B41FA5}">
                      <a16:colId xmlns:a16="http://schemas.microsoft.com/office/drawing/2014/main" val="2716043683"/>
                    </a:ext>
                  </a:extLst>
                </a:gridCol>
                <a:gridCol w="329184">
                  <a:extLst>
                    <a:ext uri="{9D8B030D-6E8A-4147-A177-3AD203B41FA5}">
                      <a16:colId xmlns:a16="http://schemas.microsoft.com/office/drawing/2014/main" val="723279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837641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- 2018-05-11 12:36:43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Çok Yakında!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Bosch Profesyonel’den çalışma şeklinizi değiştirecek yenilik. Çok yakında!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25.46 %</a:t>
                      </a:r>
                    </a:p>
                  </a:txBody>
                  <a:tcPr/>
                </a:tc>
                <a:extLst>
                  <a:ext uri="{0D108BD9-81ED-4DB2-BD59-A6C34878D82A}">
                    <a16:rowId xmlns:a16="http://schemas.microsoft.com/office/drawing/2014/main" val="350807011"/>
                  </a:ext>
                </a:extLst>
              </a:tr>
            </a:tbl>
          </a:graphicData>
        </a:graphic>
      </p:graphicFrame>
      <p:sp>
        <p:nvSpPr>
          <p:cNvPr id="4" name="Text Placeholder 3">
            <a:extLst>
              <a:ext uri="{FF2B5EF4-FFF2-40B4-BE49-F238E27FC236}">
                <a16:creationId xmlns:a16="http://schemas.microsoft.com/office/drawing/2014/main" id="{C05A0154-CF2B-40EF-A8A8-606EA54EB95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69615777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5408-0B6B-4EA3-B6F7-8303108BF9AC}"/>
              </a:ext>
            </a:extLst>
          </p:cNvPr>
          <p:cNvSpPr>
            <a:spLocks noGrp="1"/>
          </p:cNvSpPr>
          <p:nvPr>
            <p:ph type="title"/>
          </p:nvPr>
        </p:nvSpPr>
        <p:spPr/>
        <p:txBody>
          <a:bodyPr/>
          <a:lstStyle/>
          <a:p>
            <a:r>
              <a:rPr lang="en-US"/>
              <a:t>Facebook Own Videos Table | All PT Channels - 23 of 26</a:t>
            </a:r>
          </a:p>
        </p:txBody>
      </p:sp>
      <p:graphicFrame>
        <p:nvGraphicFramePr>
          <p:cNvPr id="5" name="Table Placeholder 4">
            <a:extLst>
              <a:ext uri="{FF2B5EF4-FFF2-40B4-BE49-F238E27FC236}">
                <a16:creationId xmlns:a16="http://schemas.microsoft.com/office/drawing/2014/main" id="{E433197E-BEE4-425F-96B7-2CACD9245D02}"/>
              </a:ext>
            </a:extLst>
          </p:cNvPr>
          <p:cNvGraphicFramePr>
            <a:graphicFrameLocks noGrp="1"/>
          </p:cNvGraphicFramePr>
          <p:nvPr>
            <p:ph type="tbl" sz="quarter" idx="13"/>
            <p:extLst>
              <p:ext uri="{D42A27DB-BD31-4B8C-83A1-F6EECF244321}">
                <p14:modId xmlns:p14="http://schemas.microsoft.com/office/powerpoint/2010/main" val="1174085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70993391"/>
                    </a:ext>
                  </a:extLst>
                </a:gridCol>
                <a:gridCol w="329184">
                  <a:extLst>
                    <a:ext uri="{9D8B030D-6E8A-4147-A177-3AD203B41FA5}">
                      <a16:colId xmlns:a16="http://schemas.microsoft.com/office/drawing/2014/main" val="614836774"/>
                    </a:ext>
                  </a:extLst>
                </a:gridCol>
                <a:gridCol w="329184">
                  <a:extLst>
                    <a:ext uri="{9D8B030D-6E8A-4147-A177-3AD203B41FA5}">
                      <a16:colId xmlns:a16="http://schemas.microsoft.com/office/drawing/2014/main" val="3217894537"/>
                    </a:ext>
                  </a:extLst>
                </a:gridCol>
                <a:gridCol w="329184">
                  <a:extLst>
                    <a:ext uri="{9D8B030D-6E8A-4147-A177-3AD203B41FA5}">
                      <a16:colId xmlns:a16="http://schemas.microsoft.com/office/drawing/2014/main" val="2924314783"/>
                    </a:ext>
                  </a:extLst>
                </a:gridCol>
                <a:gridCol w="329184">
                  <a:extLst>
                    <a:ext uri="{9D8B030D-6E8A-4147-A177-3AD203B41FA5}">
                      <a16:colId xmlns:a16="http://schemas.microsoft.com/office/drawing/2014/main" val="595910940"/>
                    </a:ext>
                  </a:extLst>
                </a:gridCol>
                <a:gridCol w="329184">
                  <a:extLst>
                    <a:ext uri="{9D8B030D-6E8A-4147-A177-3AD203B41FA5}">
                      <a16:colId xmlns:a16="http://schemas.microsoft.com/office/drawing/2014/main" val="428359323"/>
                    </a:ext>
                  </a:extLst>
                </a:gridCol>
                <a:gridCol w="329184">
                  <a:extLst>
                    <a:ext uri="{9D8B030D-6E8A-4147-A177-3AD203B41FA5}">
                      <a16:colId xmlns:a16="http://schemas.microsoft.com/office/drawing/2014/main" val="58529937"/>
                    </a:ext>
                  </a:extLst>
                </a:gridCol>
                <a:gridCol w="329184">
                  <a:extLst>
                    <a:ext uri="{9D8B030D-6E8A-4147-A177-3AD203B41FA5}">
                      <a16:colId xmlns:a16="http://schemas.microsoft.com/office/drawing/2014/main" val="3376921048"/>
                    </a:ext>
                  </a:extLst>
                </a:gridCol>
                <a:gridCol w="329184">
                  <a:extLst>
                    <a:ext uri="{9D8B030D-6E8A-4147-A177-3AD203B41FA5}">
                      <a16:colId xmlns:a16="http://schemas.microsoft.com/office/drawing/2014/main" val="2927556473"/>
                    </a:ext>
                  </a:extLst>
                </a:gridCol>
                <a:gridCol w="329184">
                  <a:extLst>
                    <a:ext uri="{9D8B030D-6E8A-4147-A177-3AD203B41FA5}">
                      <a16:colId xmlns:a16="http://schemas.microsoft.com/office/drawing/2014/main" val="3491298831"/>
                    </a:ext>
                  </a:extLst>
                </a:gridCol>
                <a:gridCol w="329184">
                  <a:extLst>
                    <a:ext uri="{9D8B030D-6E8A-4147-A177-3AD203B41FA5}">
                      <a16:colId xmlns:a16="http://schemas.microsoft.com/office/drawing/2014/main" val="3337421988"/>
                    </a:ext>
                  </a:extLst>
                </a:gridCol>
                <a:gridCol w="329184">
                  <a:extLst>
                    <a:ext uri="{9D8B030D-6E8A-4147-A177-3AD203B41FA5}">
                      <a16:colId xmlns:a16="http://schemas.microsoft.com/office/drawing/2014/main" val="1989210866"/>
                    </a:ext>
                  </a:extLst>
                </a:gridCol>
                <a:gridCol w="329184">
                  <a:extLst>
                    <a:ext uri="{9D8B030D-6E8A-4147-A177-3AD203B41FA5}">
                      <a16:colId xmlns:a16="http://schemas.microsoft.com/office/drawing/2014/main" val="1053289616"/>
                    </a:ext>
                  </a:extLst>
                </a:gridCol>
                <a:gridCol w="329184">
                  <a:extLst>
                    <a:ext uri="{9D8B030D-6E8A-4147-A177-3AD203B41FA5}">
                      <a16:colId xmlns:a16="http://schemas.microsoft.com/office/drawing/2014/main" val="355935776"/>
                    </a:ext>
                  </a:extLst>
                </a:gridCol>
                <a:gridCol w="329184">
                  <a:extLst>
                    <a:ext uri="{9D8B030D-6E8A-4147-A177-3AD203B41FA5}">
                      <a16:colId xmlns:a16="http://schemas.microsoft.com/office/drawing/2014/main" val="3980379198"/>
                    </a:ext>
                  </a:extLst>
                </a:gridCol>
                <a:gridCol w="329184">
                  <a:extLst>
                    <a:ext uri="{9D8B030D-6E8A-4147-A177-3AD203B41FA5}">
                      <a16:colId xmlns:a16="http://schemas.microsoft.com/office/drawing/2014/main" val="995013405"/>
                    </a:ext>
                  </a:extLst>
                </a:gridCol>
                <a:gridCol w="329184">
                  <a:extLst>
                    <a:ext uri="{9D8B030D-6E8A-4147-A177-3AD203B41FA5}">
                      <a16:colId xmlns:a16="http://schemas.microsoft.com/office/drawing/2014/main" val="2368193059"/>
                    </a:ext>
                  </a:extLst>
                </a:gridCol>
                <a:gridCol w="329184">
                  <a:extLst>
                    <a:ext uri="{9D8B030D-6E8A-4147-A177-3AD203B41FA5}">
                      <a16:colId xmlns:a16="http://schemas.microsoft.com/office/drawing/2014/main" val="2032372061"/>
                    </a:ext>
                  </a:extLst>
                </a:gridCol>
                <a:gridCol w="329184">
                  <a:extLst>
                    <a:ext uri="{9D8B030D-6E8A-4147-A177-3AD203B41FA5}">
                      <a16:colId xmlns:a16="http://schemas.microsoft.com/office/drawing/2014/main" val="1338132965"/>
                    </a:ext>
                  </a:extLst>
                </a:gridCol>
                <a:gridCol w="329184">
                  <a:extLst>
                    <a:ext uri="{9D8B030D-6E8A-4147-A177-3AD203B41FA5}">
                      <a16:colId xmlns:a16="http://schemas.microsoft.com/office/drawing/2014/main" val="484224339"/>
                    </a:ext>
                  </a:extLst>
                </a:gridCol>
                <a:gridCol w="329184">
                  <a:extLst>
                    <a:ext uri="{9D8B030D-6E8A-4147-A177-3AD203B41FA5}">
                      <a16:colId xmlns:a16="http://schemas.microsoft.com/office/drawing/2014/main" val="1354784222"/>
                    </a:ext>
                  </a:extLst>
                </a:gridCol>
                <a:gridCol w="329184">
                  <a:extLst>
                    <a:ext uri="{9D8B030D-6E8A-4147-A177-3AD203B41FA5}">
                      <a16:colId xmlns:a16="http://schemas.microsoft.com/office/drawing/2014/main" val="74657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315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- 2018-05-09 17:33:24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PROtection: KickBack Control #1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So gut, dass du es wahrscheinlich nichtmal merkst.
Bosch Professional PROtection solutions.
Sei stolz. Sei sicherer. Sei ein PRO. 
#1: Kickback Control. https://bit.ly/2rtGKPd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15.17 %</a:t>
                      </a:r>
                    </a:p>
                  </a:txBody>
                  <a:tcPr/>
                </a:tc>
                <a:extLst>
                  <a:ext uri="{0D108BD9-81ED-4DB2-BD59-A6C34878D82A}">
                    <a16:rowId xmlns:a16="http://schemas.microsoft.com/office/drawing/2014/main" val="1278414317"/>
                  </a:ext>
                </a:extLst>
              </a:tr>
            </a:tbl>
          </a:graphicData>
        </a:graphic>
      </p:graphicFrame>
      <p:sp>
        <p:nvSpPr>
          <p:cNvPr id="4" name="Text Placeholder 3">
            <a:extLst>
              <a:ext uri="{FF2B5EF4-FFF2-40B4-BE49-F238E27FC236}">
                <a16:creationId xmlns:a16="http://schemas.microsoft.com/office/drawing/2014/main" id="{FC7C1F7C-0234-45E2-92D0-9EAA26D8D08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41231890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F6A60-071A-4DF7-82D2-6890411C56F2}"/>
              </a:ext>
            </a:extLst>
          </p:cNvPr>
          <p:cNvSpPr>
            <a:spLocks noGrp="1"/>
          </p:cNvSpPr>
          <p:nvPr>
            <p:ph type="title"/>
          </p:nvPr>
        </p:nvSpPr>
        <p:spPr/>
        <p:txBody>
          <a:bodyPr/>
          <a:lstStyle/>
          <a:p>
            <a:r>
              <a:rPr lang="en-US"/>
              <a:t>Facebook Own Videos Table | All PT Channels - 24 of 26</a:t>
            </a:r>
          </a:p>
        </p:txBody>
      </p:sp>
      <p:graphicFrame>
        <p:nvGraphicFramePr>
          <p:cNvPr id="5" name="Table Placeholder 4">
            <a:extLst>
              <a:ext uri="{FF2B5EF4-FFF2-40B4-BE49-F238E27FC236}">
                <a16:creationId xmlns:a16="http://schemas.microsoft.com/office/drawing/2014/main" id="{66D3E6E3-A84A-42D7-9F69-2013128C85A3}"/>
              </a:ext>
            </a:extLst>
          </p:cNvPr>
          <p:cNvGraphicFramePr>
            <a:graphicFrameLocks noGrp="1"/>
          </p:cNvGraphicFramePr>
          <p:nvPr>
            <p:ph type="tbl" sz="quarter" idx="13"/>
            <p:extLst>
              <p:ext uri="{D42A27DB-BD31-4B8C-83A1-F6EECF244321}">
                <p14:modId xmlns:p14="http://schemas.microsoft.com/office/powerpoint/2010/main" val="3219142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47543283"/>
                    </a:ext>
                  </a:extLst>
                </a:gridCol>
                <a:gridCol w="329184">
                  <a:extLst>
                    <a:ext uri="{9D8B030D-6E8A-4147-A177-3AD203B41FA5}">
                      <a16:colId xmlns:a16="http://schemas.microsoft.com/office/drawing/2014/main" val="1210333659"/>
                    </a:ext>
                  </a:extLst>
                </a:gridCol>
                <a:gridCol w="329184">
                  <a:extLst>
                    <a:ext uri="{9D8B030D-6E8A-4147-A177-3AD203B41FA5}">
                      <a16:colId xmlns:a16="http://schemas.microsoft.com/office/drawing/2014/main" val="164586116"/>
                    </a:ext>
                  </a:extLst>
                </a:gridCol>
                <a:gridCol w="329184">
                  <a:extLst>
                    <a:ext uri="{9D8B030D-6E8A-4147-A177-3AD203B41FA5}">
                      <a16:colId xmlns:a16="http://schemas.microsoft.com/office/drawing/2014/main" val="2726691841"/>
                    </a:ext>
                  </a:extLst>
                </a:gridCol>
                <a:gridCol w="329184">
                  <a:extLst>
                    <a:ext uri="{9D8B030D-6E8A-4147-A177-3AD203B41FA5}">
                      <a16:colId xmlns:a16="http://schemas.microsoft.com/office/drawing/2014/main" val="3016643492"/>
                    </a:ext>
                  </a:extLst>
                </a:gridCol>
                <a:gridCol w="329184">
                  <a:extLst>
                    <a:ext uri="{9D8B030D-6E8A-4147-A177-3AD203B41FA5}">
                      <a16:colId xmlns:a16="http://schemas.microsoft.com/office/drawing/2014/main" val="2992281263"/>
                    </a:ext>
                  </a:extLst>
                </a:gridCol>
                <a:gridCol w="329184">
                  <a:extLst>
                    <a:ext uri="{9D8B030D-6E8A-4147-A177-3AD203B41FA5}">
                      <a16:colId xmlns:a16="http://schemas.microsoft.com/office/drawing/2014/main" val="4240798975"/>
                    </a:ext>
                  </a:extLst>
                </a:gridCol>
                <a:gridCol w="329184">
                  <a:extLst>
                    <a:ext uri="{9D8B030D-6E8A-4147-A177-3AD203B41FA5}">
                      <a16:colId xmlns:a16="http://schemas.microsoft.com/office/drawing/2014/main" val="1708004470"/>
                    </a:ext>
                  </a:extLst>
                </a:gridCol>
                <a:gridCol w="329184">
                  <a:extLst>
                    <a:ext uri="{9D8B030D-6E8A-4147-A177-3AD203B41FA5}">
                      <a16:colId xmlns:a16="http://schemas.microsoft.com/office/drawing/2014/main" val="3827216770"/>
                    </a:ext>
                  </a:extLst>
                </a:gridCol>
                <a:gridCol w="329184">
                  <a:extLst>
                    <a:ext uri="{9D8B030D-6E8A-4147-A177-3AD203B41FA5}">
                      <a16:colId xmlns:a16="http://schemas.microsoft.com/office/drawing/2014/main" val="3979375745"/>
                    </a:ext>
                  </a:extLst>
                </a:gridCol>
                <a:gridCol w="329184">
                  <a:extLst>
                    <a:ext uri="{9D8B030D-6E8A-4147-A177-3AD203B41FA5}">
                      <a16:colId xmlns:a16="http://schemas.microsoft.com/office/drawing/2014/main" val="3772876741"/>
                    </a:ext>
                  </a:extLst>
                </a:gridCol>
                <a:gridCol w="329184">
                  <a:extLst>
                    <a:ext uri="{9D8B030D-6E8A-4147-A177-3AD203B41FA5}">
                      <a16:colId xmlns:a16="http://schemas.microsoft.com/office/drawing/2014/main" val="1093205882"/>
                    </a:ext>
                  </a:extLst>
                </a:gridCol>
                <a:gridCol w="329184">
                  <a:extLst>
                    <a:ext uri="{9D8B030D-6E8A-4147-A177-3AD203B41FA5}">
                      <a16:colId xmlns:a16="http://schemas.microsoft.com/office/drawing/2014/main" val="2912188226"/>
                    </a:ext>
                  </a:extLst>
                </a:gridCol>
                <a:gridCol w="329184">
                  <a:extLst>
                    <a:ext uri="{9D8B030D-6E8A-4147-A177-3AD203B41FA5}">
                      <a16:colId xmlns:a16="http://schemas.microsoft.com/office/drawing/2014/main" val="89984473"/>
                    </a:ext>
                  </a:extLst>
                </a:gridCol>
                <a:gridCol w="329184">
                  <a:extLst>
                    <a:ext uri="{9D8B030D-6E8A-4147-A177-3AD203B41FA5}">
                      <a16:colId xmlns:a16="http://schemas.microsoft.com/office/drawing/2014/main" val="947896199"/>
                    </a:ext>
                  </a:extLst>
                </a:gridCol>
                <a:gridCol w="329184">
                  <a:extLst>
                    <a:ext uri="{9D8B030D-6E8A-4147-A177-3AD203B41FA5}">
                      <a16:colId xmlns:a16="http://schemas.microsoft.com/office/drawing/2014/main" val="3307108900"/>
                    </a:ext>
                  </a:extLst>
                </a:gridCol>
                <a:gridCol w="329184">
                  <a:extLst>
                    <a:ext uri="{9D8B030D-6E8A-4147-A177-3AD203B41FA5}">
                      <a16:colId xmlns:a16="http://schemas.microsoft.com/office/drawing/2014/main" val="3082752644"/>
                    </a:ext>
                  </a:extLst>
                </a:gridCol>
                <a:gridCol w="329184">
                  <a:extLst>
                    <a:ext uri="{9D8B030D-6E8A-4147-A177-3AD203B41FA5}">
                      <a16:colId xmlns:a16="http://schemas.microsoft.com/office/drawing/2014/main" val="3489437076"/>
                    </a:ext>
                  </a:extLst>
                </a:gridCol>
                <a:gridCol w="329184">
                  <a:extLst>
                    <a:ext uri="{9D8B030D-6E8A-4147-A177-3AD203B41FA5}">
                      <a16:colId xmlns:a16="http://schemas.microsoft.com/office/drawing/2014/main" val="2263789027"/>
                    </a:ext>
                  </a:extLst>
                </a:gridCol>
                <a:gridCol w="329184">
                  <a:extLst>
                    <a:ext uri="{9D8B030D-6E8A-4147-A177-3AD203B41FA5}">
                      <a16:colId xmlns:a16="http://schemas.microsoft.com/office/drawing/2014/main" val="666434282"/>
                    </a:ext>
                  </a:extLst>
                </a:gridCol>
                <a:gridCol w="329184">
                  <a:extLst>
                    <a:ext uri="{9D8B030D-6E8A-4147-A177-3AD203B41FA5}">
                      <a16:colId xmlns:a16="http://schemas.microsoft.com/office/drawing/2014/main" val="459136692"/>
                    </a:ext>
                  </a:extLst>
                </a:gridCol>
                <a:gridCol w="329184">
                  <a:extLst>
                    <a:ext uri="{9D8B030D-6E8A-4147-A177-3AD203B41FA5}">
                      <a16:colId xmlns:a16="http://schemas.microsoft.com/office/drawing/2014/main" val="360336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0972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- 2018-05-08 18:00:01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Passend zum Fußball-Fieber und der Weltmeisterschaft haben wir Artur im Stadion begleitet.
Warum er den SDS Plus-7X Bohrer von Bosch dabei hatte? Seht selbst! https://bit.ly/2HUeGPX 
#whyiwork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26.54 %</a:t>
                      </a:r>
                    </a:p>
                  </a:txBody>
                  <a:tcPr/>
                </a:tc>
                <a:extLst>
                  <a:ext uri="{0D108BD9-81ED-4DB2-BD59-A6C34878D82A}">
                    <a16:rowId xmlns:a16="http://schemas.microsoft.com/office/drawing/2014/main" val="3616468407"/>
                  </a:ext>
                </a:extLst>
              </a:tr>
            </a:tbl>
          </a:graphicData>
        </a:graphic>
      </p:graphicFrame>
      <p:sp>
        <p:nvSpPr>
          <p:cNvPr id="4" name="Text Placeholder 3">
            <a:extLst>
              <a:ext uri="{FF2B5EF4-FFF2-40B4-BE49-F238E27FC236}">
                <a16:creationId xmlns:a16="http://schemas.microsoft.com/office/drawing/2014/main" id="{222BE526-5484-42EA-8771-FA15DF48E16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30100277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12F77-D877-47BD-908E-3688259D41EA}"/>
              </a:ext>
            </a:extLst>
          </p:cNvPr>
          <p:cNvSpPr>
            <a:spLocks noGrp="1"/>
          </p:cNvSpPr>
          <p:nvPr>
            <p:ph type="title"/>
          </p:nvPr>
        </p:nvSpPr>
        <p:spPr/>
        <p:txBody>
          <a:bodyPr/>
          <a:lstStyle/>
          <a:p>
            <a:r>
              <a:rPr lang="en-US"/>
              <a:t>Facebook Own Videos Table | All PT Channels - 25 of 26</a:t>
            </a:r>
          </a:p>
        </p:txBody>
      </p:sp>
      <p:graphicFrame>
        <p:nvGraphicFramePr>
          <p:cNvPr id="5" name="Table Placeholder 4">
            <a:extLst>
              <a:ext uri="{FF2B5EF4-FFF2-40B4-BE49-F238E27FC236}">
                <a16:creationId xmlns:a16="http://schemas.microsoft.com/office/drawing/2014/main" id="{F2EC934A-511D-4990-8F22-1D6495DF6446}"/>
              </a:ext>
            </a:extLst>
          </p:cNvPr>
          <p:cNvGraphicFramePr>
            <a:graphicFrameLocks noGrp="1"/>
          </p:cNvGraphicFramePr>
          <p:nvPr>
            <p:ph type="tbl" sz="quarter" idx="13"/>
            <p:extLst>
              <p:ext uri="{D42A27DB-BD31-4B8C-83A1-F6EECF244321}">
                <p14:modId xmlns:p14="http://schemas.microsoft.com/office/powerpoint/2010/main" val="4046669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88528831"/>
                    </a:ext>
                  </a:extLst>
                </a:gridCol>
                <a:gridCol w="329184">
                  <a:extLst>
                    <a:ext uri="{9D8B030D-6E8A-4147-A177-3AD203B41FA5}">
                      <a16:colId xmlns:a16="http://schemas.microsoft.com/office/drawing/2014/main" val="693804241"/>
                    </a:ext>
                  </a:extLst>
                </a:gridCol>
                <a:gridCol w="329184">
                  <a:extLst>
                    <a:ext uri="{9D8B030D-6E8A-4147-A177-3AD203B41FA5}">
                      <a16:colId xmlns:a16="http://schemas.microsoft.com/office/drawing/2014/main" val="1340037548"/>
                    </a:ext>
                  </a:extLst>
                </a:gridCol>
                <a:gridCol w="329184">
                  <a:extLst>
                    <a:ext uri="{9D8B030D-6E8A-4147-A177-3AD203B41FA5}">
                      <a16:colId xmlns:a16="http://schemas.microsoft.com/office/drawing/2014/main" val="3998532998"/>
                    </a:ext>
                  </a:extLst>
                </a:gridCol>
                <a:gridCol w="329184">
                  <a:extLst>
                    <a:ext uri="{9D8B030D-6E8A-4147-A177-3AD203B41FA5}">
                      <a16:colId xmlns:a16="http://schemas.microsoft.com/office/drawing/2014/main" val="4039155826"/>
                    </a:ext>
                  </a:extLst>
                </a:gridCol>
                <a:gridCol w="329184">
                  <a:extLst>
                    <a:ext uri="{9D8B030D-6E8A-4147-A177-3AD203B41FA5}">
                      <a16:colId xmlns:a16="http://schemas.microsoft.com/office/drawing/2014/main" val="3429491743"/>
                    </a:ext>
                  </a:extLst>
                </a:gridCol>
                <a:gridCol w="329184">
                  <a:extLst>
                    <a:ext uri="{9D8B030D-6E8A-4147-A177-3AD203B41FA5}">
                      <a16:colId xmlns:a16="http://schemas.microsoft.com/office/drawing/2014/main" val="2596155693"/>
                    </a:ext>
                  </a:extLst>
                </a:gridCol>
                <a:gridCol w="329184">
                  <a:extLst>
                    <a:ext uri="{9D8B030D-6E8A-4147-A177-3AD203B41FA5}">
                      <a16:colId xmlns:a16="http://schemas.microsoft.com/office/drawing/2014/main" val="2964965157"/>
                    </a:ext>
                  </a:extLst>
                </a:gridCol>
                <a:gridCol w="329184">
                  <a:extLst>
                    <a:ext uri="{9D8B030D-6E8A-4147-A177-3AD203B41FA5}">
                      <a16:colId xmlns:a16="http://schemas.microsoft.com/office/drawing/2014/main" val="31940958"/>
                    </a:ext>
                  </a:extLst>
                </a:gridCol>
                <a:gridCol w="329184">
                  <a:extLst>
                    <a:ext uri="{9D8B030D-6E8A-4147-A177-3AD203B41FA5}">
                      <a16:colId xmlns:a16="http://schemas.microsoft.com/office/drawing/2014/main" val="3397037108"/>
                    </a:ext>
                  </a:extLst>
                </a:gridCol>
                <a:gridCol w="329184">
                  <a:extLst>
                    <a:ext uri="{9D8B030D-6E8A-4147-A177-3AD203B41FA5}">
                      <a16:colId xmlns:a16="http://schemas.microsoft.com/office/drawing/2014/main" val="2115383354"/>
                    </a:ext>
                  </a:extLst>
                </a:gridCol>
                <a:gridCol w="329184">
                  <a:extLst>
                    <a:ext uri="{9D8B030D-6E8A-4147-A177-3AD203B41FA5}">
                      <a16:colId xmlns:a16="http://schemas.microsoft.com/office/drawing/2014/main" val="2028785675"/>
                    </a:ext>
                  </a:extLst>
                </a:gridCol>
                <a:gridCol w="329184">
                  <a:extLst>
                    <a:ext uri="{9D8B030D-6E8A-4147-A177-3AD203B41FA5}">
                      <a16:colId xmlns:a16="http://schemas.microsoft.com/office/drawing/2014/main" val="1543158679"/>
                    </a:ext>
                  </a:extLst>
                </a:gridCol>
                <a:gridCol w="329184">
                  <a:extLst>
                    <a:ext uri="{9D8B030D-6E8A-4147-A177-3AD203B41FA5}">
                      <a16:colId xmlns:a16="http://schemas.microsoft.com/office/drawing/2014/main" val="1901633247"/>
                    </a:ext>
                  </a:extLst>
                </a:gridCol>
                <a:gridCol w="329184">
                  <a:extLst>
                    <a:ext uri="{9D8B030D-6E8A-4147-A177-3AD203B41FA5}">
                      <a16:colId xmlns:a16="http://schemas.microsoft.com/office/drawing/2014/main" val="2281422351"/>
                    </a:ext>
                  </a:extLst>
                </a:gridCol>
                <a:gridCol w="329184">
                  <a:extLst>
                    <a:ext uri="{9D8B030D-6E8A-4147-A177-3AD203B41FA5}">
                      <a16:colId xmlns:a16="http://schemas.microsoft.com/office/drawing/2014/main" val="1523295473"/>
                    </a:ext>
                  </a:extLst>
                </a:gridCol>
                <a:gridCol w="329184">
                  <a:extLst>
                    <a:ext uri="{9D8B030D-6E8A-4147-A177-3AD203B41FA5}">
                      <a16:colId xmlns:a16="http://schemas.microsoft.com/office/drawing/2014/main" val="2182419284"/>
                    </a:ext>
                  </a:extLst>
                </a:gridCol>
                <a:gridCol w="329184">
                  <a:extLst>
                    <a:ext uri="{9D8B030D-6E8A-4147-A177-3AD203B41FA5}">
                      <a16:colId xmlns:a16="http://schemas.microsoft.com/office/drawing/2014/main" val="3914127353"/>
                    </a:ext>
                  </a:extLst>
                </a:gridCol>
                <a:gridCol w="329184">
                  <a:extLst>
                    <a:ext uri="{9D8B030D-6E8A-4147-A177-3AD203B41FA5}">
                      <a16:colId xmlns:a16="http://schemas.microsoft.com/office/drawing/2014/main" val="1053550464"/>
                    </a:ext>
                  </a:extLst>
                </a:gridCol>
                <a:gridCol w="329184">
                  <a:extLst>
                    <a:ext uri="{9D8B030D-6E8A-4147-A177-3AD203B41FA5}">
                      <a16:colId xmlns:a16="http://schemas.microsoft.com/office/drawing/2014/main" val="2745862769"/>
                    </a:ext>
                  </a:extLst>
                </a:gridCol>
                <a:gridCol w="329184">
                  <a:extLst>
                    <a:ext uri="{9D8B030D-6E8A-4147-A177-3AD203B41FA5}">
                      <a16:colId xmlns:a16="http://schemas.microsoft.com/office/drawing/2014/main" val="2508086117"/>
                    </a:ext>
                  </a:extLst>
                </a:gridCol>
                <a:gridCol w="329184">
                  <a:extLst>
                    <a:ext uri="{9D8B030D-6E8A-4147-A177-3AD203B41FA5}">
                      <a16:colId xmlns:a16="http://schemas.microsoft.com/office/drawing/2014/main" val="423261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8340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- 2018-05-07 14:27:28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GWS 750 Avuç Taşlama Professional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Performans ve kullanım kolaylığı Bosch GWS 750 Avuç Taşlama Professional ile yeniden tanımlandı. 
Detaylar: bit.ly/GWS_750_Professional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21.64 %</a:t>
                      </a:r>
                    </a:p>
                  </a:txBody>
                  <a:tcPr/>
                </a:tc>
                <a:extLst>
                  <a:ext uri="{0D108BD9-81ED-4DB2-BD59-A6C34878D82A}">
                    <a16:rowId xmlns:a16="http://schemas.microsoft.com/office/drawing/2014/main" val="1529962543"/>
                  </a:ext>
                </a:extLst>
              </a:tr>
            </a:tbl>
          </a:graphicData>
        </a:graphic>
      </p:graphicFrame>
      <p:sp>
        <p:nvSpPr>
          <p:cNvPr id="4" name="Text Placeholder 3">
            <a:extLst>
              <a:ext uri="{FF2B5EF4-FFF2-40B4-BE49-F238E27FC236}">
                <a16:creationId xmlns:a16="http://schemas.microsoft.com/office/drawing/2014/main" id="{965407B8-88A4-4B15-AB97-856808FB204F}"/>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91928358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BB0E-71CF-41C5-A042-F0FB0FEE5554}"/>
              </a:ext>
            </a:extLst>
          </p:cNvPr>
          <p:cNvSpPr>
            <a:spLocks noGrp="1"/>
          </p:cNvSpPr>
          <p:nvPr>
            <p:ph type="title"/>
          </p:nvPr>
        </p:nvSpPr>
        <p:spPr/>
        <p:txBody>
          <a:bodyPr/>
          <a:lstStyle/>
          <a:p>
            <a:r>
              <a:rPr lang="en-US"/>
              <a:t>Facebook Own Videos Table | All PT Channels - 26 of 26</a:t>
            </a:r>
          </a:p>
        </p:txBody>
      </p:sp>
      <p:graphicFrame>
        <p:nvGraphicFramePr>
          <p:cNvPr id="5" name="Table Placeholder 4">
            <a:extLst>
              <a:ext uri="{FF2B5EF4-FFF2-40B4-BE49-F238E27FC236}">
                <a16:creationId xmlns:a16="http://schemas.microsoft.com/office/drawing/2014/main" id="{0FD6AD3A-7974-4F79-8C88-9EECC14D5484}"/>
              </a:ext>
            </a:extLst>
          </p:cNvPr>
          <p:cNvGraphicFramePr>
            <a:graphicFrameLocks noGrp="1"/>
          </p:cNvGraphicFramePr>
          <p:nvPr>
            <p:ph type="tbl" sz="quarter" idx="13"/>
            <p:extLst>
              <p:ext uri="{D42A27DB-BD31-4B8C-83A1-F6EECF244321}">
                <p14:modId xmlns:p14="http://schemas.microsoft.com/office/powerpoint/2010/main" val="787294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71497824"/>
                    </a:ext>
                  </a:extLst>
                </a:gridCol>
                <a:gridCol w="329184">
                  <a:extLst>
                    <a:ext uri="{9D8B030D-6E8A-4147-A177-3AD203B41FA5}">
                      <a16:colId xmlns:a16="http://schemas.microsoft.com/office/drawing/2014/main" val="57536229"/>
                    </a:ext>
                  </a:extLst>
                </a:gridCol>
                <a:gridCol w="329184">
                  <a:extLst>
                    <a:ext uri="{9D8B030D-6E8A-4147-A177-3AD203B41FA5}">
                      <a16:colId xmlns:a16="http://schemas.microsoft.com/office/drawing/2014/main" val="51532789"/>
                    </a:ext>
                  </a:extLst>
                </a:gridCol>
                <a:gridCol w="329184">
                  <a:extLst>
                    <a:ext uri="{9D8B030D-6E8A-4147-A177-3AD203B41FA5}">
                      <a16:colId xmlns:a16="http://schemas.microsoft.com/office/drawing/2014/main" val="3118519270"/>
                    </a:ext>
                  </a:extLst>
                </a:gridCol>
                <a:gridCol w="329184">
                  <a:extLst>
                    <a:ext uri="{9D8B030D-6E8A-4147-A177-3AD203B41FA5}">
                      <a16:colId xmlns:a16="http://schemas.microsoft.com/office/drawing/2014/main" val="2027872662"/>
                    </a:ext>
                  </a:extLst>
                </a:gridCol>
                <a:gridCol w="329184">
                  <a:extLst>
                    <a:ext uri="{9D8B030D-6E8A-4147-A177-3AD203B41FA5}">
                      <a16:colId xmlns:a16="http://schemas.microsoft.com/office/drawing/2014/main" val="2757062412"/>
                    </a:ext>
                  </a:extLst>
                </a:gridCol>
                <a:gridCol w="329184">
                  <a:extLst>
                    <a:ext uri="{9D8B030D-6E8A-4147-A177-3AD203B41FA5}">
                      <a16:colId xmlns:a16="http://schemas.microsoft.com/office/drawing/2014/main" val="4238915177"/>
                    </a:ext>
                  </a:extLst>
                </a:gridCol>
                <a:gridCol w="329184">
                  <a:extLst>
                    <a:ext uri="{9D8B030D-6E8A-4147-A177-3AD203B41FA5}">
                      <a16:colId xmlns:a16="http://schemas.microsoft.com/office/drawing/2014/main" val="3628603675"/>
                    </a:ext>
                  </a:extLst>
                </a:gridCol>
                <a:gridCol w="329184">
                  <a:extLst>
                    <a:ext uri="{9D8B030D-6E8A-4147-A177-3AD203B41FA5}">
                      <a16:colId xmlns:a16="http://schemas.microsoft.com/office/drawing/2014/main" val="2446691628"/>
                    </a:ext>
                  </a:extLst>
                </a:gridCol>
                <a:gridCol w="329184">
                  <a:extLst>
                    <a:ext uri="{9D8B030D-6E8A-4147-A177-3AD203B41FA5}">
                      <a16:colId xmlns:a16="http://schemas.microsoft.com/office/drawing/2014/main" val="1481059326"/>
                    </a:ext>
                  </a:extLst>
                </a:gridCol>
                <a:gridCol w="329184">
                  <a:extLst>
                    <a:ext uri="{9D8B030D-6E8A-4147-A177-3AD203B41FA5}">
                      <a16:colId xmlns:a16="http://schemas.microsoft.com/office/drawing/2014/main" val="2685265822"/>
                    </a:ext>
                  </a:extLst>
                </a:gridCol>
                <a:gridCol w="329184">
                  <a:extLst>
                    <a:ext uri="{9D8B030D-6E8A-4147-A177-3AD203B41FA5}">
                      <a16:colId xmlns:a16="http://schemas.microsoft.com/office/drawing/2014/main" val="4025850159"/>
                    </a:ext>
                  </a:extLst>
                </a:gridCol>
                <a:gridCol w="329184">
                  <a:extLst>
                    <a:ext uri="{9D8B030D-6E8A-4147-A177-3AD203B41FA5}">
                      <a16:colId xmlns:a16="http://schemas.microsoft.com/office/drawing/2014/main" val="1404649510"/>
                    </a:ext>
                  </a:extLst>
                </a:gridCol>
                <a:gridCol w="329184">
                  <a:extLst>
                    <a:ext uri="{9D8B030D-6E8A-4147-A177-3AD203B41FA5}">
                      <a16:colId xmlns:a16="http://schemas.microsoft.com/office/drawing/2014/main" val="1952669318"/>
                    </a:ext>
                  </a:extLst>
                </a:gridCol>
                <a:gridCol w="329184">
                  <a:extLst>
                    <a:ext uri="{9D8B030D-6E8A-4147-A177-3AD203B41FA5}">
                      <a16:colId xmlns:a16="http://schemas.microsoft.com/office/drawing/2014/main" val="543821941"/>
                    </a:ext>
                  </a:extLst>
                </a:gridCol>
                <a:gridCol w="329184">
                  <a:extLst>
                    <a:ext uri="{9D8B030D-6E8A-4147-A177-3AD203B41FA5}">
                      <a16:colId xmlns:a16="http://schemas.microsoft.com/office/drawing/2014/main" val="2622974235"/>
                    </a:ext>
                  </a:extLst>
                </a:gridCol>
                <a:gridCol w="329184">
                  <a:extLst>
                    <a:ext uri="{9D8B030D-6E8A-4147-A177-3AD203B41FA5}">
                      <a16:colId xmlns:a16="http://schemas.microsoft.com/office/drawing/2014/main" val="616209688"/>
                    </a:ext>
                  </a:extLst>
                </a:gridCol>
                <a:gridCol w="329184">
                  <a:extLst>
                    <a:ext uri="{9D8B030D-6E8A-4147-A177-3AD203B41FA5}">
                      <a16:colId xmlns:a16="http://schemas.microsoft.com/office/drawing/2014/main" val="1546638692"/>
                    </a:ext>
                  </a:extLst>
                </a:gridCol>
                <a:gridCol w="329184">
                  <a:extLst>
                    <a:ext uri="{9D8B030D-6E8A-4147-A177-3AD203B41FA5}">
                      <a16:colId xmlns:a16="http://schemas.microsoft.com/office/drawing/2014/main" val="4010837073"/>
                    </a:ext>
                  </a:extLst>
                </a:gridCol>
                <a:gridCol w="329184">
                  <a:extLst>
                    <a:ext uri="{9D8B030D-6E8A-4147-A177-3AD203B41FA5}">
                      <a16:colId xmlns:a16="http://schemas.microsoft.com/office/drawing/2014/main" val="3757818208"/>
                    </a:ext>
                  </a:extLst>
                </a:gridCol>
                <a:gridCol w="329184">
                  <a:extLst>
                    <a:ext uri="{9D8B030D-6E8A-4147-A177-3AD203B41FA5}">
                      <a16:colId xmlns:a16="http://schemas.microsoft.com/office/drawing/2014/main" val="3700273911"/>
                    </a:ext>
                  </a:extLst>
                </a:gridCol>
                <a:gridCol w="329184">
                  <a:extLst>
                    <a:ext uri="{9D8B030D-6E8A-4147-A177-3AD203B41FA5}">
                      <a16:colId xmlns:a16="http://schemas.microsoft.com/office/drawing/2014/main" val="1990591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682052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- 2018-04-29 14:30:00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¡No dejes que su tamaño te engañe! El atornillador GSR 12 V-15 FC además de ser una máquina versátil, te da más alcance y control que las demás. Conócelo aquí bit.ly/BoschGSR12v15Fc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26.16 %</a:t>
                      </a:r>
                    </a:p>
                  </a:txBody>
                  <a:tcPr/>
                </a:tc>
                <a:extLst>
                  <a:ext uri="{0D108BD9-81ED-4DB2-BD59-A6C34878D82A}">
                    <a16:rowId xmlns:a16="http://schemas.microsoft.com/office/drawing/2014/main" val="4143722628"/>
                  </a:ext>
                </a:extLst>
              </a:tr>
            </a:tbl>
          </a:graphicData>
        </a:graphic>
      </p:graphicFrame>
      <p:sp>
        <p:nvSpPr>
          <p:cNvPr id="4" name="Text Placeholder 3">
            <a:extLst>
              <a:ext uri="{FF2B5EF4-FFF2-40B4-BE49-F238E27FC236}">
                <a16:creationId xmlns:a16="http://schemas.microsoft.com/office/drawing/2014/main" id="{87FBFBF4-C1CA-42AC-B31C-7851740A1258}"/>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6646237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14934</Words>
  <Application>Microsoft Office PowerPoint</Application>
  <PresentationFormat>On-screen Show (4:3)</PresentationFormat>
  <Paragraphs>6399</Paragraphs>
  <Slides>171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171</vt:i4>
      </vt:variant>
    </vt:vector>
  </HeadingPairs>
  <TitlesOfParts>
    <vt:vector size="174" baseType="lpstr">
      <vt:lpstr>Calibri</vt:lpstr>
      <vt:lpstr>Arial</vt:lpstr>
      <vt:lpstr>quintly_template</vt:lpstr>
      <vt:lpstr>Facebook</vt:lpstr>
      <vt:lpstr>Facebook Key Metrics Table | All PT Channels - 1 of 8</vt:lpstr>
      <vt:lpstr>Facebook Key Metrics Table | All PT Channels - 2 of 8</vt:lpstr>
      <vt:lpstr>Facebook Key Metrics Table | All PT Channels - 3 of 8</vt:lpstr>
      <vt:lpstr>Facebook Key Metrics Table | All PT Channels - 4 of 8</vt:lpstr>
      <vt:lpstr>Facebook Key Metrics Table | All PT Channels - 5 of 8</vt:lpstr>
      <vt:lpstr>Facebook Key Metrics Table | All PT Channels - 6 of 8</vt:lpstr>
      <vt:lpstr>Facebook Key Metrics Table | All PT Channels - 7 of 8</vt:lpstr>
      <vt:lpstr>Facebook Key Metrics Table | All PT Channels - 8 of 8</vt:lpstr>
      <vt:lpstr>Facebook Fans Change | All PT Channels</vt:lpstr>
      <vt:lpstr>Facebook Own Posts Table | All PT Channels - 1 of 26</vt:lpstr>
      <vt:lpstr>Facebook Own Posts Table | All PT Channels - 2 of 26</vt:lpstr>
      <vt:lpstr>Facebook Own Posts Table | All PT Channels - 3 of 26</vt:lpstr>
      <vt:lpstr>Facebook Own Posts Table | All PT Channels - 4 of 26</vt:lpstr>
      <vt:lpstr>Facebook Own Posts Table | All PT Channels - 5 of 26</vt:lpstr>
      <vt:lpstr>Facebook Own Posts Table | All PT Channels - 6 of 26</vt:lpstr>
      <vt:lpstr>Facebook Own Posts Table | All PT Channels - 7 of 26</vt:lpstr>
      <vt:lpstr>Facebook Own Posts Table | All PT Channels - 8 of 26</vt:lpstr>
      <vt:lpstr>Facebook Own Posts Table | All PT Channels - 9 of 26</vt:lpstr>
      <vt:lpstr>Facebook Own Posts Table | All PT Channels - 10 of 26</vt:lpstr>
      <vt:lpstr>Facebook Own Posts Table | All PT Channels - 11 of 26</vt:lpstr>
      <vt:lpstr>Facebook Own Posts Table | All PT Channels - 12 of 26</vt:lpstr>
      <vt:lpstr>Facebook Own Posts Table | All PT Channels - 13 of 26</vt:lpstr>
      <vt:lpstr>Facebook Own Posts Table | All PT Channels - 14 of 26</vt:lpstr>
      <vt:lpstr>Facebook Own Posts Table | All PT Channels - 15 of 26</vt:lpstr>
      <vt:lpstr>Facebook Own Posts Table | All PT Channels - 16 of 26</vt:lpstr>
      <vt:lpstr>Facebook Own Posts Table | All PT Channels - 17 of 26</vt:lpstr>
      <vt:lpstr>Facebook Own Posts Table | All PT Channels - 18 of 26</vt:lpstr>
      <vt:lpstr>Facebook Own Posts Table | All PT Channels - 19 of 26</vt:lpstr>
      <vt:lpstr>Facebook Own Posts Table | All PT Channels - 20 of 26</vt:lpstr>
      <vt:lpstr>Facebook Own Posts Table | All PT Channels - 21 of 26</vt:lpstr>
      <vt:lpstr>Facebook Own Posts Table | All PT Channels - 22 of 26</vt:lpstr>
      <vt:lpstr>Facebook Own Posts Table | All PT Channels - 23 of 26</vt:lpstr>
      <vt:lpstr>Facebook Own Posts Table | All PT Channels - 24 of 26</vt:lpstr>
      <vt:lpstr>Facebook Own Posts Table | All PT Channels - 25 of 26</vt:lpstr>
      <vt:lpstr>Facebook Own Posts Table | All PT Channels - 26 of 26</vt:lpstr>
      <vt:lpstr>Facebook Reach | All PT Channels</vt:lpstr>
      <vt:lpstr>Facebook Page Post Reach Table | All PT Channels</vt:lpstr>
      <vt:lpstr>Facebook Impressions | All PT Channels</vt:lpstr>
      <vt:lpstr>Facebook User Posts | All PT Channels</vt:lpstr>
      <vt:lpstr>Facebook Response Times | All PT Channels</vt:lpstr>
      <vt:lpstr>Facebook User Posts Table | All PT Channels - 1 of 7</vt:lpstr>
      <vt:lpstr>Facebook User Posts Table | All PT Channels - 2 of 7</vt:lpstr>
      <vt:lpstr>Facebook User Posts Table | All PT Channels - 3 of 7</vt:lpstr>
      <vt:lpstr>Facebook User Posts Table | All PT Channels - 4 of 7</vt:lpstr>
      <vt:lpstr>Facebook User Posts Table | All PT Channels - 5 of 7</vt:lpstr>
      <vt:lpstr>Facebook User Posts Table | All PT Channels - 6 of 7</vt:lpstr>
      <vt:lpstr>Facebook User Posts Table | All PT Channels - 7 of 7</vt:lpstr>
      <vt:lpstr>Key Metrics Table (Internal Benchmark) | All PT Channels - 1 of 4</vt:lpstr>
      <vt:lpstr>Key Metrics Table (Internal Benchmark) | All PT Channels - 2 of 4</vt:lpstr>
      <vt:lpstr>Key Metrics Table (Internal Benchmark) | All PT Channels - 3 of 4</vt:lpstr>
      <vt:lpstr>Key Metrics Table (Internal Benchmark) | All PT Channels - 4 of 4</vt:lpstr>
      <vt:lpstr>Interactions Distribution (Internal Benchmark) | All PT Channels</vt:lpstr>
      <vt:lpstr>Post Type Distribution Per Profile (Internal Benchmark)  | All PT Channels</vt:lpstr>
      <vt:lpstr>User Posts Table (Internal Benchmark) | All PT Channels - 1 of 7</vt:lpstr>
      <vt:lpstr>User Posts Table (Internal Benchmark) | All PT Channels - 2 of 7</vt:lpstr>
      <vt:lpstr>User Posts Table (Internal Benchmark) | All PT Channels - 3 of 7</vt:lpstr>
      <vt:lpstr>User Posts Table (Internal Benchmark) | All PT Channels - 4 of 7</vt:lpstr>
      <vt:lpstr>User Posts Table (Internal Benchmark) | All PT Channels - 5 of 7</vt:lpstr>
      <vt:lpstr>User Posts Table (Internal Benchmark) | All PT Channels - 6 of 7</vt:lpstr>
      <vt:lpstr>User Posts Table (Internal Benchmark) | All PT Channels - 7 of 7</vt:lpstr>
      <vt:lpstr>Facebook Key Metrics Radar | All PT Channels</vt:lpstr>
      <vt:lpstr>Facebook Interaction Rate By Post Type | All PT Channels</vt:lpstr>
      <vt:lpstr>Facebook Reach By Country Table | All PT Channels - 1 of 3</vt:lpstr>
      <vt:lpstr>Facebook Reach By Country Table | All PT Channels - 2 of 3</vt:lpstr>
      <vt:lpstr>Facebook Reach By Country Table | All PT Channels - 3 of 3</vt:lpstr>
      <vt:lpstr>Facebook Sponsored Posts Distribution | All PT Channels</vt:lpstr>
      <vt:lpstr>Facebook Hashtag Detection | All PT Channels - 1 of 3</vt:lpstr>
      <vt:lpstr>Facebook Hashtag Detection | All PT Channels - 2 of 3</vt:lpstr>
      <vt:lpstr>Facebook Hashtag Detection | All PT Channels - 3 of 3</vt:lpstr>
      <vt:lpstr>Facebook Own Posts Table | All PT Channels - 1 of 26</vt:lpstr>
      <vt:lpstr>Facebook Own Posts Table | All PT Channels - 2 of 26</vt:lpstr>
      <vt:lpstr>Facebook Own Posts Table | All PT Channels - 3 of 26</vt:lpstr>
      <vt:lpstr>Facebook Own Posts Table | All PT Channels - 4 of 26</vt:lpstr>
      <vt:lpstr>Facebook Own Posts Table | All PT Channels - 5 of 26</vt:lpstr>
      <vt:lpstr>Facebook Own Posts Table | All PT Channels - 6 of 26</vt:lpstr>
      <vt:lpstr>Facebook Own Posts Table | All PT Channels - 7 of 26</vt:lpstr>
      <vt:lpstr>Facebook Own Posts Table | All PT Channels - 8 of 26</vt:lpstr>
      <vt:lpstr>Facebook Own Posts Table | All PT Channels - 9 of 26</vt:lpstr>
      <vt:lpstr>Facebook Own Posts Table | All PT Channels - 10 of 26</vt:lpstr>
      <vt:lpstr>Facebook Own Posts Table | All PT Channels - 11 of 26</vt:lpstr>
      <vt:lpstr>Facebook Own Posts Table | All PT Channels - 12 of 26</vt:lpstr>
      <vt:lpstr>Facebook Own Posts Table | All PT Channels - 13 of 26</vt:lpstr>
      <vt:lpstr>Facebook Own Posts Table | All PT Channels - 14 of 26</vt:lpstr>
      <vt:lpstr>Facebook Own Posts Table | All PT Channels - 15 of 26</vt:lpstr>
      <vt:lpstr>Facebook Own Posts Table | All PT Channels - 16 of 26</vt:lpstr>
      <vt:lpstr>Facebook Own Posts Table | All PT Channels - 17 of 26</vt:lpstr>
      <vt:lpstr>Facebook Own Posts Table | All PT Channels - 18 of 26</vt:lpstr>
      <vt:lpstr>Facebook Own Posts Table | All PT Channels - 19 of 26</vt:lpstr>
      <vt:lpstr>Facebook Own Posts Table | All PT Channels - 20 of 26</vt:lpstr>
      <vt:lpstr>Facebook Own Posts Table | All PT Channels - 21 of 26</vt:lpstr>
      <vt:lpstr>Facebook Own Posts Table | All PT Channels - 22 of 26</vt:lpstr>
      <vt:lpstr>Facebook Own Posts Table | All PT Channels - 23 of 26</vt:lpstr>
      <vt:lpstr>Facebook Own Posts Table | All PT Channels - 24 of 26</vt:lpstr>
      <vt:lpstr>Facebook Own Posts Table | All PT Channels - 25 of 26</vt:lpstr>
      <vt:lpstr>Facebook Own Posts Table | All PT Channels - 26 of 26</vt:lpstr>
      <vt:lpstr>Facebook Ads Key Metrics Table | All PT Channels</vt:lpstr>
      <vt:lpstr>Facebook User Questions Table | All PT Channels - 1 of 11</vt:lpstr>
      <vt:lpstr>Facebook User Questions Table | All PT Channels - 2 of 11</vt:lpstr>
      <vt:lpstr>Facebook User Questions Table | All PT Channels - 3 of 11</vt:lpstr>
      <vt:lpstr>Facebook User Questions Table | All PT Channels - 4 of 11</vt:lpstr>
      <vt:lpstr>Facebook User Questions Table | All PT Channels - 5 of 11</vt:lpstr>
      <vt:lpstr>Facebook User Questions Table | All PT Channels - 6 of 11</vt:lpstr>
      <vt:lpstr>Facebook User Questions Table | All PT Channels - 7 of 11</vt:lpstr>
      <vt:lpstr>Facebook User Questions Table | All PT Channels - 8 of 11</vt:lpstr>
      <vt:lpstr>Facebook User Questions Table | All PT Channels - 9 of 11</vt:lpstr>
      <vt:lpstr>Facebook User Questions Table | All PT Channels - 10 of 11</vt:lpstr>
      <vt:lpstr>Facebook User Questions Table | All PT Channels - 11 of 11</vt:lpstr>
      <vt:lpstr>Facebook Response Times Distribution | All PT Channels</vt:lpstr>
      <vt:lpstr>Facebook Ads Costs Table | All PT Channels - 1 of 5</vt:lpstr>
      <vt:lpstr>Facebook Ads Costs Table | All PT Channels - 2 of 5</vt:lpstr>
      <vt:lpstr>Facebook Ads Costs Table | All PT Channels - 3 of 5</vt:lpstr>
      <vt:lpstr>Facebook Ads Costs Table | All PT Channels - 4 of 5</vt:lpstr>
      <vt:lpstr>Facebook Ads Costs Table | All PT Channels - 5 of 5</vt:lpstr>
      <vt:lpstr>Facebook Private Conversations Response Times Distribution | All PT Channels</vt:lpstr>
      <vt:lpstr>Facebook Private Conversations Table | All PT Channels - 1 of 19</vt:lpstr>
      <vt:lpstr>Facebook Private Conversations Table | All PT Channels - 2 of 19</vt:lpstr>
      <vt:lpstr>Facebook Private Conversations Table | All PT Channels - 3 of 19</vt:lpstr>
      <vt:lpstr>Facebook Private Conversations Table | All PT Channels - 4 of 19</vt:lpstr>
      <vt:lpstr>Facebook Private Conversations Table | All PT Channels - 5 of 19</vt:lpstr>
      <vt:lpstr>Facebook Private Conversations Table | All PT Channels - 6 of 19</vt:lpstr>
      <vt:lpstr>Facebook Private Conversations Table | All PT Channels - 7 of 19</vt:lpstr>
      <vt:lpstr>Facebook Private Conversations Table | All PT Channels - 8 of 19</vt:lpstr>
      <vt:lpstr>Facebook Private Conversations Table | All PT Channels - 9 of 19</vt:lpstr>
      <vt:lpstr>Facebook Private Conversations Table | All PT Channels - 10 of 19</vt:lpstr>
      <vt:lpstr>Facebook Private Conversations Table | All PT Channels - 11 of 19</vt:lpstr>
      <vt:lpstr>Facebook Private Conversations Table | All PT Channels - 12 of 19</vt:lpstr>
      <vt:lpstr>Facebook Private Conversations Table | All PT Channels - 13 of 19</vt:lpstr>
      <vt:lpstr>Facebook Private Conversations Table | All PT Channels - 14 of 19</vt:lpstr>
      <vt:lpstr>Facebook Private Conversations Table | All PT Channels - 15 of 19</vt:lpstr>
      <vt:lpstr>Facebook Private Conversations Table | All PT Channels - 16 of 19</vt:lpstr>
      <vt:lpstr>Facebook Private Conversations Table | All PT Channels - 17 of 19</vt:lpstr>
      <vt:lpstr>Facebook Private Conversations Table | All PT Channels - 18 of 19</vt:lpstr>
      <vt:lpstr>Facebook Private Conversations Table | All PT Channels - 19 of 19</vt:lpstr>
      <vt:lpstr>Facebook Conversations Key Metrics Table | All PT Channels</vt:lpstr>
      <vt:lpstr>Facebook Avg. Response Time of Incoming Requests (in sec.) | All PT Channels</vt:lpstr>
      <vt:lpstr>Facebook Comments Table | All PT Channels - 1 of 4</vt:lpstr>
      <vt:lpstr>Facebook Comments Table | All PT Channels - 2 of 4</vt:lpstr>
      <vt:lpstr>Facebook Comments Table | All PT Channels - 3 of 4</vt:lpstr>
      <vt:lpstr>Facebook Comments Table | All PT Channels - 4 of 4</vt:lpstr>
      <vt:lpstr>Facebook New vs. Old Organic Post Reach Development (served vs. entered screen) | All PT Channels</vt:lpstr>
      <vt:lpstr>Facebook Global Fans Total | All PT Channels</vt:lpstr>
      <vt:lpstr>Facebook Page Unlike Clicks | All PT Channels</vt:lpstr>
      <vt:lpstr>Facebook Reach by Post Type  | All PT Channels</vt:lpstr>
      <vt:lpstr>Facebook Video Views | All PT Channels</vt:lpstr>
      <vt:lpstr>Facebook Own Videos Table | All PT Channels - 1 of 26</vt:lpstr>
      <vt:lpstr>Facebook Own Videos Table | All PT Channels - 2 of 26</vt:lpstr>
      <vt:lpstr>Facebook Own Videos Table | All PT Channels - 3 of 26</vt:lpstr>
      <vt:lpstr>Facebook Own Videos Table | All PT Channels - 4 of 26</vt:lpstr>
      <vt:lpstr>Facebook Own Videos Table | All PT Channels - 5 of 26</vt:lpstr>
      <vt:lpstr>Facebook Own Videos Table | All PT Channels - 6 of 26</vt:lpstr>
      <vt:lpstr>Facebook Own Videos Table | All PT Channels - 7 of 26</vt:lpstr>
      <vt:lpstr>Facebook Own Videos Table | All PT Channels - 8 of 26</vt:lpstr>
      <vt:lpstr>Facebook Own Videos Table | All PT Channels - 9 of 26</vt:lpstr>
      <vt:lpstr>Facebook Own Videos Table | All PT Channels - 10 of 26</vt:lpstr>
      <vt:lpstr>Facebook Own Videos Table | All PT Channels - 11 of 26</vt:lpstr>
      <vt:lpstr>Facebook Own Videos Table | All PT Channels - 12 of 26</vt:lpstr>
      <vt:lpstr>Facebook Own Videos Table | All PT Channels - 13 of 26</vt:lpstr>
      <vt:lpstr>Facebook Own Videos Table | All PT Channels - 14 of 26</vt:lpstr>
      <vt:lpstr>Facebook Own Videos Table | All PT Channels - 15 of 26</vt:lpstr>
      <vt:lpstr>Facebook Own Videos Table | All PT Channels - 16 of 26</vt:lpstr>
      <vt:lpstr>Facebook Own Videos Table | All PT Channels - 17 of 26</vt:lpstr>
      <vt:lpstr>Facebook Own Videos Table | All PT Channels - 18 of 26</vt:lpstr>
      <vt:lpstr>Facebook Own Videos Table | All PT Channels - 19 of 26</vt:lpstr>
      <vt:lpstr>Facebook Own Videos Table | All PT Channels - 20 of 26</vt:lpstr>
      <vt:lpstr>Facebook Own Videos Table | All PT Channels - 21 of 26</vt:lpstr>
      <vt:lpstr>Facebook Own Videos Table | All PT Channels - 22 of 26</vt:lpstr>
      <vt:lpstr>Facebook Own Videos Table | All PT Channels - 23 of 26</vt:lpstr>
      <vt:lpstr>Facebook Own Videos Table | All PT Channels - 24 of 26</vt:lpstr>
      <vt:lpstr>Facebook Own Videos Table | All PT Channels - 25 of 26</vt:lpstr>
      <vt:lpstr>Facebook Own Videos Table | All PT Channels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2018-06-13T22:18:47Z</dcterms:created>
  <dcterms:modified xsi:type="dcterms:W3CDTF">2018-06-13T22:26:18Z</dcterms:modified>
</cp:coreProperties>
</file>