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300" r:id="rId43"/>
    <p:sldId id="301" r:id="rId44"/>
    <p:sldId id="302" r:id="rId45"/>
    <p:sldId id="303" r:id="rId46"/>
    <p:sldId id="304" r:id="rId47"/>
    <p:sldId id="305" r:id="rId48"/>
    <p:sldId id="306" r:id="rId49"/>
    <p:sldId id="308" r:id="rId50"/>
    <p:sldId id="309" r:id="rId51"/>
    <p:sldId id="310" r:id="rId52"/>
    <p:sldId id="311" r:id="rId53"/>
    <p:sldId id="312" r:id="rId54"/>
    <p:sldId id="313" r:id="rId55"/>
    <p:sldId id="315" r:id="rId56"/>
    <p:sldId id="316" r:id="rId57"/>
    <p:sldId id="317" r:id="rId58"/>
    <p:sldId id="318" r:id="rId59"/>
    <p:sldId id="319" r:id="rId60"/>
    <p:sldId id="320" r:id="rId61"/>
    <p:sldId id="321" r:id="rId62"/>
    <p:sldId id="322" r:id="rId63"/>
    <p:sldId id="323" r:id="rId64"/>
    <p:sldId id="325" r:id="rId65"/>
    <p:sldId id="326" r:id="rId66"/>
    <p:sldId id="327" r:id="rId67"/>
    <p:sldId id="328" r:id="rId68"/>
    <p:sldId id="330" r:id="rId69"/>
    <p:sldId id="331" r:id="rId70"/>
    <p:sldId id="332" r:id="rId71"/>
    <p:sldId id="334" r:id="rId72"/>
    <p:sldId id="335" r:id="rId73"/>
    <p:sldId id="336" r:id="rId74"/>
    <p:sldId id="337" r:id="rId75"/>
    <p:sldId id="338" r:id="rId76"/>
    <p:sldId id="339" r:id="rId77"/>
    <p:sldId id="340" r:id="rId78"/>
    <p:sldId id="341" r:id="rId79"/>
    <p:sldId id="342" r:id="rId80"/>
    <p:sldId id="343" r:id="rId81"/>
    <p:sldId id="344" r:id="rId82"/>
    <p:sldId id="345" r:id="rId83"/>
    <p:sldId id="346" r:id="rId84"/>
    <p:sldId id="347" r:id="rId85"/>
    <p:sldId id="348" r:id="rId86"/>
    <p:sldId id="349" r:id="rId87"/>
    <p:sldId id="350" r:id="rId88"/>
    <p:sldId id="351" r:id="rId89"/>
    <p:sldId id="352" r:id="rId90"/>
    <p:sldId id="353" r:id="rId91"/>
    <p:sldId id="354" r:id="rId92"/>
    <p:sldId id="355" r:id="rId93"/>
    <p:sldId id="356" r:id="rId94"/>
    <p:sldId id="357" r:id="rId95"/>
    <p:sldId id="358" r:id="rId96"/>
    <p:sldId id="359" r:id="rId97"/>
    <p:sldId id="360" r:id="rId98"/>
    <p:sldId id="362" r:id="rId99"/>
    <p:sldId id="363" r:id="rId100"/>
    <p:sldId id="364" r:id="rId101"/>
    <p:sldId id="365" r:id="rId102"/>
    <p:sldId id="366" r:id="rId103"/>
    <p:sldId id="367" r:id="rId104"/>
    <p:sldId id="369" r:id="rId105"/>
    <p:sldId id="370" r:id="rId106"/>
    <p:sldId id="371" r:id="rId107"/>
    <p:sldId id="372" r:id="rId108"/>
    <p:sldId id="374" r:id="rId109"/>
    <p:sldId id="375" r:id="rId110"/>
    <p:sldId id="376" r:id="rId111"/>
    <p:sldId id="377" r:id="rId112"/>
    <p:sldId id="378" r:id="rId113"/>
    <p:sldId id="379" r:id="rId114"/>
    <p:sldId id="380" r:id="rId115"/>
    <p:sldId id="381" r:id="rId116"/>
    <p:sldId id="382" r:id="rId117"/>
    <p:sldId id="383" r:id="rId118"/>
    <p:sldId id="384" r:id="rId119"/>
    <p:sldId id="385" r:id="rId120"/>
    <p:sldId id="386" r:id="rId121"/>
    <p:sldId id="387" r:id="rId122"/>
    <p:sldId id="388" r:id="rId123"/>
    <p:sldId id="389" r:id="rId124"/>
    <p:sldId id="390" r:id="rId125"/>
    <p:sldId id="391" r:id="rId126"/>
    <p:sldId id="392" r:id="rId127"/>
    <p:sldId id="393" r:id="rId128"/>
    <p:sldId id="394" r:id="rId129"/>
    <p:sldId id="396" r:id="rId130"/>
    <p:sldId id="397" r:id="rId131"/>
    <p:sldId id="398" r:id="rId132"/>
    <p:sldId id="399" r:id="rId133"/>
    <p:sldId id="400" r:id="rId134"/>
    <p:sldId id="401" r:id="rId135"/>
    <p:sldId id="402" r:id="rId136"/>
    <p:sldId id="403" r:id="rId137"/>
    <p:sldId id="404" r:id="rId138"/>
    <p:sldId id="406" r:id="rId139"/>
    <p:sldId id="407" r:id="rId140"/>
    <p:sldId id="408" r:id="rId141"/>
    <p:sldId id="409" r:id="rId142"/>
    <p:sldId id="410" r:id="rId143"/>
    <p:sldId id="411" r:id="rId144"/>
    <p:sldId id="412" r:id="rId145"/>
    <p:sldId id="413" r:id="rId146"/>
    <p:sldId id="414" r:id="rId147"/>
    <p:sldId id="415" r:id="rId148"/>
    <p:sldId id="416" r:id="rId149"/>
    <p:sldId id="417" r:id="rId150"/>
    <p:sldId id="418" r:id="rId151"/>
    <p:sldId id="419" r:id="rId152"/>
    <p:sldId id="420" r:id="rId153"/>
    <p:sldId id="421" r:id="rId154"/>
    <p:sldId id="422" r:id="rId155"/>
    <p:sldId id="423" r:id="rId156"/>
    <p:sldId id="424" r:id="rId157"/>
    <p:sldId id="425" r:id="rId158"/>
    <p:sldId id="426" r:id="rId159"/>
  </p:sldIdLst>
  <p:sldSz cx="9144000" cy="6858000" type="screen4x3"/>
  <p:notesSz cx="6858000" cy="9144000"/>
  <p:embeddedFontLst>
    <p:embeddedFont>
      <p:font typeface="Calibri" panose="020F0502020204030204" pitchFamily="34" charset="0"/>
      <p:regular r:id="rId160"/>
      <p:bold r:id="rId161"/>
      <p:italic r:id="rId162"/>
      <p:boldItalic r:id="rId16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font" Target="fonts/font1.fntdata"/><Relationship Id="rId16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font" Target="fonts/font2.fntdata"/><Relationship Id="rId16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font" Target="fonts/font3.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font" Target="fonts/font4.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Sheet1!$B$2:$B$45</c:f>
              <c:numCache>
                <c:formatCode>General</c:formatCode>
                <c:ptCount val="44"/>
                <c:pt idx="0">
                  <c:v>261</c:v>
                </c:pt>
                <c:pt idx="1">
                  <c:v>395</c:v>
                </c:pt>
                <c:pt idx="2">
                  <c:v>433</c:v>
                </c:pt>
                <c:pt idx="3">
                  <c:v>336</c:v>
                </c:pt>
                <c:pt idx="4">
                  <c:v>361</c:v>
                </c:pt>
                <c:pt idx="5">
                  <c:v>334</c:v>
                </c:pt>
                <c:pt idx="6">
                  <c:v>358</c:v>
                </c:pt>
                <c:pt idx="7">
                  <c:v>488</c:v>
                </c:pt>
                <c:pt idx="8">
                  <c:v>294</c:v>
                </c:pt>
                <c:pt idx="9">
                  <c:v>292</c:v>
                </c:pt>
                <c:pt idx="10">
                  <c:v>298</c:v>
                </c:pt>
                <c:pt idx="11">
                  <c:v>352</c:v>
                </c:pt>
                <c:pt idx="12">
                  <c:v>374</c:v>
                </c:pt>
                <c:pt idx="13">
                  <c:v>400</c:v>
                </c:pt>
                <c:pt idx="14">
                  <c:v>338</c:v>
                </c:pt>
                <c:pt idx="15">
                  <c:v>186</c:v>
                </c:pt>
                <c:pt idx="16">
                  <c:v>284</c:v>
                </c:pt>
                <c:pt idx="17">
                  <c:v>212</c:v>
                </c:pt>
                <c:pt idx="18">
                  <c:v>304</c:v>
                </c:pt>
                <c:pt idx="19">
                  <c:v>254</c:v>
                </c:pt>
                <c:pt idx="20">
                  <c:v>303</c:v>
                </c:pt>
                <c:pt idx="21">
                  <c:v>301</c:v>
                </c:pt>
                <c:pt idx="22">
                  <c:v>322</c:v>
                </c:pt>
                <c:pt idx="23">
                  <c:v>155</c:v>
                </c:pt>
                <c:pt idx="24">
                  <c:v>315</c:v>
                </c:pt>
                <c:pt idx="25">
                  <c:v>332</c:v>
                </c:pt>
                <c:pt idx="26">
                  <c:v>263</c:v>
                </c:pt>
                <c:pt idx="27">
                  <c:v>28</c:v>
                </c:pt>
                <c:pt idx="28">
                  <c:v>300</c:v>
                </c:pt>
                <c:pt idx="29">
                  <c:v>409</c:v>
                </c:pt>
                <c:pt idx="30">
                  <c:v>450</c:v>
                </c:pt>
                <c:pt idx="31">
                  <c:v>311</c:v>
                </c:pt>
                <c:pt idx="32">
                  <c:v>321</c:v>
                </c:pt>
                <c:pt idx="33">
                  <c:v>154</c:v>
                </c:pt>
                <c:pt idx="34">
                  <c:v>106</c:v>
                </c:pt>
                <c:pt idx="35">
                  <c:v>141</c:v>
                </c:pt>
                <c:pt idx="36">
                  <c:v>377</c:v>
                </c:pt>
                <c:pt idx="37">
                  <c:v>351</c:v>
                </c:pt>
                <c:pt idx="38">
                  <c:v>337</c:v>
                </c:pt>
                <c:pt idx="39">
                  <c:v>479</c:v>
                </c:pt>
                <c:pt idx="40">
                  <c:v>352</c:v>
                </c:pt>
                <c:pt idx="41">
                  <c:v>345</c:v>
                </c:pt>
                <c:pt idx="42">
                  <c:v>282</c:v>
                </c:pt>
                <c:pt idx="43">
                  <c:v>536</c:v>
                </c:pt>
              </c:numCache>
            </c:numRef>
          </c:val>
          <c:smooth val="0"/>
          <c:extLst>
            <c:ext xmlns:c16="http://schemas.microsoft.com/office/drawing/2014/chart" uri="{C3380CC4-5D6E-409C-BE32-E72D297353CC}">
              <c16:uniqueId val="{00000000-C610-41CB-9F82-912CA2A128BD}"/>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Sheet1!$C$2:$C$45</c:f>
              <c:numCache>
                <c:formatCode>General</c:formatCode>
                <c:ptCount val="44"/>
                <c:pt idx="0">
                  <c:v>-8</c:v>
                </c:pt>
                <c:pt idx="1">
                  <c:v>-11</c:v>
                </c:pt>
                <c:pt idx="2">
                  <c:v>5</c:v>
                </c:pt>
                <c:pt idx="3">
                  <c:v>17</c:v>
                </c:pt>
                <c:pt idx="4">
                  <c:v>90</c:v>
                </c:pt>
                <c:pt idx="5">
                  <c:v>33</c:v>
                </c:pt>
                <c:pt idx="6">
                  <c:v>18</c:v>
                </c:pt>
                <c:pt idx="7">
                  <c:v>-11</c:v>
                </c:pt>
                <c:pt idx="8">
                  <c:v>-21</c:v>
                </c:pt>
                <c:pt idx="9">
                  <c:v>-3</c:v>
                </c:pt>
                <c:pt idx="10">
                  <c:v>-24</c:v>
                </c:pt>
                <c:pt idx="11">
                  <c:v>-25</c:v>
                </c:pt>
                <c:pt idx="12">
                  <c:v>-21</c:v>
                </c:pt>
                <c:pt idx="13">
                  <c:v>-25</c:v>
                </c:pt>
                <c:pt idx="14">
                  <c:v>-16</c:v>
                </c:pt>
                <c:pt idx="15">
                  <c:v>-16</c:v>
                </c:pt>
                <c:pt idx="16">
                  <c:v>-24</c:v>
                </c:pt>
                <c:pt idx="17">
                  <c:v>-18</c:v>
                </c:pt>
                <c:pt idx="18">
                  <c:v>-19</c:v>
                </c:pt>
                <c:pt idx="19">
                  <c:v>-20</c:v>
                </c:pt>
                <c:pt idx="20">
                  <c:v>-21</c:v>
                </c:pt>
                <c:pt idx="21">
                  <c:v>-14</c:v>
                </c:pt>
                <c:pt idx="22">
                  <c:v>-13</c:v>
                </c:pt>
                <c:pt idx="23">
                  <c:v>0</c:v>
                </c:pt>
                <c:pt idx="24">
                  <c:v>0</c:v>
                </c:pt>
                <c:pt idx="25">
                  <c:v>14</c:v>
                </c:pt>
                <c:pt idx="26">
                  <c:v>-7</c:v>
                </c:pt>
                <c:pt idx="27">
                  <c:v>-13</c:v>
                </c:pt>
                <c:pt idx="28">
                  <c:v>-20</c:v>
                </c:pt>
                <c:pt idx="29">
                  <c:v>-17</c:v>
                </c:pt>
                <c:pt idx="30">
                  <c:v>-17</c:v>
                </c:pt>
                <c:pt idx="31">
                  <c:v>-6</c:v>
                </c:pt>
                <c:pt idx="32">
                  <c:v>-5</c:v>
                </c:pt>
                <c:pt idx="33">
                  <c:v>-14</c:v>
                </c:pt>
                <c:pt idx="34">
                  <c:v>-29</c:v>
                </c:pt>
                <c:pt idx="35">
                  <c:v>-25</c:v>
                </c:pt>
                <c:pt idx="36">
                  <c:v>-12</c:v>
                </c:pt>
                <c:pt idx="37">
                  <c:v>2</c:v>
                </c:pt>
                <c:pt idx="38">
                  <c:v>-6</c:v>
                </c:pt>
                <c:pt idx="39">
                  <c:v>8</c:v>
                </c:pt>
                <c:pt idx="40">
                  <c:v>1</c:v>
                </c:pt>
                <c:pt idx="41">
                  <c:v>-6</c:v>
                </c:pt>
                <c:pt idx="42">
                  <c:v>8</c:v>
                </c:pt>
                <c:pt idx="43">
                  <c:v>-4</c:v>
                </c:pt>
              </c:numCache>
            </c:numRef>
          </c:val>
          <c:smooth val="0"/>
          <c:extLst>
            <c:ext xmlns:c16="http://schemas.microsoft.com/office/drawing/2014/chart" uri="{C3380CC4-5D6E-409C-BE32-E72D297353CC}">
              <c16:uniqueId val="{00000001-C610-41CB-9F82-912CA2A128BD}"/>
            </c:ext>
          </c:extLst>
        </c:ser>
        <c:ser>
          <c:idx val="2"/>
          <c:order val="2"/>
          <c:tx>
            <c:strRef>
              <c:f>Sheet1!$D$1</c:f>
              <c:strCache>
                <c:ptCount val="1"/>
                <c:pt idx="0">
                  <c:v>Bosch Professional Power Tools and Accessories</c:v>
                </c:pt>
              </c:strCache>
            </c:strRef>
          </c:tx>
          <c:spPr>
            <a:ln w="28575" cap="rnd">
              <a:solidFill>
                <a:schemeClr val="accent3"/>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Sheet1!$D$2:$D$45</c:f>
              <c:numCache>
                <c:formatCode>General</c:formatCode>
                <c:ptCount val="44"/>
                <c:pt idx="0">
                  <c:v>259</c:v>
                </c:pt>
                <c:pt idx="1">
                  <c:v>395</c:v>
                </c:pt>
                <c:pt idx="2">
                  <c:v>438</c:v>
                </c:pt>
                <c:pt idx="3">
                  <c:v>333</c:v>
                </c:pt>
                <c:pt idx="4">
                  <c:v>360</c:v>
                </c:pt>
                <c:pt idx="5">
                  <c:v>332</c:v>
                </c:pt>
                <c:pt idx="6">
                  <c:v>362</c:v>
                </c:pt>
                <c:pt idx="7">
                  <c:v>487</c:v>
                </c:pt>
                <c:pt idx="8">
                  <c:v>291</c:v>
                </c:pt>
                <c:pt idx="9">
                  <c:v>294</c:v>
                </c:pt>
                <c:pt idx="10">
                  <c:v>297</c:v>
                </c:pt>
                <c:pt idx="11">
                  <c:v>357</c:v>
                </c:pt>
                <c:pt idx="12">
                  <c:v>371</c:v>
                </c:pt>
                <c:pt idx="13">
                  <c:v>401</c:v>
                </c:pt>
                <c:pt idx="14">
                  <c:v>334</c:v>
                </c:pt>
                <c:pt idx="15">
                  <c:v>189</c:v>
                </c:pt>
                <c:pt idx="16">
                  <c:v>283</c:v>
                </c:pt>
                <c:pt idx="17">
                  <c:v>211</c:v>
                </c:pt>
                <c:pt idx="18">
                  <c:v>305</c:v>
                </c:pt>
                <c:pt idx="19">
                  <c:v>258</c:v>
                </c:pt>
                <c:pt idx="20">
                  <c:v>300</c:v>
                </c:pt>
                <c:pt idx="21">
                  <c:v>303</c:v>
                </c:pt>
                <c:pt idx="22">
                  <c:v>317</c:v>
                </c:pt>
                <c:pt idx="23">
                  <c:v>157</c:v>
                </c:pt>
                <c:pt idx="24">
                  <c:v>315</c:v>
                </c:pt>
                <c:pt idx="25">
                  <c:v>334</c:v>
                </c:pt>
                <c:pt idx="26">
                  <c:v>260</c:v>
                </c:pt>
                <c:pt idx="27">
                  <c:v>27</c:v>
                </c:pt>
                <c:pt idx="28">
                  <c:v>303</c:v>
                </c:pt>
                <c:pt idx="29">
                  <c:v>408</c:v>
                </c:pt>
                <c:pt idx="30">
                  <c:v>451</c:v>
                </c:pt>
                <c:pt idx="31">
                  <c:v>310</c:v>
                </c:pt>
                <c:pt idx="32">
                  <c:v>321</c:v>
                </c:pt>
                <c:pt idx="33">
                  <c:v>155</c:v>
                </c:pt>
                <c:pt idx="34">
                  <c:v>105</c:v>
                </c:pt>
                <c:pt idx="35">
                  <c:v>141</c:v>
                </c:pt>
                <c:pt idx="36">
                  <c:v>377</c:v>
                </c:pt>
                <c:pt idx="37">
                  <c:v>353</c:v>
                </c:pt>
                <c:pt idx="38">
                  <c:v>339</c:v>
                </c:pt>
                <c:pt idx="39">
                  <c:v>475</c:v>
                </c:pt>
                <c:pt idx="40">
                  <c:v>351</c:v>
                </c:pt>
                <c:pt idx="41">
                  <c:v>346</c:v>
                </c:pt>
                <c:pt idx="42">
                  <c:v>282</c:v>
                </c:pt>
                <c:pt idx="43">
                  <c:v>536</c:v>
                </c:pt>
              </c:numCache>
            </c:numRef>
          </c:val>
          <c:smooth val="0"/>
          <c:extLst>
            <c:ext xmlns:c16="http://schemas.microsoft.com/office/drawing/2014/chart" uri="{C3380CC4-5D6E-409C-BE32-E72D297353CC}">
              <c16:uniqueId val="{00000002-C610-41CB-9F82-912CA2A128BD}"/>
            </c:ext>
          </c:extLst>
        </c:ser>
        <c:ser>
          <c:idx val="3"/>
          <c:order val="3"/>
          <c:tx>
            <c:strRef>
              <c:f>Sheet1!$E$1</c:f>
              <c:strCache>
                <c:ptCount val="1"/>
                <c:pt idx="0">
                  <c:v>Bosch Ferramentas Elétricas Profissionais e Acessórios Brazil</c:v>
                </c:pt>
              </c:strCache>
            </c:strRef>
          </c:tx>
          <c:spPr>
            <a:ln w="28575" cap="rnd">
              <a:solidFill>
                <a:schemeClr val="accent4"/>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Sheet1!$E$2:$E$45</c:f>
              <c:numCache>
                <c:formatCode>General</c:formatCode>
                <c:ptCount val="44"/>
                <c:pt idx="0">
                  <c:v>259</c:v>
                </c:pt>
                <c:pt idx="1">
                  <c:v>396</c:v>
                </c:pt>
                <c:pt idx="2">
                  <c:v>437</c:v>
                </c:pt>
                <c:pt idx="3">
                  <c:v>334</c:v>
                </c:pt>
                <c:pt idx="4">
                  <c:v>359</c:v>
                </c:pt>
                <c:pt idx="5">
                  <c:v>332</c:v>
                </c:pt>
                <c:pt idx="6">
                  <c:v>362</c:v>
                </c:pt>
                <c:pt idx="7">
                  <c:v>487</c:v>
                </c:pt>
                <c:pt idx="8">
                  <c:v>291</c:v>
                </c:pt>
                <c:pt idx="9">
                  <c:v>295</c:v>
                </c:pt>
                <c:pt idx="10">
                  <c:v>297</c:v>
                </c:pt>
                <c:pt idx="11">
                  <c:v>357</c:v>
                </c:pt>
                <c:pt idx="12">
                  <c:v>370</c:v>
                </c:pt>
                <c:pt idx="13">
                  <c:v>401</c:v>
                </c:pt>
                <c:pt idx="14">
                  <c:v>334</c:v>
                </c:pt>
                <c:pt idx="15">
                  <c:v>189</c:v>
                </c:pt>
                <c:pt idx="16">
                  <c:v>283</c:v>
                </c:pt>
                <c:pt idx="17">
                  <c:v>210</c:v>
                </c:pt>
                <c:pt idx="18">
                  <c:v>306</c:v>
                </c:pt>
                <c:pt idx="19">
                  <c:v>258</c:v>
                </c:pt>
                <c:pt idx="20">
                  <c:v>300</c:v>
                </c:pt>
                <c:pt idx="21">
                  <c:v>303</c:v>
                </c:pt>
                <c:pt idx="22">
                  <c:v>316</c:v>
                </c:pt>
                <c:pt idx="23">
                  <c:v>159</c:v>
                </c:pt>
                <c:pt idx="24">
                  <c:v>314</c:v>
                </c:pt>
                <c:pt idx="25">
                  <c:v>335</c:v>
                </c:pt>
                <c:pt idx="26">
                  <c:v>259</c:v>
                </c:pt>
                <c:pt idx="27">
                  <c:v>27</c:v>
                </c:pt>
                <c:pt idx="28">
                  <c:v>303</c:v>
                </c:pt>
                <c:pt idx="29">
                  <c:v>247</c:v>
                </c:pt>
                <c:pt idx="30">
                  <c:v>612</c:v>
                </c:pt>
                <c:pt idx="31">
                  <c:v>310</c:v>
                </c:pt>
                <c:pt idx="32">
                  <c:v>321</c:v>
                </c:pt>
                <c:pt idx="33">
                  <c:v>154</c:v>
                </c:pt>
                <c:pt idx="34">
                  <c:v>106</c:v>
                </c:pt>
                <c:pt idx="35">
                  <c:v>141</c:v>
                </c:pt>
                <c:pt idx="36">
                  <c:v>377</c:v>
                </c:pt>
                <c:pt idx="37">
                  <c:v>353</c:v>
                </c:pt>
                <c:pt idx="38">
                  <c:v>339</c:v>
                </c:pt>
                <c:pt idx="39">
                  <c:v>475</c:v>
                </c:pt>
                <c:pt idx="40">
                  <c:v>351</c:v>
                </c:pt>
                <c:pt idx="41">
                  <c:v>347</c:v>
                </c:pt>
                <c:pt idx="42">
                  <c:v>281</c:v>
                </c:pt>
                <c:pt idx="43">
                  <c:v>536</c:v>
                </c:pt>
              </c:numCache>
            </c:numRef>
          </c:val>
          <c:smooth val="0"/>
          <c:extLst>
            <c:ext xmlns:c16="http://schemas.microsoft.com/office/drawing/2014/chart" uri="{C3380CC4-5D6E-409C-BE32-E72D297353CC}">
              <c16:uniqueId val="{00000003-C610-41CB-9F82-912CA2A128BD}"/>
            </c:ext>
          </c:extLst>
        </c:ser>
        <c:ser>
          <c:idx val="4"/>
          <c:order val="4"/>
          <c:tx>
            <c:strRef>
              <c:f>Sheet1!$F$1</c:f>
              <c:strCache>
                <c:ptCount val="1"/>
                <c:pt idx="0">
                  <c:v>Bosch Professional Power Tools and Accessories Global</c:v>
                </c:pt>
              </c:strCache>
            </c:strRef>
          </c:tx>
          <c:spPr>
            <a:ln w="28575" cap="rnd">
              <a:solidFill>
                <a:schemeClr val="accent5"/>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Sheet1!$F$2:$F$45</c:f>
              <c:numCache>
                <c:formatCode>General</c:formatCode>
                <c:ptCount val="44"/>
                <c:pt idx="0">
                  <c:v>259</c:v>
                </c:pt>
                <c:pt idx="1">
                  <c:v>395</c:v>
                </c:pt>
                <c:pt idx="2">
                  <c:v>438</c:v>
                </c:pt>
                <c:pt idx="3">
                  <c:v>332</c:v>
                </c:pt>
                <c:pt idx="4">
                  <c:v>361</c:v>
                </c:pt>
                <c:pt idx="5">
                  <c:v>334</c:v>
                </c:pt>
                <c:pt idx="6">
                  <c:v>360</c:v>
                </c:pt>
                <c:pt idx="7">
                  <c:v>489</c:v>
                </c:pt>
                <c:pt idx="8">
                  <c:v>291</c:v>
                </c:pt>
                <c:pt idx="9">
                  <c:v>291</c:v>
                </c:pt>
                <c:pt idx="10">
                  <c:v>298</c:v>
                </c:pt>
                <c:pt idx="11">
                  <c:v>359</c:v>
                </c:pt>
                <c:pt idx="12">
                  <c:v>370</c:v>
                </c:pt>
                <c:pt idx="13">
                  <c:v>400</c:v>
                </c:pt>
                <c:pt idx="14">
                  <c:v>334</c:v>
                </c:pt>
                <c:pt idx="15">
                  <c:v>189</c:v>
                </c:pt>
                <c:pt idx="16">
                  <c:v>283</c:v>
                </c:pt>
                <c:pt idx="17">
                  <c:v>211</c:v>
                </c:pt>
                <c:pt idx="18">
                  <c:v>305</c:v>
                </c:pt>
                <c:pt idx="19">
                  <c:v>260</c:v>
                </c:pt>
                <c:pt idx="20">
                  <c:v>299</c:v>
                </c:pt>
                <c:pt idx="21">
                  <c:v>304</c:v>
                </c:pt>
                <c:pt idx="22">
                  <c:v>314</c:v>
                </c:pt>
                <c:pt idx="23">
                  <c:v>159</c:v>
                </c:pt>
                <c:pt idx="24">
                  <c:v>194</c:v>
                </c:pt>
                <c:pt idx="25">
                  <c:v>455</c:v>
                </c:pt>
                <c:pt idx="26">
                  <c:v>261</c:v>
                </c:pt>
                <c:pt idx="27">
                  <c:v>26</c:v>
                </c:pt>
                <c:pt idx="28">
                  <c:v>303</c:v>
                </c:pt>
                <c:pt idx="29">
                  <c:v>406</c:v>
                </c:pt>
                <c:pt idx="30">
                  <c:v>453</c:v>
                </c:pt>
                <c:pt idx="31">
                  <c:v>309</c:v>
                </c:pt>
                <c:pt idx="32">
                  <c:v>321</c:v>
                </c:pt>
                <c:pt idx="33">
                  <c:v>154</c:v>
                </c:pt>
                <c:pt idx="34">
                  <c:v>106</c:v>
                </c:pt>
                <c:pt idx="35">
                  <c:v>141</c:v>
                </c:pt>
                <c:pt idx="36">
                  <c:v>377</c:v>
                </c:pt>
                <c:pt idx="37">
                  <c:v>353</c:v>
                </c:pt>
                <c:pt idx="38">
                  <c:v>339</c:v>
                </c:pt>
                <c:pt idx="39">
                  <c:v>475</c:v>
                </c:pt>
                <c:pt idx="40">
                  <c:v>352</c:v>
                </c:pt>
                <c:pt idx="41">
                  <c:v>345</c:v>
                </c:pt>
                <c:pt idx="42">
                  <c:v>285</c:v>
                </c:pt>
                <c:pt idx="43">
                  <c:v>533</c:v>
                </c:pt>
              </c:numCache>
            </c:numRef>
          </c:val>
          <c:smooth val="0"/>
          <c:extLst>
            <c:ext xmlns:c16="http://schemas.microsoft.com/office/drawing/2014/chart" uri="{C3380CC4-5D6E-409C-BE32-E72D297353CC}">
              <c16:uniqueId val="{00000004-C610-41CB-9F82-912CA2A128BD}"/>
            </c:ext>
          </c:extLst>
        </c:ser>
        <c:ser>
          <c:idx val="5"/>
          <c:order val="5"/>
          <c:tx>
            <c:strRef>
              <c:f>Sheet1!$G$1</c:f>
              <c:strCache>
                <c:ptCount val="1"/>
                <c:pt idx="0">
                  <c:v>Bosch Herramientas Eléctricas Profesionales y Accesorios Argentina</c:v>
                </c:pt>
              </c:strCache>
            </c:strRef>
          </c:tx>
          <c:spPr>
            <a:ln w="28575" cap="rnd">
              <a:solidFill>
                <a:schemeClr val="accent6"/>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Sheet1!$G$2:$G$45</c:f>
              <c:numCache>
                <c:formatCode>General</c:formatCode>
                <c:ptCount val="44"/>
                <c:pt idx="0">
                  <c:v>259</c:v>
                </c:pt>
                <c:pt idx="1">
                  <c:v>396</c:v>
                </c:pt>
                <c:pt idx="2">
                  <c:v>436</c:v>
                </c:pt>
                <c:pt idx="3">
                  <c:v>336</c:v>
                </c:pt>
                <c:pt idx="4">
                  <c:v>360</c:v>
                </c:pt>
                <c:pt idx="5">
                  <c:v>337</c:v>
                </c:pt>
                <c:pt idx="6">
                  <c:v>357</c:v>
                </c:pt>
                <c:pt idx="7">
                  <c:v>483</c:v>
                </c:pt>
                <c:pt idx="8">
                  <c:v>299</c:v>
                </c:pt>
                <c:pt idx="9">
                  <c:v>294</c:v>
                </c:pt>
                <c:pt idx="10">
                  <c:v>295</c:v>
                </c:pt>
                <c:pt idx="11">
                  <c:v>351</c:v>
                </c:pt>
                <c:pt idx="12">
                  <c:v>377</c:v>
                </c:pt>
                <c:pt idx="13">
                  <c:v>397</c:v>
                </c:pt>
                <c:pt idx="14">
                  <c:v>338</c:v>
                </c:pt>
                <c:pt idx="15">
                  <c:v>189</c:v>
                </c:pt>
                <c:pt idx="16">
                  <c:v>282</c:v>
                </c:pt>
                <c:pt idx="17">
                  <c:v>212</c:v>
                </c:pt>
                <c:pt idx="18">
                  <c:v>306</c:v>
                </c:pt>
                <c:pt idx="19">
                  <c:v>253</c:v>
                </c:pt>
                <c:pt idx="20">
                  <c:v>303</c:v>
                </c:pt>
                <c:pt idx="21">
                  <c:v>302</c:v>
                </c:pt>
                <c:pt idx="22">
                  <c:v>319</c:v>
                </c:pt>
                <c:pt idx="23">
                  <c:v>155</c:v>
                </c:pt>
                <c:pt idx="24">
                  <c:v>316</c:v>
                </c:pt>
                <c:pt idx="25">
                  <c:v>332</c:v>
                </c:pt>
                <c:pt idx="26">
                  <c:v>263</c:v>
                </c:pt>
                <c:pt idx="27">
                  <c:v>24</c:v>
                </c:pt>
                <c:pt idx="28">
                  <c:v>305</c:v>
                </c:pt>
                <c:pt idx="29">
                  <c:v>404</c:v>
                </c:pt>
                <c:pt idx="30">
                  <c:v>453</c:v>
                </c:pt>
                <c:pt idx="31">
                  <c:v>315</c:v>
                </c:pt>
                <c:pt idx="32">
                  <c:v>319</c:v>
                </c:pt>
                <c:pt idx="33">
                  <c:v>154</c:v>
                </c:pt>
                <c:pt idx="34">
                  <c:v>105</c:v>
                </c:pt>
                <c:pt idx="35">
                  <c:v>142</c:v>
                </c:pt>
                <c:pt idx="36">
                  <c:v>377</c:v>
                </c:pt>
                <c:pt idx="37">
                  <c:v>351</c:v>
                </c:pt>
                <c:pt idx="38">
                  <c:v>334</c:v>
                </c:pt>
                <c:pt idx="39">
                  <c:v>484</c:v>
                </c:pt>
                <c:pt idx="40">
                  <c:v>350</c:v>
                </c:pt>
                <c:pt idx="41">
                  <c:v>345</c:v>
                </c:pt>
                <c:pt idx="42">
                  <c:v>282</c:v>
                </c:pt>
                <c:pt idx="43">
                  <c:v>533</c:v>
                </c:pt>
              </c:numCache>
            </c:numRef>
          </c:val>
          <c:smooth val="0"/>
          <c:extLst>
            <c:ext xmlns:c16="http://schemas.microsoft.com/office/drawing/2014/chart" uri="{C3380CC4-5D6E-409C-BE32-E72D297353CC}">
              <c16:uniqueId val="{00000005-C610-41CB-9F82-912CA2A128BD}"/>
            </c:ext>
          </c:extLst>
        </c:ser>
        <c:ser>
          <c:idx val="6"/>
          <c:order val="6"/>
          <c:tx>
            <c:strRef>
              <c:f>Sheet1!$H$1</c:f>
              <c:strCache>
                <c:ptCount val="1"/>
                <c:pt idx="0">
                  <c:v>Bosch Herramientas Eléctricas Profesionales y Accesorios Chile</c:v>
                </c:pt>
              </c:strCache>
            </c:strRef>
          </c:tx>
          <c:spPr>
            <a:ln w="28575" cap="rnd">
              <a:solidFill>
                <a:schemeClr val="accent1">
                  <a:lumMod val="60000"/>
                </a:schemeClr>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Sheet1!$H$2:$H$45</c:f>
              <c:numCache>
                <c:formatCode>General</c:formatCode>
                <c:ptCount val="44"/>
                <c:pt idx="0">
                  <c:v>261</c:v>
                </c:pt>
                <c:pt idx="1">
                  <c:v>394</c:v>
                </c:pt>
                <c:pt idx="2">
                  <c:v>436</c:v>
                </c:pt>
                <c:pt idx="3">
                  <c:v>335</c:v>
                </c:pt>
                <c:pt idx="4">
                  <c:v>360</c:v>
                </c:pt>
                <c:pt idx="5">
                  <c:v>333</c:v>
                </c:pt>
                <c:pt idx="6">
                  <c:v>358</c:v>
                </c:pt>
                <c:pt idx="7">
                  <c:v>490</c:v>
                </c:pt>
                <c:pt idx="8">
                  <c:v>293</c:v>
                </c:pt>
                <c:pt idx="9">
                  <c:v>292</c:v>
                </c:pt>
                <c:pt idx="10">
                  <c:v>297</c:v>
                </c:pt>
                <c:pt idx="11">
                  <c:v>353</c:v>
                </c:pt>
                <c:pt idx="12">
                  <c:v>373</c:v>
                </c:pt>
                <c:pt idx="13">
                  <c:v>402</c:v>
                </c:pt>
                <c:pt idx="14">
                  <c:v>338</c:v>
                </c:pt>
                <c:pt idx="15">
                  <c:v>185</c:v>
                </c:pt>
                <c:pt idx="16">
                  <c:v>283</c:v>
                </c:pt>
                <c:pt idx="17">
                  <c:v>213</c:v>
                </c:pt>
                <c:pt idx="18">
                  <c:v>304</c:v>
                </c:pt>
                <c:pt idx="19">
                  <c:v>256</c:v>
                </c:pt>
                <c:pt idx="20">
                  <c:v>300</c:v>
                </c:pt>
                <c:pt idx="21">
                  <c:v>303</c:v>
                </c:pt>
                <c:pt idx="22">
                  <c:v>319</c:v>
                </c:pt>
                <c:pt idx="23">
                  <c:v>157</c:v>
                </c:pt>
                <c:pt idx="24">
                  <c:v>314</c:v>
                </c:pt>
                <c:pt idx="25">
                  <c:v>333</c:v>
                </c:pt>
                <c:pt idx="26">
                  <c:v>262</c:v>
                </c:pt>
                <c:pt idx="27">
                  <c:v>29</c:v>
                </c:pt>
                <c:pt idx="28">
                  <c:v>300</c:v>
                </c:pt>
                <c:pt idx="29">
                  <c:v>409</c:v>
                </c:pt>
                <c:pt idx="30">
                  <c:v>450</c:v>
                </c:pt>
                <c:pt idx="31">
                  <c:v>311</c:v>
                </c:pt>
                <c:pt idx="32">
                  <c:v>321</c:v>
                </c:pt>
                <c:pt idx="33">
                  <c:v>154</c:v>
                </c:pt>
                <c:pt idx="34">
                  <c:v>106</c:v>
                </c:pt>
                <c:pt idx="35">
                  <c:v>140</c:v>
                </c:pt>
                <c:pt idx="36">
                  <c:v>378</c:v>
                </c:pt>
                <c:pt idx="37">
                  <c:v>352</c:v>
                </c:pt>
                <c:pt idx="38">
                  <c:v>336</c:v>
                </c:pt>
                <c:pt idx="39">
                  <c:v>479</c:v>
                </c:pt>
                <c:pt idx="40">
                  <c:v>352</c:v>
                </c:pt>
                <c:pt idx="41">
                  <c:v>345</c:v>
                </c:pt>
                <c:pt idx="42">
                  <c:v>282</c:v>
                </c:pt>
                <c:pt idx="43">
                  <c:v>536</c:v>
                </c:pt>
              </c:numCache>
            </c:numRef>
          </c:val>
          <c:smooth val="0"/>
          <c:extLst>
            <c:ext xmlns:c16="http://schemas.microsoft.com/office/drawing/2014/chart" uri="{C3380CC4-5D6E-409C-BE32-E72D297353CC}">
              <c16:uniqueId val="{00000006-C610-41CB-9F82-912CA2A128BD}"/>
            </c:ext>
          </c:extLst>
        </c:ser>
        <c:ser>
          <c:idx val="7"/>
          <c:order val="7"/>
          <c:tx>
            <c:strRef>
              <c:f>Sheet1!$I$1</c:f>
              <c:strCache>
                <c:ptCount val="1"/>
                <c:pt idx="0">
                  <c:v>Bosch Profesyonel Elektrikli El Aletleri ve Aksesuarları</c:v>
                </c:pt>
              </c:strCache>
            </c:strRef>
          </c:tx>
          <c:spPr>
            <a:ln w="28575" cap="rnd">
              <a:solidFill>
                <a:schemeClr val="accent2">
                  <a:lumMod val="60000"/>
                </a:schemeClr>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Sheet1!$I$2:$I$45</c:f>
              <c:numCache>
                <c:formatCode>General</c:formatCode>
                <c:ptCount val="44"/>
                <c:pt idx="0">
                  <c:v>260</c:v>
                </c:pt>
                <c:pt idx="1">
                  <c:v>394</c:v>
                </c:pt>
                <c:pt idx="2">
                  <c:v>437</c:v>
                </c:pt>
                <c:pt idx="3">
                  <c:v>334</c:v>
                </c:pt>
                <c:pt idx="4">
                  <c:v>360</c:v>
                </c:pt>
                <c:pt idx="5">
                  <c:v>333</c:v>
                </c:pt>
                <c:pt idx="6">
                  <c:v>361</c:v>
                </c:pt>
                <c:pt idx="7">
                  <c:v>487</c:v>
                </c:pt>
                <c:pt idx="8">
                  <c:v>291</c:v>
                </c:pt>
                <c:pt idx="9">
                  <c:v>294</c:v>
                </c:pt>
                <c:pt idx="10">
                  <c:v>297</c:v>
                </c:pt>
                <c:pt idx="11">
                  <c:v>356</c:v>
                </c:pt>
                <c:pt idx="12">
                  <c:v>372</c:v>
                </c:pt>
                <c:pt idx="13">
                  <c:v>401</c:v>
                </c:pt>
                <c:pt idx="14">
                  <c:v>335</c:v>
                </c:pt>
                <c:pt idx="15">
                  <c:v>188</c:v>
                </c:pt>
                <c:pt idx="16">
                  <c:v>283</c:v>
                </c:pt>
                <c:pt idx="17">
                  <c:v>210</c:v>
                </c:pt>
                <c:pt idx="18">
                  <c:v>306</c:v>
                </c:pt>
                <c:pt idx="19">
                  <c:v>258</c:v>
                </c:pt>
                <c:pt idx="20">
                  <c:v>301</c:v>
                </c:pt>
                <c:pt idx="21">
                  <c:v>302</c:v>
                </c:pt>
                <c:pt idx="22">
                  <c:v>317</c:v>
                </c:pt>
                <c:pt idx="23">
                  <c:v>157</c:v>
                </c:pt>
                <c:pt idx="24">
                  <c:v>315</c:v>
                </c:pt>
                <c:pt idx="25">
                  <c:v>334</c:v>
                </c:pt>
                <c:pt idx="26">
                  <c:v>260</c:v>
                </c:pt>
                <c:pt idx="27">
                  <c:v>27</c:v>
                </c:pt>
                <c:pt idx="28">
                  <c:v>303</c:v>
                </c:pt>
                <c:pt idx="29">
                  <c:v>408</c:v>
                </c:pt>
                <c:pt idx="30">
                  <c:v>451</c:v>
                </c:pt>
                <c:pt idx="31">
                  <c:v>310</c:v>
                </c:pt>
                <c:pt idx="32">
                  <c:v>321</c:v>
                </c:pt>
                <c:pt idx="33">
                  <c:v>155</c:v>
                </c:pt>
                <c:pt idx="34">
                  <c:v>105</c:v>
                </c:pt>
                <c:pt idx="35">
                  <c:v>141</c:v>
                </c:pt>
                <c:pt idx="36">
                  <c:v>377</c:v>
                </c:pt>
                <c:pt idx="37">
                  <c:v>353</c:v>
                </c:pt>
                <c:pt idx="38">
                  <c:v>339</c:v>
                </c:pt>
                <c:pt idx="39">
                  <c:v>475</c:v>
                </c:pt>
                <c:pt idx="40">
                  <c:v>351</c:v>
                </c:pt>
                <c:pt idx="41">
                  <c:v>346</c:v>
                </c:pt>
                <c:pt idx="42">
                  <c:v>282</c:v>
                </c:pt>
                <c:pt idx="43">
                  <c:v>536</c:v>
                </c:pt>
              </c:numCache>
            </c:numRef>
          </c:val>
          <c:smooth val="0"/>
          <c:extLst>
            <c:ext xmlns:c16="http://schemas.microsoft.com/office/drawing/2014/chart" uri="{C3380CC4-5D6E-409C-BE32-E72D297353CC}">
              <c16:uniqueId val="{00000007-C610-41CB-9F82-912CA2A128BD}"/>
            </c:ext>
          </c:extLst>
        </c:ser>
        <c:dLbls>
          <c:showLegendKey val="0"/>
          <c:showVal val="0"/>
          <c:showCatName val="0"/>
          <c:showSerName val="0"/>
          <c:showPercent val="0"/>
          <c:showBubbleSize val="0"/>
        </c:dLbls>
        <c:smooth val="0"/>
        <c:axId val="425021152"/>
        <c:axId val="425023776"/>
      </c:lineChart>
      <c:dateAx>
        <c:axId val="425021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023776"/>
        <c:crosses val="autoZero"/>
        <c:auto val="1"/>
        <c:lblOffset val="100"/>
        <c:baseTimeUnit val="days"/>
      </c:dateAx>
      <c:valAx>
        <c:axId val="425023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021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Sheet1!$B$2:$B$45</c:f>
              <c:numCache>
                <c:formatCode>General</c:formatCode>
                <c:ptCount val="44"/>
                <c:pt idx="0">
                  <c:v>45070</c:v>
                </c:pt>
                <c:pt idx="1">
                  <c:v>12339</c:v>
                </c:pt>
                <c:pt idx="2">
                  <c:v>45860</c:v>
                </c:pt>
                <c:pt idx="3">
                  <c:v>54525</c:v>
                </c:pt>
                <c:pt idx="4">
                  <c:v>25555</c:v>
                </c:pt>
                <c:pt idx="5">
                  <c:v>6837</c:v>
                </c:pt>
                <c:pt idx="6">
                  <c:v>84665</c:v>
                </c:pt>
                <c:pt idx="7">
                  <c:v>111615</c:v>
                </c:pt>
                <c:pt idx="8">
                  <c:v>119238</c:v>
                </c:pt>
                <c:pt idx="9">
                  <c:v>81671</c:v>
                </c:pt>
                <c:pt idx="10">
                  <c:v>145906</c:v>
                </c:pt>
                <c:pt idx="11">
                  <c:v>155106</c:v>
                </c:pt>
                <c:pt idx="12">
                  <c:v>103042</c:v>
                </c:pt>
                <c:pt idx="13">
                  <c:v>124652</c:v>
                </c:pt>
                <c:pt idx="14">
                  <c:v>141029</c:v>
                </c:pt>
                <c:pt idx="15">
                  <c:v>136628</c:v>
                </c:pt>
                <c:pt idx="16">
                  <c:v>97243</c:v>
                </c:pt>
                <c:pt idx="17">
                  <c:v>62431</c:v>
                </c:pt>
                <c:pt idx="18">
                  <c:v>18254</c:v>
                </c:pt>
                <c:pt idx="19">
                  <c:v>74078</c:v>
                </c:pt>
                <c:pt idx="20">
                  <c:v>78819</c:v>
                </c:pt>
                <c:pt idx="21">
                  <c:v>43054</c:v>
                </c:pt>
                <c:pt idx="22">
                  <c:v>91812</c:v>
                </c:pt>
                <c:pt idx="23">
                  <c:v>115710</c:v>
                </c:pt>
                <c:pt idx="24">
                  <c:v>272087</c:v>
                </c:pt>
                <c:pt idx="25">
                  <c:v>219678</c:v>
                </c:pt>
                <c:pt idx="26">
                  <c:v>185138</c:v>
                </c:pt>
                <c:pt idx="27">
                  <c:v>139154</c:v>
                </c:pt>
                <c:pt idx="28">
                  <c:v>123489</c:v>
                </c:pt>
                <c:pt idx="29">
                  <c:v>59745</c:v>
                </c:pt>
                <c:pt idx="30">
                  <c:v>8250</c:v>
                </c:pt>
                <c:pt idx="31">
                  <c:v>62764</c:v>
                </c:pt>
                <c:pt idx="32">
                  <c:v>48511</c:v>
                </c:pt>
                <c:pt idx="33">
                  <c:v>51957</c:v>
                </c:pt>
                <c:pt idx="34">
                  <c:v>87866</c:v>
                </c:pt>
                <c:pt idx="35">
                  <c:v>108466</c:v>
                </c:pt>
                <c:pt idx="36">
                  <c:v>50172</c:v>
                </c:pt>
                <c:pt idx="37">
                  <c:v>15062</c:v>
                </c:pt>
                <c:pt idx="38">
                  <c:v>12364</c:v>
                </c:pt>
                <c:pt idx="39">
                  <c:v>51659</c:v>
                </c:pt>
                <c:pt idx="40">
                  <c:v>45376</c:v>
                </c:pt>
                <c:pt idx="41">
                  <c:v>13411</c:v>
                </c:pt>
                <c:pt idx="42">
                  <c:v>40573</c:v>
                </c:pt>
                <c:pt idx="43">
                  <c:v>77739</c:v>
                </c:pt>
              </c:numCache>
            </c:numRef>
          </c:val>
          <c:smooth val="0"/>
          <c:extLst>
            <c:ext xmlns:c16="http://schemas.microsoft.com/office/drawing/2014/chart" uri="{C3380CC4-5D6E-409C-BE32-E72D297353CC}">
              <c16:uniqueId val="{00000000-ADA3-4179-87A9-B9B85AB13AE9}"/>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Sheet1!$C$2:$C$45</c:f>
              <c:numCache>
                <c:formatCode>General</c:formatCode>
                <c:ptCount val="44"/>
                <c:pt idx="0">
                  <c:v>2549</c:v>
                </c:pt>
                <c:pt idx="1">
                  <c:v>110799</c:v>
                </c:pt>
                <c:pt idx="2">
                  <c:v>160083</c:v>
                </c:pt>
                <c:pt idx="3">
                  <c:v>468845</c:v>
                </c:pt>
                <c:pt idx="4">
                  <c:v>117809</c:v>
                </c:pt>
                <c:pt idx="5">
                  <c:v>151928</c:v>
                </c:pt>
                <c:pt idx="6">
                  <c:v>32664</c:v>
                </c:pt>
                <c:pt idx="7">
                  <c:v>413</c:v>
                </c:pt>
                <c:pt idx="8">
                  <c:v>135697</c:v>
                </c:pt>
                <c:pt idx="9">
                  <c:v>71642</c:v>
                </c:pt>
                <c:pt idx="10">
                  <c:v>7588</c:v>
                </c:pt>
                <c:pt idx="11">
                  <c:v>3601</c:v>
                </c:pt>
                <c:pt idx="12">
                  <c:v>2152</c:v>
                </c:pt>
                <c:pt idx="13">
                  <c:v>5822</c:v>
                </c:pt>
                <c:pt idx="14">
                  <c:v>740</c:v>
                </c:pt>
                <c:pt idx="15">
                  <c:v>6983</c:v>
                </c:pt>
                <c:pt idx="16">
                  <c:v>1964</c:v>
                </c:pt>
                <c:pt idx="17">
                  <c:v>8127</c:v>
                </c:pt>
                <c:pt idx="18">
                  <c:v>2634</c:v>
                </c:pt>
                <c:pt idx="19">
                  <c:v>1140</c:v>
                </c:pt>
                <c:pt idx="20">
                  <c:v>915</c:v>
                </c:pt>
                <c:pt idx="21">
                  <c:v>218</c:v>
                </c:pt>
                <c:pt idx="22">
                  <c:v>57780</c:v>
                </c:pt>
                <c:pt idx="23">
                  <c:v>64176</c:v>
                </c:pt>
                <c:pt idx="24">
                  <c:v>62966</c:v>
                </c:pt>
                <c:pt idx="25">
                  <c:v>62349</c:v>
                </c:pt>
                <c:pt idx="26">
                  <c:v>4551</c:v>
                </c:pt>
                <c:pt idx="27">
                  <c:v>1351</c:v>
                </c:pt>
                <c:pt idx="28">
                  <c:v>389</c:v>
                </c:pt>
                <c:pt idx="29">
                  <c:v>151</c:v>
                </c:pt>
                <c:pt idx="30">
                  <c:v>10155</c:v>
                </c:pt>
                <c:pt idx="31">
                  <c:v>16692</c:v>
                </c:pt>
                <c:pt idx="32">
                  <c:v>5728</c:v>
                </c:pt>
                <c:pt idx="33">
                  <c:v>2950</c:v>
                </c:pt>
                <c:pt idx="34">
                  <c:v>9315</c:v>
                </c:pt>
                <c:pt idx="35">
                  <c:v>54841</c:v>
                </c:pt>
                <c:pt idx="36">
                  <c:v>71899</c:v>
                </c:pt>
                <c:pt idx="37">
                  <c:v>67157</c:v>
                </c:pt>
                <c:pt idx="38">
                  <c:v>69302</c:v>
                </c:pt>
                <c:pt idx="39">
                  <c:v>63184</c:v>
                </c:pt>
                <c:pt idx="40">
                  <c:v>75200</c:v>
                </c:pt>
                <c:pt idx="41">
                  <c:v>64489</c:v>
                </c:pt>
                <c:pt idx="42">
                  <c:v>64445</c:v>
                </c:pt>
                <c:pt idx="43">
                  <c:v>24961</c:v>
                </c:pt>
              </c:numCache>
            </c:numRef>
          </c:val>
          <c:smooth val="0"/>
          <c:extLst>
            <c:ext xmlns:c16="http://schemas.microsoft.com/office/drawing/2014/chart" uri="{C3380CC4-5D6E-409C-BE32-E72D297353CC}">
              <c16:uniqueId val="{00000001-ADA3-4179-87A9-B9B85AB13AE9}"/>
            </c:ext>
          </c:extLst>
        </c:ser>
        <c:ser>
          <c:idx val="2"/>
          <c:order val="2"/>
          <c:tx>
            <c:strRef>
              <c:f>Sheet1!$D$1</c:f>
              <c:strCache>
                <c:ptCount val="1"/>
                <c:pt idx="0">
                  <c:v>Bosch Ferramentas Elétricas Profissionais e Acessórios Brazil</c:v>
                </c:pt>
              </c:strCache>
            </c:strRef>
          </c:tx>
          <c:spPr>
            <a:ln w="28575" cap="rnd">
              <a:solidFill>
                <a:schemeClr val="accent3"/>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Sheet1!$D$2:$D$45</c:f>
              <c:numCache>
                <c:formatCode>General</c:formatCode>
                <c:ptCount val="44"/>
                <c:pt idx="0">
                  <c:v>260</c:v>
                </c:pt>
                <c:pt idx="1">
                  <c:v>204</c:v>
                </c:pt>
                <c:pt idx="2">
                  <c:v>188</c:v>
                </c:pt>
                <c:pt idx="3">
                  <c:v>4754</c:v>
                </c:pt>
                <c:pt idx="4">
                  <c:v>1988</c:v>
                </c:pt>
                <c:pt idx="5">
                  <c:v>7551</c:v>
                </c:pt>
                <c:pt idx="6">
                  <c:v>1779</c:v>
                </c:pt>
                <c:pt idx="7">
                  <c:v>10440</c:v>
                </c:pt>
                <c:pt idx="8">
                  <c:v>3376</c:v>
                </c:pt>
                <c:pt idx="9">
                  <c:v>971</c:v>
                </c:pt>
                <c:pt idx="10">
                  <c:v>492</c:v>
                </c:pt>
                <c:pt idx="11">
                  <c:v>253</c:v>
                </c:pt>
                <c:pt idx="12">
                  <c:v>192</c:v>
                </c:pt>
                <c:pt idx="13">
                  <c:v>251</c:v>
                </c:pt>
                <c:pt idx="14">
                  <c:v>234</c:v>
                </c:pt>
                <c:pt idx="15">
                  <c:v>875</c:v>
                </c:pt>
                <c:pt idx="16">
                  <c:v>798</c:v>
                </c:pt>
                <c:pt idx="17">
                  <c:v>473</c:v>
                </c:pt>
                <c:pt idx="18">
                  <c:v>248</c:v>
                </c:pt>
                <c:pt idx="19">
                  <c:v>159</c:v>
                </c:pt>
                <c:pt idx="20">
                  <c:v>164</c:v>
                </c:pt>
                <c:pt idx="21">
                  <c:v>306</c:v>
                </c:pt>
                <c:pt idx="22">
                  <c:v>192</c:v>
                </c:pt>
                <c:pt idx="23">
                  <c:v>146</c:v>
                </c:pt>
                <c:pt idx="24">
                  <c:v>119</c:v>
                </c:pt>
                <c:pt idx="25">
                  <c:v>90</c:v>
                </c:pt>
                <c:pt idx="26">
                  <c:v>99</c:v>
                </c:pt>
                <c:pt idx="27">
                  <c:v>136</c:v>
                </c:pt>
                <c:pt idx="28">
                  <c:v>132</c:v>
                </c:pt>
                <c:pt idx="29">
                  <c:v>183</c:v>
                </c:pt>
                <c:pt idx="30">
                  <c:v>141</c:v>
                </c:pt>
                <c:pt idx="31">
                  <c:v>3690</c:v>
                </c:pt>
                <c:pt idx="32">
                  <c:v>1256</c:v>
                </c:pt>
                <c:pt idx="33">
                  <c:v>711</c:v>
                </c:pt>
                <c:pt idx="34">
                  <c:v>314</c:v>
                </c:pt>
                <c:pt idx="35">
                  <c:v>158</c:v>
                </c:pt>
                <c:pt idx="36">
                  <c:v>139</c:v>
                </c:pt>
                <c:pt idx="37">
                  <c:v>3063</c:v>
                </c:pt>
                <c:pt idx="38">
                  <c:v>18436</c:v>
                </c:pt>
                <c:pt idx="39">
                  <c:v>63578</c:v>
                </c:pt>
                <c:pt idx="40">
                  <c:v>49092</c:v>
                </c:pt>
                <c:pt idx="41">
                  <c:v>41405</c:v>
                </c:pt>
                <c:pt idx="42">
                  <c:v>34664</c:v>
                </c:pt>
                <c:pt idx="43">
                  <c:v>25422</c:v>
                </c:pt>
              </c:numCache>
            </c:numRef>
          </c:val>
          <c:smooth val="0"/>
          <c:extLst>
            <c:ext xmlns:c16="http://schemas.microsoft.com/office/drawing/2014/chart" uri="{C3380CC4-5D6E-409C-BE32-E72D297353CC}">
              <c16:uniqueId val="{00000002-ADA3-4179-87A9-B9B85AB13AE9}"/>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Sheet1!$E$2:$E$45</c:f>
              <c:numCache>
                <c:formatCode>General</c:formatCode>
                <c:ptCount val="44"/>
                <c:pt idx="0">
                  <c:v>23</c:v>
                </c:pt>
                <c:pt idx="1">
                  <c:v>28</c:v>
                </c:pt>
                <c:pt idx="2">
                  <c:v>28</c:v>
                </c:pt>
                <c:pt idx="3">
                  <c:v>25</c:v>
                </c:pt>
                <c:pt idx="4">
                  <c:v>24</c:v>
                </c:pt>
                <c:pt idx="5">
                  <c:v>16</c:v>
                </c:pt>
                <c:pt idx="6">
                  <c:v>18</c:v>
                </c:pt>
                <c:pt idx="7">
                  <c:v>34</c:v>
                </c:pt>
                <c:pt idx="8">
                  <c:v>18</c:v>
                </c:pt>
                <c:pt idx="9">
                  <c:v>19</c:v>
                </c:pt>
                <c:pt idx="10">
                  <c:v>18</c:v>
                </c:pt>
                <c:pt idx="11">
                  <c:v>26</c:v>
                </c:pt>
                <c:pt idx="12">
                  <c:v>43</c:v>
                </c:pt>
                <c:pt idx="13">
                  <c:v>39</c:v>
                </c:pt>
                <c:pt idx="14">
                  <c:v>11</c:v>
                </c:pt>
                <c:pt idx="15">
                  <c:v>19</c:v>
                </c:pt>
                <c:pt idx="16">
                  <c:v>21</c:v>
                </c:pt>
                <c:pt idx="17">
                  <c:v>21</c:v>
                </c:pt>
                <c:pt idx="18">
                  <c:v>23</c:v>
                </c:pt>
                <c:pt idx="19">
                  <c:v>26</c:v>
                </c:pt>
                <c:pt idx="20">
                  <c:v>30</c:v>
                </c:pt>
                <c:pt idx="21">
                  <c:v>24</c:v>
                </c:pt>
                <c:pt idx="22">
                  <c:v>36</c:v>
                </c:pt>
                <c:pt idx="23">
                  <c:v>28</c:v>
                </c:pt>
                <c:pt idx="24">
                  <c:v>21</c:v>
                </c:pt>
                <c:pt idx="25">
                  <c:v>24</c:v>
                </c:pt>
                <c:pt idx="26">
                  <c:v>22</c:v>
                </c:pt>
                <c:pt idx="27">
                  <c:v>18</c:v>
                </c:pt>
                <c:pt idx="28">
                  <c:v>22</c:v>
                </c:pt>
                <c:pt idx="29">
                  <c:v>23</c:v>
                </c:pt>
                <c:pt idx="30">
                  <c:v>24</c:v>
                </c:pt>
                <c:pt idx="31">
                  <c:v>30</c:v>
                </c:pt>
                <c:pt idx="32">
                  <c:v>28</c:v>
                </c:pt>
                <c:pt idx="33">
                  <c:v>34</c:v>
                </c:pt>
                <c:pt idx="34">
                  <c:v>52</c:v>
                </c:pt>
                <c:pt idx="35">
                  <c:v>23</c:v>
                </c:pt>
                <c:pt idx="36">
                  <c:v>22</c:v>
                </c:pt>
                <c:pt idx="37">
                  <c:v>22</c:v>
                </c:pt>
                <c:pt idx="38">
                  <c:v>30</c:v>
                </c:pt>
                <c:pt idx="39">
                  <c:v>38</c:v>
                </c:pt>
                <c:pt idx="40">
                  <c:v>26</c:v>
                </c:pt>
                <c:pt idx="41">
                  <c:v>28</c:v>
                </c:pt>
                <c:pt idx="42">
                  <c:v>36</c:v>
                </c:pt>
                <c:pt idx="43">
                  <c:v>34</c:v>
                </c:pt>
              </c:numCache>
            </c:numRef>
          </c:val>
          <c:smooth val="0"/>
          <c:extLst>
            <c:ext xmlns:c16="http://schemas.microsoft.com/office/drawing/2014/chart" uri="{C3380CC4-5D6E-409C-BE32-E72D297353CC}">
              <c16:uniqueId val="{00000003-ADA3-4179-87A9-B9B85AB13AE9}"/>
            </c:ext>
          </c:extLst>
        </c:ser>
        <c:ser>
          <c:idx val="4"/>
          <c:order val="4"/>
          <c:tx>
            <c:strRef>
              <c:f>Sheet1!$F$1</c:f>
              <c:strCache>
                <c:ptCount val="1"/>
                <c:pt idx="0">
                  <c:v>Bosch Herramientas Eléctricas Profesionales y Accesorios Argentina</c:v>
                </c:pt>
              </c:strCache>
            </c:strRef>
          </c:tx>
          <c:spPr>
            <a:ln w="28575" cap="rnd">
              <a:solidFill>
                <a:schemeClr val="accent5"/>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Sheet1!$F$2:$F$45</c:f>
              <c:numCache>
                <c:formatCode>General</c:formatCode>
                <c:ptCount val="44"/>
                <c:pt idx="0">
                  <c:v>2904</c:v>
                </c:pt>
                <c:pt idx="1">
                  <c:v>672</c:v>
                </c:pt>
                <c:pt idx="2">
                  <c:v>754</c:v>
                </c:pt>
                <c:pt idx="3">
                  <c:v>377</c:v>
                </c:pt>
                <c:pt idx="4">
                  <c:v>182</c:v>
                </c:pt>
                <c:pt idx="5">
                  <c:v>168</c:v>
                </c:pt>
                <c:pt idx="6">
                  <c:v>433</c:v>
                </c:pt>
                <c:pt idx="7">
                  <c:v>3225</c:v>
                </c:pt>
                <c:pt idx="8">
                  <c:v>3880</c:v>
                </c:pt>
                <c:pt idx="9">
                  <c:v>1129</c:v>
                </c:pt>
                <c:pt idx="10">
                  <c:v>301</c:v>
                </c:pt>
                <c:pt idx="11">
                  <c:v>2587</c:v>
                </c:pt>
                <c:pt idx="12">
                  <c:v>1207</c:v>
                </c:pt>
                <c:pt idx="13">
                  <c:v>2298</c:v>
                </c:pt>
                <c:pt idx="14">
                  <c:v>2580</c:v>
                </c:pt>
                <c:pt idx="15">
                  <c:v>1915</c:v>
                </c:pt>
                <c:pt idx="16">
                  <c:v>1290</c:v>
                </c:pt>
                <c:pt idx="17">
                  <c:v>683</c:v>
                </c:pt>
                <c:pt idx="18">
                  <c:v>248</c:v>
                </c:pt>
                <c:pt idx="19">
                  <c:v>222</c:v>
                </c:pt>
                <c:pt idx="20">
                  <c:v>106</c:v>
                </c:pt>
                <c:pt idx="21">
                  <c:v>93</c:v>
                </c:pt>
                <c:pt idx="22">
                  <c:v>80</c:v>
                </c:pt>
                <c:pt idx="23">
                  <c:v>2421</c:v>
                </c:pt>
                <c:pt idx="24">
                  <c:v>2976</c:v>
                </c:pt>
                <c:pt idx="25">
                  <c:v>1870</c:v>
                </c:pt>
                <c:pt idx="26">
                  <c:v>658</c:v>
                </c:pt>
                <c:pt idx="27">
                  <c:v>343</c:v>
                </c:pt>
                <c:pt idx="28">
                  <c:v>140</c:v>
                </c:pt>
                <c:pt idx="29">
                  <c:v>390</c:v>
                </c:pt>
                <c:pt idx="30">
                  <c:v>344</c:v>
                </c:pt>
                <c:pt idx="31">
                  <c:v>133</c:v>
                </c:pt>
                <c:pt idx="32">
                  <c:v>77</c:v>
                </c:pt>
                <c:pt idx="33">
                  <c:v>83</c:v>
                </c:pt>
                <c:pt idx="34">
                  <c:v>6822</c:v>
                </c:pt>
                <c:pt idx="35">
                  <c:v>2780</c:v>
                </c:pt>
                <c:pt idx="36">
                  <c:v>503</c:v>
                </c:pt>
                <c:pt idx="37">
                  <c:v>184</c:v>
                </c:pt>
                <c:pt idx="38">
                  <c:v>3230</c:v>
                </c:pt>
                <c:pt idx="39">
                  <c:v>1702</c:v>
                </c:pt>
                <c:pt idx="40">
                  <c:v>892</c:v>
                </c:pt>
                <c:pt idx="41">
                  <c:v>607</c:v>
                </c:pt>
                <c:pt idx="42">
                  <c:v>4655</c:v>
                </c:pt>
                <c:pt idx="43">
                  <c:v>5230</c:v>
                </c:pt>
              </c:numCache>
            </c:numRef>
          </c:val>
          <c:smooth val="0"/>
          <c:extLst>
            <c:ext xmlns:c16="http://schemas.microsoft.com/office/drawing/2014/chart" uri="{C3380CC4-5D6E-409C-BE32-E72D297353CC}">
              <c16:uniqueId val="{00000004-ADA3-4179-87A9-B9B85AB13AE9}"/>
            </c:ext>
          </c:extLst>
        </c:ser>
        <c:ser>
          <c:idx val="5"/>
          <c:order val="5"/>
          <c:tx>
            <c:strRef>
              <c:f>Sheet1!$G$1</c:f>
              <c:strCache>
                <c:ptCount val="1"/>
                <c:pt idx="0">
                  <c:v>Bosch Herramientas Eléctricas Profesionales y Accesorios Chile</c:v>
                </c:pt>
              </c:strCache>
            </c:strRef>
          </c:tx>
          <c:spPr>
            <a:ln w="28575" cap="rnd">
              <a:solidFill>
                <a:schemeClr val="accent6"/>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Sheet1!$G$2:$G$45</c:f>
              <c:numCache>
                <c:formatCode>General</c:formatCode>
                <c:ptCount val="44"/>
                <c:pt idx="0">
                  <c:v>3340</c:v>
                </c:pt>
                <c:pt idx="1">
                  <c:v>1458</c:v>
                </c:pt>
                <c:pt idx="2">
                  <c:v>3840</c:v>
                </c:pt>
                <c:pt idx="3">
                  <c:v>5336</c:v>
                </c:pt>
                <c:pt idx="4">
                  <c:v>6446</c:v>
                </c:pt>
                <c:pt idx="5">
                  <c:v>4275</c:v>
                </c:pt>
                <c:pt idx="6">
                  <c:v>15746</c:v>
                </c:pt>
                <c:pt idx="7">
                  <c:v>22452</c:v>
                </c:pt>
                <c:pt idx="8">
                  <c:v>24541</c:v>
                </c:pt>
                <c:pt idx="9">
                  <c:v>17630</c:v>
                </c:pt>
                <c:pt idx="10">
                  <c:v>19030</c:v>
                </c:pt>
                <c:pt idx="11">
                  <c:v>27544</c:v>
                </c:pt>
                <c:pt idx="12">
                  <c:v>34634</c:v>
                </c:pt>
                <c:pt idx="13">
                  <c:v>27234</c:v>
                </c:pt>
                <c:pt idx="14">
                  <c:v>36484</c:v>
                </c:pt>
                <c:pt idx="15">
                  <c:v>47132</c:v>
                </c:pt>
                <c:pt idx="16">
                  <c:v>44354</c:v>
                </c:pt>
                <c:pt idx="17">
                  <c:v>43278</c:v>
                </c:pt>
                <c:pt idx="18">
                  <c:v>41161</c:v>
                </c:pt>
                <c:pt idx="19">
                  <c:v>44331</c:v>
                </c:pt>
                <c:pt idx="20">
                  <c:v>44851</c:v>
                </c:pt>
                <c:pt idx="21">
                  <c:v>44372</c:v>
                </c:pt>
                <c:pt idx="22">
                  <c:v>27285</c:v>
                </c:pt>
                <c:pt idx="23">
                  <c:v>18006</c:v>
                </c:pt>
                <c:pt idx="24">
                  <c:v>19162</c:v>
                </c:pt>
                <c:pt idx="25">
                  <c:v>15231</c:v>
                </c:pt>
                <c:pt idx="26">
                  <c:v>7351</c:v>
                </c:pt>
                <c:pt idx="27">
                  <c:v>4188</c:v>
                </c:pt>
                <c:pt idx="28">
                  <c:v>8721</c:v>
                </c:pt>
                <c:pt idx="29">
                  <c:v>6906</c:v>
                </c:pt>
                <c:pt idx="30">
                  <c:v>13685</c:v>
                </c:pt>
                <c:pt idx="31">
                  <c:v>23694</c:v>
                </c:pt>
                <c:pt idx="32">
                  <c:v>62293</c:v>
                </c:pt>
                <c:pt idx="33">
                  <c:v>29526</c:v>
                </c:pt>
                <c:pt idx="34">
                  <c:v>1650</c:v>
                </c:pt>
                <c:pt idx="35">
                  <c:v>74673</c:v>
                </c:pt>
                <c:pt idx="36">
                  <c:v>65245</c:v>
                </c:pt>
                <c:pt idx="37">
                  <c:v>63253</c:v>
                </c:pt>
                <c:pt idx="38">
                  <c:v>79362</c:v>
                </c:pt>
                <c:pt idx="39">
                  <c:v>95005</c:v>
                </c:pt>
                <c:pt idx="40">
                  <c:v>83057</c:v>
                </c:pt>
                <c:pt idx="41">
                  <c:v>14205</c:v>
                </c:pt>
                <c:pt idx="42">
                  <c:v>13056</c:v>
                </c:pt>
                <c:pt idx="43">
                  <c:v>4816</c:v>
                </c:pt>
              </c:numCache>
            </c:numRef>
          </c:val>
          <c:smooth val="0"/>
          <c:extLst>
            <c:ext xmlns:c16="http://schemas.microsoft.com/office/drawing/2014/chart" uri="{C3380CC4-5D6E-409C-BE32-E72D297353CC}">
              <c16:uniqueId val="{00000005-ADA3-4179-87A9-B9B85AB13AE9}"/>
            </c:ext>
          </c:extLst>
        </c:ser>
        <c:ser>
          <c:idx val="6"/>
          <c:order val="6"/>
          <c:tx>
            <c:strRef>
              <c:f>Sheet1!$H$1</c:f>
              <c:strCache>
                <c:ptCount val="1"/>
                <c:pt idx="0">
                  <c:v>Bosch Profesyonel Elektrikli El Aletleri ve Aksesuarları</c:v>
                </c:pt>
              </c:strCache>
            </c:strRef>
          </c:tx>
          <c:spPr>
            <a:ln w="28575" cap="rnd">
              <a:solidFill>
                <a:schemeClr val="accent1">
                  <a:lumMod val="60000"/>
                </a:schemeClr>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Sheet1!$H$2:$H$45</c:f>
              <c:numCache>
                <c:formatCode>General</c:formatCode>
                <c:ptCount val="44"/>
                <c:pt idx="0">
                  <c:v>3745</c:v>
                </c:pt>
                <c:pt idx="1">
                  <c:v>668</c:v>
                </c:pt>
                <c:pt idx="2">
                  <c:v>35750</c:v>
                </c:pt>
                <c:pt idx="3">
                  <c:v>41119</c:v>
                </c:pt>
                <c:pt idx="4">
                  <c:v>67257</c:v>
                </c:pt>
                <c:pt idx="5">
                  <c:v>28921</c:v>
                </c:pt>
                <c:pt idx="6">
                  <c:v>1446</c:v>
                </c:pt>
                <c:pt idx="7">
                  <c:v>76992</c:v>
                </c:pt>
                <c:pt idx="8">
                  <c:v>74220</c:v>
                </c:pt>
                <c:pt idx="9">
                  <c:v>253</c:v>
                </c:pt>
                <c:pt idx="10">
                  <c:v>52133</c:v>
                </c:pt>
                <c:pt idx="11">
                  <c:v>61823</c:v>
                </c:pt>
                <c:pt idx="12">
                  <c:v>76199</c:v>
                </c:pt>
                <c:pt idx="13">
                  <c:v>67340</c:v>
                </c:pt>
                <c:pt idx="14">
                  <c:v>12655</c:v>
                </c:pt>
                <c:pt idx="15">
                  <c:v>242</c:v>
                </c:pt>
                <c:pt idx="16">
                  <c:v>44639</c:v>
                </c:pt>
                <c:pt idx="17">
                  <c:v>90414</c:v>
                </c:pt>
                <c:pt idx="18">
                  <c:v>79232</c:v>
                </c:pt>
                <c:pt idx="19">
                  <c:v>78782</c:v>
                </c:pt>
                <c:pt idx="20">
                  <c:v>112300</c:v>
                </c:pt>
                <c:pt idx="21">
                  <c:v>132269</c:v>
                </c:pt>
                <c:pt idx="22">
                  <c:v>91153</c:v>
                </c:pt>
                <c:pt idx="23">
                  <c:v>11078</c:v>
                </c:pt>
                <c:pt idx="24">
                  <c:v>16176</c:v>
                </c:pt>
                <c:pt idx="25">
                  <c:v>12126</c:v>
                </c:pt>
                <c:pt idx="26">
                  <c:v>12633</c:v>
                </c:pt>
                <c:pt idx="27">
                  <c:v>53494</c:v>
                </c:pt>
                <c:pt idx="28">
                  <c:v>75428</c:v>
                </c:pt>
                <c:pt idx="29">
                  <c:v>14426</c:v>
                </c:pt>
                <c:pt idx="30">
                  <c:v>17198</c:v>
                </c:pt>
                <c:pt idx="31">
                  <c:v>15060</c:v>
                </c:pt>
                <c:pt idx="32">
                  <c:v>18409</c:v>
                </c:pt>
                <c:pt idx="33">
                  <c:v>2800</c:v>
                </c:pt>
                <c:pt idx="34">
                  <c:v>3654</c:v>
                </c:pt>
                <c:pt idx="35">
                  <c:v>1258</c:v>
                </c:pt>
                <c:pt idx="36">
                  <c:v>306</c:v>
                </c:pt>
                <c:pt idx="37">
                  <c:v>22228</c:v>
                </c:pt>
                <c:pt idx="38">
                  <c:v>89312</c:v>
                </c:pt>
                <c:pt idx="39">
                  <c:v>93942</c:v>
                </c:pt>
                <c:pt idx="40">
                  <c:v>105912</c:v>
                </c:pt>
                <c:pt idx="41">
                  <c:v>93678</c:v>
                </c:pt>
                <c:pt idx="42">
                  <c:v>114368</c:v>
                </c:pt>
                <c:pt idx="43">
                  <c:v>98929</c:v>
                </c:pt>
              </c:numCache>
            </c:numRef>
          </c:val>
          <c:smooth val="0"/>
          <c:extLst>
            <c:ext xmlns:c16="http://schemas.microsoft.com/office/drawing/2014/chart" uri="{C3380CC4-5D6E-409C-BE32-E72D297353CC}">
              <c16:uniqueId val="{00000006-ADA3-4179-87A9-B9B85AB13AE9}"/>
            </c:ext>
          </c:extLst>
        </c:ser>
        <c:dLbls>
          <c:showLegendKey val="0"/>
          <c:showVal val="0"/>
          <c:showCatName val="0"/>
          <c:showSerName val="0"/>
          <c:showPercent val="0"/>
          <c:showBubbleSize val="0"/>
        </c:dLbls>
        <c:smooth val="0"/>
        <c:axId val="615761304"/>
        <c:axId val="615762616"/>
      </c:lineChart>
      <c:dateAx>
        <c:axId val="615761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762616"/>
        <c:crosses val="autoZero"/>
        <c:auto val="1"/>
        <c:lblOffset val="100"/>
        <c:baseTimeUnit val="days"/>
      </c:dateAx>
      <c:valAx>
        <c:axId val="615762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761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Sheet1!$B$2:$B$45</c:f>
              <c:numCache>
                <c:formatCode>General</c:formatCode>
                <c:ptCount val="44"/>
                <c:pt idx="0">
                  <c:v>53119</c:v>
                </c:pt>
                <c:pt idx="1">
                  <c:v>16135</c:v>
                </c:pt>
                <c:pt idx="2">
                  <c:v>53537</c:v>
                </c:pt>
                <c:pt idx="3">
                  <c:v>62844</c:v>
                </c:pt>
                <c:pt idx="4">
                  <c:v>27775</c:v>
                </c:pt>
                <c:pt idx="5">
                  <c:v>8460</c:v>
                </c:pt>
                <c:pt idx="6">
                  <c:v>100042</c:v>
                </c:pt>
                <c:pt idx="7">
                  <c:v>130846</c:v>
                </c:pt>
                <c:pt idx="8">
                  <c:v>140556</c:v>
                </c:pt>
                <c:pt idx="9">
                  <c:v>86952</c:v>
                </c:pt>
                <c:pt idx="10">
                  <c:v>161863</c:v>
                </c:pt>
                <c:pt idx="11">
                  <c:v>193745</c:v>
                </c:pt>
                <c:pt idx="12">
                  <c:v>123425</c:v>
                </c:pt>
                <c:pt idx="13">
                  <c:v>152011</c:v>
                </c:pt>
                <c:pt idx="14">
                  <c:v>173011</c:v>
                </c:pt>
                <c:pt idx="15">
                  <c:v>162214</c:v>
                </c:pt>
                <c:pt idx="16">
                  <c:v>118135</c:v>
                </c:pt>
                <c:pt idx="17">
                  <c:v>73307</c:v>
                </c:pt>
                <c:pt idx="18">
                  <c:v>21010</c:v>
                </c:pt>
                <c:pt idx="19">
                  <c:v>94779</c:v>
                </c:pt>
                <c:pt idx="20">
                  <c:v>99749</c:v>
                </c:pt>
                <c:pt idx="21">
                  <c:v>48747</c:v>
                </c:pt>
                <c:pt idx="22">
                  <c:v>111136</c:v>
                </c:pt>
                <c:pt idx="23">
                  <c:v>142227</c:v>
                </c:pt>
                <c:pt idx="24">
                  <c:v>359952</c:v>
                </c:pt>
                <c:pt idx="25">
                  <c:v>307749</c:v>
                </c:pt>
                <c:pt idx="26">
                  <c:v>374623</c:v>
                </c:pt>
                <c:pt idx="27">
                  <c:v>181549</c:v>
                </c:pt>
                <c:pt idx="28">
                  <c:v>157393</c:v>
                </c:pt>
                <c:pt idx="29">
                  <c:v>69127</c:v>
                </c:pt>
                <c:pt idx="30">
                  <c:v>11390</c:v>
                </c:pt>
                <c:pt idx="31">
                  <c:v>79181</c:v>
                </c:pt>
                <c:pt idx="32">
                  <c:v>57596</c:v>
                </c:pt>
                <c:pt idx="33">
                  <c:v>65822</c:v>
                </c:pt>
                <c:pt idx="34">
                  <c:v>113168</c:v>
                </c:pt>
                <c:pt idx="35">
                  <c:v>131425</c:v>
                </c:pt>
                <c:pt idx="36">
                  <c:v>55036</c:v>
                </c:pt>
                <c:pt idx="37">
                  <c:v>18903</c:v>
                </c:pt>
                <c:pt idx="38">
                  <c:v>14534</c:v>
                </c:pt>
                <c:pt idx="39">
                  <c:v>62270</c:v>
                </c:pt>
                <c:pt idx="40">
                  <c:v>51134</c:v>
                </c:pt>
                <c:pt idx="41">
                  <c:v>15730</c:v>
                </c:pt>
                <c:pt idx="42">
                  <c:v>63810</c:v>
                </c:pt>
                <c:pt idx="43">
                  <c:v>96370</c:v>
                </c:pt>
              </c:numCache>
            </c:numRef>
          </c:val>
          <c:smooth val="0"/>
          <c:extLst>
            <c:ext xmlns:c16="http://schemas.microsoft.com/office/drawing/2014/chart" uri="{C3380CC4-5D6E-409C-BE32-E72D297353CC}">
              <c16:uniqueId val="{00000000-29A1-478E-80AE-2FF6D12919E4}"/>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Sheet1!$C$2:$C$45</c:f>
              <c:numCache>
                <c:formatCode>General</c:formatCode>
                <c:ptCount val="44"/>
                <c:pt idx="0">
                  <c:v>3124</c:v>
                </c:pt>
                <c:pt idx="1">
                  <c:v>126457</c:v>
                </c:pt>
                <c:pt idx="2">
                  <c:v>171441</c:v>
                </c:pt>
                <c:pt idx="3">
                  <c:v>570361</c:v>
                </c:pt>
                <c:pt idx="4">
                  <c:v>130161</c:v>
                </c:pt>
                <c:pt idx="5">
                  <c:v>169874</c:v>
                </c:pt>
                <c:pt idx="6">
                  <c:v>34494</c:v>
                </c:pt>
                <c:pt idx="7">
                  <c:v>677</c:v>
                </c:pt>
                <c:pt idx="8">
                  <c:v>157283</c:v>
                </c:pt>
                <c:pt idx="9">
                  <c:v>76866</c:v>
                </c:pt>
                <c:pt idx="10">
                  <c:v>10779</c:v>
                </c:pt>
                <c:pt idx="11">
                  <c:v>4945</c:v>
                </c:pt>
                <c:pt idx="12">
                  <c:v>2834</c:v>
                </c:pt>
                <c:pt idx="13">
                  <c:v>8367</c:v>
                </c:pt>
                <c:pt idx="14">
                  <c:v>974</c:v>
                </c:pt>
                <c:pt idx="15">
                  <c:v>9426</c:v>
                </c:pt>
                <c:pt idx="16">
                  <c:v>2536</c:v>
                </c:pt>
                <c:pt idx="17">
                  <c:v>17636</c:v>
                </c:pt>
                <c:pt idx="18">
                  <c:v>4651</c:v>
                </c:pt>
                <c:pt idx="19">
                  <c:v>2107</c:v>
                </c:pt>
                <c:pt idx="20">
                  <c:v>1434</c:v>
                </c:pt>
                <c:pt idx="21">
                  <c:v>416</c:v>
                </c:pt>
                <c:pt idx="22">
                  <c:v>71368</c:v>
                </c:pt>
                <c:pt idx="23">
                  <c:v>81110</c:v>
                </c:pt>
                <c:pt idx="24">
                  <c:v>85289</c:v>
                </c:pt>
                <c:pt idx="25">
                  <c:v>69862</c:v>
                </c:pt>
                <c:pt idx="26">
                  <c:v>6441</c:v>
                </c:pt>
                <c:pt idx="27">
                  <c:v>2192</c:v>
                </c:pt>
                <c:pt idx="28">
                  <c:v>1060</c:v>
                </c:pt>
                <c:pt idx="29">
                  <c:v>460</c:v>
                </c:pt>
                <c:pt idx="30">
                  <c:v>14375</c:v>
                </c:pt>
                <c:pt idx="31">
                  <c:v>24524</c:v>
                </c:pt>
                <c:pt idx="32">
                  <c:v>7523</c:v>
                </c:pt>
                <c:pt idx="33">
                  <c:v>3885</c:v>
                </c:pt>
                <c:pt idx="34">
                  <c:v>12972</c:v>
                </c:pt>
                <c:pt idx="35">
                  <c:v>58772</c:v>
                </c:pt>
                <c:pt idx="36">
                  <c:v>77230</c:v>
                </c:pt>
                <c:pt idx="37">
                  <c:v>67019</c:v>
                </c:pt>
                <c:pt idx="38">
                  <c:v>74754</c:v>
                </c:pt>
                <c:pt idx="39">
                  <c:v>64228</c:v>
                </c:pt>
                <c:pt idx="40">
                  <c:v>78177</c:v>
                </c:pt>
                <c:pt idx="41">
                  <c:v>69056</c:v>
                </c:pt>
                <c:pt idx="42">
                  <c:v>67287</c:v>
                </c:pt>
                <c:pt idx="43">
                  <c:v>27735</c:v>
                </c:pt>
              </c:numCache>
            </c:numRef>
          </c:val>
          <c:smooth val="0"/>
          <c:extLst>
            <c:ext xmlns:c16="http://schemas.microsoft.com/office/drawing/2014/chart" uri="{C3380CC4-5D6E-409C-BE32-E72D297353CC}">
              <c16:uniqueId val="{00000001-29A1-478E-80AE-2FF6D12919E4}"/>
            </c:ext>
          </c:extLst>
        </c:ser>
        <c:ser>
          <c:idx val="2"/>
          <c:order val="2"/>
          <c:tx>
            <c:strRef>
              <c:f>Sheet1!$D$1</c:f>
              <c:strCache>
                <c:ptCount val="1"/>
                <c:pt idx="0">
                  <c:v>Bosch Ferramentas Elétricas Profissionais e Acessórios Brazil</c:v>
                </c:pt>
              </c:strCache>
            </c:strRef>
          </c:tx>
          <c:spPr>
            <a:ln w="28575" cap="rnd">
              <a:solidFill>
                <a:schemeClr val="accent3"/>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Sheet1!$D$2:$D$45</c:f>
              <c:numCache>
                <c:formatCode>General</c:formatCode>
                <c:ptCount val="44"/>
                <c:pt idx="0">
                  <c:v>546</c:v>
                </c:pt>
                <c:pt idx="1">
                  <c:v>400</c:v>
                </c:pt>
                <c:pt idx="2">
                  <c:v>540</c:v>
                </c:pt>
                <c:pt idx="3">
                  <c:v>6313</c:v>
                </c:pt>
                <c:pt idx="4">
                  <c:v>2781</c:v>
                </c:pt>
                <c:pt idx="5">
                  <c:v>10042</c:v>
                </c:pt>
                <c:pt idx="6">
                  <c:v>2594</c:v>
                </c:pt>
                <c:pt idx="7">
                  <c:v>13978</c:v>
                </c:pt>
                <c:pt idx="8">
                  <c:v>4946</c:v>
                </c:pt>
                <c:pt idx="9">
                  <c:v>1559</c:v>
                </c:pt>
                <c:pt idx="10">
                  <c:v>1004</c:v>
                </c:pt>
                <c:pt idx="11">
                  <c:v>546</c:v>
                </c:pt>
                <c:pt idx="12">
                  <c:v>489</c:v>
                </c:pt>
                <c:pt idx="13">
                  <c:v>816</c:v>
                </c:pt>
                <c:pt idx="14">
                  <c:v>696</c:v>
                </c:pt>
                <c:pt idx="15">
                  <c:v>1816</c:v>
                </c:pt>
                <c:pt idx="16">
                  <c:v>1355</c:v>
                </c:pt>
                <c:pt idx="17">
                  <c:v>1005</c:v>
                </c:pt>
                <c:pt idx="18">
                  <c:v>588</c:v>
                </c:pt>
                <c:pt idx="19">
                  <c:v>408</c:v>
                </c:pt>
                <c:pt idx="20">
                  <c:v>300</c:v>
                </c:pt>
                <c:pt idx="21">
                  <c:v>742</c:v>
                </c:pt>
                <c:pt idx="22">
                  <c:v>491</c:v>
                </c:pt>
                <c:pt idx="23">
                  <c:v>342</c:v>
                </c:pt>
                <c:pt idx="24">
                  <c:v>234</c:v>
                </c:pt>
                <c:pt idx="25">
                  <c:v>227</c:v>
                </c:pt>
                <c:pt idx="26">
                  <c:v>245</c:v>
                </c:pt>
                <c:pt idx="27">
                  <c:v>313</c:v>
                </c:pt>
                <c:pt idx="28">
                  <c:v>426</c:v>
                </c:pt>
                <c:pt idx="29">
                  <c:v>575</c:v>
                </c:pt>
                <c:pt idx="30">
                  <c:v>414</c:v>
                </c:pt>
                <c:pt idx="31">
                  <c:v>4917</c:v>
                </c:pt>
                <c:pt idx="32">
                  <c:v>1770</c:v>
                </c:pt>
                <c:pt idx="33">
                  <c:v>1138</c:v>
                </c:pt>
                <c:pt idx="34">
                  <c:v>757</c:v>
                </c:pt>
                <c:pt idx="35">
                  <c:v>312</c:v>
                </c:pt>
                <c:pt idx="36">
                  <c:v>501</c:v>
                </c:pt>
                <c:pt idx="37">
                  <c:v>4561</c:v>
                </c:pt>
                <c:pt idx="38">
                  <c:v>20585</c:v>
                </c:pt>
                <c:pt idx="39">
                  <c:v>67900</c:v>
                </c:pt>
                <c:pt idx="40">
                  <c:v>50493</c:v>
                </c:pt>
                <c:pt idx="41">
                  <c:v>43174</c:v>
                </c:pt>
                <c:pt idx="42">
                  <c:v>36156</c:v>
                </c:pt>
                <c:pt idx="43">
                  <c:v>25611</c:v>
                </c:pt>
              </c:numCache>
            </c:numRef>
          </c:val>
          <c:smooth val="0"/>
          <c:extLst>
            <c:ext xmlns:c16="http://schemas.microsoft.com/office/drawing/2014/chart" uri="{C3380CC4-5D6E-409C-BE32-E72D297353CC}">
              <c16:uniqueId val="{00000002-29A1-478E-80AE-2FF6D12919E4}"/>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Sheet1!$E$2:$E$45</c:f>
              <c:numCache>
                <c:formatCode>General</c:formatCode>
                <c:ptCount val="44"/>
                <c:pt idx="0">
                  <c:v>324</c:v>
                </c:pt>
                <c:pt idx="1">
                  <c:v>383</c:v>
                </c:pt>
                <c:pt idx="2">
                  <c:v>226</c:v>
                </c:pt>
                <c:pt idx="3">
                  <c:v>275</c:v>
                </c:pt>
                <c:pt idx="4">
                  <c:v>149</c:v>
                </c:pt>
                <c:pt idx="5">
                  <c:v>152</c:v>
                </c:pt>
                <c:pt idx="6">
                  <c:v>111</c:v>
                </c:pt>
                <c:pt idx="7">
                  <c:v>285</c:v>
                </c:pt>
                <c:pt idx="8">
                  <c:v>172</c:v>
                </c:pt>
                <c:pt idx="9">
                  <c:v>224</c:v>
                </c:pt>
                <c:pt idx="10">
                  <c:v>251</c:v>
                </c:pt>
                <c:pt idx="11">
                  <c:v>300</c:v>
                </c:pt>
                <c:pt idx="12">
                  <c:v>545</c:v>
                </c:pt>
                <c:pt idx="13">
                  <c:v>535</c:v>
                </c:pt>
                <c:pt idx="14">
                  <c:v>138</c:v>
                </c:pt>
                <c:pt idx="15">
                  <c:v>184</c:v>
                </c:pt>
                <c:pt idx="16">
                  <c:v>369</c:v>
                </c:pt>
                <c:pt idx="17">
                  <c:v>366</c:v>
                </c:pt>
                <c:pt idx="18">
                  <c:v>188</c:v>
                </c:pt>
                <c:pt idx="19">
                  <c:v>313</c:v>
                </c:pt>
                <c:pt idx="20">
                  <c:v>370</c:v>
                </c:pt>
                <c:pt idx="21">
                  <c:v>276</c:v>
                </c:pt>
                <c:pt idx="22">
                  <c:v>381</c:v>
                </c:pt>
                <c:pt idx="23">
                  <c:v>372</c:v>
                </c:pt>
                <c:pt idx="24">
                  <c:v>191</c:v>
                </c:pt>
                <c:pt idx="25">
                  <c:v>178</c:v>
                </c:pt>
                <c:pt idx="26">
                  <c:v>293</c:v>
                </c:pt>
                <c:pt idx="27">
                  <c:v>261</c:v>
                </c:pt>
                <c:pt idx="28">
                  <c:v>196</c:v>
                </c:pt>
                <c:pt idx="29">
                  <c:v>368</c:v>
                </c:pt>
                <c:pt idx="30">
                  <c:v>193</c:v>
                </c:pt>
                <c:pt idx="31">
                  <c:v>489</c:v>
                </c:pt>
                <c:pt idx="32">
                  <c:v>223</c:v>
                </c:pt>
                <c:pt idx="33">
                  <c:v>316</c:v>
                </c:pt>
                <c:pt idx="34">
                  <c:v>553</c:v>
                </c:pt>
                <c:pt idx="35">
                  <c:v>440</c:v>
                </c:pt>
                <c:pt idx="36">
                  <c:v>210</c:v>
                </c:pt>
                <c:pt idx="37">
                  <c:v>255</c:v>
                </c:pt>
                <c:pt idx="38">
                  <c:v>353</c:v>
                </c:pt>
                <c:pt idx="39">
                  <c:v>284</c:v>
                </c:pt>
                <c:pt idx="40">
                  <c:v>242</c:v>
                </c:pt>
                <c:pt idx="41">
                  <c:v>275</c:v>
                </c:pt>
                <c:pt idx="42">
                  <c:v>364</c:v>
                </c:pt>
                <c:pt idx="43">
                  <c:v>222</c:v>
                </c:pt>
              </c:numCache>
            </c:numRef>
          </c:val>
          <c:smooth val="0"/>
          <c:extLst>
            <c:ext xmlns:c16="http://schemas.microsoft.com/office/drawing/2014/chart" uri="{C3380CC4-5D6E-409C-BE32-E72D297353CC}">
              <c16:uniqueId val="{00000003-29A1-478E-80AE-2FF6D12919E4}"/>
            </c:ext>
          </c:extLst>
        </c:ser>
        <c:ser>
          <c:idx val="4"/>
          <c:order val="4"/>
          <c:tx>
            <c:strRef>
              <c:f>Sheet1!$F$1</c:f>
              <c:strCache>
                <c:ptCount val="1"/>
                <c:pt idx="0">
                  <c:v>Bosch Herramientas Eléctricas Profesionales y Accesorios Argentina</c:v>
                </c:pt>
              </c:strCache>
            </c:strRef>
          </c:tx>
          <c:spPr>
            <a:ln w="28575" cap="rnd">
              <a:solidFill>
                <a:schemeClr val="accent5"/>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Sheet1!$F$2:$F$45</c:f>
              <c:numCache>
                <c:formatCode>General</c:formatCode>
                <c:ptCount val="44"/>
                <c:pt idx="0">
                  <c:v>4048</c:v>
                </c:pt>
                <c:pt idx="1">
                  <c:v>1023</c:v>
                </c:pt>
                <c:pt idx="2">
                  <c:v>1153</c:v>
                </c:pt>
                <c:pt idx="3">
                  <c:v>617</c:v>
                </c:pt>
                <c:pt idx="4">
                  <c:v>292</c:v>
                </c:pt>
                <c:pt idx="5">
                  <c:v>401</c:v>
                </c:pt>
                <c:pt idx="6">
                  <c:v>814</c:v>
                </c:pt>
                <c:pt idx="7">
                  <c:v>4543</c:v>
                </c:pt>
                <c:pt idx="8">
                  <c:v>5666</c:v>
                </c:pt>
                <c:pt idx="9">
                  <c:v>1800</c:v>
                </c:pt>
                <c:pt idx="10">
                  <c:v>525</c:v>
                </c:pt>
                <c:pt idx="11">
                  <c:v>3849</c:v>
                </c:pt>
                <c:pt idx="12">
                  <c:v>1825</c:v>
                </c:pt>
                <c:pt idx="13">
                  <c:v>3437</c:v>
                </c:pt>
                <c:pt idx="14">
                  <c:v>4028</c:v>
                </c:pt>
                <c:pt idx="15">
                  <c:v>2818</c:v>
                </c:pt>
                <c:pt idx="16">
                  <c:v>1896</c:v>
                </c:pt>
                <c:pt idx="17">
                  <c:v>915</c:v>
                </c:pt>
                <c:pt idx="18">
                  <c:v>500</c:v>
                </c:pt>
                <c:pt idx="19">
                  <c:v>371</c:v>
                </c:pt>
                <c:pt idx="20">
                  <c:v>200</c:v>
                </c:pt>
                <c:pt idx="21">
                  <c:v>287</c:v>
                </c:pt>
                <c:pt idx="22">
                  <c:v>157</c:v>
                </c:pt>
                <c:pt idx="23">
                  <c:v>3289</c:v>
                </c:pt>
                <c:pt idx="24">
                  <c:v>4568</c:v>
                </c:pt>
                <c:pt idx="25">
                  <c:v>2768</c:v>
                </c:pt>
                <c:pt idx="26">
                  <c:v>999</c:v>
                </c:pt>
                <c:pt idx="27">
                  <c:v>632</c:v>
                </c:pt>
                <c:pt idx="28">
                  <c:v>344</c:v>
                </c:pt>
                <c:pt idx="29">
                  <c:v>556</c:v>
                </c:pt>
                <c:pt idx="30">
                  <c:v>564</c:v>
                </c:pt>
                <c:pt idx="31">
                  <c:v>361</c:v>
                </c:pt>
                <c:pt idx="32">
                  <c:v>210</c:v>
                </c:pt>
                <c:pt idx="33">
                  <c:v>226</c:v>
                </c:pt>
                <c:pt idx="34">
                  <c:v>9367</c:v>
                </c:pt>
                <c:pt idx="35">
                  <c:v>3514</c:v>
                </c:pt>
                <c:pt idx="36">
                  <c:v>820</c:v>
                </c:pt>
                <c:pt idx="37">
                  <c:v>288</c:v>
                </c:pt>
                <c:pt idx="38">
                  <c:v>4267</c:v>
                </c:pt>
                <c:pt idx="39">
                  <c:v>2349</c:v>
                </c:pt>
                <c:pt idx="40">
                  <c:v>1293</c:v>
                </c:pt>
                <c:pt idx="41">
                  <c:v>919</c:v>
                </c:pt>
                <c:pt idx="42">
                  <c:v>5603</c:v>
                </c:pt>
                <c:pt idx="43">
                  <c:v>6571</c:v>
                </c:pt>
              </c:numCache>
            </c:numRef>
          </c:val>
          <c:smooth val="0"/>
          <c:extLst>
            <c:ext xmlns:c16="http://schemas.microsoft.com/office/drawing/2014/chart" uri="{C3380CC4-5D6E-409C-BE32-E72D297353CC}">
              <c16:uniqueId val="{00000004-29A1-478E-80AE-2FF6D12919E4}"/>
            </c:ext>
          </c:extLst>
        </c:ser>
        <c:ser>
          <c:idx val="5"/>
          <c:order val="5"/>
          <c:tx>
            <c:strRef>
              <c:f>Sheet1!$G$1</c:f>
              <c:strCache>
                <c:ptCount val="1"/>
                <c:pt idx="0">
                  <c:v>Bosch Herramientas Eléctricas Profesionales y Accesorios Chile</c:v>
                </c:pt>
              </c:strCache>
            </c:strRef>
          </c:tx>
          <c:spPr>
            <a:ln w="28575" cap="rnd">
              <a:solidFill>
                <a:schemeClr val="accent6"/>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Sheet1!$G$2:$G$45</c:f>
              <c:numCache>
                <c:formatCode>General</c:formatCode>
                <c:ptCount val="44"/>
                <c:pt idx="0">
                  <c:v>4510</c:v>
                </c:pt>
                <c:pt idx="1">
                  <c:v>1817</c:v>
                </c:pt>
                <c:pt idx="2">
                  <c:v>4668</c:v>
                </c:pt>
                <c:pt idx="3">
                  <c:v>6463</c:v>
                </c:pt>
                <c:pt idx="4">
                  <c:v>7529</c:v>
                </c:pt>
                <c:pt idx="5">
                  <c:v>5535</c:v>
                </c:pt>
                <c:pt idx="6">
                  <c:v>20611</c:v>
                </c:pt>
                <c:pt idx="7">
                  <c:v>27987</c:v>
                </c:pt>
                <c:pt idx="8">
                  <c:v>28720</c:v>
                </c:pt>
                <c:pt idx="9">
                  <c:v>20276</c:v>
                </c:pt>
                <c:pt idx="10">
                  <c:v>22669</c:v>
                </c:pt>
                <c:pt idx="11">
                  <c:v>31924</c:v>
                </c:pt>
                <c:pt idx="12">
                  <c:v>37388</c:v>
                </c:pt>
                <c:pt idx="13">
                  <c:v>29979</c:v>
                </c:pt>
                <c:pt idx="14">
                  <c:v>40149</c:v>
                </c:pt>
                <c:pt idx="15">
                  <c:v>64638</c:v>
                </c:pt>
                <c:pt idx="16">
                  <c:v>53332</c:v>
                </c:pt>
                <c:pt idx="17">
                  <c:v>49348</c:v>
                </c:pt>
                <c:pt idx="18">
                  <c:v>52827</c:v>
                </c:pt>
                <c:pt idx="19">
                  <c:v>52717</c:v>
                </c:pt>
                <c:pt idx="20">
                  <c:v>53711</c:v>
                </c:pt>
                <c:pt idx="21">
                  <c:v>52982</c:v>
                </c:pt>
                <c:pt idx="22">
                  <c:v>30853</c:v>
                </c:pt>
                <c:pt idx="23">
                  <c:v>22434</c:v>
                </c:pt>
                <c:pt idx="24">
                  <c:v>24020</c:v>
                </c:pt>
                <c:pt idx="25">
                  <c:v>18394</c:v>
                </c:pt>
                <c:pt idx="26">
                  <c:v>8669</c:v>
                </c:pt>
                <c:pt idx="27">
                  <c:v>4632</c:v>
                </c:pt>
                <c:pt idx="28">
                  <c:v>10036</c:v>
                </c:pt>
                <c:pt idx="29">
                  <c:v>8385</c:v>
                </c:pt>
                <c:pt idx="30">
                  <c:v>16718</c:v>
                </c:pt>
                <c:pt idx="31">
                  <c:v>27228</c:v>
                </c:pt>
                <c:pt idx="32">
                  <c:v>64713</c:v>
                </c:pt>
                <c:pt idx="33">
                  <c:v>32379</c:v>
                </c:pt>
                <c:pt idx="34">
                  <c:v>3034</c:v>
                </c:pt>
                <c:pt idx="35">
                  <c:v>79540</c:v>
                </c:pt>
                <c:pt idx="36">
                  <c:v>69586</c:v>
                </c:pt>
                <c:pt idx="37">
                  <c:v>72816</c:v>
                </c:pt>
                <c:pt idx="38">
                  <c:v>83432</c:v>
                </c:pt>
                <c:pt idx="39">
                  <c:v>96960</c:v>
                </c:pt>
                <c:pt idx="40">
                  <c:v>87952</c:v>
                </c:pt>
                <c:pt idx="41">
                  <c:v>17764</c:v>
                </c:pt>
                <c:pt idx="42">
                  <c:v>14920</c:v>
                </c:pt>
                <c:pt idx="43">
                  <c:v>5901</c:v>
                </c:pt>
              </c:numCache>
            </c:numRef>
          </c:val>
          <c:smooth val="0"/>
          <c:extLst>
            <c:ext xmlns:c16="http://schemas.microsoft.com/office/drawing/2014/chart" uri="{C3380CC4-5D6E-409C-BE32-E72D297353CC}">
              <c16:uniqueId val="{00000005-29A1-478E-80AE-2FF6D12919E4}"/>
            </c:ext>
          </c:extLst>
        </c:ser>
        <c:ser>
          <c:idx val="6"/>
          <c:order val="6"/>
          <c:tx>
            <c:strRef>
              <c:f>Sheet1!$H$1</c:f>
              <c:strCache>
                <c:ptCount val="1"/>
                <c:pt idx="0">
                  <c:v>Bosch Profesyonel Elektrikli El Aletleri ve Aksesuarları</c:v>
                </c:pt>
              </c:strCache>
            </c:strRef>
          </c:tx>
          <c:spPr>
            <a:ln w="28575" cap="rnd">
              <a:solidFill>
                <a:schemeClr val="accent1">
                  <a:lumMod val="60000"/>
                </a:schemeClr>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Sheet1!$H$2:$H$45</c:f>
              <c:numCache>
                <c:formatCode>General</c:formatCode>
                <c:ptCount val="44"/>
                <c:pt idx="0">
                  <c:v>5410</c:v>
                </c:pt>
                <c:pt idx="1">
                  <c:v>1021</c:v>
                </c:pt>
                <c:pt idx="2">
                  <c:v>42172</c:v>
                </c:pt>
                <c:pt idx="3">
                  <c:v>48983</c:v>
                </c:pt>
                <c:pt idx="4">
                  <c:v>76839</c:v>
                </c:pt>
                <c:pt idx="5">
                  <c:v>30092</c:v>
                </c:pt>
                <c:pt idx="6">
                  <c:v>2244</c:v>
                </c:pt>
                <c:pt idx="7">
                  <c:v>92529</c:v>
                </c:pt>
                <c:pt idx="8">
                  <c:v>84977</c:v>
                </c:pt>
                <c:pt idx="9">
                  <c:v>450</c:v>
                </c:pt>
                <c:pt idx="10">
                  <c:v>59950</c:v>
                </c:pt>
                <c:pt idx="11">
                  <c:v>70491</c:v>
                </c:pt>
                <c:pt idx="12">
                  <c:v>87103</c:v>
                </c:pt>
                <c:pt idx="13">
                  <c:v>74369</c:v>
                </c:pt>
                <c:pt idx="14">
                  <c:v>12775</c:v>
                </c:pt>
                <c:pt idx="15">
                  <c:v>526</c:v>
                </c:pt>
                <c:pt idx="16">
                  <c:v>55408</c:v>
                </c:pt>
                <c:pt idx="17">
                  <c:v>113855</c:v>
                </c:pt>
                <c:pt idx="18">
                  <c:v>94712</c:v>
                </c:pt>
                <c:pt idx="19">
                  <c:v>86547</c:v>
                </c:pt>
                <c:pt idx="20">
                  <c:v>134586</c:v>
                </c:pt>
                <c:pt idx="21">
                  <c:v>151500</c:v>
                </c:pt>
                <c:pt idx="22">
                  <c:v>106810</c:v>
                </c:pt>
                <c:pt idx="23">
                  <c:v>11723</c:v>
                </c:pt>
                <c:pt idx="24">
                  <c:v>19971</c:v>
                </c:pt>
                <c:pt idx="25">
                  <c:v>13295</c:v>
                </c:pt>
                <c:pt idx="26">
                  <c:v>13617</c:v>
                </c:pt>
                <c:pt idx="27">
                  <c:v>62788</c:v>
                </c:pt>
                <c:pt idx="28">
                  <c:v>78110</c:v>
                </c:pt>
                <c:pt idx="29">
                  <c:v>14868</c:v>
                </c:pt>
                <c:pt idx="30">
                  <c:v>20210</c:v>
                </c:pt>
                <c:pt idx="31">
                  <c:v>16226</c:v>
                </c:pt>
                <c:pt idx="32">
                  <c:v>19432</c:v>
                </c:pt>
                <c:pt idx="33">
                  <c:v>3242</c:v>
                </c:pt>
                <c:pt idx="34">
                  <c:v>5268</c:v>
                </c:pt>
                <c:pt idx="35">
                  <c:v>1815</c:v>
                </c:pt>
                <c:pt idx="36">
                  <c:v>483</c:v>
                </c:pt>
                <c:pt idx="37">
                  <c:v>27199</c:v>
                </c:pt>
                <c:pt idx="38">
                  <c:v>115833</c:v>
                </c:pt>
                <c:pt idx="39">
                  <c:v>116936</c:v>
                </c:pt>
                <c:pt idx="40">
                  <c:v>125602</c:v>
                </c:pt>
                <c:pt idx="41">
                  <c:v>104435</c:v>
                </c:pt>
                <c:pt idx="42">
                  <c:v>135654</c:v>
                </c:pt>
                <c:pt idx="43">
                  <c:v>110181</c:v>
                </c:pt>
              </c:numCache>
            </c:numRef>
          </c:val>
          <c:smooth val="0"/>
          <c:extLst>
            <c:ext xmlns:c16="http://schemas.microsoft.com/office/drawing/2014/chart" uri="{C3380CC4-5D6E-409C-BE32-E72D297353CC}">
              <c16:uniqueId val="{00000006-29A1-478E-80AE-2FF6D12919E4}"/>
            </c:ext>
          </c:extLst>
        </c:ser>
        <c:dLbls>
          <c:showLegendKey val="0"/>
          <c:showVal val="0"/>
          <c:showCatName val="0"/>
          <c:showSerName val="0"/>
          <c:showPercent val="0"/>
          <c:showBubbleSize val="0"/>
        </c:dLbls>
        <c:smooth val="0"/>
        <c:axId val="615781968"/>
        <c:axId val="615781312"/>
      </c:lineChart>
      <c:dateAx>
        <c:axId val="615781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781312"/>
        <c:crosses val="autoZero"/>
        <c:auto val="1"/>
        <c:lblOffset val="100"/>
        <c:baseTimeUnit val="days"/>
      </c:dateAx>
      <c:valAx>
        <c:axId val="615781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781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Sheet1!$B$2:$B$45</c:f>
              <c:numCache>
                <c:formatCode>General</c:formatCode>
                <c:ptCount val="44"/>
                <c:pt idx="0">
                  <c:v>0</c:v>
                </c:pt>
                <c:pt idx="1">
                  <c:v>0</c:v>
                </c:pt>
                <c:pt idx="2">
                  <c:v>1</c:v>
                </c:pt>
                <c:pt idx="3">
                  <c:v>0</c:v>
                </c:pt>
                <c:pt idx="4">
                  <c:v>0</c:v>
                </c:pt>
                <c:pt idx="5">
                  <c:v>2</c:v>
                </c:pt>
                <c:pt idx="6">
                  <c:v>1</c:v>
                </c:pt>
                <c:pt idx="7">
                  <c:v>1</c:v>
                </c:pt>
                <c:pt idx="8">
                  <c:v>0</c:v>
                </c:pt>
                <c:pt idx="9">
                  <c:v>0</c:v>
                </c:pt>
                <c:pt idx="10">
                  <c:v>0</c:v>
                </c:pt>
                <c:pt idx="11">
                  <c:v>0</c:v>
                </c:pt>
                <c:pt idx="12">
                  <c:v>0</c:v>
                </c:pt>
                <c:pt idx="13">
                  <c:v>0</c:v>
                </c:pt>
                <c:pt idx="14">
                  <c:v>0</c:v>
                </c:pt>
                <c:pt idx="15">
                  <c:v>1</c:v>
                </c:pt>
                <c:pt idx="16">
                  <c:v>0</c:v>
                </c:pt>
                <c:pt idx="17">
                  <c:v>0</c:v>
                </c:pt>
                <c:pt idx="18">
                  <c:v>1</c:v>
                </c:pt>
                <c:pt idx="19">
                  <c:v>0</c:v>
                </c:pt>
                <c:pt idx="20">
                  <c:v>0</c:v>
                </c:pt>
                <c:pt idx="21">
                  <c:v>0</c:v>
                </c:pt>
                <c:pt idx="22">
                  <c:v>0</c:v>
                </c:pt>
                <c:pt idx="23">
                  <c:v>0</c:v>
                </c:pt>
                <c:pt idx="24">
                  <c:v>0</c:v>
                </c:pt>
                <c:pt idx="25">
                  <c:v>0</c:v>
                </c:pt>
                <c:pt idx="26">
                  <c:v>0</c:v>
                </c:pt>
                <c:pt idx="27">
                  <c:v>1</c:v>
                </c:pt>
                <c:pt idx="28">
                  <c:v>0</c:v>
                </c:pt>
                <c:pt idx="29">
                  <c:v>0</c:v>
                </c:pt>
                <c:pt idx="30">
                  <c:v>1</c:v>
                </c:pt>
                <c:pt idx="31">
                  <c:v>0</c:v>
                </c:pt>
                <c:pt idx="32">
                  <c:v>1</c:v>
                </c:pt>
                <c:pt idx="33">
                  <c:v>0</c:v>
                </c:pt>
                <c:pt idx="34">
                  <c:v>2</c:v>
                </c:pt>
                <c:pt idx="35">
                  <c:v>0</c:v>
                </c:pt>
                <c:pt idx="36">
                  <c:v>0</c:v>
                </c:pt>
                <c:pt idx="37">
                  <c:v>1</c:v>
                </c:pt>
                <c:pt idx="38">
                  <c:v>1</c:v>
                </c:pt>
                <c:pt idx="39">
                  <c:v>0</c:v>
                </c:pt>
                <c:pt idx="40">
                  <c:v>1</c:v>
                </c:pt>
                <c:pt idx="41">
                  <c:v>0</c:v>
                </c:pt>
                <c:pt idx="42">
                  <c:v>0</c:v>
                </c:pt>
                <c:pt idx="43">
                  <c:v>0</c:v>
                </c:pt>
              </c:numCache>
            </c:numRef>
          </c:val>
          <c:smooth val="0"/>
          <c:extLst>
            <c:ext xmlns:c16="http://schemas.microsoft.com/office/drawing/2014/chart" uri="{C3380CC4-5D6E-409C-BE32-E72D297353CC}">
              <c16:uniqueId val="{00000000-A249-4980-BF7D-8B62E5596BF3}"/>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Sheet1!$C$2:$C$45</c:f>
              <c:numCache>
                <c:formatCode>General</c:formatCode>
                <c:ptCount val="44"/>
                <c:pt idx="0">
                  <c:v>0</c:v>
                </c:pt>
                <c:pt idx="1">
                  <c:v>1</c:v>
                </c:pt>
                <c:pt idx="2">
                  <c:v>1</c:v>
                </c:pt>
                <c:pt idx="3">
                  <c:v>1</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pt idx="24">
                  <c:v>1</c:v>
                </c:pt>
                <c:pt idx="25">
                  <c:v>0</c:v>
                </c:pt>
                <c:pt idx="26">
                  <c:v>0</c:v>
                </c:pt>
                <c:pt idx="27">
                  <c:v>0</c:v>
                </c:pt>
                <c:pt idx="28">
                  <c:v>0</c:v>
                </c:pt>
                <c:pt idx="29">
                  <c:v>0</c:v>
                </c:pt>
                <c:pt idx="30">
                  <c:v>0</c:v>
                </c:pt>
                <c:pt idx="31">
                  <c:v>0</c:v>
                </c:pt>
                <c:pt idx="32">
                  <c:v>0</c:v>
                </c:pt>
                <c:pt idx="33">
                  <c:v>0</c:v>
                </c:pt>
                <c:pt idx="34">
                  <c:v>0</c:v>
                </c:pt>
                <c:pt idx="35">
                  <c:v>0</c:v>
                </c:pt>
                <c:pt idx="36">
                  <c:v>1</c:v>
                </c:pt>
                <c:pt idx="37">
                  <c:v>2</c:v>
                </c:pt>
                <c:pt idx="38">
                  <c:v>0</c:v>
                </c:pt>
                <c:pt idx="39">
                  <c:v>1</c:v>
                </c:pt>
                <c:pt idx="40">
                  <c:v>1</c:v>
                </c:pt>
                <c:pt idx="41">
                  <c:v>2</c:v>
                </c:pt>
                <c:pt idx="42">
                  <c:v>2</c:v>
                </c:pt>
                <c:pt idx="43">
                  <c:v>0</c:v>
                </c:pt>
              </c:numCache>
            </c:numRef>
          </c:val>
          <c:smooth val="0"/>
          <c:extLst>
            <c:ext xmlns:c16="http://schemas.microsoft.com/office/drawing/2014/chart" uri="{C3380CC4-5D6E-409C-BE32-E72D297353CC}">
              <c16:uniqueId val="{00000001-A249-4980-BF7D-8B62E5596BF3}"/>
            </c:ext>
          </c:extLst>
        </c:ser>
        <c:ser>
          <c:idx val="2"/>
          <c:order val="2"/>
          <c:tx>
            <c:strRef>
              <c:f>Sheet1!$D$1</c:f>
              <c:strCache>
                <c:ptCount val="1"/>
                <c:pt idx="0">
                  <c:v>Bosch Professional Power Tools and Accessories</c:v>
                </c:pt>
              </c:strCache>
            </c:strRef>
          </c:tx>
          <c:spPr>
            <a:ln w="28575" cap="rnd">
              <a:solidFill>
                <a:schemeClr val="accent3"/>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Sheet1!$D$2:$D$45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2-A249-4980-BF7D-8B62E5596BF3}"/>
            </c:ext>
          </c:extLst>
        </c:ser>
        <c:ser>
          <c:idx val="3"/>
          <c:order val="3"/>
          <c:tx>
            <c:strRef>
              <c:f>Sheet1!$E$1</c:f>
              <c:strCache>
                <c:ptCount val="1"/>
                <c:pt idx="0">
                  <c:v>Bosch Ferramentas Elétricas Profissionais e Acessórios Brazil</c:v>
                </c:pt>
              </c:strCache>
            </c:strRef>
          </c:tx>
          <c:spPr>
            <a:ln w="28575" cap="rnd">
              <a:solidFill>
                <a:schemeClr val="accent4"/>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Sheet1!$E$2:$E$45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3-A249-4980-BF7D-8B62E5596BF3}"/>
            </c:ext>
          </c:extLst>
        </c:ser>
        <c:ser>
          <c:idx val="4"/>
          <c:order val="4"/>
          <c:tx>
            <c:strRef>
              <c:f>Sheet1!$F$1</c:f>
              <c:strCache>
                <c:ptCount val="1"/>
                <c:pt idx="0">
                  <c:v>Bosch Professional Power Tools and Accessories Global</c:v>
                </c:pt>
              </c:strCache>
            </c:strRef>
          </c:tx>
          <c:spPr>
            <a:ln w="28575" cap="rnd">
              <a:solidFill>
                <a:schemeClr val="accent5"/>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Sheet1!$F$2:$F$45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4-A249-4980-BF7D-8B62E5596BF3}"/>
            </c:ext>
          </c:extLst>
        </c:ser>
        <c:ser>
          <c:idx val="5"/>
          <c:order val="5"/>
          <c:tx>
            <c:strRef>
              <c:f>Sheet1!$G$1</c:f>
              <c:strCache>
                <c:ptCount val="1"/>
                <c:pt idx="0">
                  <c:v>Bosch Herramientas Eléctricas Profesionales y Accesorios Argentina</c:v>
                </c:pt>
              </c:strCache>
            </c:strRef>
          </c:tx>
          <c:spPr>
            <a:ln w="28575" cap="rnd">
              <a:solidFill>
                <a:schemeClr val="accent6"/>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Sheet1!$G$2:$G$45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5-A249-4980-BF7D-8B62E5596BF3}"/>
            </c:ext>
          </c:extLst>
        </c:ser>
        <c:ser>
          <c:idx val="6"/>
          <c:order val="6"/>
          <c:tx>
            <c:strRef>
              <c:f>Sheet1!$H$1</c:f>
              <c:strCache>
                <c:ptCount val="1"/>
                <c:pt idx="0">
                  <c:v>Bosch Herramientas Eléctricas Profesionales y Accesorios Chile</c:v>
                </c:pt>
              </c:strCache>
            </c:strRef>
          </c:tx>
          <c:spPr>
            <a:ln w="28575" cap="rnd">
              <a:solidFill>
                <a:schemeClr val="accent1">
                  <a:lumMod val="60000"/>
                </a:schemeClr>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Sheet1!$H$2:$H$45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6-A249-4980-BF7D-8B62E5596BF3}"/>
            </c:ext>
          </c:extLst>
        </c:ser>
        <c:ser>
          <c:idx val="7"/>
          <c:order val="7"/>
          <c:tx>
            <c:strRef>
              <c:f>Sheet1!$I$1</c:f>
              <c:strCache>
                <c:ptCount val="1"/>
                <c:pt idx="0">
                  <c:v>Bosch Profesyonel Elektrikli El Aletleri ve Aksesuarları</c:v>
                </c:pt>
              </c:strCache>
            </c:strRef>
          </c:tx>
          <c:spPr>
            <a:ln w="28575" cap="rnd">
              <a:solidFill>
                <a:schemeClr val="accent2">
                  <a:lumMod val="60000"/>
                </a:schemeClr>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Sheet1!$I$2:$I$45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7-A249-4980-BF7D-8B62E5596BF3}"/>
            </c:ext>
          </c:extLst>
        </c:ser>
        <c:dLbls>
          <c:showLegendKey val="0"/>
          <c:showVal val="0"/>
          <c:showCatName val="0"/>
          <c:showSerName val="0"/>
          <c:showPercent val="0"/>
          <c:showBubbleSize val="0"/>
        </c:dLbls>
        <c:smooth val="0"/>
        <c:axId val="615786560"/>
        <c:axId val="615777376"/>
      </c:lineChart>
      <c:dateAx>
        <c:axId val="615786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777376"/>
        <c:crosses val="autoZero"/>
        <c:auto val="1"/>
        <c:lblOffset val="100"/>
        <c:baseTimeUnit val="days"/>
      </c:dateAx>
      <c:valAx>
        <c:axId val="615777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786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Profi-Elektrowerkzeuge und Zubehör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1</c:v>
                </c:pt>
                <c:pt idx="2">
                  <c:v>1</c:v>
                </c:pt>
                <c:pt idx="3">
                  <c:v>0</c:v>
                </c:pt>
                <c:pt idx="4">
                  <c:v>4</c:v>
                </c:pt>
              </c:numCache>
            </c:numRef>
          </c:val>
          <c:extLst>
            <c:ext xmlns:c16="http://schemas.microsoft.com/office/drawing/2014/chart" uri="{C3380CC4-5D6E-409C-BE32-E72D297353CC}">
              <c16:uniqueId val="{00000000-6555-4673-902C-6B779CDD4C30}"/>
            </c:ext>
          </c:extLst>
        </c:ser>
        <c:ser>
          <c:idx val="1"/>
          <c:order val="1"/>
          <c:tx>
            <c:strRef>
              <c:f>Sheet1!$C$1</c:f>
              <c:strCache>
                <c:ptCount val="1"/>
                <c:pt idx="0">
                  <c:v>Bosch Bricolage &amp; Jardinage France</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3</c:v>
                </c:pt>
                <c:pt idx="1">
                  <c:v>2</c:v>
                </c:pt>
                <c:pt idx="2">
                  <c:v>1</c:v>
                </c:pt>
                <c:pt idx="3">
                  <c:v>0</c:v>
                </c:pt>
                <c:pt idx="4">
                  <c:v>0</c:v>
                </c:pt>
              </c:numCache>
            </c:numRef>
          </c:val>
          <c:extLst>
            <c:ext xmlns:c16="http://schemas.microsoft.com/office/drawing/2014/chart" uri="{C3380CC4-5D6E-409C-BE32-E72D297353CC}">
              <c16:uniqueId val="{00000001-6555-4673-902C-6B779CDD4C30}"/>
            </c:ext>
          </c:extLst>
        </c:ser>
        <c:ser>
          <c:idx val="2"/>
          <c:order val="2"/>
          <c:tx>
            <c:strRef>
              <c:f>Sheet1!$D$1</c:f>
              <c:strCache>
                <c:ptCount val="1"/>
                <c:pt idx="0">
                  <c:v>Bosch Professional Power Tools and Accessories</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6555-4673-902C-6B779CDD4C30}"/>
            </c:ext>
          </c:extLst>
        </c:ser>
        <c:ser>
          <c:idx val="3"/>
          <c:order val="3"/>
          <c:tx>
            <c:strRef>
              <c:f>Sheet1!$E$1</c:f>
              <c:strCache>
                <c:ptCount val="1"/>
                <c:pt idx="0">
                  <c:v>Bosch Ferramentas Elétricas Profissionais e Acessórios Brazil</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6555-4673-902C-6B779CDD4C30}"/>
            </c:ext>
          </c:extLst>
        </c:ser>
        <c:ser>
          <c:idx val="4"/>
          <c:order val="4"/>
          <c:tx>
            <c:strRef>
              <c:f>Sheet1!$F$1</c:f>
              <c:strCache>
                <c:ptCount val="1"/>
                <c:pt idx="0">
                  <c:v>Bosch Professional Power Tools and Accessories Global</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6555-4673-902C-6B779CDD4C30}"/>
            </c:ext>
          </c:extLst>
        </c:ser>
        <c:ser>
          <c:idx val="5"/>
          <c:order val="5"/>
          <c:tx>
            <c:strRef>
              <c:f>Sheet1!$G$1</c:f>
              <c:strCache>
                <c:ptCount val="1"/>
                <c:pt idx="0">
                  <c:v>Bosch Herramientas Eléctricas Profesionales y Accesorios Argentina</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5-6555-4673-902C-6B779CDD4C30}"/>
            </c:ext>
          </c:extLst>
        </c:ser>
        <c:ser>
          <c:idx val="6"/>
          <c:order val="6"/>
          <c:tx>
            <c:strRef>
              <c:f>Sheet1!$H$1</c:f>
              <c:strCache>
                <c:ptCount val="1"/>
                <c:pt idx="0">
                  <c:v>Bosch Herramientas Eléctricas Profesionales y Accesorios Chile</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6555-4673-902C-6B779CDD4C30}"/>
            </c:ext>
          </c:extLst>
        </c:ser>
        <c:ser>
          <c:idx val="7"/>
          <c:order val="7"/>
          <c:tx>
            <c:strRef>
              <c:f>Sheet1!$I$1</c:f>
              <c:strCache>
                <c:ptCount val="1"/>
                <c:pt idx="0">
                  <c:v>Bosch Profesyonel Elektrikli El Aletleri ve Aksesuarları</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7-6555-4673-902C-6B779CDD4C30}"/>
            </c:ext>
          </c:extLst>
        </c:ser>
        <c:dLbls>
          <c:showLegendKey val="0"/>
          <c:showVal val="0"/>
          <c:showCatName val="0"/>
          <c:showSerName val="0"/>
          <c:showPercent val="0"/>
          <c:showBubbleSize val="0"/>
        </c:dLbls>
        <c:gapWidth val="219"/>
        <c:overlap val="-27"/>
        <c:axId val="615784264"/>
        <c:axId val="615785248"/>
      </c:barChart>
      <c:catAx>
        <c:axId val="615784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785248"/>
        <c:crosses val="autoZero"/>
        <c:auto val="1"/>
        <c:lblAlgn val="ctr"/>
        <c:lblOffset val="100"/>
        <c:noMultiLvlLbl val="0"/>
      </c:catAx>
      <c:valAx>
        <c:axId val="615785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784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Sheet1!$B$2:$B$9</c:f>
              <c:numCache>
                <c:formatCode>General</c:formatCode>
                <c:ptCount val="8"/>
                <c:pt idx="0">
                  <c:v>7479</c:v>
                </c:pt>
                <c:pt idx="1">
                  <c:v>1521</c:v>
                </c:pt>
                <c:pt idx="2">
                  <c:v>547</c:v>
                </c:pt>
                <c:pt idx="3">
                  <c:v>839</c:v>
                </c:pt>
                <c:pt idx="4">
                  <c:v>0</c:v>
                </c:pt>
                <c:pt idx="5">
                  <c:v>470</c:v>
                </c:pt>
                <c:pt idx="6">
                  <c:v>2470</c:v>
                </c:pt>
                <c:pt idx="7">
                  <c:v>2944</c:v>
                </c:pt>
              </c:numCache>
            </c:numRef>
          </c:val>
          <c:extLst>
            <c:ext xmlns:c16="http://schemas.microsoft.com/office/drawing/2014/chart" uri="{C3380CC4-5D6E-409C-BE32-E72D297353CC}">
              <c16:uniqueId val="{00000000-AF21-4DB3-A71C-CA1832E9B014}"/>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Sheet1!$C$2:$C$9</c:f>
              <c:numCache>
                <c:formatCode>General</c:formatCode>
                <c:ptCount val="8"/>
                <c:pt idx="0">
                  <c:v>74</c:v>
                </c:pt>
                <c:pt idx="1">
                  <c:v>82</c:v>
                </c:pt>
                <c:pt idx="2">
                  <c:v>17</c:v>
                </c:pt>
                <c:pt idx="3">
                  <c:v>18</c:v>
                </c:pt>
                <c:pt idx="4">
                  <c:v>0</c:v>
                </c:pt>
                <c:pt idx="5">
                  <c:v>42</c:v>
                </c:pt>
                <c:pt idx="6">
                  <c:v>145</c:v>
                </c:pt>
                <c:pt idx="7">
                  <c:v>55</c:v>
                </c:pt>
              </c:numCache>
            </c:numRef>
          </c:val>
          <c:extLst>
            <c:ext xmlns:c16="http://schemas.microsoft.com/office/drawing/2014/chart" uri="{C3380CC4-5D6E-409C-BE32-E72D297353CC}">
              <c16:uniqueId val="{00000001-AF21-4DB3-A71C-CA1832E9B014}"/>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Sheet1!$D$2:$D$9</c:f>
              <c:numCache>
                <c:formatCode>General</c:formatCode>
                <c:ptCount val="8"/>
                <c:pt idx="0">
                  <c:v>331</c:v>
                </c:pt>
                <c:pt idx="1">
                  <c:v>17</c:v>
                </c:pt>
                <c:pt idx="2">
                  <c:v>4</c:v>
                </c:pt>
                <c:pt idx="3">
                  <c:v>2</c:v>
                </c:pt>
                <c:pt idx="4">
                  <c:v>0</c:v>
                </c:pt>
                <c:pt idx="5">
                  <c:v>1</c:v>
                </c:pt>
                <c:pt idx="6">
                  <c:v>26</c:v>
                </c:pt>
                <c:pt idx="7">
                  <c:v>5</c:v>
                </c:pt>
              </c:numCache>
            </c:numRef>
          </c:val>
          <c:extLst>
            <c:ext xmlns:c16="http://schemas.microsoft.com/office/drawing/2014/chart" uri="{C3380CC4-5D6E-409C-BE32-E72D297353CC}">
              <c16:uniqueId val="{00000002-AF21-4DB3-A71C-CA1832E9B014}"/>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Sheet1!$E$2:$E$9</c:f>
              <c:numCache>
                <c:formatCode>General</c:formatCode>
                <c:ptCount val="8"/>
                <c:pt idx="0">
                  <c:v>102</c:v>
                </c:pt>
                <c:pt idx="1">
                  <c:v>21</c:v>
                </c:pt>
                <c:pt idx="2">
                  <c:v>9</c:v>
                </c:pt>
                <c:pt idx="3">
                  <c:v>10</c:v>
                </c:pt>
                <c:pt idx="4">
                  <c:v>0</c:v>
                </c:pt>
                <c:pt idx="5">
                  <c:v>4</c:v>
                </c:pt>
                <c:pt idx="6">
                  <c:v>34</c:v>
                </c:pt>
                <c:pt idx="7">
                  <c:v>4</c:v>
                </c:pt>
              </c:numCache>
            </c:numRef>
          </c:val>
          <c:extLst>
            <c:ext xmlns:c16="http://schemas.microsoft.com/office/drawing/2014/chart" uri="{C3380CC4-5D6E-409C-BE32-E72D297353CC}">
              <c16:uniqueId val="{00000003-AF21-4DB3-A71C-CA1832E9B014}"/>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Sheet1!$F$2:$F$9</c:f>
              <c:numCache>
                <c:formatCode>General</c:formatCode>
                <c:ptCount val="8"/>
                <c:pt idx="0">
                  <c:v>8</c:v>
                </c:pt>
                <c:pt idx="1">
                  <c:v>1</c:v>
                </c:pt>
                <c:pt idx="2">
                  <c:v>0</c:v>
                </c:pt>
                <c:pt idx="3">
                  <c:v>0</c:v>
                </c:pt>
                <c:pt idx="4">
                  <c:v>0</c:v>
                </c:pt>
                <c:pt idx="5">
                  <c:v>0</c:v>
                </c:pt>
                <c:pt idx="6">
                  <c:v>3</c:v>
                </c:pt>
                <c:pt idx="7">
                  <c:v>3</c:v>
                </c:pt>
              </c:numCache>
            </c:numRef>
          </c:val>
          <c:extLst>
            <c:ext xmlns:c16="http://schemas.microsoft.com/office/drawing/2014/chart" uri="{C3380CC4-5D6E-409C-BE32-E72D297353CC}">
              <c16:uniqueId val="{00000004-AF21-4DB3-A71C-CA1832E9B014}"/>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Sheet1!$G$2:$G$9</c:f>
              <c:numCache>
                <c:formatCode>General</c:formatCode>
                <c:ptCount val="8"/>
                <c:pt idx="0">
                  <c:v>5</c:v>
                </c:pt>
                <c:pt idx="1">
                  <c:v>6</c:v>
                </c:pt>
                <c:pt idx="2">
                  <c:v>0</c:v>
                </c:pt>
                <c:pt idx="3">
                  <c:v>0</c:v>
                </c:pt>
                <c:pt idx="4">
                  <c:v>0</c:v>
                </c:pt>
                <c:pt idx="5">
                  <c:v>0</c:v>
                </c:pt>
                <c:pt idx="6">
                  <c:v>1</c:v>
                </c:pt>
                <c:pt idx="7">
                  <c:v>1</c:v>
                </c:pt>
              </c:numCache>
            </c:numRef>
          </c:val>
          <c:extLst>
            <c:ext xmlns:c16="http://schemas.microsoft.com/office/drawing/2014/chart" uri="{C3380CC4-5D6E-409C-BE32-E72D297353CC}">
              <c16:uniqueId val="{00000005-AF21-4DB3-A71C-CA1832E9B01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Sheet1!$H$2:$H$9</c:f>
              <c:numCache>
                <c:formatCode>General</c:formatCode>
                <c:ptCount val="8"/>
                <c:pt idx="0">
                  <c:v>1089</c:v>
                </c:pt>
                <c:pt idx="1">
                  <c:v>168</c:v>
                </c:pt>
                <c:pt idx="2">
                  <c:v>74</c:v>
                </c:pt>
                <c:pt idx="3">
                  <c:v>68</c:v>
                </c:pt>
                <c:pt idx="4">
                  <c:v>0</c:v>
                </c:pt>
                <c:pt idx="5">
                  <c:v>57</c:v>
                </c:pt>
                <c:pt idx="6">
                  <c:v>822</c:v>
                </c:pt>
                <c:pt idx="7">
                  <c:v>102</c:v>
                </c:pt>
              </c:numCache>
            </c:numRef>
          </c:val>
          <c:extLst>
            <c:ext xmlns:c16="http://schemas.microsoft.com/office/drawing/2014/chart" uri="{C3380CC4-5D6E-409C-BE32-E72D297353CC}">
              <c16:uniqueId val="{00000006-AF21-4DB3-A71C-CA1832E9B01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Sheet1!$I$2:$I$9</c:f>
              <c:numCache>
                <c:formatCode>General</c:formatCode>
                <c:ptCount val="8"/>
                <c:pt idx="0">
                  <c:v>589</c:v>
                </c:pt>
                <c:pt idx="1">
                  <c:v>288</c:v>
                </c:pt>
                <c:pt idx="2">
                  <c:v>83</c:v>
                </c:pt>
                <c:pt idx="3">
                  <c:v>108</c:v>
                </c:pt>
                <c:pt idx="4">
                  <c:v>0</c:v>
                </c:pt>
                <c:pt idx="5">
                  <c:v>72</c:v>
                </c:pt>
                <c:pt idx="6">
                  <c:v>1108</c:v>
                </c:pt>
                <c:pt idx="7">
                  <c:v>182</c:v>
                </c:pt>
              </c:numCache>
            </c:numRef>
          </c:val>
          <c:extLst>
            <c:ext xmlns:c16="http://schemas.microsoft.com/office/drawing/2014/chart" uri="{C3380CC4-5D6E-409C-BE32-E72D297353CC}">
              <c16:uniqueId val="{00000007-AF21-4DB3-A71C-CA1832E9B014}"/>
            </c:ext>
          </c:extLst>
        </c:ser>
        <c:dLbls>
          <c:showLegendKey val="0"/>
          <c:showVal val="0"/>
          <c:showCatName val="0"/>
          <c:showSerName val="0"/>
          <c:showPercent val="0"/>
          <c:showBubbleSize val="0"/>
        </c:dLbls>
        <c:gapWidth val="150"/>
        <c:overlap val="100"/>
        <c:axId val="657184600"/>
        <c:axId val="657183616"/>
      </c:barChart>
      <c:catAx>
        <c:axId val="657184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7183616"/>
        <c:crosses val="autoZero"/>
        <c:auto val="1"/>
        <c:lblAlgn val="ctr"/>
        <c:lblOffset val="100"/>
        <c:noMultiLvlLbl val="0"/>
      </c:catAx>
      <c:valAx>
        <c:axId val="657183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7184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Sheet1!$B$2:$B$9</c:f>
              <c:numCache>
                <c:formatCode>General</c:formatCode>
                <c:ptCount val="8"/>
                <c:pt idx="0">
                  <c:v>1</c:v>
                </c:pt>
                <c:pt idx="1">
                  <c:v>4</c:v>
                </c:pt>
                <c:pt idx="2">
                  <c:v>1</c:v>
                </c:pt>
                <c:pt idx="3">
                  <c:v>0</c:v>
                </c:pt>
                <c:pt idx="4">
                  <c:v>0</c:v>
                </c:pt>
                <c:pt idx="5">
                  <c:v>0</c:v>
                </c:pt>
                <c:pt idx="6">
                  <c:v>5</c:v>
                </c:pt>
                <c:pt idx="7">
                  <c:v>0</c:v>
                </c:pt>
              </c:numCache>
            </c:numRef>
          </c:val>
          <c:extLst>
            <c:ext xmlns:c16="http://schemas.microsoft.com/office/drawing/2014/chart" uri="{C3380CC4-5D6E-409C-BE32-E72D297353CC}">
              <c16:uniqueId val="{00000000-A954-4280-AFCD-CE21067EC7F0}"/>
            </c:ext>
          </c:extLst>
        </c:ser>
        <c:ser>
          <c:idx val="1"/>
          <c:order val="1"/>
          <c:tx>
            <c:strRef>
              <c:f>Sheet1!$C$1</c:f>
              <c:strCache>
                <c:ptCount val="1"/>
                <c:pt idx="0">
                  <c:v>Photo</c:v>
                </c:pt>
              </c:strCache>
            </c:strRef>
          </c:tx>
          <c:spPr>
            <a:solidFill>
              <a:schemeClr val="accent2"/>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Sheet1!$C$2:$C$9</c:f>
              <c:numCache>
                <c:formatCode>General</c:formatCode>
                <c:ptCount val="8"/>
                <c:pt idx="0">
                  <c:v>10</c:v>
                </c:pt>
                <c:pt idx="1">
                  <c:v>7</c:v>
                </c:pt>
                <c:pt idx="2">
                  <c:v>20</c:v>
                </c:pt>
                <c:pt idx="3">
                  <c:v>5</c:v>
                </c:pt>
                <c:pt idx="4">
                  <c:v>0</c:v>
                </c:pt>
                <c:pt idx="5">
                  <c:v>9</c:v>
                </c:pt>
                <c:pt idx="6">
                  <c:v>15</c:v>
                </c:pt>
                <c:pt idx="7">
                  <c:v>9</c:v>
                </c:pt>
              </c:numCache>
            </c:numRef>
          </c:val>
          <c:extLst>
            <c:ext xmlns:c16="http://schemas.microsoft.com/office/drawing/2014/chart" uri="{C3380CC4-5D6E-409C-BE32-E72D297353CC}">
              <c16:uniqueId val="{00000001-A954-4280-AFCD-CE21067EC7F0}"/>
            </c:ext>
          </c:extLst>
        </c:ser>
        <c:ser>
          <c:idx val="2"/>
          <c:order val="2"/>
          <c:tx>
            <c:strRef>
              <c:f>Sheet1!$D$1</c:f>
              <c:strCache>
                <c:ptCount val="1"/>
                <c:pt idx="0">
                  <c:v>Status</c:v>
                </c:pt>
              </c:strCache>
            </c:strRef>
          </c:tx>
          <c:spPr>
            <a:solidFill>
              <a:schemeClr val="accent3"/>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Sheet1!$D$2:$D$9</c:f>
              <c:numCache>
                <c:formatCode>General</c:formatCode>
                <c:ptCount val="8"/>
                <c:pt idx="0">
                  <c:v>1</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2-A954-4280-AFCD-CE21067EC7F0}"/>
            </c:ext>
          </c:extLst>
        </c:ser>
        <c:ser>
          <c:idx val="3"/>
          <c:order val="3"/>
          <c:tx>
            <c:strRef>
              <c:f>Sheet1!$E$1</c:f>
              <c:strCache>
                <c:ptCount val="1"/>
                <c:pt idx="0">
                  <c:v>Video</c:v>
                </c:pt>
              </c:strCache>
            </c:strRef>
          </c:tx>
          <c:spPr>
            <a:solidFill>
              <a:schemeClr val="accent4"/>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Sheet1!$E$2:$E$9</c:f>
              <c:numCache>
                <c:formatCode>General</c:formatCode>
                <c:ptCount val="8"/>
                <c:pt idx="0">
                  <c:v>12</c:v>
                </c:pt>
                <c:pt idx="1">
                  <c:v>6</c:v>
                </c:pt>
                <c:pt idx="2">
                  <c:v>12</c:v>
                </c:pt>
                <c:pt idx="3">
                  <c:v>1</c:v>
                </c:pt>
                <c:pt idx="4">
                  <c:v>0</c:v>
                </c:pt>
                <c:pt idx="5">
                  <c:v>2</c:v>
                </c:pt>
                <c:pt idx="6">
                  <c:v>7</c:v>
                </c:pt>
                <c:pt idx="7">
                  <c:v>6</c:v>
                </c:pt>
              </c:numCache>
            </c:numRef>
          </c:val>
          <c:extLst>
            <c:ext xmlns:c16="http://schemas.microsoft.com/office/drawing/2014/chart" uri="{C3380CC4-5D6E-409C-BE32-E72D297353CC}">
              <c16:uniqueId val="{00000003-A954-4280-AFCD-CE21067EC7F0}"/>
            </c:ext>
          </c:extLst>
        </c:ser>
        <c:ser>
          <c:idx val="4"/>
          <c:order val="4"/>
          <c:tx>
            <c:strRef>
              <c:f>Sheet1!$F$1</c:f>
              <c:strCache>
                <c:ptCount val="1"/>
                <c:pt idx="0">
                  <c:v>YouTube Video</c:v>
                </c:pt>
              </c:strCache>
            </c:strRef>
          </c:tx>
          <c:spPr>
            <a:solidFill>
              <a:schemeClr val="accent5"/>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Sheet1!$F$2:$F$9</c:f>
              <c:numCache>
                <c:formatCode>General</c:formatCode>
                <c:ptCount val="8"/>
                <c:pt idx="0">
                  <c:v>0</c:v>
                </c:pt>
                <c:pt idx="1">
                  <c:v>0</c:v>
                </c:pt>
                <c:pt idx="2">
                  <c:v>0</c:v>
                </c:pt>
                <c:pt idx="3">
                  <c:v>0</c:v>
                </c:pt>
                <c:pt idx="4">
                  <c:v>0</c:v>
                </c:pt>
                <c:pt idx="5">
                  <c:v>2</c:v>
                </c:pt>
                <c:pt idx="6">
                  <c:v>0</c:v>
                </c:pt>
                <c:pt idx="7">
                  <c:v>0</c:v>
                </c:pt>
              </c:numCache>
            </c:numRef>
          </c:val>
          <c:extLst>
            <c:ext xmlns:c16="http://schemas.microsoft.com/office/drawing/2014/chart" uri="{C3380CC4-5D6E-409C-BE32-E72D297353CC}">
              <c16:uniqueId val="{00000004-A954-4280-AFCD-CE21067EC7F0}"/>
            </c:ext>
          </c:extLst>
        </c:ser>
        <c:dLbls>
          <c:showLegendKey val="0"/>
          <c:showVal val="0"/>
          <c:showCatName val="0"/>
          <c:showSerName val="0"/>
          <c:showPercent val="0"/>
          <c:showBubbleSize val="0"/>
        </c:dLbls>
        <c:gapWidth val="150"/>
        <c:overlap val="100"/>
        <c:axId val="657216744"/>
        <c:axId val="657211824"/>
      </c:barChart>
      <c:catAx>
        <c:axId val="657216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7211824"/>
        <c:crosses val="autoZero"/>
        <c:auto val="1"/>
        <c:lblAlgn val="ctr"/>
        <c:lblOffset val="100"/>
        <c:noMultiLvlLbl val="0"/>
      </c:catAx>
      <c:valAx>
        <c:axId val="657211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7216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72.7273</c:v>
                </c:pt>
                <c:pt idx="2">
                  <c:v>100</c:v>
                </c:pt>
                <c:pt idx="3">
                  <c:v>33.333300000000001</c:v>
                </c:pt>
                <c:pt idx="4">
                  <c:v>39.831099999999999</c:v>
                </c:pt>
                <c:pt idx="5">
                  <c:v>99.999899999999997</c:v>
                </c:pt>
              </c:numCache>
            </c:numRef>
          </c:val>
          <c:extLst>
            <c:ext xmlns:c16="http://schemas.microsoft.com/office/drawing/2014/chart" uri="{C3380CC4-5D6E-409C-BE32-E72D297353CC}">
              <c16:uniqueId val="{00000000-A089-4D15-B3D6-74EB285FC12D}"/>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12.179399999999999</c:v>
                </c:pt>
                <c:pt idx="1">
                  <c:v>51.5152</c:v>
                </c:pt>
                <c:pt idx="2">
                  <c:v>21.7423</c:v>
                </c:pt>
                <c:pt idx="3">
                  <c:v>100</c:v>
                </c:pt>
                <c:pt idx="4">
                  <c:v>100</c:v>
                </c:pt>
                <c:pt idx="5">
                  <c:v>-17.387</c:v>
                </c:pt>
              </c:numCache>
            </c:numRef>
          </c:val>
          <c:extLst>
            <c:ext xmlns:c16="http://schemas.microsoft.com/office/drawing/2014/chart" uri="{C3380CC4-5D6E-409C-BE32-E72D297353CC}">
              <c16:uniqueId val="{00000001-A089-4D15-B3D6-74EB285FC12D}"/>
            </c:ext>
          </c:extLst>
        </c:ser>
        <c:ser>
          <c:idx val="2"/>
          <c:order val="2"/>
          <c:tx>
            <c:strRef>
              <c:f>Sheet1!$D$1</c:f>
              <c:strCache>
                <c:ptCount val="1"/>
                <c:pt idx="0">
                  <c:v>Bosch Professional Power Tools and Accessories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100</c:v>
                </c:pt>
                <c:pt idx="2">
                  <c:v>7.585</c:v>
                </c:pt>
                <c:pt idx="3">
                  <c:v>0</c:v>
                </c:pt>
                <c:pt idx="4">
                  <c:v>2.1972</c:v>
                </c:pt>
                <c:pt idx="5">
                  <c:v>99.992599999999996</c:v>
                </c:pt>
              </c:numCache>
            </c:numRef>
          </c:val>
          <c:extLst>
            <c:ext xmlns:c16="http://schemas.microsoft.com/office/drawing/2014/chart" uri="{C3380CC4-5D6E-409C-BE32-E72D297353CC}">
              <c16:uniqueId val="{00000002-A089-4D15-B3D6-74EB285FC12D}"/>
            </c:ext>
          </c:extLst>
        </c:ser>
        <c:ser>
          <c:idx val="3"/>
          <c:order val="3"/>
          <c:tx>
            <c:strRef>
              <c:f>Sheet1!$E$1</c:f>
              <c:strCache>
                <c:ptCount val="1"/>
                <c:pt idx="0">
                  <c:v>Bosch Ferramentas Elétricas Profissionais e Acessórios Brazil</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18.181799999999999</c:v>
                </c:pt>
                <c:pt idx="2">
                  <c:v>10.7988</c:v>
                </c:pt>
                <c:pt idx="3">
                  <c:v>0</c:v>
                </c:pt>
                <c:pt idx="4">
                  <c:v>17.205100000000002</c:v>
                </c:pt>
                <c:pt idx="5">
                  <c:v>99.992599999999996</c:v>
                </c:pt>
              </c:numCache>
            </c:numRef>
          </c:val>
          <c:extLst>
            <c:ext xmlns:c16="http://schemas.microsoft.com/office/drawing/2014/chart" uri="{C3380CC4-5D6E-409C-BE32-E72D297353CC}">
              <c16:uniqueId val="{00000003-A089-4D15-B3D6-74EB285FC12D}"/>
            </c:ext>
          </c:extLst>
        </c:ser>
        <c:ser>
          <c:idx val="4"/>
          <c:order val="4"/>
          <c:tx>
            <c:strRef>
              <c:f>Sheet1!$F$1</c:f>
              <c:strCache>
                <c:ptCount val="1"/>
                <c:pt idx="0">
                  <c:v>Bosch Professional Power Tools and Accessories Global</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100</c:v>
                </c:pt>
                <c:pt idx="1">
                  <c:v>0</c:v>
                </c:pt>
                <c:pt idx="2">
                  <c:v>0</c:v>
                </c:pt>
                <c:pt idx="3">
                  <c:v>0</c:v>
                </c:pt>
                <c:pt idx="4">
                  <c:v>0</c:v>
                </c:pt>
                <c:pt idx="5">
                  <c:v>99.992599999999996</c:v>
                </c:pt>
              </c:numCache>
            </c:numRef>
          </c:val>
          <c:extLst>
            <c:ext xmlns:c16="http://schemas.microsoft.com/office/drawing/2014/chart" uri="{C3380CC4-5D6E-409C-BE32-E72D297353CC}">
              <c16:uniqueId val="{00000004-A089-4D15-B3D6-74EB285FC12D}"/>
            </c:ext>
          </c:extLst>
        </c:ser>
        <c:ser>
          <c:idx val="5"/>
          <c:order val="5"/>
          <c:tx>
            <c:strRef>
              <c:f>Sheet1!$G$1</c:f>
              <c:strCache>
                <c:ptCount val="1"/>
                <c:pt idx="0">
                  <c:v>Bosch Herramientas Eléctricas Profesionales y Accesorios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99.999899999999997</c:v>
                </c:pt>
                <c:pt idx="1">
                  <c:v>39.393900000000002</c:v>
                </c:pt>
                <c:pt idx="2">
                  <c:v>6.6756000000000002</c:v>
                </c:pt>
                <c:pt idx="3">
                  <c:v>0</c:v>
                </c:pt>
                <c:pt idx="4">
                  <c:v>4.9089</c:v>
                </c:pt>
                <c:pt idx="5">
                  <c:v>100</c:v>
                </c:pt>
              </c:numCache>
            </c:numRef>
          </c:val>
          <c:extLst>
            <c:ext xmlns:c16="http://schemas.microsoft.com/office/drawing/2014/chart" uri="{C3380CC4-5D6E-409C-BE32-E72D297353CC}">
              <c16:uniqueId val="{00000005-A089-4D15-B3D6-74EB285FC12D}"/>
            </c:ext>
          </c:extLst>
        </c:ser>
        <c:ser>
          <c:idx val="6"/>
          <c:order val="6"/>
          <c:tx>
            <c:strRef>
              <c:f>Sheet1!$H$1</c:f>
              <c:strCache>
                <c:ptCount val="1"/>
                <c:pt idx="0">
                  <c:v>Bosch Herramientas Eléctricas Profesionales y Accesorios Chile</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100</c:v>
                </c:pt>
                <c:pt idx="1">
                  <c:v>81.818200000000004</c:v>
                </c:pt>
                <c:pt idx="2">
                  <c:v>47.628399999999999</c:v>
                </c:pt>
                <c:pt idx="3">
                  <c:v>0</c:v>
                </c:pt>
                <c:pt idx="4">
                  <c:v>16.863099999999999</c:v>
                </c:pt>
                <c:pt idx="5">
                  <c:v>99.999899999999997</c:v>
                </c:pt>
              </c:numCache>
            </c:numRef>
          </c:val>
          <c:extLst>
            <c:ext xmlns:c16="http://schemas.microsoft.com/office/drawing/2014/chart" uri="{C3380CC4-5D6E-409C-BE32-E72D297353CC}">
              <c16:uniqueId val="{00000006-A089-4D15-B3D6-74EB285FC12D}"/>
            </c:ext>
          </c:extLst>
        </c:ser>
        <c:ser>
          <c:idx val="7"/>
          <c:order val="7"/>
          <c:tx>
            <c:strRef>
              <c:f>Sheet1!$I$1</c:f>
              <c:strCache>
                <c:ptCount val="1"/>
                <c:pt idx="0">
                  <c:v>Bosch Profesyonel Elektrikli El Aletleri ve Aksesuarları</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100</c:v>
                </c:pt>
                <c:pt idx="1">
                  <c:v>45.454500000000003</c:v>
                </c:pt>
                <c:pt idx="2">
                  <c:v>34.060099999999998</c:v>
                </c:pt>
                <c:pt idx="3">
                  <c:v>0</c:v>
                </c:pt>
                <c:pt idx="4">
                  <c:v>21.706499999999998</c:v>
                </c:pt>
                <c:pt idx="5">
                  <c:v>99.992599999999996</c:v>
                </c:pt>
              </c:numCache>
            </c:numRef>
          </c:val>
          <c:extLst>
            <c:ext xmlns:c16="http://schemas.microsoft.com/office/drawing/2014/chart" uri="{C3380CC4-5D6E-409C-BE32-E72D297353CC}">
              <c16:uniqueId val="{00000007-A089-4D15-B3D6-74EB285FC12D}"/>
            </c:ext>
          </c:extLst>
        </c:ser>
        <c:dLbls>
          <c:showLegendKey val="0"/>
          <c:showVal val="0"/>
          <c:showCatName val="0"/>
          <c:showSerName val="0"/>
          <c:showPercent val="0"/>
          <c:showBubbleSize val="0"/>
        </c:dLbls>
        <c:axId val="374899136"/>
        <c:axId val="374901760"/>
      </c:radarChart>
      <c:catAx>
        <c:axId val="374899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01760"/>
        <c:crosses val="autoZero"/>
        <c:auto val="1"/>
        <c:lblAlgn val="ctr"/>
        <c:lblOffset val="100"/>
        <c:noMultiLvlLbl val="0"/>
      </c:catAx>
      <c:valAx>
        <c:axId val="374901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89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Profi-Elektrowerkzeuge und Zubehör</c:v>
                </c:pt>
              </c:strCache>
            </c:strRef>
          </c:tx>
          <c:spPr>
            <a:solidFill>
              <a:schemeClr val="accent1"/>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Sheet1!$B$2:$B$6</c:f>
              <c:numCache>
                <c:formatCode>General</c:formatCode>
                <c:ptCount val="5"/>
                <c:pt idx="0">
                  <c:v>6.1568743159357E-3</c:v>
                </c:pt>
                <c:pt idx="1">
                  <c:v>2.8439451771687E-2</c:v>
                </c:pt>
                <c:pt idx="2">
                  <c:v>9.4588184327778005E-4</c:v>
                </c:pt>
                <c:pt idx="3">
                  <c:v>1.3888041547769001E-2</c:v>
                </c:pt>
                <c:pt idx="4">
                  <c:v>0</c:v>
                </c:pt>
              </c:numCache>
            </c:numRef>
          </c:val>
          <c:extLst>
            <c:ext xmlns:c16="http://schemas.microsoft.com/office/drawing/2014/chart" uri="{C3380CC4-5D6E-409C-BE32-E72D297353CC}">
              <c16:uniqueId val="{00000000-A2C4-46BE-A04C-4C89A5F5558E}"/>
            </c:ext>
          </c:extLst>
        </c:ser>
        <c:ser>
          <c:idx val="1"/>
          <c:order val="1"/>
          <c:tx>
            <c:strRef>
              <c:f>Sheet1!$C$1</c:f>
              <c:strCache>
                <c:ptCount val="1"/>
                <c:pt idx="0">
                  <c:v>Bosch Bricolage &amp; Jardinage France</c:v>
                </c:pt>
              </c:strCache>
            </c:strRef>
          </c:tx>
          <c:spPr>
            <a:solidFill>
              <a:schemeClr val="accent2"/>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Sheet1!$C$2:$C$6</c:f>
              <c:numCache>
                <c:formatCode>General</c:formatCode>
                <c:ptCount val="5"/>
                <c:pt idx="0">
                  <c:v>1.4422000842879E-2</c:v>
                </c:pt>
                <c:pt idx="1">
                  <c:v>6.8711495970115E-2</c:v>
                </c:pt>
                <c:pt idx="2">
                  <c:v>0</c:v>
                </c:pt>
                <c:pt idx="3">
                  <c:v>4.5907633546486998E-2</c:v>
                </c:pt>
                <c:pt idx="4">
                  <c:v>0</c:v>
                </c:pt>
              </c:numCache>
            </c:numRef>
          </c:val>
          <c:extLst>
            <c:ext xmlns:c16="http://schemas.microsoft.com/office/drawing/2014/chart" uri="{C3380CC4-5D6E-409C-BE32-E72D297353CC}">
              <c16:uniqueId val="{00000001-A2C4-46BE-A04C-4C89A5F5558E}"/>
            </c:ext>
          </c:extLst>
        </c:ser>
        <c:ser>
          <c:idx val="2"/>
          <c:order val="2"/>
          <c:tx>
            <c:strRef>
              <c:f>Sheet1!$D$1</c:f>
              <c:strCache>
                <c:ptCount val="1"/>
                <c:pt idx="0">
                  <c:v>Bosch Professional Power Tools and Accessories</c:v>
                </c:pt>
              </c:strCache>
            </c:strRef>
          </c:tx>
          <c:spPr>
            <a:solidFill>
              <a:schemeClr val="accent3"/>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Sheet1!$D$2:$D$6</c:f>
              <c:numCache>
                <c:formatCode>General</c:formatCode>
                <c:ptCount val="5"/>
                <c:pt idx="0">
                  <c:v>3.3061145644264998E-4</c:v>
                </c:pt>
                <c:pt idx="1">
                  <c:v>1.1948533019504001E-3</c:v>
                </c:pt>
                <c:pt idx="2">
                  <c:v>0</c:v>
                </c:pt>
                <c:pt idx="3">
                  <c:v>8.7533429792890005E-4</c:v>
                </c:pt>
                <c:pt idx="4">
                  <c:v>0</c:v>
                </c:pt>
              </c:numCache>
            </c:numRef>
          </c:val>
          <c:extLst>
            <c:ext xmlns:c16="http://schemas.microsoft.com/office/drawing/2014/chart" uri="{C3380CC4-5D6E-409C-BE32-E72D297353CC}">
              <c16:uniqueId val="{00000002-A2C4-46BE-A04C-4C89A5F5558E}"/>
            </c:ext>
          </c:extLst>
        </c:ser>
        <c:ser>
          <c:idx val="3"/>
          <c:order val="3"/>
          <c:tx>
            <c:strRef>
              <c:f>Sheet1!$E$1</c:f>
              <c:strCache>
                <c:ptCount val="1"/>
                <c:pt idx="0">
                  <c:v>Bosch Ferramentas Elétricas Profissionais e Acessórios Brazil</c:v>
                </c:pt>
              </c:strCache>
            </c:strRef>
          </c:tx>
          <c:spPr>
            <a:solidFill>
              <a:schemeClr val="accent4"/>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Sheet1!$E$2:$E$6</c:f>
              <c:numCache>
                <c:formatCode>General</c:formatCode>
                <c:ptCount val="5"/>
                <c:pt idx="0">
                  <c:v>0</c:v>
                </c:pt>
                <c:pt idx="1">
                  <c:v>8.2862495604089006E-3</c:v>
                </c:pt>
                <c:pt idx="2">
                  <c:v>0</c:v>
                </c:pt>
                <c:pt idx="3">
                  <c:v>8.0737268181347993E-3</c:v>
                </c:pt>
                <c:pt idx="4">
                  <c:v>0</c:v>
                </c:pt>
              </c:numCache>
            </c:numRef>
          </c:val>
          <c:extLst>
            <c:ext xmlns:c16="http://schemas.microsoft.com/office/drawing/2014/chart" uri="{C3380CC4-5D6E-409C-BE32-E72D297353CC}">
              <c16:uniqueId val="{00000003-A2C4-46BE-A04C-4C89A5F5558E}"/>
            </c:ext>
          </c:extLst>
        </c:ser>
        <c:ser>
          <c:idx val="4"/>
          <c:order val="4"/>
          <c:tx>
            <c:strRef>
              <c:f>Sheet1!$F$1</c:f>
              <c:strCache>
                <c:ptCount val="1"/>
                <c:pt idx="0">
                  <c:v>Bosch Professional Power Tools and Accessories Global</c:v>
                </c:pt>
              </c:strCache>
            </c:strRef>
          </c:tx>
          <c:spPr>
            <a:solidFill>
              <a:schemeClr val="accent5"/>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A2C4-46BE-A04C-4C89A5F5558E}"/>
            </c:ext>
          </c:extLst>
        </c:ser>
        <c:ser>
          <c:idx val="5"/>
          <c:order val="5"/>
          <c:tx>
            <c:strRef>
              <c:f>Sheet1!$G$1</c:f>
              <c:strCache>
                <c:ptCount val="1"/>
                <c:pt idx="0">
                  <c:v>Bosch Herramientas Eléctricas Profesionales y Accesorios Argentina</c:v>
                </c:pt>
              </c:strCache>
            </c:strRef>
          </c:tx>
          <c:spPr>
            <a:solidFill>
              <a:schemeClr val="accent6"/>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Sheet1!$G$2:$G$6</c:f>
              <c:numCache>
                <c:formatCode>General</c:formatCode>
                <c:ptCount val="5"/>
                <c:pt idx="0">
                  <c:v>0</c:v>
                </c:pt>
                <c:pt idx="1">
                  <c:v>2.8054621440955002E-3</c:v>
                </c:pt>
                <c:pt idx="2">
                  <c:v>0</c:v>
                </c:pt>
                <c:pt idx="3">
                  <c:v>1.2319453914339E-3</c:v>
                </c:pt>
                <c:pt idx="4">
                  <c:v>1.4201743203265001E-3</c:v>
                </c:pt>
              </c:numCache>
            </c:numRef>
          </c:val>
          <c:extLst>
            <c:ext xmlns:c16="http://schemas.microsoft.com/office/drawing/2014/chart" uri="{C3380CC4-5D6E-409C-BE32-E72D297353CC}">
              <c16:uniqueId val="{00000005-A2C4-46BE-A04C-4C89A5F5558E}"/>
            </c:ext>
          </c:extLst>
        </c:ser>
        <c:ser>
          <c:idx val="6"/>
          <c:order val="6"/>
          <c:tx>
            <c:strRef>
              <c:f>Sheet1!$H$1</c:f>
              <c:strCache>
                <c:ptCount val="1"/>
                <c:pt idx="0">
                  <c:v>Bosch Herramientas Eléctricas Profesionales y Accesorios Chile</c:v>
                </c:pt>
              </c:strCache>
            </c:strRef>
          </c:tx>
          <c:spPr>
            <a:solidFill>
              <a:schemeClr val="accent1">
                <a:lumMod val="60000"/>
              </a:schemeClr>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Sheet1!$H$2:$H$6</c:f>
              <c:numCache>
                <c:formatCode>General</c:formatCode>
                <c:ptCount val="5"/>
                <c:pt idx="0">
                  <c:v>2.5665410630839E-3</c:v>
                </c:pt>
                <c:pt idx="1">
                  <c:v>1.2643762545980999E-2</c:v>
                </c:pt>
                <c:pt idx="2">
                  <c:v>0</c:v>
                </c:pt>
                <c:pt idx="3">
                  <c:v>2.2491823741256E-3</c:v>
                </c:pt>
                <c:pt idx="4">
                  <c:v>0</c:v>
                </c:pt>
              </c:numCache>
            </c:numRef>
          </c:val>
          <c:extLst>
            <c:ext xmlns:c16="http://schemas.microsoft.com/office/drawing/2014/chart" uri="{C3380CC4-5D6E-409C-BE32-E72D297353CC}">
              <c16:uniqueId val="{00000006-A2C4-46BE-A04C-4C89A5F5558E}"/>
            </c:ext>
          </c:extLst>
        </c:ser>
        <c:ser>
          <c:idx val="7"/>
          <c:order val="7"/>
          <c:tx>
            <c:strRef>
              <c:f>Sheet1!$I$1</c:f>
              <c:strCache>
                <c:ptCount val="1"/>
                <c:pt idx="0">
                  <c:v>Bosch Profesyonel Elektrikli El Aletleri ve Aksesuarları</c:v>
                </c:pt>
              </c:strCache>
            </c:strRef>
          </c:tx>
          <c:spPr>
            <a:solidFill>
              <a:schemeClr val="accent2">
                <a:lumMod val="60000"/>
              </a:schemeClr>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Sheet1!$I$2:$I$6</c:f>
              <c:numCache>
                <c:formatCode>General</c:formatCode>
                <c:ptCount val="5"/>
                <c:pt idx="0">
                  <c:v>0</c:v>
                </c:pt>
                <c:pt idx="1">
                  <c:v>1.0814446205278E-2</c:v>
                </c:pt>
                <c:pt idx="2">
                  <c:v>0</c:v>
                </c:pt>
                <c:pt idx="3">
                  <c:v>9.7999819060727994E-3</c:v>
                </c:pt>
                <c:pt idx="4">
                  <c:v>0</c:v>
                </c:pt>
              </c:numCache>
            </c:numRef>
          </c:val>
          <c:extLst>
            <c:ext xmlns:c16="http://schemas.microsoft.com/office/drawing/2014/chart" uri="{C3380CC4-5D6E-409C-BE32-E72D297353CC}">
              <c16:uniqueId val="{00000007-A2C4-46BE-A04C-4C89A5F5558E}"/>
            </c:ext>
          </c:extLst>
        </c:ser>
        <c:dLbls>
          <c:showLegendKey val="0"/>
          <c:showVal val="0"/>
          <c:showCatName val="0"/>
          <c:showSerName val="0"/>
          <c:showPercent val="0"/>
          <c:showBubbleSize val="0"/>
        </c:dLbls>
        <c:gapWidth val="219"/>
        <c:overlap val="-27"/>
        <c:axId val="374907008"/>
        <c:axId val="374914880"/>
      </c:barChart>
      <c:catAx>
        <c:axId val="374907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14880"/>
        <c:crosses val="autoZero"/>
        <c:auto val="1"/>
        <c:lblAlgn val="ctr"/>
        <c:lblOffset val="100"/>
        <c:noMultiLvlLbl val="0"/>
      </c:catAx>
      <c:valAx>
        <c:axId val="37491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07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Sheet1!$B$2:$B$9</c:f>
              <c:numCache>
                <c:formatCode>General</c:formatCode>
                <c:ptCount val="8"/>
                <c:pt idx="0">
                  <c:v>7</c:v>
                </c:pt>
                <c:pt idx="1">
                  <c:v>17</c:v>
                </c:pt>
                <c:pt idx="2">
                  <c:v>32</c:v>
                </c:pt>
                <c:pt idx="3">
                  <c:v>4</c:v>
                </c:pt>
                <c:pt idx="4">
                  <c:v>0</c:v>
                </c:pt>
                <c:pt idx="5">
                  <c:v>12</c:v>
                </c:pt>
                <c:pt idx="6">
                  <c:v>24</c:v>
                </c:pt>
                <c:pt idx="7">
                  <c:v>6</c:v>
                </c:pt>
              </c:numCache>
            </c:numRef>
          </c:val>
          <c:extLst>
            <c:ext xmlns:c16="http://schemas.microsoft.com/office/drawing/2014/chart" uri="{C3380CC4-5D6E-409C-BE32-E72D297353CC}">
              <c16:uniqueId val="{00000000-8668-40F7-B28F-B7C8235B4E00}"/>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Sheet1!$C$2:$C$9</c:f>
              <c:numCache>
                <c:formatCode>General</c:formatCode>
                <c:ptCount val="8"/>
                <c:pt idx="0">
                  <c:v>16</c:v>
                </c:pt>
                <c:pt idx="1">
                  <c:v>0</c:v>
                </c:pt>
                <c:pt idx="2">
                  <c:v>0</c:v>
                </c:pt>
                <c:pt idx="3">
                  <c:v>1</c:v>
                </c:pt>
                <c:pt idx="4">
                  <c:v>0</c:v>
                </c:pt>
                <c:pt idx="5">
                  <c:v>0</c:v>
                </c:pt>
                <c:pt idx="6">
                  <c:v>2</c:v>
                </c:pt>
                <c:pt idx="7">
                  <c:v>8</c:v>
                </c:pt>
              </c:numCache>
            </c:numRef>
          </c:val>
          <c:extLst>
            <c:ext xmlns:c16="http://schemas.microsoft.com/office/drawing/2014/chart" uri="{C3380CC4-5D6E-409C-BE32-E72D297353CC}">
              <c16:uniqueId val="{00000001-8668-40F7-B28F-B7C8235B4E00}"/>
            </c:ext>
          </c:extLst>
        </c:ser>
        <c:ser>
          <c:idx val="2"/>
          <c:order val="2"/>
          <c:tx>
            <c:strRef>
              <c:f>Sheet1!$D$1</c:f>
              <c:strCache>
                <c:ptCount val="1"/>
                <c:pt idx="0">
                  <c:v>Not yet tagged</c:v>
                </c:pt>
              </c:strCache>
            </c:strRef>
          </c:tx>
          <c:spPr>
            <a:solidFill>
              <a:schemeClr val="accent3"/>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Sheet1!$D$2:$D$9</c:f>
              <c:numCache>
                <c:formatCode>General</c:formatCode>
                <c:ptCount val="8"/>
                <c:pt idx="0">
                  <c:v>1</c:v>
                </c:pt>
                <c:pt idx="1">
                  <c:v>0</c:v>
                </c:pt>
                <c:pt idx="2">
                  <c:v>1</c:v>
                </c:pt>
                <c:pt idx="3">
                  <c:v>1</c:v>
                </c:pt>
                <c:pt idx="4">
                  <c:v>0</c:v>
                </c:pt>
                <c:pt idx="5">
                  <c:v>1</c:v>
                </c:pt>
                <c:pt idx="6">
                  <c:v>1</c:v>
                </c:pt>
                <c:pt idx="7">
                  <c:v>1</c:v>
                </c:pt>
              </c:numCache>
            </c:numRef>
          </c:val>
          <c:extLst>
            <c:ext xmlns:c16="http://schemas.microsoft.com/office/drawing/2014/chart" uri="{C3380CC4-5D6E-409C-BE32-E72D297353CC}">
              <c16:uniqueId val="{00000002-8668-40F7-B28F-B7C8235B4E00}"/>
            </c:ext>
          </c:extLst>
        </c:ser>
        <c:dLbls>
          <c:showLegendKey val="0"/>
          <c:showVal val="0"/>
          <c:showCatName val="0"/>
          <c:showSerName val="0"/>
          <c:showPercent val="0"/>
          <c:showBubbleSize val="0"/>
        </c:dLbls>
        <c:gapWidth val="150"/>
        <c:overlap val="100"/>
        <c:axId val="374953584"/>
        <c:axId val="374950304"/>
      </c:barChart>
      <c:catAx>
        <c:axId val="374953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50304"/>
        <c:crosses val="autoZero"/>
        <c:auto val="1"/>
        <c:lblAlgn val="ctr"/>
        <c:lblOffset val="100"/>
        <c:noMultiLvlLbl val="0"/>
      </c:catAx>
      <c:valAx>
        <c:axId val="374950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53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Sheet1!$B$2:$B$9</c:f>
              <c:numCache>
                <c:formatCode>General</c:formatCode>
                <c:ptCount val="8"/>
                <c:pt idx="0">
                  <c:v>0</c:v>
                </c:pt>
                <c:pt idx="1">
                  <c:v>3</c:v>
                </c:pt>
                <c:pt idx="2">
                  <c:v>0</c:v>
                </c:pt>
                <c:pt idx="3">
                  <c:v>0</c:v>
                </c:pt>
                <c:pt idx="4">
                  <c:v>0</c:v>
                </c:pt>
                <c:pt idx="5">
                  <c:v>0</c:v>
                </c:pt>
                <c:pt idx="6">
                  <c:v>0</c:v>
                </c:pt>
                <c:pt idx="7">
                  <c:v>0</c:v>
                </c:pt>
              </c:numCache>
            </c:numRef>
          </c:val>
          <c:extLst>
            <c:ext xmlns:c16="http://schemas.microsoft.com/office/drawing/2014/chart" uri="{C3380CC4-5D6E-409C-BE32-E72D297353CC}">
              <c16:uniqueId val="{00000000-FC48-4BDC-957E-044B02B15619}"/>
            </c:ext>
          </c:extLst>
        </c:ser>
        <c:ser>
          <c:idx val="1"/>
          <c:order val="1"/>
          <c:tx>
            <c:strRef>
              <c:f>Sheet1!$C$1</c:f>
              <c:strCache>
                <c:ptCount val="1"/>
                <c:pt idx="0">
                  <c:v>2h - 8h</c:v>
                </c:pt>
              </c:strCache>
            </c:strRef>
          </c:tx>
          <c:spPr>
            <a:solidFill>
              <a:schemeClr val="accent2"/>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Sheet1!$C$2:$C$9</c:f>
              <c:numCache>
                <c:formatCode>General</c:formatCode>
                <c:ptCount val="8"/>
                <c:pt idx="0">
                  <c:v>1</c:v>
                </c:pt>
                <c:pt idx="1">
                  <c:v>2</c:v>
                </c:pt>
                <c:pt idx="2">
                  <c:v>0</c:v>
                </c:pt>
                <c:pt idx="3">
                  <c:v>0</c:v>
                </c:pt>
                <c:pt idx="4">
                  <c:v>0</c:v>
                </c:pt>
                <c:pt idx="5">
                  <c:v>0</c:v>
                </c:pt>
                <c:pt idx="6">
                  <c:v>0</c:v>
                </c:pt>
                <c:pt idx="7">
                  <c:v>0</c:v>
                </c:pt>
              </c:numCache>
            </c:numRef>
          </c:val>
          <c:extLst>
            <c:ext xmlns:c16="http://schemas.microsoft.com/office/drawing/2014/chart" uri="{C3380CC4-5D6E-409C-BE32-E72D297353CC}">
              <c16:uniqueId val="{00000001-FC48-4BDC-957E-044B02B15619}"/>
            </c:ext>
          </c:extLst>
        </c:ser>
        <c:ser>
          <c:idx val="2"/>
          <c:order val="2"/>
          <c:tx>
            <c:strRef>
              <c:f>Sheet1!$D$1</c:f>
              <c:strCache>
                <c:ptCount val="1"/>
                <c:pt idx="0">
                  <c:v>8h - 24h</c:v>
                </c:pt>
              </c:strCache>
            </c:strRef>
          </c:tx>
          <c:spPr>
            <a:solidFill>
              <a:schemeClr val="accent3"/>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Sheet1!$D$2:$D$9</c:f>
              <c:numCache>
                <c:formatCode>General</c:formatCode>
                <c:ptCount val="8"/>
                <c:pt idx="0">
                  <c:v>1</c:v>
                </c:pt>
                <c:pt idx="1">
                  <c:v>1</c:v>
                </c:pt>
                <c:pt idx="2">
                  <c:v>0</c:v>
                </c:pt>
                <c:pt idx="3">
                  <c:v>0</c:v>
                </c:pt>
                <c:pt idx="4">
                  <c:v>0</c:v>
                </c:pt>
                <c:pt idx="5">
                  <c:v>0</c:v>
                </c:pt>
                <c:pt idx="6">
                  <c:v>0</c:v>
                </c:pt>
                <c:pt idx="7">
                  <c:v>0</c:v>
                </c:pt>
              </c:numCache>
            </c:numRef>
          </c:val>
          <c:extLst>
            <c:ext xmlns:c16="http://schemas.microsoft.com/office/drawing/2014/chart" uri="{C3380CC4-5D6E-409C-BE32-E72D297353CC}">
              <c16:uniqueId val="{00000002-FC48-4BDC-957E-044B02B15619}"/>
            </c:ext>
          </c:extLst>
        </c:ser>
        <c:ser>
          <c:idx val="3"/>
          <c:order val="3"/>
          <c:tx>
            <c:strRef>
              <c:f>Sheet1!$E$1</c:f>
              <c:strCache>
                <c:ptCount val="1"/>
                <c:pt idx="0">
                  <c:v>24h+</c:v>
                </c:pt>
              </c:strCache>
            </c:strRef>
          </c:tx>
          <c:spPr>
            <a:solidFill>
              <a:schemeClr val="accent4"/>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Sheet1!$E$2:$E$9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3-FC48-4BDC-957E-044B02B15619}"/>
            </c:ext>
          </c:extLst>
        </c:ser>
        <c:ser>
          <c:idx val="4"/>
          <c:order val="4"/>
          <c:tx>
            <c:strRef>
              <c:f>Sheet1!$F$1</c:f>
              <c:strCache>
                <c:ptCount val="1"/>
                <c:pt idx="0">
                  <c:v>Not responded</c:v>
                </c:pt>
              </c:strCache>
            </c:strRef>
          </c:tx>
          <c:spPr>
            <a:solidFill>
              <a:schemeClr val="accent5"/>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Sheet1!$F$2:$F$9</c:f>
              <c:numCache>
                <c:formatCode>General</c:formatCode>
                <c:ptCount val="8"/>
                <c:pt idx="0">
                  <c:v>4</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4-FC48-4BDC-957E-044B02B15619}"/>
            </c:ext>
          </c:extLst>
        </c:ser>
        <c:dLbls>
          <c:showLegendKey val="0"/>
          <c:showVal val="0"/>
          <c:showCatName val="0"/>
          <c:showSerName val="0"/>
          <c:showPercent val="0"/>
          <c:showBubbleSize val="0"/>
        </c:dLbls>
        <c:gapWidth val="150"/>
        <c:overlap val="100"/>
        <c:axId val="902004344"/>
        <c:axId val="902007296"/>
      </c:barChart>
      <c:catAx>
        <c:axId val="902004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02007296"/>
        <c:crosses val="autoZero"/>
        <c:auto val="1"/>
        <c:lblAlgn val="ctr"/>
        <c:lblOffset val="100"/>
        <c:noMultiLvlLbl val="0"/>
      </c:catAx>
      <c:valAx>
        <c:axId val="902007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02004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strCache>
            </c:strRef>
          </c:cat>
          <c:val>
            <c:numRef>
              <c:f>Sheet1!$B$2:$B$7</c:f>
              <c:numCache>
                <c:formatCode>General</c:formatCode>
                <c:ptCount val="6"/>
                <c:pt idx="0">
                  <c:v>0</c:v>
                </c:pt>
                <c:pt idx="1">
                  <c:v>31</c:v>
                </c:pt>
                <c:pt idx="2">
                  <c:v>3</c:v>
                </c:pt>
                <c:pt idx="3">
                  <c:v>0</c:v>
                </c:pt>
                <c:pt idx="4">
                  <c:v>4</c:v>
                </c:pt>
                <c:pt idx="5">
                  <c:v>0</c:v>
                </c:pt>
              </c:numCache>
            </c:numRef>
          </c:val>
          <c:extLst>
            <c:ext xmlns:c16="http://schemas.microsoft.com/office/drawing/2014/chart" uri="{C3380CC4-5D6E-409C-BE32-E72D297353CC}">
              <c16:uniqueId val="{00000000-76B1-4D3B-B83A-7D110B9EBEA6}"/>
            </c:ext>
          </c:extLst>
        </c:ser>
        <c:ser>
          <c:idx val="1"/>
          <c:order val="1"/>
          <c:tx>
            <c:strRef>
              <c:f>Sheet1!$C$1</c:f>
              <c:strCache>
                <c:ptCount val="1"/>
                <c:pt idx="0">
                  <c:v>2h - 8h</c:v>
                </c:pt>
              </c:strCache>
            </c:strRef>
          </c:tx>
          <c:spPr>
            <a:solidFill>
              <a:schemeClr val="accent2"/>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strCache>
            </c:strRef>
          </c:cat>
          <c:val>
            <c:numRef>
              <c:f>Sheet1!$C$2:$C$7</c:f>
              <c:numCache>
                <c:formatCode>General</c:formatCode>
                <c:ptCount val="6"/>
                <c:pt idx="0">
                  <c:v>0</c:v>
                </c:pt>
                <c:pt idx="1">
                  <c:v>5</c:v>
                </c:pt>
                <c:pt idx="2">
                  <c:v>9</c:v>
                </c:pt>
                <c:pt idx="3">
                  <c:v>0</c:v>
                </c:pt>
                <c:pt idx="4">
                  <c:v>4</c:v>
                </c:pt>
                <c:pt idx="5">
                  <c:v>0</c:v>
                </c:pt>
              </c:numCache>
            </c:numRef>
          </c:val>
          <c:extLst>
            <c:ext xmlns:c16="http://schemas.microsoft.com/office/drawing/2014/chart" uri="{C3380CC4-5D6E-409C-BE32-E72D297353CC}">
              <c16:uniqueId val="{00000001-76B1-4D3B-B83A-7D110B9EBEA6}"/>
            </c:ext>
          </c:extLst>
        </c:ser>
        <c:ser>
          <c:idx val="2"/>
          <c:order val="2"/>
          <c:tx>
            <c:strRef>
              <c:f>Sheet1!$D$1</c:f>
              <c:strCache>
                <c:ptCount val="1"/>
                <c:pt idx="0">
                  <c:v>8h - 24h</c:v>
                </c:pt>
              </c:strCache>
            </c:strRef>
          </c:tx>
          <c:spPr>
            <a:solidFill>
              <a:schemeClr val="accent3"/>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strCache>
            </c:strRef>
          </c:cat>
          <c:val>
            <c:numRef>
              <c:f>Sheet1!$D$2:$D$7</c:f>
              <c:numCache>
                <c:formatCode>General</c:formatCode>
                <c:ptCount val="6"/>
                <c:pt idx="0">
                  <c:v>0</c:v>
                </c:pt>
                <c:pt idx="1">
                  <c:v>29</c:v>
                </c:pt>
                <c:pt idx="2">
                  <c:v>7</c:v>
                </c:pt>
                <c:pt idx="3">
                  <c:v>0</c:v>
                </c:pt>
                <c:pt idx="4">
                  <c:v>11</c:v>
                </c:pt>
                <c:pt idx="5">
                  <c:v>0</c:v>
                </c:pt>
              </c:numCache>
            </c:numRef>
          </c:val>
          <c:extLst>
            <c:ext xmlns:c16="http://schemas.microsoft.com/office/drawing/2014/chart" uri="{C3380CC4-5D6E-409C-BE32-E72D297353CC}">
              <c16:uniqueId val="{00000002-76B1-4D3B-B83A-7D110B9EBEA6}"/>
            </c:ext>
          </c:extLst>
        </c:ser>
        <c:ser>
          <c:idx val="3"/>
          <c:order val="3"/>
          <c:tx>
            <c:strRef>
              <c:f>Sheet1!$E$1</c:f>
              <c:strCache>
                <c:ptCount val="1"/>
                <c:pt idx="0">
                  <c:v>24h+</c:v>
                </c:pt>
              </c:strCache>
            </c:strRef>
          </c:tx>
          <c:spPr>
            <a:solidFill>
              <a:schemeClr val="accent4"/>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strCache>
            </c:strRef>
          </c:cat>
          <c:val>
            <c:numRef>
              <c:f>Sheet1!$E$2:$E$7</c:f>
              <c:numCache>
                <c:formatCode>General</c:formatCode>
                <c:ptCount val="6"/>
                <c:pt idx="0">
                  <c:v>0</c:v>
                </c:pt>
                <c:pt idx="1">
                  <c:v>28</c:v>
                </c:pt>
                <c:pt idx="2">
                  <c:v>13</c:v>
                </c:pt>
                <c:pt idx="3">
                  <c:v>0</c:v>
                </c:pt>
                <c:pt idx="4">
                  <c:v>3</c:v>
                </c:pt>
                <c:pt idx="5">
                  <c:v>1</c:v>
                </c:pt>
              </c:numCache>
            </c:numRef>
          </c:val>
          <c:extLst>
            <c:ext xmlns:c16="http://schemas.microsoft.com/office/drawing/2014/chart" uri="{C3380CC4-5D6E-409C-BE32-E72D297353CC}">
              <c16:uniqueId val="{00000003-76B1-4D3B-B83A-7D110B9EBEA6}"/>
            </c:ext>
          </c:extLst>
        </c:ser>
        <c:ser>
          <c:idx val="4"/>
          <c:order val="4"/>
          <c:tx>
            <c:strRef>
              <c:f>Sheet1!$F$1</c:f>
              <c:strCache>
                <c:ptCount val="1"/>
                <c:pt idx="0">
                  <c:v>Not responded</c:v>
                </c:pt>
              </c:strCache>
            </c:strRef>
          </c:tx>
          <c:spPr>
            <a:solidFill>
              <a:schemeClr val="accent5"/>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strCache>
            </c:strRef>
          </c:cat>
          <c:val>
            <c:numRef>
              <c:f>Sheet1!$F$2:$F$7</c:f>
              <c:numCache>
                <c:formatCode>General</c:formatCode>
                <c:ptCount val="6"/>
                <c:pt idx="0">
                  <c:v>0</c:v>
                </c:pt>
                <c:pt idx="1">
                  <c:v>19</c:v>
                </c:pt>
                <c:pt idx="2">
                  <c:v>5</c:v>
                </c:pt>
                <c:pt idx="3">
                  <c:v>0</c:v>
                </c:pt>
                <c:pt idx="4">
                  <c:v>1</c:v>
                </c:pt>
                <c:pt idx="5">
                  <c:v>0</c:v>
                </c:pt>
              </c:numCache>
            </c:numRef>
          </c:val>
          <c:extLst>
            <c:ext xmlns:c16="http://schemas.microsoft.com/office/drawing/2014/chart" uri="{C3380CC4-5D6E-409C-BE32-E72D297353CC}">
              <c16:uniqueId val="{00000004-76B1-4D3B-B83A-7D110B9EBEA6}"/>
            </c:ext>
          </c:extLst>
        </c:ser>
        <c:dLbls>
          <c:showLegendKey val="0"/>
          <c:showVal val="0"/>
          <c:showCatName val="0"/>
          <c:showSerName val="0"/>
          <c:showPercent val="0"/>
          <c:showBubbleSize val="0"/>
        </c:dLbls>
        <c:gapWidth val="150"/>
        <c:overlap val="100"/>
        <c:axId val="902069944"/>
        <c:axId val="902075520"/>
      </c:barChart>
      <c:catAx>
        <c:axId val="902069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02075520"/>
        <c:crosses val="autoZero"/>
        <c:auto val="1"/>
        <c:lblAlgn val="ctr"/>
        <c:lblOffset val="100"/>
        <c:noMultiLvlLbl val="0"/>
      </c:catAx>
      <c:valAx>
        <c:axId val="902075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02069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Sheet1!$B$2:$B$9</c:f>
              <c:numCache>
                <c:formatCode>General</c:formatCode>
                <c:ptCount val="8"/>
                <c:pt idx="0">
                  <c:v>45871</c:v>
                </c:pt>
                <c:pt idx="1">
                  <c:v>59775</c:v>
                </c:pt>
                <c:pt idx="2">
                  <c:v>0</c:v>
                </c:pt>
                <c:pt idx="3">
                  <c:v>0</c:v>
                </c:pt>
                <c:pt idx="4">
                  <c:v>0</c:v>
                </c:pt>
                <c:pt idx="5">
                  <c:v>0</c:v>
                </c:pt>
                <c:pt idx="6">
                  <c:v>0</c:v>
                </c:pt>
                <c:pt idx="7">
                  <c:v>0</c:v>
                </c:pt>
              </c:numCache>
            </c:numRef>
          </c:val>
          <c:extLst>
            <c:ext xmlns:c16="http://schemas.microsoft.com/office/drawing/2014/chart" uri="{C3380CC4-5D6E-409C-BE32-E72D297353CC}">
              <c16:uniqueId val="{00000000-9FF8-4BDC-89A2-DDC3F0783569}"/>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Sheet1!$C$2:$C$9</c:f>
              <c:numCache>
                <c:formatCode>General</c:formatCode>
                <c:ptCount val="8"/>
                <c:pt idx="1">
                  <c:v>82261</c:v>
                </c:pt>
                <c:pt idx="3">
                  <c:v>105424</c:v>
                </c:pt>
                <c:pt idx="5">
                  <c:v>51234</c:v>
                </c:pt>
                <c:pt idx="6">
                  <c:v>223253</c:v>
                </c:pt>
              </c:numCache>
            </c:numRef>
          </c:val>
          <c:extLst>
            <c:ext xmlns:c16="http://schemas.microsoft.com/office/drawing/2014/chart" uri="{C3380CC4-5D6E-409C-BE32-E72D297353CC}">
              <c16:uniqueId val="{00000001-9FF8-4BDC-89A2-DDC3F0783569}"/>
            </c:ext>
          </c:extLst>
        </c:ser>
        <c:dLbls>
          <c:showLegendKey val="0"/>
          <c:showVal val="0"/>
          <c:showCatName val="0"/>
          <c:showSerName val="0"/>
          <c:showPercent val="0"/>
          <c:showBubbleSize val="0"/>
        </c:dLbls>
        <c:gapWidth val="219"/>
        <c:overlap val="-27"/>
        <c:axId val="657095712"/>
        <c:axId val="657100960"/>
      </c:barChart>
      <c:catAx>
        <c:axId val="657095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7100960"/>
        <c:crosses val="autoZero"/>
        <c:auto val="1"/>
        <c:lblAlgn val="ctr"/>
        <c:lblOffset val="100"/>
        <c:noMultiLvlLbl val="0"/>
      </c:catAx>
      <c:valAx>
        <c:axId val="657100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709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Sheet1!$B$2:$B$45</c:f>
              <c:numCache>
                <c:formatCode>General</c:formatCode>
                <c:ptCount val="44"/>
                <c:pt idx="0">
                  <c:v>85.014426190896998</c:v>
                </c:pt>
                <c:pt idx="1">
                  <c:v>85.627955859170001</c:v>
                </c:pt>
                <c:pt idx="2">
                  <c:v>90.234763324922</c:v>
                </c:pt>
                <c:pt idx="3">
                  <c:v>44.700632205281003</c:v>
                </c:pt>
                <c:pt idx="4">
                  <c:v>41.989966555183997</c:v>
                </c:pt>
                <c:pt idx="5">
                  <c:v>49.773755656109003</c:v>
                </c:pt>
                <c:pt idx="6">
                  <c:v>87.994292702812999</c:v>
                </c:pt>
                <c:pt idx="7">
                  <c:v>83.788522489716001</c:v>
                </c:pt>
                <c:pt idx="8">
                  <c:v>79.676033649543996</c:v>
                </c:pt>
                <c:pt idx="9">
                  <c:v>85.280750623076003</c:v>
                </c:pt>
                <c:pt idx="10">
                  <c:v>80.891719745223</c:v>
                </c:pt>
                <c:pt idx="11">
                  <c:v>80.721457791000006</c:v>
                </c:pt>
                <c:pt idx="12">
                  <c:v>87.528840315726001</c:v>
                </c:pt>
                <c:pt idx="13">
                  <c:v>82.161682841518996</c:v>
                </c:pt>
                <c:pt idx="14">
                  <c:v>78.938794507796004</c:v>
                </c:pt>
                <c:pt idx="15">
                  <c:v>75.772970132259005</c:v>
                </c:pt>
                <c:pt idx="16">
                  <c:v>79.823691460055002</c:v>
                </c:pt>
                <c:pt idx="17">
                  <c:v>79.173592970791006</c:v>
                </c:pt>
                <c:pt idx="18">
                  <c:v>85.523613963038997</c:v>
                </c:pt>
                <c:pt idx="19">
                  <c:v>86.022835394862</c:v>
                </c:pt>
                <c:pt idx="20">
                  <c:v>82.456772334294001</c:v>
                </c:pt>
                <c:pt idx="21">
                  <c:v>90.367248645394</c:v>
                </c:pt>
                <c:pt idx="22">
                  <c:v>87.215378872713998</c:v>
                </c:pt>
                <c:pt idx="23">
                  <c:v>76.445008153651003</c:v>
                </c:pt>
                <c:pt idx="24">
                  <c:v>87.780863262189001</c:v>
                </c:pt>
                <c:pt idx="25">
                  <c:v>88.692946647059998</c:v>
                </c:pt>
                <c:pt idx="26">
                  <c:v>92.157590308850999</c:v>
                </c:pt>
                <c:pt idx="27">
                  <c:v>98.212819938810995</c:v>
                </c:pt>
                <c:pt idx="28">
                  <c:v>102.41085179481</c:v>
                </c:pt>
                <c:pt idx="29">
                  <c:v>118.80931837791</c:v>
                </c:pt>
                <c:pt idx="30">
                  <c:v>149.73427812222999</c:v>
                </c:pt>
                <c:pt idx="31">
                  <c:v>94.260549748355004</c:v>
                </c:pt>
                <c:pt idx="32">
                  <c:v>97.771301217211999</c:v>
                </c:pt>
                <c:pt idx="33">
                  <c:v>104.34697855749999</c:v>
                </c:pt>
                <c:pt idx="34">
                  <c:v>90.229049263769994</c:v>
                </c:pt>
                <c:pt idx="35">
                  <c:v>85.105830411634997</c:v>
                </c:pt>
                <c:pt idx="36">
                  <c:v>89.162254749298995</c:v>
                </c:pt>
                <c:pt idx="37">
                  <c:v>112.86740692358001</c:v>
                </c:pt>
                <c:pt idx="38">
                  <c:v>125.27147087858</c:v>
                </c:pt>
                <c:pt idx="39">
                  <c:v>90.252707581227</c:v>
                </c:pt>
                <c:pt idx="40">
                  <c:v>87.473233404710996</c:v>
                </c:pt>
                <c:pt idx="41">
                  <c:v>97.428958051421006</c:v>
                </c:pt>
                <c:pt idx="42">
                  <c:v>90.214511580207002</c:v>
                </c:pt>
                <c:pt idx="43">
                  <c:v>65.735897642230995</c:v>
                </c:pt>
              </c:numCache>
            </c:numRef>
          </c:val>
          <c:smooth val="0"/>
          <c:extLst>
            <c:ext xmlns:c16="http://schemas.microsoft.com/office/drawing/2014/chart" uri="{C3380CC4-5D6E-409C-BE32-E72D297353CC}">
              <c16:uniqueId val="{00000000-9881-4649-BAAA-FD4456676CB7}"/>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Sheet1!$C$2:$C$45</c:f>
              <c:numCache>
                <c:formatCode>General</c:formatCode>
                <c:ptCount val="44"/>
                <c:pt idx="0">
                  <c:v>131.12033195020999</c:v>
                </c:pt>
                <c:pt idx="1">
                  <c:v>93.281791522261003</c:v>
                </c:pt>
                <c:pt idx="2">
                  <c:v>90.004899559039998</c:v>
                </c:pt>
                <c:pt idx="3">
                  <c:v>93.632358830596999</c:v>
                </c:pt>
                <c:pt idx="4">
                  <c:v>99.000768639507996</c:v>
                </c:pt>
                <c:pt idx="5">
                  <c:v>101.75953079179</c:v>
                </c:pt>
                <c:pt idx="6">
                  <c:v>105.75221238938001</c:v>
                </c:pt>
                <c:pt idx="7">
                  <c:v>127.77777777778</c:v>
                </c:pt>
                <c:pt idx="8">
                  <c:v>92.235023041475003</c:v>
                </c:pt>
                <c:pt idx="9">
                  <c:v>103.62027353178</c:v>
                </c:pt>
                <c:pt idx="10">
                  <c:v>88.688313210643997</c:v>
                </c:pt>
                <c:pt idx="11">
                  <c:v>85.861244019138994</c:v>
                </c:pt>
                <c:pt idx="12">
                  <c:v>91.827956989246999</c:v>
                </c:pt>
                <c:pt idx="13">
                  <c:v>88.580576307363998</c:v>
                </c:pt>
                <c:pt idx="14">
                  <c:v>90.159901599015996</c:v>
                </c:pt>
                <c:pt idx="15">
                  <c:v>86.300012386969001</c:v>
                </c:pt>
                <c:pt idx="16">
                  <c:v>82.776132035548002</c:v>
                </c:pt>
                <c:pt idx="17">
                  <c:v>97.853352629040003</c:v>
                </c:pt>
                <c:pt idx="18">
                  <c:v>102.93887147335001</c:v>
                </c:pt>
                <c:pt idx="19">
                  <c:v>105.29739776952</c:v>
                </c:pt>
                <c:pt idx="20">
                  <c:v>138.53211009174001</c:v>
                </c:pt>
                <c:pt idx="21">
                  <c:v>162.01550387597001</c:v>
                </c:pt>
                <c:pt idx="22">
                  <c:v>90.235081374321993</c:v>
                </c:pt>
                <c:pt idx="23">
                  <c:v>88.563586459286</c:v>
                </c:pt>
                <c:pt idx="24">
                  <c:v>90.300731509076002</c:v>
                </c:pt>
                <c:pt idx="25">
                  <c:v>90.516702114349997</c:v>
                </c:pt>
                <c:pt idx="26">
                  <c:v>84.083129584351994</c:v>
                </c:pt>
                <c:pt idx="27">
                  <c:v>93.661971830986005</c:v>
                </c:pt>
                <c:pt idx="28">
                  <c:v>110.19108280255</c:v>
                </c:pt>
                <c:pt idx="29">
                  <c:v>137.11340206186</c:v>
                </c:pt>
                <c:pt idx="30">
                  <c:v>90.472792149865995</c:v>
                </c:pt>
                <c:pt idx="31">
                  <c:v>89.158108686350005</c:v>
                </c:pt>
                <c:pt idx="32">
                  <c:v>86.741504854368998</c:v>
                </c:pt>
                <c:pt idx="33">
                  <c:v>84.728213977566995</c:v>
                </c:pt>
                <c:pt idx="34">
                  <c:v>88.578776909888006</c:v>
                </c:pt>
                <c:pt idx="35">
                  <c:v>89.668246445497999</c:v>
                </c:pt>
                <c:pt idx="36">
                  <c:v>90.357698289268995</c:v>
                </c:pt>
                <c:pt idx="37">
                  <c:v>90.498338870431994</c:v>
                </c:pt>
                <c:pt idx="38">
                  <c:v>88.663384171971003</c:v>
                </c:pt>
                <c:pt idx="39">
                  <c:v>91.232972406567001</c:v>
                </c:pt>
                <c:pt idx="40">
                  <c:v>82.976040353089999</c:v>
                </c:pt>
                <c:pt idx="41">
                  <c:v>95.089285714286007</c:v>
                </c:pt>
                <c:pt idx="42">
                  <c:v>121.22015915119</c:v>
                </c:pt>
                <c:pt idx="43">
                  <c:v>90.737124725409004</c:v>
                </c:pt>
              </c:numCache>
            </c:numRef>
          </c:val>
          <c:smooth val="0"/>
          <c:extLst>
            <c:ext xmlns:c16="http://schemas.microsoft.com/office/drawing/2014/chart" uri="{C3380CC4-5D6E-409C-BE32-E72D297353CC}">
              <c16:uniqueId val="{00000001-9881-4649-BAAA-FD4456676CB7}"/>
            </c:ext>
          </c:extLst>
        </c:ser>
        <c:ser>
          <c:idx val="2"/>
          <c:order val="2"/>
          <c:tx>
            <c:strRef>
              <c:f>Sheet1!$D$1</c:f>
              <c:strCache>
                <c:ptCount val="1"/>
                <c:pt idx="0">
                  <c:v>Bosch Ferramentas Elétricas Profissionais e Acessórios Brazil</c:v>
                </c:pt>
              </c:strCache>
            </c:strRef>
          </c:tx>
          <c:spPr>
            <a:ln w="28575" cap="rnd">
              <a:solidFill>
                <a:schemeClr val="accent3"/>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Sheet1!$D$2:$D$45</c:f>
              <c:numCache>
                <c:formatCode>General</c:formatCode>
                <c:ptCount val="44"/>
                <c:pt idx="0">
                  <c:v>744.11764705882001</c:v>
                </c:pt>
                <c:pt idx="1">
                  <c:v>490</c:v>
                </c:pt>
                <c:pt idx="2">
                  <c:v>364</c:v>
                </c:pt>
                <c:pt idx="3">
                  <c:v>87.599041827898006</c:v>
                </c:pt>
                <c:pt idx="4">
                  <c:v>95.692158760891004</c:v>
                </c:pt>
                <c:pt idx="5">
                  <c:v>91.346503454127003</c:v>
                </c:pt>
                <c:pt idx="6">
                  <c:v>100.51399200457</c:v>
                </c:pt>
                <c:pt idx="7">
                  <c:v>89.993961873543995</c:v>
                </c:pt>
                <c:pt idx="8">
                  <c:v>90.042941492216997</c:v>
                </c:pt>
                <c:pt idx="9">
                  <c:v>113.29411764706001</c:v>
                </c:pt>
                <c:pt idx="10">
                  <c:v>135.79545454545001</c:v>
                </c:pt>
                <c:pt idx="11">
                  <c:v>214.91228070175001</c:v>
                </c:pt>
                <c:pt idx="12">
                  <c:v>344.44444444444002</c:v>
                </c:pt>
                <c:pt idx="13">
                  <c:v>280</c:v>
                </c:pt>
                <c:pt idx="14">
                  <c:v>297.33333333333002</c:v>
                </c:pt>
                <c:pt idx="15">
                  <c:v>272.36842105263003</c:v>
                </c:pt>
                <c:pt idx="16">
                  <c:v>189.5652173913</c:v>
                </c:pt>
                <c:pt idx="17">
                  <c:v>224.39024390244001</c:v>
                </c:pt>
                <c:pt idx="18">
                  <c:v>98.601398601398998</c:v>
                </c:pt>
                <c:pt idx="19">
                  <c:v>265.11627906976997</c:v>
                </c:pt>
                <c:pt idx="20">
                  <c:v>225.92592592592999</c:v>
                </c:pt>
                <c:pt idx="21">
                  <c:v>136.0824742268</c:v>
                </c:pt>
                <c:pt idx="22">
                  <c:v>122.13114754098</c:v>
                </c:pt>
                <c:pt idx="23">
                  <c:v>177.61194029851001</c:v>
                </c:pt>
                <c:pt idx="24">
                  <c:v>256.41025641025999</c:v>
                </c:pt>
                <c:pt idx="25">
                  <c:v>304.16666666666998</c:v>
                </c:pt>
                <c:pt idx="26">
                  <c:v>855.55555555555998</c:v>
                </c:pt>
                <c:pt idx="27">
                  <c:v>580</c:v>
                </c:pt>
                <c:pt idx="28">
                  <c:v>1045.4545454545</c:v>
                </c:pt>
                <c:pt idx="29">
                  <c:v>268.96551724137998</c:v>
                </c:pt>
                <c:pt idx="30">
                  <c:v>450</c:v>
                </c:pt>
                <c:pt idx="31">
                  <c:v>90.913592473384</c:v>
                </c:pt>
                <c:pt idx="32">
                  <c:v>94.335347432023994</c:v>
                </c:pt>
                <c:pt idx="33">
                  <c:v>100.43988269795</c:v>
                </c:pt>
                <c:pt idx="34">
                  <c:v>135.32110091742999</c:v>
                </c:pt>
                <c:pt idx="35">
                  <c:v>220.3125</c:v>
                </c:pt>
                <c:pt idx="36">
                  <c:v>559.09090909091003</c:v>
                </c:pt>
                <c:pt idx="37">
                  <c:v>1060</c:v>
                </c:pt>
                <c:pt idx="38">
                  <c:v>91.321243523315999</c:v>
                </c:pt>
                <c:pt idx="39">
                  <c:v>89.081455805893</c:v>
                </c:pt>
                <c:pt idx="40">
                  <c:v>89.108910891088996</c:v>
                </c:pt>
                <c:pt idx="41">
                  <c:v>104.45103857567</c:v>
                </c:pt>
                <c:pt idx="42">
                  <c:v>94.285714285713993</c:v>
                </c:pt>
                <c:pt idx="43">
                  <c:v>94.953271028036994</c:v>
                </c:pt>
              </c:numCache>
            </c:numRef>
          </c:val>
          <c:smooth val="0"/>
          <c:extLst>
            <c:ext xmlns:c16="http://schemas.microsoft.com/office/drawing/2014/chart" uri="{C3380CC4-5D6E-409C-BE32-E72D297353CC}">
              <c16:uniqueId val="{00000002-9881-4649-BAAA-FD4456676CB7}"/>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Sheet1!$E$2:$E$45</c:f>
              <c:numCache>
                <c:formatCode>General</c:formatCode>
                <c:ptCount val="44"/>
                <c:pt idx="2">
                  <c:v>2000</c:v>
                </c:pt>
                <c:pt idx="4">
                  <c:v>1900</c:v>
                </c:pt>
                <c:pt idx="5">
                  <c:v>600</c:v>
                </c:pt>
                <c:pt idx="6">
                  <c:v>1200</c:v>
                </c:pt>
                <c:pt idx="7">
                  <c:v>483.33333333333002</c:v>
                </c:pt>
                <c:pt idx="8">
                  <c:v>600</c:v>
                </c:pt>
                <c:pt idx="9">
                  <c:v>1800</c:v>
                </c:pt>
                <c:pt idx="12">
                  <c:v>150</c:v>
                </c:pt>
                <c:pt idx="13">
                  <c:v>308.33333333333002</c:v>
                </c:pt>
                <c:pt idx="14">
                  <c:v>900</c:v>
                </c:pt>
                <c:pt idx="15">
                  <c:v>1400</c:v>
                </c:pt>
                <c:pt idx="17">
                  <c:v>1900</c:v>
                </c:pt>
                <c:pt idx="18">
                  <c:v>1900</c:v>
                </c:pt>
                <c:pt idx="20">
                  <c:v>2300</c:v>
                </c:pt>
                <c:pt idx="22">
                  <c:v>1250</c:v>
                </c:pt>
                <c:pt idx="25">
                  <c:v>800</c:v>
                </c:pt>
                <c:pt idx="26">
                  <c:v>1200</c:v>
                </c:pt>
                <c:pt idx="27">
                  <c:v>1500</c:v>
                </c:pt>
                <c:pt idx="28">
                  <c:v>1700</c:v>
                </c:pt>
                <c:pt idx="29">
                  <c:v>2200</c:v>
                </c:pt>
                <c:pt idx="30">
                  <c:v>900</c:v>
                </c:pt>
                <c:pt idx="33">
                  <c:v>116</c:v>
                </c:pt>
                <c:pt idx="34">
                  <c:v>488.88888888888999</c:v>
                </c:pt>
                <c:pt idx="36">
                  <c:v>1800</c:v>
                </c:pt>
                <c:pt idx="38">
                  <c:v>2600</c:v>
                </c:pt>
                <c:pt idx="39">
                  <c:v>1150</c:v>
                </c:pt>
                <c:pt idx="40">
                  <c:v>800</c:v>
                </c:pt>
                <c:pt idx="42">
                  <c:v>2800</c:v>
                </c:pt>
              </c:numCache>
            </c:numRef>
          </c:val>
          <c:smooth val="0"/>
          <c:extLst>
            <c:ext xmlns:c16="http://schemas.microsoft.com/office/drawing/2014/chart" uri="{C3380CC4-5D6E-409C-BE32-E72D297353CC}">
              <c16:uniqueId val="{00000003-9881-4649-BAAA-FD4456676CB7}"/>
            </c:ext>
          </c:extLst>
        </c:ser>
        <c:ser>
          <c:idx val="4"/>
          <c:order val="4"/>
          <c:tx>
            <c:strRef>
              <c:f>Sheet1!$F$1</c:f>
              <c:strCache>
                <c:ptCount val="1"/>
                <c:pt idx="0">
                  <c:v>Bosch Herramientas Eléctricas Profesionales y Accesorios Argentina</c:v>
                </c:pt>
              </c:strCache>
            </c:strRef>
          </c:tx>
          <c:spPr>
            <a:ln w="28575" cap="rnd">
              <a:solidFill>
                <a:schemeClr val="accent5"/>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Sheet1!$F$2:$F$45</c:f>
              <c:numCache>
                <c:formatCode>General</c:formatCode>
                <c:ptCount val="44"/>
                <c:pt idx="0">
                  <c:v>93.735800064914002</c:v>
                </c:pt>
                <c:pt idx="1">
                  <c:v>109.70394736842</c:v>
                </c:pt>
                <c:pt idx="2">
                  <c:v>99.733688415445997</c:v>
                </c:pt>
                <c:pt idx="3">
                  <c:v>116.92789968652001</c:v>
                </c:pt>
                <c:pt idx="4">
                  <c:v>153.91304347825999</c:v>
                </c:pt>
                <c:pt idx="5">
                  <c:v>220.54794520548</c:v>
                </c:pt>
                <c:pt idx="6">
                  <c:v>114.66666666667</c:v>
                </c:pt>
                <c:pt idx="7">
                  <c:v>92.069853993701997</c:v>
                </c:pt>
                <c:pt idx="8">
                  <c:v>89.566020313943</c:v>
                </c:pt>
                <c:pt idx="9">
                  <c:v>93.029045643154006</c:v>
                </c:pt>
                <c:pt idx="10">
                  <c:v>111.69811320754999</c:v>
                </c:pt>
                <c:pt idx="11">
                  <c:v>88.687007199177003</c:v>
                </c:pt>
                <c:pt idx="12">
                  <c:v>92.378752886835997</c:v>
                </c:pt>
                <c:pt idx="13">
                  <c:v>90.150316455696</c:v>
                </c:pt>
                <c:pt idx="14">
                  <c:v>89.996502273521997</c:v>
                </c:pt>
                <c:pt idx="15">
                  <c:v>82.769097222222001</c:v>
                </c:pt>
                <c:pt idx="16">
                  <c:v>35.482093663912003</c:v>
                </c:pt>
                <c:pt idx="17">
                  <c:v>35.517970401691002</c:v>
                </c:pt>
                <c:pt idx="18">
                  <c:v>42.586206896552</c:v>
                </c:pt>
                <c:pt idx="19">
                  <c:v>49.103139013453003</c:v>
                </c:pt>
                <c:pt idx="20">
                  <c:v>103.09278350515</c:v>
                </c:pt>
                <c:pt idx="21">
                  <c:v>127.14285714286</c:v>
                </c:pt>
                <c:pt idx="22">
                  <c:v>195</c:v>
                </c:pt>
                <c:pt idx="23">
                  <c:v>89.921904053551998</c:v>
                </c:pt>
                <c:pt idx="24">
                  <c:v>90.778186274510006</c:v>
                </c:pt>
                <c:pt idx="25">
                  <c:v>92.563212692117006</c:v>
                </c:pt>
                <c:pt idx="26">
                  <c:v>94.169096209912993</c:v>
                </c:pt>
                <c:pt idx="27">
                  <c:v>115.01706484642</c:v>
                </c:pt>
                <c:pt idx="28">
                  <c:v>171.62162162161999</c:v>
                </c:pt>
                <c:pt idx="29">
                  <c:v>95.037220843672003</c:v>
                </c:pt>
                <c:pt idx="30">
                  <c:v>94.900849858357006</c:v>
                </c:pt>
                <c:pt idx="31">
                  <c:v>143.33333333332999</c:v>
                </c:pt>
                <c:pt idx="32">
                  <c:v>185</c:v>
                </c:pt>
                <c:pt idx="33">
                  <c:v>222.22222222222001</c:v>
                </c:pt>
                <c:pt idx="34">
                  <c:v>88.597402597403004</c:v>
                </c:pt>
                <c:pt idx="35">
                  <c:v>89.579288025889994</c:v>
                </c:pt>
                <c:pt idx="36">
                  <c:v>88.689407540394996</c:v>
                </c:pt>
                <c:pt idx="37">
                  <c:v>107.8313253012</c:v>
                </c:pt>
                <c:pt idx="38">
                  <c:v>91.308040770101996</c:v>
                </c:pt>
                <c:pt idx="39">
                  <c:v>88.982604111754995</c:v>
                </c:pt>
                <c:pt idx="40">
                  <c:v>89.2</c:v>
                </c:pt>
                <c:pt idx="41">
                  <c:v>84.647887323944005</c:v>
                </c:pt>
                <c:pt idx="42">
                  <c:v>86.315594288892996</c:v>
                </c:pt>
                <c:pt idx="43">
                  <c:v>86.916666666666998</c:v>
                </c:pt>
              </c:numCache>
            </c:numRef>
          </c:val>
          <c:smooth val="0"/>
          <c:extLst>
            <c:ext xmlns:c16="http://schemas.microsoft.com/office/drawing/2014/chart" uri="{C3380CC4-5D6E-409C-BE32-E72D297353CC}">
              <c16:uniqueId val="{00000004-9881-4649-BAAA-FD4456676CB7}"/>
            </c:ext>
          </c:extLst>
        </c:ser>
        <c:ser>
          <c:idx val="5"/>
          <c:order val="5"/>
          <c:tx>
            <c:strRef>
              <c:f>Sheet1!$G$1</c:f>
              <c:strCache>
                <c:ptCount val="1"/>
                <c:pt idx="0">
                  <c:v>Bosch Herramientas Eléctricas Profesionales y Accesorios Chile</c:v>
                </c:pt>
              </c:strCache>
            </c:strRef>
          </c:tx>
          <c:spPr>
            <a:ln w="28575" cap="rnd">
              <a:solidFill>
                <a:schemeClr val="accent6"/>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Sheet1!$G$2:$G$45</c:f>
              <c:numCache>
                <c:formatCode>General</c:formatCode>
                <c:ptCount val="44"/>
                <c:pt idx="0">
                  <c:v>96.947194719471995</c:v>
                </c:pt>
                <c:pt idx="1">
                  <c:v>88.838268792711006</c:v>
                </c:pt>
                <c:pt idx="2">
                  <c:v>89.298892988930007</c:v>
                </c:pt>
                <c:pt idx="3">
                  <c:v>90.790899241603</c:v>
                </c:pt>
                <c:pt idx="4">
                  <c:v>106.35593220339</c:v>
                </c:pt>
                <c:pt idx="5">
                  <c:v>89.923142613151001</c:v>
                </c:pt>
                <c:pt idx="6">
                  <c:v>91.772151898733995</c:v>
                </c:pt>
                <c:pt idx="7">
                  <c:v>96.954314720811993</c:v>
                </c:pt>
                <c:pt idx="8">
                  <c:v>91.437549096622007</c:v>
                </c:pt>
                <c:pt idx="9">
                  <c:v>55.687438180020003</c:v>
                </c:pt>
                <c:pt idx="10">
                  <c:v>86.085343228200003</c:v>
                </c:pt>
                <c:pt idx="11">
                  <c:v>91.317926296064996</c:v>
                </c:pt>
                <c:pt idx="12">
                  <c:v>97.765363128491998</c:v>
                </c:pt>
                <c:pt idx="13">
                  <c:v>97.047496790756995</c:v>
                </c:pt>
                <c:pt idx="14">
                  <c:v>97.679324894515005</c:v>
                </c:pt>
                <c:pt idx="15">
                  <c:v>88.949451205854004</c:v>
                </c:pt>
                <c:pt idx="16">
                  <c:v>89.680542110358004</c:v>
                </c:pt>
                <c:pt idx="17">
                  <c:v>91.028037383178003</c:v>
                </c:pt>
                <c:pt idx="18">
                  <c:v>93.472886105159006</c:v>
                </c:pt>
                <c:pt idx="19">
                  <c:v>91.862217438105006</c:v>
                </c:pt>
                <c:pt idx="20">
                  <c:v>95.014591439688999</c:v>
                </c:pt>
                <c:pt idx="21">
                  <c:v>88.726421991519004</c:v>
                </c:pt>
                <c:pt idx="22">
                  <c:v>93.308550185873997</c:v>
                </c:pt>
                <c:pt idx="23">
                  <c:v>97.488467452587997</c:v>
                </c:pt>
                <c:pt idx="24">
                  <c:v>90.369347600967004</c:v>
                </c:pt>
                <c:pt idx="25">
                  <c:v>89.448275862068996</c:v>
                </c:pt>
                <c:pt idx="26">
                  <c:v>97.558849171752001</c:v>
                </c:pt>
                <c:pt idx="27">
                  <c:v>111.87739463602</c:v>
                </c:pt>
                <c:pt idx="28">
                  <c:v>143.62745098038999</c:v>
                </c:pt>
                <c:pt idx="29">
                  <c:v>120.63492063491999</c:v>
                </c:pt>
                <c:pt idx="30">
                  <c:v>96.406660823839005</c:v>
                </c:pt>
                <c:pt idx="31">
                  <c:v>96.561338289963004</c:v>
                </c:pt>
                <c:pt idx="32">
                  <c:v>100.36319612590999</c:v>
                </c:pt>
                <c:pt idx="33">
                  <c:v>74.994428348563005</c:v>
                </c:pt>
                <c:pt idx="34">
                  <c:v>53.41796875</c:v>
                </c:pt>
                <c:pt idx="35">
                  <c:v>47.725520431766</c:v>
                </c:pt>
                <c:pt idx="36">
                  <c:v>43.522654754308</c:v>
                </c:pt>
                <c:pt idx="37">
                  <c:v>39.283387622150002</c:v>
                </c:pt>
                <c:pt idx="38">
                  <c:v>56.578947368420998</c:v>
                </c:pt>
                <c:pt idx="39">
                  <c:v>51.262135922330003</c:v>
                </c:pt>
                <c:pt idx="40">
                  <c:v>66.968735840506994</c:v>
                </c:pt>
                <c:pt idx="41">
                  <c:v>67.121064589419007</c:v>
                </c:pt>
                <c:pt idx="42">
                  <c:v>61.148129164530999</c:v>
                </c:pt>
                <c:pt idx="43">
                  <c:v>62.01171875</c:v>
                </c:pt>
              </c:numCache>
            </c:numRef>
          </c:val>
          <c:smooth val="0"/>
          <c:extLst>
            <c:ext xmlns:c16="http://schemas.microsoft.com/office/drawing/2014/chart" uri="{C3380CC4-5D6E-409C-BE32-E72D297353CC}">
              <c16:uniqueId val="{00000005-9881-4649-BAAA-FD4456676CB7}"/>
            </c:ext>
          </c:extLst>
        </c:ser>
        <c:ser>
          <c:idx val="6"/>
          <c:order val="6"/>
          <c:tx>
            <c:strRef>
              <c:f>Sheet1!$H$1</c:f>
              <c:strCache>
                <c:ptCount val="1"/>
                <c:pt idx="0">
                  <c:v>Bosch Profesyonel Elektrikli El Aletleri ve Aksesuarları</c:v>
                </c:pt>
              </c:strCache>
            </c:strRef>
          </c:tx>
          <c:spPr>
            <a:ln w="28575" cap="rnd">
              <a:solidFill>
                <a:schemeClr val="accent1">
                  <a:lumMod val="60000"/>
                </a:schemeClr>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Sheet1!$H$2:$H$45</c:f>
              <c:numCache>
                <c:formatCode>General</c:formatCode>
                <c:ptCount val="44"/>
                <c:pt idx="0">
                  <c:v>91.564792176039006</c:v>
                </c:pt>
                <c:pt idx="1">
                  <c:v>96.938775510203996</c:v>
                </c:pt>
                <c:pt idx="2">
                  <c:v>86.972972972972997</c:v>
                </c:pt>
                <c:pt idx="3">
                  <c:v>90.894233014242005</c:v>
                </c:pt>
                <c:pt idx="4">
                  <c:v>94.223826714801007</c:v>
                </c:pt>
                <c:pt idx="5">
                  <c:v>106.42954856361</c:v>
                </c:pt>
                <c:pt idx="6">
                  <c:v>92.268370607028999</c:v>
                </c:pt>
                <c:pt idx="7">
                  <c:v>123.25581395349001</c:v>
                </c:pt>
                <c:pt idx="8">
                  <c:v>128.35820895521999</c:v>
                </c:pt>
                <c:pt idx="9">
                  <c:v>115.71428571429</c:v>
                </c:pt>
                <c:pt idx="10">
                  <c:v>112.84634760705001</c:v>
                </c:pt>
                <c:pt idx="11">
                  <c:v>89.544688026981007</c:v>
                </c:pt>
                <c:pt idx="12">
                  <c:v>92.150359314537994</c:v>
                </c:pt>
                <c:pt idx="13">
                  <c:v>101.5931372549</c:v>
                </c:pt>
                <c:pt idx="14">
                  <c:v>112.1568627451</c:v>
                </c:pt>
                <c:pt idx="15">
                  <c:v>105.30973451327</c:v>
                </c:pt>
                <c:pt idx="16">
                  <c:v>92.241379310344996</c:v>
                </c:pt>
                <c:pt idx="17">
                  <c:v>81.010289990645006</c:v>
                </c:pt>
                <c:pt idx="18">
                  <c:v>88.900724328931005</c:v>
                </c:pt>
                <c:pt idx="19">
                  <c:v>95.694294940796993</c:v>
                </c:pt>
                <c:pt idx="20">
                  <c:v>85.598876009834996</c:v>
                </c:pt>
                <c:pt idx="21">
                  <c:v>72.498029944837995</c:v>
                </c:pt>
                <c:pt idx="22">
                  <c:v>86.631944444444002</c:v>
                </c:pt>
                <c:pt idx="23">
                  <c:v>92.953929539295004</c:v>
                </c:pt>
                <c:pt idx="24">
                  <c:v>84.263761914024002</c:v>
                </c:pt>
                <c:pt idx="25">
                  <c:v>82.169576059850002</c:v>
                </c:pt>
                <c:pt idx="26">
                  <c:v>92.370572207083995</c:v>
                </c:pt>
                <c:pt idx="27">
                  <c:v>79.752066115701993</c:v>
                </c:pt>
                <c:pt idx="28">
                  <c:v>70.569280343716002</c:v>
                </c:pt>
                <c:pt idx="29">
                  <c:v>88.311688311688002</c:v>
                </c:pt>
                <c:pt idx="30">
                  <c:v>88.442100637223007</c:v>
                </c:pt>
                <c:pt idx="31">
                  <c:v>87.318255250403993</c:v>
                </c:pt>
                <c:pt idx="32">
                  <c:v>92.716535433071002</c:v>
                </c:pt>
                <c:pt idx="33">
                  <c:v>92.672413793103004</c:v>
                </c:pt>
                <c:pt idx="34">
                  <c:v>87.731092436975004</c:v>
                </c:pt>
                <c:pt idx="35">
                  <c:v>87.465181058496</c:v>
                </c:pt>
                <c:pt idx="36">
                  <c:v>94.427244582043002</c:v>
                </c:pt>
                <c:pt idx="37">
                  <c:v>88.685015290519999</c:v>
                </c:pt>
                <c:pt idx="38">
                  <c:v>89.194224499301001</c:v>
                </c:pt>
                <c:pt idx="39">
                  <c:v>100.5956813105</c:v>
                </c:pt>
                <c:pt idx="40">
                  <c:v>107.93433652531</c:v>
                </c:pt>
                <c:pt idx="41">
                  <c:v>88.706563706563998</c:v>
                </c:pt>
                <c:pt idx="42">
                  <c:v>82.033657264755007</c:v>
                </c:pt>
                <c:pt idx="43">
                  <c:v>83.685968819598997</c:v>
                </c:pt>
              </c:numCache>
            </c:numRef>
          </c:val>
          <c:smooth val="0"/>
          <c:extLst>
            <c:ext xmlns:c16="http://schemas.microsoft.com/office/drawing/2014/chart" uri="{C3380CC4-5D6E-409C-BE32-E72D297353CC}">
              <c16:uniqueId val="{00000006-9881-4649-BAAA-FD4456676CB7}"/>
            </c:ext>
          </c:extLst>
        </c:ser>
        <c:dLbls>
          <c:showLegendKey val="0"/>
          <c:showVal val="0"/>
          <c:showCatName val="0"/>
          <c:showSerName val="0"/>
          <c:showPercent val="0"/>
          <c:showBubbleSize val="0"/>
        </c:dLbls>
        <c:smooth val="0"/>
        <c:axId val="657122608"/>
        <c:axId val="657123920"/>
      </c:lineChart>
      <c:dateAx>
        <c:axId val="657122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7123920"/>
        <c:crosses val="autoZero"/>
        <c:auto val="1"/>
        <c:lblOffset val="100"/>
        <c:baseTimeUnit val="days"/>
      </c:dateAx>
      <c:valAx>
        <c:axId val="657123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7122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Sheet1!$B$2:$B$45</c:f>
              <c:numCache>
                <c:formatCode>General</c:formatCode>
                <c:ptCount val="44"/>
                <c:pt idx="0">
                  <c:v>2106408</c:v>
                </c:pt>
                <c:pt idx="1">
                  <c:v>2106803</c:v>
                </c:pt>
                <c:pt idx="2">
                  <c:v>2107236</c:v>
                </c:pt>
                <c:pt idx="3">
                  <c:v>2107572</c:v>
                </c:pt>
                <c:pt idx="4">
                  <c:v>2107933</c:v>
                </c:pt>
                <c:pt idx="5">
                  <c:v>2108267</c:v>
                </c:pt>
                <c:pt idx="6">
                  <c:v>2108625</c:v>
                </c:pt>
                <c:pt idx="7">
                  <c:v>2109113</c:v>
                </c:pt>
                <c:pt idx="8">
                  <c:v>2109407</c:v>
                </c:pt>
                <c:pt idx="9">
                  <c:v>2109699</c:v>
                </c:pt>
                <c:pt idx="10">
                  <c:v>2109997</c:v>
                </c:pt>
                <c:pt idx="11">
                  <c:v>2110349</c:v>
                </c:pt>
                <c:pt idx="12">
                  <c:v>2110723</c:v>
                </c:pt>
                <c:pt idx="13">
                  <c:v>2111123</c:v>
                </c:pt>
                <c:pt idx="14">
                  <c:v>2111461</c:v>
                </c:pt>
                <c:pt idx="15">
                  <c:v>2111647</c:v>
                </c:pt>
                <c:pt idx="16">
                  <c:v>2111931</c:v>
                </c:pt>
                <c:pt idx="17">
                  <c:v>2112143</c:v>
                </c:pt>
                <c:pt idx="18">
                  <c:v>2112447</c:v>
                </c:pt>
                <c:pt idx="19">
                  <c:v>2112701</c:v>
                </c:pt>
                <c:pt idx="20">
                  <c:v>2113004</c:v>
                </c:pt>
                <c:pt idx="21">
                  <c:v>2113305</c:v>
                </c:pt>
                <c:pt idx="22">
                  <c:v>2113627</c:v>
                </c:pt>
                <c:pt idx="23">
                  <c:v>2113782</c:v>
                </c:pt>
                <c:pt idx="24">
                  <c:v>2114097</c:v>
                </c:pt>
                <c:pt idx="25">
                  <c:v>2114429</c:v>
                </c:pt>
                <c:pt idx="26">
                  <c:v>2114692</c:v>
                </c:pt>
                <c:pt idx="27">
                  <c:v>2114720</c:v>
                </c:pt>
                <c:pt idx="28">
                  <c:v>2115020</c:v>
                </c:pt>
                <c:pt idx="29">
                  <c:v>2115429</c:v>
                </c:pt>
                <c:pt idx="30">
                  <c:v>2115879</c:v>
                </c:pt>
                <c:pt idx="31">
                  <c:v>2116190</c:v>
                </c:pt>
                <c:pt idx="32">
                  <c:v>2116511</c:v>
                </c:pt>
                <c:pt idx="33">
                  <c:v>2116665</c:v>
                </c:pt>
                <c:pt idx="34">
                  <c:v>2116771</c:v>
                </c:pt>
                <c:pt idx="35">
                  <c:v>2116912</c:v>
                </c:pt>
                <c:pt idx="36">
                  <c:v>2117289</c:v>
                </c:pt>
                <c:pt idx="37">
                  <c:v>2117640</c:v>
                </c:pt>
                <c:pt idx="38">
                  <c:v>2117977</c:v>
                </c:pt>
                <c:pt idx="39">
                  <c:v>2118456</c:v>
                </c:pt>
                <c:pt idx="40">
                  <c:v>2118808</c:v>
                </c:pt>
                <c:pt idx="41">
                  <c:v>2119153</c:v>
                </c:pt>
                <c:pt idx="42">
                  <c:v>2119435</c:v>
                </c:pt>
                <c:pt idx="43">
                  <c:v>2119971</c:v>
                </c:pt>
              </c:numCache>
            </c:numRef>
          </c:val>
          <c:smooth val="0"/>
          <c:extLst>
            <c:ext xmlns:c16="http://schemas.microsoft.com/office/drawing/2014/chart" uri="{C3380CC4-5D6E-409C-BE32-E72D297353CC}">
              <c16:uniqueId val="{00000000-8BAA-433D-8D42-8F5D967E9AE0}"/>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Sheet1!$C$2:$C$45</c:f>
              <c:numCache>
                <c:formatCode>General</c:formatCode>
                <c:ptCount val="44"/>
                <c:pt idx="0">
                  <c:v>258486</c:v>
                </c:pt>
                <c:pt idx="1">
                  <c:v>258475</c:v>
                </c:pt>
                <c:pt idx="2">
                  <c:v>258480</c:v>
                </c:pt>
                <c:pt idx="3">
                  <c:v>258497</c:v>
                </c:pt>
                <c:pt idx="4">
                  <c:v>258587</c:v>
                </c:pt>
                <c:pt idx="5">
                  <c:v>258620</c:v>
                </c:pt>
                <c:pt idx="6">
                  <c:v>258638</c:v>
                </c:pt>
                <c:pt idx="7">
                  <c:v>258627</c:v>
                </c:pt>
                <c:pt idx="8">
                  <c:v>258606</c:v>
                </c:pt>
                <c:pt idx="9">
                  <c:v>258603</c:v>
                </c:pt>
                <c:pt idx="10">
                  <c:v>258579</c:v>
                </c:pt>
                <c:pt idx="11">
                  <c:v>258554</c:v>
                </c:pt>
                <c:pt idx="12">
                  <c:v>258533</c:v>
                </c:pt>
                <c:pt idx="13">
                  <c:v>258508</c:v>
                </c:pt>
                <c:pt idx="14">
                  <c:v>258492</c:v>
                </c:pt>
                <c:pt idx="15">
                  <c:v>258476</c:v>
                </c:pt>
                <c:pt idx="16">
                  <c:v>258452</c:v>
                </c:pt>
                <c:pt idx="17">
                  <c:v>258434</c:v>
                </c:pt>
                <c:pt idx="18">
                  <c:v>258415</c:v>
                </c:pt>
                <c:pt idx="19">
                  <c:v>258395</c:v>
                </c:pt>
                <c:pt idx="20">
                  <c:v>258374</c:v>
                </c:pt>
                <c:pt idx="21">
                  <c:v>258360</c:v>
                </c:pt>
                <c:pt idx="22">
                  <c:v>258347</c:v>
                </c:pt>
                <c:pt idx="23">
                  <c:v>258347</c:v>
                </c:pt>
                <c:pt idx="24">
                  <c:v>258347</c:v>
                </c:pt>
                <c:pt idx="25">
                  <c:v>258361</c:v>
                </c:pt>
                <c:pt idx="26">
                  <c:v>258354</c:v>
                </c:pt>
                <c:pt idx="27">
                  <c:v>258341</c:v>
                </c:pt>
                <c:pt idx="28">
                  <c:v>258321</c:v>
                </c:pt>
                <c:pt idx="29">
                  <c:v>258304</c:v>
                </c:pt>
                <c:pt idx="30">
                  <c:v>258287</c:v>
                </c:pt>
                <c:pt idx="31">
                  <c:v>258281</c:v>
                </c:pt>
                <c:pt idx="32">
                  <c:v>258276</c:v>
                </c:pt>
                <c:pt idx="33">
                  <c:v>258262</c:v>
                </c:pt>
                <c:pt idx="34">
                  <c:v>258233</c:v>
                </c:pt>
                <c:pt idx="35">
                  <c:v>258208</c:v>
                </c:pt>
                <c:pt idx="36">
                  <c:v>258196</c:v>
                </c:pt>
                <c:pt idx="37">
                  <c:v>258198</c:v>
                </c:pt>
                <c:pt idx="38">
                  <c:v>258192</c:v>
                </c:pt>
                <c:pt idx="39">
                  <c:v>258200</c:v>
                </c:pt>
                <c:pt idx="40">
                  <c:v>258201</c:v>
                </c:pt>
                <c:pt idx="41">
                  <c:v>258195</c:v>
                </c:pt>
                <c:pt idx="42">
                  <c:v>258203</c:v>
                </c:pt>
                <c:pt idx="43">
                  <c:v>258199</c:v>
                </c:pt>
              </c:numCache>
            </c:numRef>
          </c:val>
          <c:smooth val="0"/>
          <c:extLst>
            <c:ext xmlns:c16="http://schemas.microsoft.com/office/drawing/2014/chart" uri="{C3380CC4-5D6E-409C-BE32-E72D297353CC}">
              <c16:uniqueId val="{00000001-8BAA-433D-8D42-8F5D967E9AE0}"/>
            </c:ext>
          </c:extLst>
        </c:ser>
        <c:ser>
          <c:idx val="2"/>
          <c:order val="2"/>
          <c:tx>
            <c:strRef>
              <c:f>Sheet1!$D$1</c:f>
              <c:strCache>
                <c:ptCount val="1"/>
                <c:pt idx="0">
                  <c:v>Bosch Professional Power Tools and Accessories</c:v>
                </c:pt>
              </c:strCache>
            </c:strRef>
          </c:tx>
          <c:spPr>
            <a:ln w="28575" cap="rnd">
              <a:solidFill>
                <a:schemeClr val="accent3"/>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Sheet1!$D$2:$D$45</c:f>
              <c:numCache>
                <c:formatCode>General</c:formatCode>
                <c:ptCount val="44"/>
                <c:pt idx="0">
                  <c:v>2106407</c:v>
                </c:pt>
                <c:pt idx="1">
                  <c:v>2106802</c:v>
                </c:pt>
                <c:pt idx="2">
                  <c:v>2107240</c:v>
                </c:pt>
                <c:pt idx="3">
                  <c:v>2107573</c:v>
                </c:pt>
                <c:pt idx="4">
                  <c:v>2107933</c:v>
                </c:pt>
                <c:pt idx="5">
                  <c:v>2108265</c:v>
                </c:pt>
                <c:pt idx="6">
                  <c:v>2108627</c:v>
                </c:pt>
                <c:pt idx="7">
                  <c:v>2109114</c:v>
                </c:pt>
                <c:pt idx="8">
                  <c:v>2109405</c:v>
                </c:pt>
                <c:pt idx="9">
                  <c:v>2109699</c:v>
                </c:pt>
                <c:pt idx="10">
                  <c:v>2109996</c:v>
                </c:pt>
                <c:pt idx="11">
                  <c:v>2110353</c:v>
                </c:pt>
                <c:pt idx="12">
                  <c:v>2110724</c:v>
                </c:pt>
                <c:pt idx="13">
                  <c:v>2111125</c:v>
                </c:pt>
                <c:pt idx="14">
                  <c:v>2111459</c:v>
                </c:pt>
                <c:pt idx="15">
                  <c:v>2111648</c:v>
                </c:pt>
                <c:pt idx="16">
                  <c:v>2111931</c:v>
                </c:pt>
                <c:pt idx="17">
                  <c:v>2112142</c:v>
                </c:pt>
                <c:pt idx="18">
                  <c:v>2112447</c:v>
                </c:pt>
                <c:pt idx="19">
                  <c:v>2112705</c:v>
                </c:pt>
                <c:pt idx="20">
                  <c:v>2113005</c:v>
                </c:pt>
                <c:pt idx="21">
                  <c:v>2113308</c:v>
                </c:pt>
                <c:pt idx="22">
                  <c:v>2113625</c:v>
                </c:pt>
                <c:pt idx="23">
                  <c:v>2113782</c:v>
                </c:pt>
                <c:pt idx="24">
                  <c:v>2114097</c:v>
                </c:pt>
                <c:pt idx="25">
                  <c:v>2114431</c:v>
                </c:pt>
                <c:pt idx="26">
                  <c:v>2114691</c:v>
                </c:pt>
                <c:pt idx="27">
                  <c:v>2114718</c:v>
                </c:pt>
                <c:pt idx="28">
                  <c:v>2115021</c:v>
                </c:pt>
                <c:pt idx="29">
                  <c:v>2115429</c:v>
                </c:pt>
                <c:pt idx="30">
                  <c:v>2115880</c:v>
                </c:pt>
                <c:pt idx="31">
                  <c:v>2116190</c:v>
                </c:pt>
                <c:pt idx="32">
                  <c:v>2116511</c:v>
                </c:pt>
                <c:pt idx="33">
                  <c:v>2116666</c:v>
                </c:pt>
                <c:pt idx="34">
                  <c:v>2116771</c:v>
                </c:pt>
                <c:pt idx="35">
                  <c:v>2116912</c:v>
                </c:pt>
                <c:pt idx="36">
                  <c:v>2117289</c:v>
                </c:pt>
                <c:pt idx="37">
                  <c:v>2117642</c:v>
                </c:pt>
                <c:pt idx="38">
                  <c:v>2117981</c:v>
                </c:pt>
                <c:pt idx="39">
                  <c:v>2118456</c:v>
                </c:pt>
                <c:pt idx="40">
                  <c:v>2118807</c:v>
                </c:pt>
                <c:pt idx="41">
                  <c:v>2119153</c:v>
                </c:pt>
                <c:pt idx="42">
                  <c:v>2119435</c:v>
                </c:pt>
                <c:pt idx="43">
                  <c:v>2119971</c:v>
                </c:pt>
              </c:numCache>
            </c:numRef>
          </c:val>
          <c:smooth val="0"/>
          <c:extLst>
            <c:ext xmlns:c16="http://schemas.microsoft.com/office/drawing/2014/chart" uri="{C3380CC4-5D6E-409C-BE32-E72D297353CC}">
              <c16:uniqueId val="{00000002-8BAA-433D-8D42-8F5D967E9AE0}"/>
            </c:ext>
          </c:extLst>
        </c:ser>
        <c:ser>
          <c:idx val="3"/>
          <c:order val="3"/>
          <c:tx>
            <c:strRef>
              <c:f>Sheet1!$E$1</c:f>
              <c:strCache>
                <c:ptCount val="1"/>
                <c:pt idx="0">
                  <c:v>Bosch Ferramentas Elétricas Profissionais e Acessórios Brazil</c:v>
                </c:pt>
              </c:strCache>
            </c:strRef>
          </c:tx>
          <c:spPr>
            <a:ln w="28575" cap="rnd">
              <a:solidFill>
                <a:schemeClr val="accent4"/>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Sheet1!$E$2:$E$45</c:f>
              <c:numCache>
                <c:formatCode>General</c:formatCode>
                <c:ptCount val="44"/>
                <c:pt idx="0">
                  <c:v>2106407</c:v>
                </c:pt>
                <c:pt idx="1">
                  <c:v>2106803</c:v>
                </c:pt>
                <c:pt idx="2">
                  <c:v>2107240</c:v>
                </c:pt>
                <c:pt idx="3">
                  <c:v>2107574</c:v>
                </c:pt>
                <c:pt idx="4">
                  <c:v>2107933</c:v>
                </c:pt>
                <c:pt idx="5">
                  <c:v>2108265</c:v>
                </c:pt>
                <c:pt idx="6">
                  <c:v>2108627</c:v>
                </c:pt>
                <c:pt idx="7">
                  <c:v>2109114</c:v>
                </c:pt>
                <c:pt idx="8">
                  <c:v>2109405</c:v>
                </c:pt>
                <c:pt idx="9">
                  <c:v>2109700</c:v>
                </c:pt>
                <c:pt idx="10">
                  <c:v>2109997</c:v>
                </c:pt>
                <c:pt idx="11">
                  <c:v>2110354</c:v>
                </c:pt>
                <c:pt idx="12">
                  <c:v>2110724</c:v>
                </c:pt>
                <c:pt idx="13">
                  <c:v>2111125</c:v>
                </c:pt>
                <c:pt idx="14">
                  <c:v>2111459</c:v>
                </c:pt>
                <c:pt idx="15">
                  <c:v>2111648</c:v>
                </c:pt>
                <c:pt idx="16">
                  <c:v>2111931</c:v>
                </c:pt>
                <c:pt idx="17">
                  <c:v>2112141</c:v>
                </c:pt>
                <c:pt idx="18">
                  <c:v>2112447</c:v>
                </c:pt>
                <c:pt idx="19">
                  <c:v>2112705</c:v>
                </c:pt>
                <c:pt idx="20">
                  <c:v>2113005</c:v>
                </c:pt>
                <c:pt idx="21">
                  <c:v>2113308</c:v>
                </c:pt>
                <c:pt idx="22">
                  <c:v>2113624</c:v>
                </c:pt>
                <c:pt idx="23">
                  <c:v>2113783</c:v>
                </c:pt>
                <c:pt idx="24">
                  <c:v>2114097</c:v>
                </c:pt>
                <c:pt idx="25">
                  <c:v>2114432</c:v>
                </c:pt>
                <c:pt idx="26">
                  <c:v>2114691</c:v>
                </c:pt>
                <c:pt idx="27">
                  <c:v>2114718</c:v>
                </c:pt>
                <c:pt idx="28">
                  <c:v>2115021</c:v>
                </c:pt>
                <c:pt idx="29">
                  <c:v>2115268</c:v>
                </c:pt>
                <c:pt idx="30">
                  <c:v>2115880</c:v>
                </c:pt>
                <c:pt idx="31">
                  <c:v>2116190</c:v>
                </c:pt>
                <c:pt idx="32">
                  <c:v>2116511</c:v>
                </c:pt>
                <c:pt idx="33">
                  <c:v>2116665</c:v>
                </c:pt>
                <c:pt idx="34">
                  <c:v>2116771</c:v>
                </c:pt>
                <c:pt idx="35">
                  <c:v>2116912</c:v>
                </c:pt>
                <c:pt idx="36">
                  <c:v>2117289</c:v>
                </c:pt>
                <c:pt idx="37">
                  <c:v>2117642</c:v>
                </c:pt>
                <c:pt idx="38">
                  <c:v>2117981</c:v>
                </c:pt>
                <c:pt idx="39">
                  <c:v>2118456</c:v>
                </c:pt>
                <c:pt idx="40">
                  <c:v>2118807</c:v>
                </c:pt>
                <c:pt idx="41">
                  <c:v>2119154</c:v>
                </c:pt>
                <c:pt idx="42">
                  <c:v>2119435</c:v>
                </c:pt>
                <c:pt idx="43">
                  <c:v>2119971</c:v>
                </c:pt>
              </c:numCache>
            </c:numRef>
          </c:val>
          <c:smooth val="0"/>
          <c:extLst>
            <c:ext xmlns:c16="http://schemas.microsoft.com/office/drawing/2014/chart" uri="{C3380CC4-5D6E-409C-BE32-E72D297353CC}">
              <c16:uniqueId val="{00000003-8BAA-433D-8D42-8F5D967E9AE0}"/>
            </c:ext>
          </c:extLst>
        </c:ser>
        <c:ser>
          <c:idx val="4"/>
          <c:order val="4"/>
          <c:tx>
            <c:strRef>
              <c:f>Sheet1!$F$1</c:f>
              <c:strCache>
                <c:ptCount val="1"/>
                <c:pt idx="0">
                  <c:v>Bosch Professional Power Tools and Accessories Global</c:v>
                </c:pt>
              </c:strCache>
            </c:strRef>
          </c:tx>
          <c:spPr>
            <a:ln w="28575" cap="rnd">
              <a:solidFill>
                <a:schemeClr val="accent5"/>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Sheet1!$F$2:$F$45</c:f>
              <c:numCache>
                <c:formatCode>General</c:formatCode>
                <c:ptCount val="44"/>
                <c:pt idx="0">
                  <c:v>2106407</c:v>
                </c:pt>
                <c:pt idx="1">
                  <c:v>2106802</c:v>
                </c:pt>
                <c:pt idx="2">
                  <c:v>2107240</c:v>
                </c:pt>
                <c:pt idx="3">
                  <c:v>2107572</c:v>
                </c:pt>
                <c:pt idx="4">
                  <c:v>2107933</c:v>
                </c:pt>
                <c:pt idx="5">
                  <c:v>2108267</c:v>
                </c:pt>
                <c:pt idx="6">
                  <c:v>2108627</c:v>
                </c:pt>
                <c:pt idx="7">
                  <c:v>2109116</c:v>
                </c:pt>
                <c:pt idx="8">
                  <c:v>2109407</c:v>
                </c:pt>
                <c:pt idx="9">
                  <c:v>2109698</c:v>
                </c:pt>
                <c:pt idx="10">
                  <c:v>2109996</c:v>
                </c:pt>
                <c:pt idx="11">
                  <c:v>2110355</c:v>
                </c:pt>
                <c:pt idx="12">
                  <c:v>2110725</c:v>
                </c:pt>
                <c:pt idx="13">
                  <c:v>2111125</c:v>
                </c:pt>
                <c:pt idx="14">
                  <c:v>2111459</c:v>
                </c:pt>
                <c:pt idx="15">
                  <c:v>2111648</c:v>
                </c:pt>
                <c:pt idx="16">
                  <c:v>2111931</c:v>
                </c:pt>
                <c:pt idx="17">
                  <c:v>2112142</c:v>
                </c:pt>
                <c:pt idx="18">
                  <c:v>2112447</c:v>
                </c:pt>
                <c:pt idx="19">
                  <c:v>2112707</c:v>
                </c:pt>
                <c:pt idx="20">
                  <c:v>2113006</c:v>
                </c:pt>
                <c:pt idx="21">
                  <c:v>2113310</c:v>
                </c:pt>
                <c:pt idx="22">
                  <c:v>2113624</c:v>
                </c:pt>
                <c:pt idx="23">
                  <c:v>2113783</c:v>
                </c:pt>
                <c:pt idx="24">
                  <c:v>2113977</c:v>
                </c:pt>
                <c:pt idx="25">
                  <c:v>2114432</c:v>
                </c:pt>
                <c:pt idx="26">
                  <c:v>2114693</c:v>
                </c:pt>
                <c:pt idx="27">
                  <c:v>2114719</c:v>
                </c:pt>
                <c:pt idx="28">
                  <c:v>2115022</c:v>
                </c:pt>
                <c:pt idx="29">
                  <c:v>2115428</c:v>
                </c:pt>
                <c:pt idx="30">
                  <c:v>2115881</c:v>
                </c:pt>
                <c:pt idx="31">
                  <c:v>2116190</c:v>
                </c:pt>
                <c:pt idx="32">
                  <c:v>2116511</c:v>
                </c:pt>
                <c:pt idx="33">
                  <c:v>2116665</c:v>
                </c:pt>
                <c:pt idx="34">
                  <c:v>2116771</c:v>
                </c:pt>
                <c:pt idx="35">
                  <c:v>2116912</c:v>
                </c:pt>
                <c:pt idx="36">
                  <c:v>2117289</c:v>
                </c:pt>
                <c:pt idx="37">
                  <c:v>2117642</c:v>
                </c:pt>
                <c:pt idx="38">
                  <c:v>2117981</c:v>
                </c:pt>
                <c:pt idx="39">
                  <c:v>2118456</c:v>
                </c:pt>
                <c:pt idx="40">
                  <c:v>2118808</c:v>
                </c:pt>
                <c:pt idx="41">
                  <c:v>2119153</c:v>
                </c:pt>
                <c:pt idx="42">
                  <c:v>2119438</c:v>
                </c:pt>
                <c:pt idx="43">
                  <c:v>2119971</c:v>
                </c:pt>
              </c:numCache>
            </c:numRef>
          </c:val>
          <c:smooth val="0"/>
          <c:extLst>
            <c:ext xmlns:c16="http://schemas.microsoft.com/office/drawing/2014/chart" uri="{C3380CC4-5D6E-409C-BE32-E72D297353CC}">
              <c16:uniqueId val="{00000004-8BAA-433D-8D42-8F5D967E9AE0}"/>
            </c:ext>
          </c:extLst>
        </c:ser>
        <c:ser>
          <c:idx val="5"/>
          <c:order val="5"/>
          <c:tx>
            <c:strRef>
              <c:f>Sheet1!$G$1</c:f>
              <c:strCache>
                <c:ptCount val="1"/>
                <c:pt idx="0">
                  <c:v>Bosch Herramientas Eléctricas Profesionales y Accesorios Argentina</c:v>
                </c:pt>
              </c:strCache>
            </c:strRef>
          </c:tx>
          <c:spPr>
            <a:ln w="28575" cap="rnd">
              <a:solidFill>
                <a:schemeClr val="accent6"/>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Sheet1!$G$2:$G$45</c:f>
              <c:numCache>
                <c:formatCode>General</c:formatCode>
                <c:ptCount val="44"/>
                <c:pt idx="0">
                  <c:v>2106403</c:v>
                </c:pt>
                <c:pt idx="1">
                  <c:v>2106799</c:v>
                </c:pt>
                <c:pt idx="2">
                  <c:v>2107235</c:v>
                </c:pt>
                <c:pt idx="3">
                  <c:v>2107571</c:v>
                </c:pt>
                <c:pt idx="4">
                  <c:v>2107931</c:v>
                </c:pt>
                <c:pt idx="5">
                  <c:v>2108268</c:v>
                </c:pt>
                <c:pt idx="6">
                  <c:v>2108625</c:v>
                </c:pt>
                <c:pt idx="7">
                  <c:v>2109108</c:v>
                </c:pt>
                <c:pt idx="8">
                  <c:v>2109407</c:v>
                </c:pt>
                <c:pt idx="9">
                  <c:v>2109701</c:v>
                </c:pt>
                <c:pt idx="10">
                  <c:v>2109996</c:v>
                </c:pt>
                <c:pt idx="11">
                  <c:v>2110347</c:v>
                </c:pt>
                <c:pt idx="12">
                  <c:v>2110724</c:v>
                </c:pt>
                <c:pt idx="13">
                  <c:v>2111121</c:v>
                </c:pt>
                <c:pt idx="14">
                  <c:v>2111459</c:v>
                </c:pt>
                <c:pt idx="15">
                  <c:v>2111648</c:v>
                </c:pt>
                <c:pt idx="16">
                  <c:v>2111930</c:v>
                </c:pt>
                <c:pt idx="17">
                  <c:v>2112142</c:v>
                </c:pt>
                <c:pt idx="18">
                  <c:v>2112448</c:v>
                </c:pt>
                <c:pt idx="19">
                  <c:v>2112701</c:v>
                </c:pt>
                <c:pt idx="20">
                  <c:v>2113004</c:v>
                </c:pt>
                <c:pt idx="21">
                  <c:v>2113306</c:v>
                </c:pt>
                <c:pt idx="22">
                  <c:v>2113625</c:v>
                </c:pt>
                <c:pt idx="23">
                  <c:v>2113780</c:v>
                </c:pt>
                <c:pt idx="24">
                  <c:v>2114096</c:v>
                </c:pt>
                <c:pt idx="25">
                  <c:v>2114428</c:v>
                </c:pt>
                <c:pt idx="26">
                  <c:v>2114691</c:v>
                </c:pt>
                <c:pt idx="27">
                  <c:v>2114715</c:v>
                </c:pt>
                <c:pt idx="28">
                  <c:v>2115020</c:v>
                </c:pt>
                <c:pt idx="29">
                  <c:v>2115424</c:v>
                </c:pt>
                <c:pt idx="30">
                  <c:v>2115877</c:v>
                </c:pt>
                <c:pt idx="31">
                  <c:v>2116192</c:v>
                </c:pt>
                <c:pt idx="32">
                  <c:v>2116511</c:v>
                </c:pt>
                <c:pt idx="33">
                  <c:v>2116665</c:v>
                </c:pt>
                <c:pt idx="34">
                  <c:v>2116770</c:v>
                </c:pt>
                <c:pt idx="35">
                  <c:v>2116912</c:v>
                </c:pt>
                <c:pt idx="36">
                  <c:v>2117289</c:v>
                </c:pt>
                <c:pt idx="37">
                  <c:v>2117640</c:v>
                </c:pt>
                <c:pt idx="38">
                  <c:v>2117974</c:v>
                </c:pt>
                <c:pt idx="39">
                  <c:v>2118458</c:v>
                </c:pt>
                <c:pt idx="40">
                  <c:v>2118808</c:v>
                </c:pt>
                <c:pt idx="41">
                  <c:v>2119153</c:v>
                </c:pt>
                <c:pt idx="42">
                  <c:v>2119435</c:v>
                </c:pt>
                <c:pt idx="43">
                  <c:v>2119968</c:v>
                </c:pt>
              </c:numCache>
            </c:numRef>
          </c:val>
          <c:smooth val="0"/>
          <c:extLst>
            <c:ext xmlns:c16="http://schemas.microsoft.com/office/drawing/2014/chart" uri="{C3380CC4-5D6E-409C-BE32-E72D297353CC}">
              <c16:uniqueId val="{00000005-8BAA-433D-8D42-8F5D967E9AE0}"/>
            </c:ext>
          </c:extLst>
        </c:ser>
        <c:ser>
          <c:idx val="6"/>
          <c:order val="6"/>
          <c:tx>
            <c:strRef>
              <c:f>Sheet1!$H$1</c:f>
              <c:strCache>
                <c:ptCount val="1"/>
                <c:pt idx="0">
                  <c:v>Bosch Herramientas Eléctricas Profesionales y Accesorios Chile</c:v>
                </c:pt>
              </c:strCache>
            </c:strRef>
          </c:tx>
          <c:spPr>
            <a:ln w="28575" cap="rnd">
              <a:solidFill>
                <a:schemeClr val="accent1">
                  <a:lumMod val="60000"/>
                </a:schemeClr>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Sheet1!$H$2:$H$45</c:f>
              <c:numCache>
                <c:formatCode>General</c:formatCode>
                <c:ptCount val="44"/>
                <c:pt idx="0">
                  <c:v>2106408</c:v>
                </c:pt>
                <c:pt idx="1">
                  <c:v>2106802</c:v>
                </c:pt>
                <c:pt idx="2">
                  <c:v>2107238</c:v>
                </c:pt>
                <c:pt idx="3">
                  <c:v>2107573</c:v>
                </c:pt>
                <c:pt idx="4">
                  <c:v>2107933</c:v>
                </c:pt>
                <c:pt idx="5">
                  <c:v>2108266</c:v>
                </c:pt>
                <c:pt idx="6">
                  <c:v>2108624</c:v>
                </c:pt>
                <c:pt idx="7">
                  <c:v>2109114</c:v>
                </c:pt>
                <c:pt idx="8">
                  <c:v>2109407</c:v>
                </c:pt>
                <c:pt idx="9">
                  <c:v>2109699</c:v>
                </c:pt>
                <c:pt idx="10">
                  <c:v>2109996</c:v>
                </c:pt>
                <c:pt idx="11">
                  <c:v>2110349</c:v>
                </c:pt>
                <c:pt idx="12">
                  <c:v>2110722</c:v>
                </c:pt>
                <c:pt idx="13">
                  <c:v>2111124</c:v>
                </c:pt>
                <c:pt idx="14">
                  <c:v>2111462</c:v>
                </c:pt>
                <c:pt idx="15">
                  <c:v>2111647</c:v>
                </c:pt>
                <c:pt idx="16">
                  <c:v>2111930</c:v>
                </c:pt>
                <c:pt idx="17">
                  <c:v>2112143</c:v>
                </c:pt>
                <c:pt idx="18">
                  <c:v>2112447</c:v>
                </c:pt>
                <c:pt idx="19">
                  <c:v>2112703</c:v>
                </c:pt>
                <c:pt idx="20">
                  <c:v>2113003</c:v>
                </c:pt>
                <c:pt idx="21">
                  <c:v>2113306</c:v>
                </c:pt>
                <c:pt idx="22">
                  <c:v>2113625</c:v>
                </c:pt>
                <c:pt idx="23">
                  <c:v>2113782</c:v>
                </c:pt>
                <c:pt idx="24">
                  <c:v>2114096</c:v>
                </c:pt>
                <c:pt idx="25">
                  <c:v>2114429</c:v>
                </c:pt>
                <c:pt idx="26">
                  <c:v>2114691</c:v>
                </c:pt>
                <c:pt idx="27">
                  <c:v>2114720</c:v>
                </c:pt>
                <c:pt idx="28">
                  <c:v>2115020</c:v>
                </c:pt>
                <c:pt idx="29">
                  <c:v>2115429</c:v>
                </c:pt>
                <c:pt idx="30">
                  <c:v>2115879</c:v>
                </c:pt>
                <c:pt idx="31">
                  <c:v>2116190</c:v>
                </c:pt>
                <c:pt idx="32">
                  <c:v>2116511</c:v>
                </c:pt>
                <c:pt idx="33">
                  <c:v>2116665</c:v>
                </c:pt>
                <c:pt idx="34">
                  <c:v>2116771</c:v>
                </c:pt>
                <c:pt idx="35">
                  <c:v>2116911</c:v>
                </c:pt>
                <c:pt idx="36">
                  <c:v>2117289</c:v>
                </c:pt>
                <c:pt idx="37">
                  <c:v>2117641</c:v>
                </c:pt>
                <c:pt idx="38">
                  <c:v>2117977</c:v>
                </c:pt>
                <c:pt idx="39">
                  <c:v>2118456</c:v>
                </c:pt>
                <c:pt idx="40">
                  <c:v>2118808</c:v>
                </c:pt>
                <c:pt idx="41">
                  <c:v>2119153</c:v>
                </c:pt>
                <c:pt idx="42">
                  <c:v>2119435</c:v>
                </c:pt>
                <c:pt idx="43">
                  <c:v>2119971</c:v>
                </c:pt>
              </c:numCache>
            </c:numRef>
          </c:val>
          <c:smooth val="0"/>
          <c:extLst>
            <c:ext xmlns:c16="http://schemas.microsoft.com/office/drawing/2014/chart" uri="{C3380CC4-5D6E-409C-BE32-E72D297353CC}">
              <c16:uniqueId val="{00000006-8BAA-433D-8D42-8F5D967E9AE0}"/>
            </c:ext>
          </c:extLst>
        </c:ser>
        <c:ser>
          <c:idx val="7"/>
          <c:order val="7"/>
          <c:tx>
            <c:strRef>
              <c:f>Sheet1!$I$1</c:f>
              <c:strCache>
                <c:ptCount val="1"/>
                <c:pt idx="0">
                  <c:v>Bosch Profesyonel Elektrikli El Aletleri ve Aksesuarları</c:v>
                </c:pt>
              </c:strCache>
            </c:strRef>
          </c:tx>
          <c:spPr>
            <a:ln w="28575" cap="rnd">
              <a:solidFill>
                <a:schemeClr val="accent2">
                  <a:lumMod val="60000"/>
                </a:schemeClr>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Sheet1!$I$2:$I$45</c:f>
              <c:numCache>
                <c:formatCode>General</c:formatCode>
                <c:ptCount val="44"/>
                <c:pt idx="0">
                  <c:v>2106408</c:v>
                </c:pt>
                <c:pt idx="1">
                  <c:v>2106802</c:v>
                </c:pt>
                <c:pt idx="2">
                  <c:v>2107239</c:v>
                </c:pt>
                <c:pt idx="3">
                  <c:v>2107573</c:v>
                </c:pt>
                <c:pt idx="4">
                  <c:v>2107933</c:v>
                </c:pt>
                <c:pt idx="5">
                  <c:v>2108266</c:v>
                </c:pt>
                <c:pt idx="6">
                  <c:v>2108627</c:v>
                </c:pt>
                <c:pt idx="7">
                  <c:v>2109114</c:v>
                </c:pt>
                <c:pt idx="8">
                  <c:v>2109405</c:v>
                </c:pt>
                <c:pt idx="9">
                  <c:v>2109699</c:v>
                </c:pt>
                <c:pt idx="10">
                  <c:v>2109996</c:v>
                </c:pt>
                <c:pt idx="11">
                  <c:v>2110352</c:v>
                </c:pt>
                <c:pt idx="12">
                  <c:v>2110724</c:v>
                </c:pt>
                <c:pt idx="13">
                  <c:v>2111125</c:v>
                </c:pt>
                <c:pt idx="14">
                  <c:v>2111460</c:v>
                </c:pt>
                <c:pt idx="15">
                  <c:v>2111648</c:v>
                </c:pt>
                <c:pt idx="16">
                  <c:v>2111931</c:v>
                </c:pt>
                <c:pt idx="17">
                  <c:v>2112141</c:v>
                </c:pt>
                <c:pt idx="18">
                  <c:v>2112447</c:v>
                </c:pt>
                <c:pt idx="19">
                  <c:v>2112705</c:v>
                </c:pt>
                <c:pt idx="20">
                  <c:v>2113006</c:v>
                </c:pt>
                <c:pt idx="21">
                  <c:v>2113308</c:v>
                </c:pt>
                <c:pt idx="22">
                  <c:v>2113625</c:v>
                </c:pt>
                <c:pt idx="23">
                  <c:v>2113782</c:v>
                </c:pt>
                <c:pt idx="24">
                  <c:v>2114097</c:v>
                </c:pt>
                <c:pt idx="25">
                  <c:v>2114431</c:v>
                </c:pt>
                <c:pt idx="26">
                  <c:v>2114691</c:v>
                </c:pt>
                <c:pt idx="27">
                  <c:v>2114718</c:v>
                </c:pt>
                <c:pt idx="28">
                  <c:v>2115021</c:v>
                </c:pt>
                <c:pt idx="29">
                  <c:v>2115429</c:v>
                </c:pt>
                <c:pt idx="30">
                  <c:v>2115880</c:v>
                </c:pt>
                <c:pt idx="31">
                  <c:v>2116190</c:v>
                </c:pt>
                <c:pt idx="32">
                  <c:v>2116511</c:v>
                </c:pt>
                <c:pt idx="33">
                  <c:v>2116666</c:v>
                </c:pt>
                <c:pt idx="34">
                  <c:v>2116771</c:v>
                </c:pt>
                <c:pt idx="35">
                  <c:v>2116912</c:v>
                </c:pt>
                <c:pt idx="36">
                  <c:v>2117289</c:v>
                </c:pt>
                <c:pt idx="37">
                  <c:v>2117642</c:v>
                </c:pt>
                <c:pt idx="38">
                  <c:v>2117981</c:v>
                </c:pt>
                <c:pt idx="39">
                  <c:v>2118456</c:v>
                </c:pt>
                <c:pt idx="40">
                  <c:v>2118807</c:v>
                </c:pt>
                <c:pt idx="41">
                  <c:v>2119153</c:v>
                </c:pt>
                <c:pt idx="42">
                  <c:v>2119435</c:v>
                </c:pt>
                <c:pt idx="43">
                  <c:v>2119971</c:v>
                </c:pt>
              </c:numCache>
            </c:numRef>
          </c:val>
          <c:smooth val="0"/>
          <c:extLst>
            <c:ext xmlns:c16="http://schemas.microsoft.com/office/drawing/2014/chart" uri="{C3380CC4-5D6E-409C-BE32-E72D297353CC}">
              <c16:uniqueId val="{00000007-8BAA-433D-8D42-8F5D967E9AE0}"/>
            </c:ext>
          </c:extLst>
        </c:ser>
        <c:dLbls>
          <c:showLegendKey val="0"/>
          <c:showVal val="0"/>
          <c:showCatName val="0"/>
          <c:showSerName val="0"/>
          <c:showPercent val="0"/>
          <c:showBubbleSize val="0"/>
        </c:dLbls>
        <c:smooth val="0"/>
        <c:axId val="657118344"/>
        <c:axId val="657117688"/>
      </c:lineChart>
      <c:dateAx>
        <c:axId val="657118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7117688"/>
        <c:crosses val="autoZero"/>
        <c:auto val="1"/>
        <c:lblOffset val="100"/>
        <c:baseTimeUnit val="days"/>
      </c:dateAx>
      <c:valAx>
        <c:axId val="657117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711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Sheet1!$B$2:$B$45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0-50B3-46E9-A34A-340570AD399F}"/>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Sheet1!$C$2:$C$45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1-50B3-46E9-A34A-340570AD399F}"/>
            </c:ext>
          </c:extLst>
        </c:ser>
        <c:ser>
          <c:idx val="2"/>
          <c:order val="2"/>
          <c:tx>
            <c:strRef>
              <c:f>Sheet1!$D$1</c:f>
              <c:strCache>
                <c:ptCount val="1"/>
                <c:pt idx="0">
                  <c:v>Bosch Ferramentas Elétricas Profissionais e Acessórios Brazil</c:v>
                </c:pt>
              </c:strCache>
            </c:strRef>
          </c:tx>
          <c:spPr>
            <a:ln w="28575" cap="rnd">
              <a:solidFill>
                <a:schemeClr val="accent3"/>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Sheet1!$D$2:$D$45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2-50B3-46E9-A34A-340570AD399F}"/>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Sheet1!$E$2:$E$45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3-50B3-46E9-A34A-340570AD399F}"/>
            </c:ext>
          </c:extLst>
        </c:ser>
        <c:ser>
          <c:idx val="4"/>
          <c:order val="4"/>
          <c:tx>
            <c:strRef>
              <c:f>Sheet1!$F$1</c:f>
              <c:strCache>
                <c:ptCount val="1"/>
                <c:pt idx="0">
                  <c:v>Bosch Herramientas Eléctricas Profesionales y Accesorios Argentina</c:v>
                </c:pt>
              </c:strCache>
            </c:strRef>
          </c:tx>
          <c:spPr>
            <a:ln w="28575" cap="rnd">
              <a:solidFill>
                <a:schemeClr val="accent5"/>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Sheet1!$F$2:$F$45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4-50B3-46E9-A34A-340570AD399F}"/>
            </c:ext>
          </c:extLst>
        </c:ser>
        <c:ser>
          <c:idx val="5"/>
          <c:order val="5"/>
          <c:tx>
            <c:strRef>
              <c:f>Sheet1!$G$1</c:f>
              <c:strCache>
                <c:ptCount val="1"/>
                <c:pt idx="0">
                  <c:v>Bosch Herramientas Eléctricas Profesionales y Accesorios Chile</c:v>
                </c:pt>
              </c:strCache>
            </c:strRef>
          </c:tx>
          <c:spPr>
            <a:ln w="28575" cap="rnd">
              <a:solidFill>
                <a:schemeClr val="accent6"/>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Sheet1!$G$2:$G$45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5-50B3-46E9-A34A-340570AD399F}"/>
            </c:ext>
          </c:extLst>
        </c:ser>
        <c:ser>
          <c:idx val="6"/>
          <c:order val="6"/>
          <c:tx>
            <c:strRef>
              <c:f>Sheet1!$H$1</c:f>
              <c:strCache>
                <c:ptCount val="1"/>
                <c:pt idx="0">
                  <c:v>Bosch Profesyonel Elektrikli El Aletleri ve Aksesuarları</c:v>
                </c:pt>
              </c:strCache>
            </c:strRef>
          </c:tx>
          <c:spPr>
            <a:ln w="28575" cap="rnd">
              <a:solidFill>
                <a:schemeClr val="accent1">
                  <a:lumMod val="60000"/>
                </a:schemeClr>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Sheet1!$H$2:$H$45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6-50B3-46E9-A34A-340570AD399F}"/>
            </c:ext>
          </c:extLst>
        </c:ser>
        <c:dLbls>
          <c:showLegendKey val="0"/>
          <c:showVal val="0"/>
          <c:showCatName val="0"/>
          <c:showSerName val="0"/>
          <c:showPercent val="0"/>
          <c:showBubbleSize val="0"/>
        </c:dLbls>
        <c:smooth val="0"/>
        <c:axId val="657229208"/>
        <c:axId val="657226256"/>
      </c:lineChart>
      <c:dateAx>
        <c:axId val="657229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7226256"/>
        <c:crosses val="autoZero"/>
        <c:auto val="1"/>
        <c:lblOffset val="100"/>
        <c:baseTimeUnit val="days"/>
      </c:dateAx>
      <c:valAx>
        <c:axId val="657226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722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Link</c:v>
                </c:pt>
              </c:strCache>
            </c:strRef>
          </c:tx>
          <c:spPr>
            <a:solidFill>
              <a:schemeClr val="accent1"/>
            </a:solidFill>
            <a:ln>
              <a:noFill/>
            </a:ln>
            <a:effectLst/>
          </c:spPr>
          <c:invertIfNegative val="0"/>
          <c:cat>
            <c:strRef>
              <c:f>Sheet1!$A$2:$A$8</c:f>
              <c:strCache>
                <c:ptCount val="7"/>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pt idx="6">
                  <c:v>Bosch Profesyonel Elektrikli El Aletleri ve Aksesuarları</c:v>
                </c:pt>
              </c:strCache>
            </c:strRef>
          </c:cat>
          <c:val>
            <c:numRef>
              <c:f>Sheet1!$B$2:$B$8</c:f>
              <c:numCache>
                <c:formatCode>General</c:formatCode>
                <c:ptCount val="7"/>
                <c:pt idx="0">
                  <c:v>80429</c:v>
                </c:pt>
                <c:pt idx="1">
                  <c:v>11412</c:v>
                </c:pt>
                <c:pt idx="2">
                  <c:v>0</c:v>
                </c:pt>
                <c:pt idx="3">
                  <c:v>0</c:v>
                </c:pt>
                <c:pt idx="4">
                  <c:v>0</c:v>
                </c:pt>
                <c:pt idx="5">
                  <c:v>3177</c:v>
                </c:pt>
                <c:pt idx="6">
                  <c:v>0</c:v>
                </c:pt>
              </c:numCache>
            </c:numRef>
          </c:val>
          <c:extLst>
            <c:ext xmlns:c16="http://schemas.microsoft.com/office/drawing/2014/chart" uri="{C3380CC4-5D6E-409C-BE32-E72D297353CC}">
              <c16:uniqueId val="{00000000-7433-49E0-B45E-EACCF4556774}"/>
            </c:ext>
          </c:extLst>
        </c:ser>
        <c:ser>
          <c:idx val="1"/>
          <c:order val="1"/>
          <c:tx>
            <c:strRef>
              <c:f>Sheet1!$C$1</c:f>
              <c:strCache>
                <c:ptCount val="1"/>
                <c:pt idx="0">
                  <c:v>Photo</c:v>
                </c:pt>
              </c:strCache>
            </c:strRef>
          </c:tx>
          <c:spPr>
            <a:solidFill>
              <a:schemeClr val="accent2"/>
            </a:solidFill>
            <a:ln>
              <a:noFill/>
            </a:ln>
            <a:effectLst/>
          </c:spPr>
          <c:invertIfNegative val="0"/>
          <c:cat>
            <c:strRef>
              <c:f>Sheet1!$A$2:$A$8</c:f>
              <c:strCache>
                <c:ptCount val="7"/>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pt idx="6">
                  <c:v>Bosch Profesyonel Elektrikli El Aletleri ve Aksesuarları</c:v>
                </c:pt>
              </c:strCache>
            </c:strRef>
          </c:cat>
          <c:val>
            <c:numRef>
              <c:f>Sheet1!$C$2:$C$8</c:f>
              <c:numCache>
                <c:formatCode>General</c:formatCode>
                <c:ptCount val="7"/>
                <c:pt idx="0">
                  <c:v>65144</c:v>
                </c:pt>
                <c:pt idx="1">
                  <c:v>37098</c:v>
                </c:pt>
                <c:pt idx="2">
                  <c:v>5972</c:v>
                </c:pt>
                <c:pt idx="3">
                  <c:v>0</c:v>
                </c:pt>
                <c:pt idx="4">
                  <c:v>5377</c:v>
                </c:pt>
                <c:pt idx="5">
                  <c:v>8085</c:v>
                </c:pt>
                <c:pt idx="6">
                  <c:v>30891</c:v>
                </c:pt>
              </c:numCache>
            </c:numRef>
          </c:val>
          <c:extLst>
            <c:ext xmlns:c16="http://schemas.microsoft.com/office/drawing/2014/chart" uri="{C3380CC4-5D6E-409C-BE32-E72D297353CC}">
              <c16:uniqueId val="{00000001-7433-49E0-B45E-EACCF4556774}"/>
            </c:ext>
          </c:extLst>
        </c:ser>
        <c:ser>
          <c:idx val="2"/>
          <c:order val="2"/>
          <c:tx>
            <c:strRef>
              <c:f>Sheet1!$D$1</c:f>
              <c:strCache>
                <c:ptCount val="1"/>
                <c:pt idx="0">
                  <c:v>Status</c:v>
                </c:pt>
              </c:strCache>
            </c:strRef>
          </c:tx>
          <c:spPr>
            <a:solidFill>
              <a:schemeClr val="accent3"/>
            </a:solidFill>
            <a:ln>
              <a:noFill/>
            </a:ln>
            <a:effectLst/>
          </c:spPr>
          <c:invertIfNegative val="0"/>
          <c:cat>
            <c:strRef>
              <c:f>Sheet1!$A$2:$A$8</c:f>
              <c:strCache>
                <c:ptCount val="7"/>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pt idx="6">
                  <c:v>Bosch Profesyonel Elektrikli El Aletleri ve Aksesuarları</c:v>
                </c:pt>
              </c:strCache>
            </c:strRef>
          </c:cat>
          <c:val>
            <c:numRef>
              <c:f>Sheet1!$D$2:$D$8</c:f>
              <c:numCache>
                <c:formatCode>General</c:formatCode>
                <c:ptCount val="7"/>
                <c:pt idx="0">
                  <c:v>14677</c:v>
                </c:pt>
                <c:pt idx="1">
                  <c:v>0</c:v>
                </c:pt>
                <c:pt idx="2">
                  <c:v>0</c:v>
                </c:pt>
                <c:pt idx="3">
                  <c:v>0</c:v>
                </c:pt>
                <c:pt idx="4">
                  <c:v>0</c:v>
                </c:pt>
                <c:pt idx="5">
                  <c:v>0</c:v>
                </c:pt>
                <c:pt idx="6">
                  <c:v>0</c:v>
                </c:pt>
              </c:numCache>
            </c:numRef>
          </c:val>
          <c:extLst>
            <c:ext xmlns:c16="http://schemas.microsoft.com/office/drawing/2014/chart" uri="{C3380CC4-5D6E-409C-BE32-E72D297353CC}">
              <c16:uniqueId val="{00000002-7433-49E0-B45E-EACCF4556774}"/>
            </c:ext>
          </c:extLst>
        </c:ser>
        <c:ser>
          <c:idx val="3"/>
          <c:order val="3"/>
          <c:tx>
            <c:strRef>
              <c:f>Sheet1!$E$1</c:f>
              <c:strCache>
                <c:ptCount val="1"/>
                <c:pt idx="0">
                  <c:v>Video</c:v>
                </c:pt>
              </c:strCache>
            </c:strRef>
          </c:tx>
          <c:spPr>
            <a:solidFill>
              <a:schemeClr val="accent4"/>
            </a:solidFill>
            <a:ln>
              <a:noFill/>
            </a:ln>
            <a:effectLst/>
          </c:spPr>
          <c:invertIfNegative val="0"/>
          <c:cat>
            <c:strRef>
              <c:f>Sheet1!$A$2:$A$8</c:f>
              <c:strCache>
                <c:ptCount val="7"/>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pt idx="6">
                  <c:v>Bosch Profesyonel Elektrikli El Aletleri ve Aksesuarları</c:v>
                </c:pt>
              </c:strCache>
            </c:strRef>
          </c:cat>
          <c:val>
            <c:numRef>
              <c:f>Sheet1!$E$2:$E$8</c:f>
              <c:numCache>
                <c:formatCode>General</c:formatCode>
                <c:ptCount val="7"/>
                <c:pt idx="0">
                  <c:v>144880</c:v>
                </c:pt>
                <c:pt idx="1">
                  <c:v>85008</c:v>
                </c:pt>
                <c:pt idx="2">
                  <c:v>159782</c:v>
                </c:pt>
                <c:pt idx="3">
                  <c:v>0</c:v>
                </c:pt>
                <c:pt idx="4">
                  <c:v>997</c:v>
                </c:pt>
                <c:pt idx="5">
                  <c:v>8468</c:v>
                </c:pt>
                <c:pt idx="6">
                  <c:v>119760</c:v>
                </c:pt>
              </c:numCache>
            </c:numRef>
          </c:val>
          <c:extLst>
            <c:ext xmlns:c16="http://schemas.microsoft.com/office/drawing/2014/chart" uri="{C3380CC4-5D6E-409C-BE32-E72D297353CC}">
              <c16:uniqueId val="{00000003-7433-49E0-B45E-EACCF4556774}"/>
            </c:ext>
          </c:extLst>
        </c:ser>
        <c:ser>
          <c:idx val="4"/>
          <c:order val="4"/>
          <c:tx>
            <c:strRef>
              <c:f>Sheet1!$F$1</c:f>
              <c:strCache>
                <c:ptCount val="1"/>
                <c:pt idx="0">
                  <c:v>YouTube Video</c:v>
                </c:pt>
              </c:strCache>
            </c:strRef>
          </c:tx>
          <c:spPr>
            <a:solidFill>
              <a:schemeClr val="accent5"/>
            </a:solidFill>
            <a:ln>
              <a:noFill/>
            </a:ln>
            <a:effectLst/>
          </c:spPr>
          <c:invertIfNegative val="0"/>
          <c:cat>
            <c:strRef>
              <c:f>Sheet1!$A$2:$A$8</c:f>
              <c:strCache>
                <c:ptCount val="7"/>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pt idx="6">
                  <c:v>Bosch Profesyonel Elektrikli El Aletleri ve Aksesuarları</c:v>
                </c:pt>
              </c:strCache>
            </c:strRef>
          </c:cat>
          <c:val>
            <c:numRef>
              <c:f>Sheet1!$F$2:$F$8</c:f>
              <c:numCache>
                <c:formatCode>General</c:formatCode>
                <c:ptCount val="7"/>
                <c:pt idx="0">
                  <c:v>0</c:v>
                </c:pt>
                <c:pt idx="1">
                  <c:v>0</c:v>
                </c:pt>
                <c:pt idx="2">
                  <c:v>0</c:v>
                </c:pt>
                <c:pt idx="3">
                  <c:v>0</c:v>
                </c:pt>
                <c:pt idx="4">
                  <c:v>5043</c:v>
                </c:pt>
                <c:pt idx="5">
                  <c:v>0</c:v>
                </c:pt>
                <c:pt idx="6">
                  <c:v>0</c:v>
                </c:pt>
              </c:numCache>
            </c:numRef>
          </c:val>
          <c:extLst>
            <c:ext xmlns:c16="http://schemas.microsoft.com/office/drawing/2014/chart" uri="{C3380CC4-5D6E-409C-BE32-E72D297353CC}">
              <c16:uniqueId val="{00000004-7433-49E0-B45E-EACCF4556774}"/>
            </c:ext>
          </c:extLst>
        </c:ser>
        <c:dLbls>
          <c:showLegendKey val="0"/>
          <c:showVal val="0"/>
          <c:showCatName val="0"/>
          <c:showSerName val="0"/>
          <c:showPercent val="0"/>
          <c:showBubbleSize val="0"/>
        </c:dLbls>
        <c:gapWidth val="219"/>
        <c:overlap val="-27"/>
        <c:axId val="657227896"/>
        <c:axId val="657229864"/>
      </c:barChart>
      <c:catAx>
        <c:axId val="657227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7229864"/>
        <c:crosses val="autoZero"/>
        <c:auto val="1"/>
        <c:lblAlgn val="ctr"/>
        <c:lblOffset val="100"/>
        <c:noMultiLvlLbl val="0"/>
      </c:catAx>
      <c:valAx>
        <c:axId val="657229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7227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Sheet1!$B$2:$B$45</c:f>
              <c:numCache>
                <c:formatCode>General</c:formatCode>
                <c:ptCount val="44"/>
                <c:pt idx="0">
                  <c:v>12876</c:v>
                </c:pt>
                <c:pt idx="1">
                  <c:v>719</c:v>
                </c:pt>
                <c:pt idx="2">
                  <c:v>533</c:v>
                </c:pt>
                <c:pt idx="3">
                  <c:v>2919</c:v>
                </c:pt>
                <c:pt idx="4">
                  <c:v>1118</c:v>
                </c:pt>
                <c:pt idx="5">
                  <c:v>856</c:v>
                </c:pt>
                <c:pt idx="6">
                  <c:v>535</c:v>
                </c:pt>
                <c:pt idx="7">
                  <c:v>22580</c:v>
                </c:pt>
                <c:pt idx="8">
                  <c:v>71598</c:v>
                </c:pt>
                <c:pt idx="9">
                  <c:v>43850</c:v>
                </c:pt>
                <c:pt idx="10">
                  <c:v>67954</c:v>
                </c:pt>
                <c:pt idx="11">
                  <c:v>85340</c:v>
                </c:pt>
                <c:pt idx="12">
                  <c:v>33842</c:v>
                </c:pt>
                <c:pt idx="13">
                  <c:v>45084</c:v>
                </c:pt>
                <c:pt idx="14">
                  <c:v>43875</c:v>
                </c:pt>
                <c:pt idx="15">
                  <c:v>45535</c:v>
                </c:pt>
                <c:pt idx="16">
                  <c:v>30233</c:v>
                </c:pt>
                <c:pt idx="17">
                  <c:v>14497</c:v>
                </c:pt>
                <c:pt idx="18">
                  <c:v>2452</c:v>
                </c:pt>
                <c:pt idx="19">
                  <c:v>937</c:v>
                </c:pt>
                <c:pt idx="20">
                  <c:v>525</c:v>
                </c:pt>
                <c:pt idx="21">
                  <c:v>338</c:v>
                </c:pt>
                <c:pt idx="22">
                  <c:v>36158</c:v>
                </c:pt>
                <c:pt idx="23">
                  <c:v>48553</c:v>
                </c:pt>
                <c:pt idx="24">
                  <c:v>75985</c:v>
                </c:pt>
                <c:pt idx="25">
                  <c:v>49554</c:v>
                </c:pt>
                <c:pt idx="26">
                  <c:v>17025</c:v>
                </c:pt>
                <c:pt idx="27">
                  <c:v>65094</c:v>
                </c:pt>
                <c:pt idx="28">
                  <c:v>34879</c:v>
                </c:pt>
                <c:pt idx="29">
                  <c:v>2053</c:v>
                </c:pt>
                <c:pt idx="30">
                  <c:v>1128</c:v>
                </c:pt>
                <c:pt idx="31">
                  <c:v>986</c:v>
                </c:pt>
                <c:pt idx="32">
                  <c:v>874</c:v>
                </c:pt>
                <c:pt idx="33">
                  <c:v>1101</c:v>
                </c:pt>
                <c:pt idx="34">
                  <c:v>23191</c:v>
                </c:pt>
                <c:pt idx="35">
                  <c:v>29919</c:v>
                </c:pt>
                <c:pt idx="36">
                  <c:v>9580</c:v>
                </c:pt>
                <c:pt idx="37">
                  <c:v>694</c:v>
                </c:pt>
                <c:pt idx="38">
                  <c:v>460</c:v>
                </c:pt>
                <c:pt idx="39">
                  <c:v>10998</c:v>
                </c:pt>
                <c:pt idx="40">
                  <c:v>9328</c:v>
                </c:pt>
                <c:pt idx="41">
                  <c:v>879</c:v>
                </c:pt>
                <c:pt idx="42">
                  <c:v>650</c:v>
                </c:pt>
                <c:pt idx="43">
                  <c:v>7521</c:v>
                </c:pt>
              </c:numCache>
            </c:numRef>
          </c:val>
          <c:smooth val="0"/>
          <c:extLst>
            <c:ext xmlns:c16="http://schemas.microsoft.com/office/drawing/2014/chart" uri="{C3380CC4-5D6E-409C-BE32-E72D297353CC}">
              <c16:uniqueId val="{00000000-F24B-4420-801F-10E0D011C724}"/>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Sheet1!$C$2:$C$45</c:f>
              <c:numCache>
                <c:formatCode>General</c:formatCode>
                <c:ptCount val="44"/>
                <c:pt idx="0">
                  <c:v>39</c:v>
                </c:pt>
                <c:pt idx="1">
                  <c:v>37475</c:v>
                </c:pt>
                <c:pt idx="2">
                  <c:v>37395</c:v>
                </c:pt>
                <c:pt idx="3">
                  <c:v>11306</c:v>
                </c:pt>
                <c:pt idx="4">
                  <c:v>8569</c:v>
                </c:pt>
                <c:pt idx="5">
                  <c:v>12873</c:v>
                </c:pt>
                <c:pt idx="6">
                  <c:v>3932</c:v>
                </c:pt>
                <c:pt idx="7">
                  <c:v>279</c:v>
                </c:pt>
                <c:pt idx="8">
                  <c:v>75317</c:v>
                </c:pt>
                <c:pt idx="9">
                  <c:v>39145</c:v>
                </c:pt>
                <c:pt idx="10">
                  <c:v>2872</c:v>
                </c:pt>
                <c:pt idx="11">
                  <c:v>1045</c:v>
                </c:pt>
                <c:pt idx="12">
                  <c:v>591</c:v>
                </c:pt>
                <c:pt idx="13">
                  <c:v>235</c:v>
                </c:pt>
                <c:pt idx="14">
                  <c:v>41</c:v>
                </c:pt>
                <c:pt idx="15">
                  <c:v>1777</c:v>
                </c:pt>
                <c:pt idx="16">
                  <c:v>443</c:v>
                </c:pt>
                <c:pt idx="17">
                  <c:v>206</c:v>
                </c:pt>
                <c:pt idx="18">
                  <c:v>91</c:v>
                </c:pt>
                <c:pt idx="19">
                  <c:v>24</c:v>
                </c:pt>
                <c:pt idx="20">
                  <c:v>52</c:v>
                </c:pt>
                <c:pt idx="21">
                  <c:v>33</c:v>
                </c:pt>
                <c:pt idx="22">
                  <c:v>23139</c:v>
                </c:pt>
                <c:pt idx="23">
                  <c:v>25222</c:v>
                </c:pt>
                <c:pt idx="24">
                  <c:v>2852</c:v>
                </c:pt>
                <c:pt idx="25">
                  <c:v>656</c:v>
                </c:pt>
                <c:pt idx="26">
                  <c:v>300</c:v>
                </c:pt>
                <c:pt idx="27">
                  <c:v>125</c:v>
                </c:pt>
                <c:pt idx="28">
                  <c:v>71</c:v>
                </c:pt>
                <c:pt idx="29">
                  <c:v>34</c:v>
                </c:pt>
                <c:pt idx="30">
                  <c:v>60</c:v>
                </c:pt>
                <c:pt idx="31">
                  <c:v>70</c:v>
                </c:pt>
                <c:pt idx="32">
                  <c:v>30</c:v>
                </c:pt>
                <c:pt idx="33">
                  <c:v>17</c:v>
                </c:pt>
                <c:pt idx="34">
                  <c:v>73</c:v>
                </c:pt>
                <c:pt idx="35">
                  <c:v>33284</c:v>
                </c:pt>
                <c:pt idx="36">
                  <c:v>40188</c:v>
                </c:pt>
                <c:pt idx="37">
                  <c:v>37226</c:v>
                </c:pt>
                <c:pt idx="38">
                  <c:v>36670</c:v>
                </c:pt>
                <c:pt idx="39">
                  <c:v>32863</c:v>
                </c:pt>
                <c:pt idx="40">
                  <c:v>39057</c:v>
                </c:pt>
                <c:pt idx="41">
                  <c:v>35869</c:v>
                </c:pt>
                <c:pt idx="42">
                  <c:v>34261</c:v>
                </c:pt>
                <c:pt idx="43">
                  <c:v>10019</c:v>
                </c:pt>
              </c:numCache>
            </c:numRef>
          </c:val>
          <c:smooth val="0"/>
          <c:extLst>
            <c:ext xmlns:c16="http://schemas.microsoft.com/office/drawing/2014/chart" uri="{C3380CC4-5D6E-409C-BE32-E72D297353CC}">
              <c16:uniqueId val="{00000001-F24B-4420-801F-10E0D011C724}"/>
            </c:ext>
          </c:extLst>
        </c:ser>
        <c:ser>
          <c:idx val="2"/>
          <c:order val="2"/>
          <c:tx>
            <c:strRef>
              <c:f>Sheet1!$D$1</c:f>
              <c:strCache>
                <c:ptCount val="1"/>
                <c:pt idx="0">
                  <c:v>Bosch Ferramentas Elétricas Profissionais e Acessórios Brazil</c:v>
                </c:pt>
              </c:strCache>
            </c:strRef>
          </c:tx>
          <c:spPr>
            <a:ln w="28575" cap="rnd">
              <a:solidFill>
                <a:schemeClr val="accent3"/>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Sheet1!$D$2:$D$45</c:f>
              <c:numCache>
                <c:formatCode>General</c:formatCode>
                <c:ptCount val="44"/>
                <c:pt idx="0">
                  <c:v>33</c:v>
                </c:pt>
                <c:pt idx="1">
                  <c:v>36</c:v>
                </c:pt>
                <c:pt idx="2">
                  <c:v>56</c:v>
                </c:pt>
                <c:pt idx="3">
                  <c:v>44</c:v>
                </c:pt>
                <c:pt idx="4">
                  <c:v>41</c:v>
                </c:pt>
                <c:pt idx="5">
                  <c:v>17</c:v>
                </c:pt>
                <c:pt idx="6">
                  <c:v>22</c:v>
                </c:pt>
                <c:pt idx="7">
                  <c:v>44</c:v>
                </c:pt>
                <c:pt idx="8">
                  <c:v>36</c:v>
                </c:pt>
                <c:pt idx="9">
                  <c:v>38</c:v>
                </c:pt>
                <c:pt idx="10">
                  <c:v>44</c:v>
                </c:pt>
                <c:pt idx="11">
                  <c:v>31</c:v>
                </c:pt>
                <c:pt idx="12">
                  <c:v>23</c:v>
                </c:pt>
                <c:pt idx="13">
                  <c:v>76</c:v>
                </c:pt>
                <c:pt idx="14">
                  <c:v>64</c:v>
                </c:pt>
                <c:pt idx="15">
                  <c:v>61</c:v>
                </c:pt>
                <c:pt idx="16">
                  <c:v>46</c:v>
                </c:pt>
                <c:pt idx="17">
                  <c:v>52</c:v>
                </c:pt>
                <c:pt idx="18">
                  <c:v>41</c:v>
                </c:pt>
                <c:pt idx="19">
                  <c:v>24</c:v>
                </c:pt>
                <c:pt idx="20">
                  <c:v>21</c:v>
                </c:pt>
                <c:pt idx="21">
                  <c:v>33</c:v>
                </c:pt>
                <c:pt idx="22">
                  <c:v>39</c:v>
                </c:pt>
                <c:pt idx="23">
                  <c:v>17</c:v>
                </c:pt>
                <c:pt idx="24">
                  <c:v>26</c:v>
                </c:pt>
                <c:pt idx="25">
                  <c:v>21</c:v>
                </c:pt>
                <c:pt idx="26">
                  <c:v>32</c:v>
                </c:pt>
                <c:pt idx="27">
                  <c:v>33</c:v>
                </c:pt>
                <c:pt idx="28">
                  <c:v>33</c:v>
                </c:pt>
                <c:pt idx="29">
                  <c:v>39</c:v>
                </c:pt>
                <c:pt idx="30">
                  <c:v>25</c:v>
                </c:pt>
                <c:pt idx="31">
                  <c:v>38</c:v>
                </c:pt>
                <c:pt idx="32">
                  <c:v>22</c:v>
                </c:pt>
                <c:pt idx="33">
                  <c:v>28</c:v>
                </c:pt>
                <c:pt idx="34">
                  <c:v>59</c:v>
                </c:pt>
                <c:pt idx="35">
                  <c:v>24</c:v>
                </c:pt>
                <c:pt idx="36">
                  <c:v>42</c:v>
                </c:pt>
                <c:pt idx="37">
                  <c:v>39</c:v>
                </c:pt>
                <c:pt idx="38">
                  <c:v>1213</c:v>
                </c:pt>
                <c:pt idx="39">
                  <c:v>3233</c:v>
                </c:pt>
                <c:pt idx="40">
                  <c:v>2516</c:v>
                </c:pt>
                <c:pt idx="41">
                  <c:v>1981</c:v>
                </c:pt>
                <c:pt idx="42">
                  <c:v>1741</c:v>
                </c:pt>
                <c:pt idx="43">
                  <c:v>1395</c:v>
                </c:pt>
              </c:numCache>
            </c:numRef>
          </c:val>
          <c:smooth val="0"/>
          <c:extLst>
            <c:ext xmlns:c16="http://schemas.microsoft.com/office/drawing/2014/chart" uri="{C3380CC4-5D6E-409C-BE32-E72D297353CC}">
              <c16:uniqueId val="{00000002-F24B-4420-801F-10E0D011C724}"/>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Sheet1!$E$2:$E$45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3-F24B-4420-801F-10E0D011C724}"/>
            </c:ext>
          </c:extLst>
        </c:ser>
        <c:ser>
          <c:idx val="4"/>
          <c:order val="4"/>
          <c:tx>
            <c:strRef>
              <c:f>Sheet1!$F$1</c:f>
              <c:strCache>
                <c:ptCount val="1"/>
                <c:pt idx="0">
                  <c:v>Bosch Herramientas Eléctricas Profesionales y Accesorios Argentina</c:v>
                </c:pt>
              </c:strCache>
            </c:strRef>
          </c:tx>
          <c:spPr>
            <a:ln w="28575" cap="rnd">
              <a:solidFill>
                <a:schemeClr val="accent5"/>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Sheet1!$F$2:$F$45</c:f>
              <c:numCache>
                <c:formatCode>General</c:formatCode>
                <c:ptCount val="44"/>
                <c:pt idx="0">
                  <c:v>16</c:v>
                </c:pt>
                <c:pt idx="1">
                  <c:v>10</c:v>
                </c:pt>
                <c:pt idx="2">
                  <c:v>17</c:v>
                </c:pt>
                <c:pt idx="3">
                  <c:v>5</c:v>
                </c:pt>
                <c:pt idx="4">
                  <c:v>9</c:v>
                </c:pt>
                <c:pt idx="5">
                  <c:v>11</c:v>
                </c:pt>
                <c:pt idx="6">
                  <c:v>18</c:v>
                </c:pt>
                <c:pt idx="7">
                  <c:v>33</c:v>
                </c:pt>
                <c:pt idx="8">
                  <c:v>12</c:v>
                </c:pt>
                <c:pt idx="9">
                  <c:v>7</c:v>
                </c:pt>
                <c:pt idx="10">
                  <c:v>4</c:v>
                </c:pt>
                <c:pt idx="11">
                  <c:v>9</c:v>
                </c:pt>
                <c:pt idx="12">
                  <c:v>10</c:v>
                </c:pt>
                <c:pt idx="13">
                  <c:v>11</c:v>
                </c:pt>
                <c:pt idx="14">
                  <c:v>13</c:v>
                </c:pt>
                <c:pt idx="15">
                  <c:v>5</c:v>
                </c:pt>
                <c:pt idx="16">
                  <c:v>995</c:v>
                </c:pt>
                <c:pt idx="17">
                  <c:v>481</c:v>
                </c:pt>
                <c:pt idx="18">
                  <c:v>174</c:v>
                </c:pt>
                <c:pt idx="19">
                  <c:v>109</c:v>
                </c:pt>
                <c:pt idx="20">
                  <c:v>19</c:v>
                </c:pt>
                <c:pt idx="21">
                  <c:v>17</c:v>
                </c:pt>
                <c:pt idx="22">
                  <c:v>11</c:v>
                </c:pt>
                <c:pt idx="23">
                  <c:v>20</c:v>
                </c:pt>
                <c:pt idx="24">
                  <c:v>10</c:v>
                </c:pt>
                <c:pt idx="25">
                  <c:v>6</c:v>
                </c:pt>
                <c:pt idx="26">
                  <c:v>11</c:v>
                </c:pt>
                <c:pt idx="27">
                  <c:v>12</c:v>
                </c:pt>
                <c:pt idx="28">
                  <c:v>21</c:v>
                </c:pt>
                <c:pt idx="29">
                  <c:v>14</c:v>
                </c:pt>
                <c:pt idx="30">
                  <c:v>11</c:v>
                </c:pt>
                <c:pt idx="31">
                  <c:v>6</c:v>
                </c:pt>
                <c:pt idx="32">
                  <c:v>6</c:v>
                </c:pt>
                <c:pt idx="33">
                  <c:v>14</c:v>
                </c:pt>
                <c:pt idx="34">
                  <c:v>19</c:v>
                </c:pt>
                <c:pt idx="35">
                  <c:v>19</c:v>
                </c:pt>
                <c:pt idx="36">
                  <c:v>12</c:v>
                </c:pt>
                <c:pt idx="37">
                  <c:v>5</c:v>
                </c:pt>
                <c:pt idx="38">
                  <c:v>5</c:v>
                </c:pt>
                <c:pt idx="39">
                  <c:v>20</c:v>
                </c:pt>
                <c:pt idx="40">
                  <c:v>6</c:v>
                </c:pt>
                <c:pt idx="41">
                  <c:v>11</c:v>
                </c:pt>
                <c:pt idx="42">
                  <c:v>15</c:v>
                </c:pt>
                <c:pt idx="43">
                  <c:v>5</c:v>
                </c:pt>
              </c:numCache>
            </c:numRef>
          </c:val>
          <c:smooth val="0"/>
          <c:extLst>
            <c:ext xmlns:c16="http://schemas.microsoft.com/office/drawing/2014/chart" uri="{C3380CC4-5D6E-409C-BE32-E72D297353CC}">
              <c16:uniqueId val="{00000004-F24B-4420-801F-10E0D011C724}"/>
            </c:ext>
          </c:extLst>
        </c:ser>
        <c:ser>
          <c:idx val="5"/>
          <c:order val="5"/>
          <c:tx>
            <c:strRef>
              <c:f>Sheet1!$G$1</c:f>
              <c:strCache>
                <c:ptCount val="1"/>
                <c:pt idx="0">
                  <c:v>Bosch Herramientas Eléctricas Profesionales y Accesorios Chile</c:v>
                </c:pt>
              </c:strCache>
            </c:strRef>
          </c:tx>
          <c:spPr>
            <a:ln w="28575" cap="rnd">
              <a:solidFill>
                <a:schemeClr val="accent6"/>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Sheet1!$G$2:$G$45</c:f>
              <c:numCache>
                <c:formatCode>General</c:formatCode>
                <c:ptCount val="44"/>
                <c:pt idx="0">
                  <c:v>114</c:v>
                </c:pt>
                <c:pt idx="1">
                  <c:v>57</c:v>
                </c:pt>
                <c:pt idx="2">
                  <c:v>48</c:v>
                </c:pt>
                <c:pt idx="3">
                  <c:v>22</c:v>
                </c:pt>
                <c:pt idx="4">
                  <c:v>628</c:v>
                </c:pt>
                <c:pt idx="5">
                  <c:v>804</c:v>
                </c:pt>
                <c:pt idx="6">
                  <c:v>117</c:v>
                </c:pt>
                <c:pt idx="7">
                  <c:v>2249</c:v>
                </c:pt>
                <c:pt idx="8">
                  <c:v>1785</c:v>
                </c:pt>
                <c:pt idx="9">
                  <c:v>70</c:v>
                </c:pt>
                <c:pt idx="10">
                  <c:v>48</c:v>
                </c:pt>
                <c:pt idx="11">
                  <c:v>40</c:v>
                </c:pt>
                <c:pt idx="12">
                  <c:v>30</c:v>
                </c:pt>
                <c:pt idx="13">
                  <c:v>22</c:v>
                </c:pt>
                <c:pt idx="14">
                  <c:v>35</c:v>
                </c:pt>
                <c:pt idx="15">
                  <c:v>45</c:v>
                </c:pt>
                <c:pt idx="16">
                  <c:v>51</c:v>
                </c:pt>
                <c:pt idx="17">
                  <c:v>36</c:v>
                </c:pt>
                <c:pt idx="18">
                  <c:v>64</c:v>
                </c:pt>
                <c:pt idx="19">
                  <c:v>25</c:v>
                </c:pt>
                <c:pt idx="20">
                  <c:v>36</c:v>
                </c:pt>
                <c:pt idx="21">
                  <c:v>1564</c:v>
                </c:pt>
                <c:pt idx="22">
                  <c:v>2012</c:v>
                </c:pt>
                <c:pt idx="23">
                  <c:v>1690</c:v>
                </c:pt>
                <c:pt idx="24">
                  <c:v>1806</c:v>
                </c:pt>
                <c:pt idx="25">
                  <c:v>432</c:v>
                </c:pt>
                <c:pt idx="26">
                  <c:v>168</c:v>
                </c:pt>
                <c:pt idx="27">
                  <c:v>1855</c:v>
                </c:pt>
                <c:pt idx="28">
                  <c:v>1816</c:v>
                </c:pt>
                <c:pt idx="29">
                  <c:v>239</c:v>
                </c:pt>
                <c:pt idx="30">
                  <c:v>80</c:v>
                </c:pt>
                <c:pt idx="31">
                  <c:v>721</c:v>
                </c:pt>
                <c:pt idx="32">
                  <c:v>66</c:v>
                </c:pt>
                <c:pt idx="33">
                  <c:v>2424</c:v>
                </c:pt>
                <c:pt idx="34">
                  <c:v>285</c:v>
                </c:pt>
                <c:pt idx="35">
                  <c:v>194</c:v>
                </c:pt>
                <c:pt idx="36">
                  <c:v>96</c:v>
                </c:pt>
                <c:pt idx="37">
                  <c:v>143</c:v>
                </c:pt>
                <c:pt idx="38">
                  <c:v>99</c:v>
                </c:pt>
                <c:pt idx="39">
                  <c:v>88</c:v>
                </c:pt>
                <c:pt idx="40">
                  <c:v>118</c:v>
                </c:pt>
                <c:pt idx="41">
                  <c:v>1170</c:v>
                </c:pt>
                <c:pt idx="42">
                  <c:v>1345</c:v>
                </c:pt>
                <c:pt idx="43">
                  <c:v>243</c:v>
                </c:pt>
              </c:numCache>
            </c:numRef>
          </c:val>
          <c:smooth val="0"/>
          <c:extLst>
            <c:ext xmlns:c16="http://schemas.microsoft.com/office/drawing/2014/chart" uri="{C3380CC4-5D6E-409C-BE32-E72D297353CC}">
              <c16:uniqueId val="{00000005-F24B-4420-801F-10E0D011C724}"/>
            </c:ext>
          </c:extLst>
        </c:ser>
        <c:ser>
          <c:idx val="6"/>
          <c:order val="6"/>
          <c:tx>
            <c:strRef>
              <c:f>Sheet1!$H$1</c:f>
              <c:strCache>
                <c:ptCount val="1"/>
                <c:pt idx="0">
                  <c:v>Bosch Profesyonel Elektrikli El Aletleri ve Aksesuarları</c:v>
                </c:pt>
              </c:strCache>
            </c:strRef>
          </c:tx>
          <c:spPr>
            <a:ln w="28575" cap="rnd">
              <a:solidFill>
                <a:schemeClr val="accent1">
                  <a:lumMod val="60000"/>
                </a:schemeClr>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Sheet1!$H$2:$H$45</c:f>
              <c:numCache>
                <c:formatCode>General</c:formatCode>
                <c:ptCount val="44"/>
                <c:pt idx="0">
                  <c:v>15</c:v>
                </c:pt>
                <c:pt idx="1">
                  <c:v>18</c:v>
                </c:pt>
                <c:pt idx="2">
                  <c:v>25</c:v>
                </c:pt>
                <c:pt idx="3">
                  <c:v>71</c:v>
                </c:pt>
                <c:pt idx="4">
                  <c:v>115</c:v>
                </c:pt>
                <c:pt idx="5">
                  <c:v>33</c:v>
                </c:pt>
                <c:pt idx="6">
                  <c:v>305</c:v>
                </c:pt>
                <c:pt idx="7">
                  <c:v>27604</c:v>
                </c:pt>
                <c:pt idx="8">
                  <c:v>23161</c:v>
                </c:pt>
                <c:pt idx="9">
                  <c:v>330</c:v>
                </c:pt>
                <c:pt idx="10">
                  <c:v>13589</c:v>
                </c:pt>
                <c:pt idx="11">
                  <c:v>15393</c:v>
                </c:pt>
                <c:pt idx="12">
                  <c:v>15589</c:v>
                </c:pt>
                <c:pt idx="13">
                  <c:v>14353</c:v>
                </c:pt>
                <c:pt idx="14">
                  <c:v>2896</c:v>
                </c:pt>
                <c:pt idx="15">
                  <c:v>49</c:v>
                </c:pt>
                <c:pt idx="16">
                  <c:v>9055</c:v>
                </c:pt>
                <c:pt idx="17">
                  <c:v>19234</c:v>
                </c:pt>
                <c:pt idx="18">
                  <c:v>11830</c:v>
                </c:pt>
                <c:pt idx="19">
                  <c:v>7815</c:v>
                </c:pt>
                <c:pt idx="20">
                  <c:v>18843</c:v>
                </c:pt>
                <c:pt idx="21">
                  <c:v>23777</c:v>
                </c:pt>
                <c:pt idx="22">
                  <c:v>10311</c:v>
                </c:pt>
                <c:pt idx="23">
                  <c:v>963</c:v>
                </c:pt>
                <c:pt idx="24">
                  <c:v>48</c:v>
                </c:pt>
                <c:pt idx="25">
                  <c:v>44</c:v>
                </c:pt>
                <c:pt idx="26">
                  <c:v>31</c:v>
                </c:pt>
                <c:pt idx="27">
                  <c:v>13265</c:v>
                </c:pt>
                <c:pt idx="28">
                  <c:v>17202</c:v>
                </c:pt>
                <c:pt idx="29">
                  <c:v>3428</c:v>
                </c:pt>
                <c:pt idx="30">
                  <c:v>89</c:v>
                </c:pt>
                <c:pt idx="31">
                  <c:v>61</c:v>
                </c:pt>
                <c:pt idx="32">
                  <c:v>61</c:v>
                </c:pt>
                <c:pt idx="33">
                  <c:v>28</c:v>
                </c:pt>
                <c:pt idx="34">
                  <c:v>36</c:v>
                </c:pt>
                <c:pt idx="35">
                  <c:v>29</c:v>
                </c:pt>
                <c:pt idx="36">
                  <c:v>6</c:v>
                </c:pt>
                <c:pt idx="37">
                  <c:v>15</c:v>
                </c:pt>
                <c:pt idx="38">
                  <c:v>26721</c:v>
                </c:pt>
                <c:pt idx="39">
                  <c:v>29543</c:v>
                </c:pt>
                <c:pt idx="40">
                  <c:v>30149</c:v>
                </c:pt>
                <c:pt idx="41">
                  <c:v>24325</c:v>
                </c:pt>
                <c:pt idx="42">
                  <c:v>29958</c:v>
                </c:pt>
                <c:pt idx="43">
                  <c:v>24221</c:v>
                </c:pt>
              </c:numCache>
            </c:numRef>
          </c:val>
          <c:smooth val="0"/>
          <c:extLst>
            <c:ext xmlns:c16="http://schemas.microsoft.com/office/drawing/2014/chart" uri="{C3380CC4-5D6E-409C-BE32-E72D297353CC}">
              <c16:uniqueId val="{00000006-F24B-4420-801F-10E0D011C724}"/>
            </c:ext>
          </c:extLst>
        </c:ser>
        <c:dLbls>
          <c:showLegendKey val="0"/>
          <c:showVal val="0"/>
          <c:showCatName val="0"/>
          <c:showSerName val="0"/>
          <c:showPercent val="0"/>
          <c:showBubbleSize val="0"/>
        </c:dLbls>
        <c:smooth val="0"/>
        <c:axId val="657228880"/>
        <c:axId val="657224288"/>
      </c:lineChart>
      <c:dateAx>
        <c:axId val="657228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7224288"/>
        <c:crosses val="autoZero"/>
        <c:auto val="1"/>
        <c:lblOffset val="100"/>
        <c:baseTimeUnit val="days"/>
      </c:dateAx>
      <c:valAx>
        <c:axId val="657224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7228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7E28D-BA81-4B34-AF04-320026168A5B}"/>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B3727DB2-7455-47BE-971B-DCED47259BEB}"/>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3281004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F502D-04AE-48BC-BE12-8ACA631C8E41}"/>
              </a:ext>
            </a:extLst>
          </p:cNvPr>
          <p:cNvSpPr>
            <a:spLocks noGrp="1"/>
          </p:cNvSpPr>
          <p:nvPr>
            <p:ph type="title"/>
          </p:nvPr>
        </p:nvSpPr>
        <p:spPr/>
        <p:txBody>
          <a:bodyPr/>
          <a:lstStyle/>
          <a:p>
            <a:r>
              <a:rPr lang="en-US"/>
              <a:t>Facebook Key Metrics Table | All PT Channels - 1 of 8</a:t>
            </a:r>
          </a:p>
        </p:txBody>
      </p:sp>
      <p:graphicFrame>
        <p:nvGraphicFramePr>
          <p:cNvPr id="5" name="Table Placeholder 4">
            <a:extLst>
              <a:ext uri="{FF2B5EF4-FFF2-40B4-BE49-F238E27FC236}">
                <a16:creationId xmlns:a16="http://schemas.microsoft.com/office/drawing/2014/main" id="{C9A45D6E-33FB-4B04-9BC1-44C1E7DAAF51}"/>
              </a:ext>
            </a:extLst>
          </p:cNvPr>
          <p:cNvGraphicFramePr>
            <a:graphicFrameLocks noGrp="1"/>
          </p:cNvGraphicFramePr>
          <p:nvPr>
            <p:ph type="tbl" sz="quarter" idx="13"/>
            <p:extLst>
              <p:ext uri="{D42A27DB-BD31-4B8C-83A1-F6EECF244321}">
                <p14:modId xmlns:p14="http://schemas.microsoft.com/office/powerpoint/2010/main" val="2305636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647809276"/>
                    </a:ext>
                  </a:extLst>
                </a:gridCol>
                <a:gridCol w="263347">
                  <a:extLst>
                    <a:ext uri="{9D8B030D-6E8A-4147-A177-3AD203B41FA5}">
                      <a16:colId xmlns:a16="http://schemas.microsoft.com/office/drawing/2014/main" val="270970203"/>
                    </a:ext>
                  </a:extLst>
                </a:gridCol>
                <a:gridCol w="263347">
                  <a:extLst>
                    <a:ext uri="{9D8B030D-6E8A-4147-A177-3AD203B41FA5}">
                      <a16:colId xmlns:a16="http://schemas.microsoft.com/office/drawing/2014/main" val="410332171"/>
                    </a:ext>
                  </a:extLst>
                </a:gridCol>
                <a:gridCol w="263347">
                  <a:extLst>
                    <a:ext uri="{9D8B030D-6E8A-4147-A177-3AD203B41FA5}">
                      <a16:colId xmlns:a16="http://schemas.microsoft.com/office/drawing/2014/main" val="1072978077"/>
                    </a:ext>
                  </a:extLst>
                </a:gridCol>
                <a:gridCol w="263347">
                  <a:extLst>
                    <a:ext uri="{9D8B030D-6E8A-4147-A177-3AD203B41FA5}">
                      <a16:colId xmlns:a16="http://schemas.microsoft.com/office/drawing/2014/main" val="14896477"/>
                    </a:ext>
                  </a:extLst>
                </a:gridCol>
                <a:gridCol w="263347">
                  <a:extLst>
                    <a:ext uri="{9D8B030D-6E8A-4147-A177-3AD203B41FA5}">
                      <a16:colId xmlns:a16="http://schemas.microsoft.com/office/drawing/2014/main" val="3925661115"/>
                    </a:ext>
                  </a:extLst>
                </a:gridCol>
                <a:gridCol w="263347">
                  <a:extLst>
                    <a:ext uri="{9D8B030D-6E8A-4147-A177-3AD203B41FA5}">
                      <a16:colId xmlns:a16="http://schemas.microsoft.com/office/drawing/2014/main" val="1302237442"/>
                    </a:ext>
                  </a:extLst>
                </a:gridCol>
                <a:gridCol w="263347">
                  <a:extLst>
                    <a:ext uri="{9D8B030D-6E8A-4147-A177-3AD203B41FA5}">
                      <a16:colId xmlns:a16="http://schemas.microsoft.com/office/drawing/2014/main" val="2482158218"/>
                    </a:ext>
                  </a:extLst>
                </a:gridCol>
                <a:gridCol w="263347">
                  <a:extLst>
                    <a:ext uri="{9D8B030D-6E8A-4147-A177-3AD203B41FA5}">
                      <a16:colId xmlns:a16="http://schemas.microsoft.com/office/drawing/2014/main" val="1740157954"/>
                    </a:ext>
                  </a:extLst>
                </a:gridCol>
                <a:gridCol w="263347">
                  <a:extLst>
                    <a:ext uri="{9D8B030D-6E8A-4147-A177-3AD203B41FA5}">
                      <a16:colId xmlns:a16="http://schemas.microsoft.com/office/drawing/2014/main" val="952487137"/>
                    </a:ext>
                  </a:extLst>
                </a:gridCol>
                <a:gridCol w="263347">
                  <a:extLst>
                    <a:ext uri="{9D8B030D-6E8A-4147-A177-3AD203B41FA5}">
                      <a16:colId xmlns:a16="http://schemas.microsoft.com/office/drawing/2014/main" val="1700004458"/>
                    </a:ext>
                  </a:extLst>
                </a:gridCol>
                <a:gridCol w="263347">
                  <a:extLst>
                    <a:ext uri="{9D8B030D-6E8A-4147-A177-3AD203B41FA5}">
                      <a16:colId xmlns:a16="http://schemas.microsoft.com/office/drawing/2014/main" val="1514031022"/>
                    </a:ext>
                  </a:extLst>
                </a:gridCol>
                <a:gridCol w="263347">
                  <a:extLst>
                    <a:ext uri="{9D8B030D-6E8A-4147-A177-3AD203B41FA5}">
                      <a16:colId xmlns:a16="http://schemas.microsoft.com/office/drawing/2014/main" val="890558056"/>
                    </a:ext>
                  </a:extLst>
                </a:gridCol>
                <a:gridCol w="263347">
                  <a:extLst>
                    <a:ext uri="{9D8B030D-6E8A-4147-A177-3AD203B41FA5}">
                      <a16:colId xmlns:a16="http://schemas.microsoft.com/office/drawing/2014/main" val="435777821"/>
                    </a:ext>
                  </a:extLst>
                </a:gridCol>
                <a:gridCol w="263347">
                  <a:extLst>
                    <a:ext uri="{9D8B030D-6E8A-4147-A177-3AD203B41FA5}">
                      <a16:colId xmlns:a16="http://schemas.microsoft.com/office/drawing/2014/main" val="3788485202"/>
                    </a:ext>
                  </a:extLst>
                </a:gridCol>
                <a:gridCol w="263347">
                  <a:extLst>
                    <a:ext uri="{9D8B030D-6E8A-4147-A177-3AD203B41FA5}">
                      <a16:colId xmlns:a16="http://schemas.microsoft.com/office/drawing/2014/main" val="2081515518"/>
                    </a:ext>
                  </a:extLst>
                </a:gridCol>
                <a:gridCol w="263347">
                  <a:extLst>
                    <a:ext uri="{9D8B030D-6E8A-4147-A177-3AD203B41FA5}">
                      <a16:colId xmlns:a16="http://schemas.microsoft.com/office/drawing/2014/main" val="3350419272"/>
                    </a:ext>
                  </a:extLst>
                </a:gridCol>
                <a:gridCol w="263347">
                  <a:extLst>
                    <a:ext uri="{9D8B030D-6E8A-4147-A177-3AD203B41FA5}">
                      <a16:colId xmlns:a16="http://schemas.microsoft.com/office/drawing/2014/main" val="3001929213"/>
                    </a:ext>
                  </a:extLst>
                </a:gridCol>
                <a:gridCol w="263347">
                  <a:extLst>
                    <a:ext uri="{9D8B030D-6E8A-4147-A177-3AD203B41FA5}">
                      <a16:colId xmlns:a16="http://schemas.microsoft.com/office/drawing/2014/main" val="1926454718"/>
                    </a:ext>
                  </a:extLst>
                </a:gridCol>
                <a:gridCol w="263347">
                  <a:extLst>
                    <a:ext uri="{9D8B030D-6E8A-4147-A177-3AD203B41FA5}">
                      <a16:colId xmlns:a16="http://schemas.microsoft.com/office/drawing/2014/main" val="3120266596"/>
                    </a:ext>
                  </a:extLst>
                </a:gridCol>
                <a:gridCol w="263347">
                  <a:extLst>
                    <a:ext uri="{9D8B030D-6E8A-4147-A177-3AD203B41FA5}">
                      <a16:colId xmlns:a16="http://schemas.microsoft.com/office/drawing/2014/main" val="2020716294"/>
                    </a:ext>
                  </a:extLst>
                </a:gridCol>
                <a:gridCol w="263347">
                  <a:extLst>
                    <a:ext uri="{9D8B030D-6E8A-4147-A177-3AD203B41FA5}">
                      <a16:colId xmlns:a16="http://schemas.microsoft.com/office/drawing/2014/main" val="3321750627"/>
                    </a:ext>
                  </a:extLst>
                </a:gridCol>
                <a:gridCol w="263347">
                  <a:extLst>
                    <a:ext uri="{9D8B030D-6E8A-4147-A177-3AD203B41FA5}">
                      <a16:colId xmlns:a16="http://schemas.microsoft.com/office/drawing/2014/main" val="135926908"/>
                    </a:ext>
                  </a:extLst>
                </a:gridCol>
                <a:gridCol w="263347">
                  <a:extLst>
                    <a:ext uri="{9D8B030D-6E8A-4147-A177-3AD203B41FA5}">
                      <a16:colId xmlns:a16="http://schemas.microsoft.com/office/drawing/2014/main" val="324989156"/>
                    </a:ext>
                  </a:extLst>
                </a:gridCol>
                <a:gridCol w="263347">
                  <a:extLst>
                    <a:ext uri="{9D8B030D-6E8A-4147-A177-3AD203B41FA5}">
                      <a16:colId xmlns:a16="http://schemas.microsoft.com/office/drawing/2014/main" val="1383437684"/>
                    </a:ext>
                  </a:extLst>
                </a:gridCol>
                <a:gridCol w="263347">
                  <a:extLst>
                    <a:ext uri="{9D8B030D-6E8A-4147-A177-3AD203B41FA5}">
                      <a16:colId xmlns:a16="http://schemas.microsoft.com/office/drawing/2014/main" val="2619802669"/>
                    </a:ext>
                  </a:extLst>
                </a:gridCol>
                <a:gridCol w="263347">
                  <a:extLst>
                    <a:ext uri="{9D8B030D-6E8A-4147-A177-3AD203B41FA5}">
                      <a16:colId xmlns:a16="http://schemas.microsoft.com/office/drawing/2014/main" val="2799558815"/>
                    </a:ext>
                  </a:extLst>
                </a:gridCol>
                <a:gridCol w="263347">
                  <a:extLst>
                    <a:ext uri="{9D8B030D-6E8A-4147-A177-3AD203B41FA5}">
                      <a16:colId xmlns:a16="http://schemas.microsoft.com/office/drawing/2014/main" val="3718613530"/>
                    </a:ext>
                  </a:extLst>
                </a:gridCol>
                <a:gridCol w="263347">
                  <a:extLst>
                    <a:ext uri="{9D8B030D-6E8A-4147-A177-3AD203B41FA5}">
                      <a16:colId xmlns:a16="http://schemas.microsoft.com/office/drawing/2014/main" val="3321820347"/>
                    </a:ext>
                  </a:extLst>
                </a:gridCol>
                <a:gridCol w="263347">
                  <a:extLst>
                    <a:ext uri="{9D8B030D-6E8A-4147-A177-3AD203B41FA5}">
                      <a16:colId xmlns:a16="http://schemas.microsoft.com/office/drawing/2014/main" val="260913256"/>
                    </a:ext>
                  </a:extLst>
                </a:gridCol>
                <a:gridCol w="263347">
                  <a:extLst>
                    <a:ext uri="{9D8B030D-6E8A-4147-A177-3AD203B41FA5}">
                      <a16:colId xmlns:a16="http://schemas.microsoft.com/office/drawing/2014/main" val="4094625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2361284460"/>
                  </a:ext>
                </a:extLst>
              </a:tr>
            </a:tbl>
          </a:graphicData>
        </a:graphic>
      </p:graphicFrame>
      <p:sp>
        <p:nvSpPr>
          <p:cNvPr id="4" name="Text Placeholder 3">
            <a:extLst>
              <a:ext uri="{FF2B5EF4-FFF2-40B4-BE49-F238E27FC236}">
                <a16:creationId xmlns:a16="http://schemas.microsoft.com/office/drawing/2014/main" id="{5B9DABDE-9F38-4A12-9A00-F03C0AF63F29}"/>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196705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16E16-DE67-4929-B499-2D8393AA34E7}"/>
              </a:ext>
            </a:extLst>
          </p:cNvPr>
          <p:cNvSpPr>
            <a:spLocks noGrp="1"/>
          </p:cNvSpPr>
          <p:nvPr>
            <p:ph type="title"/>
          </p:nvPr>
        </p:nvSpPr>
        <p:spPr/>
        <p:txBody>
          <a:bodyPr/>
          <a:lstStyle/>
          <a:p>
            <a:r>
              <a:rPr lang="en-US"/>
              <a:t>Facebook Key Metrics Table | All PT Channels - 2 of 8</a:t>
            </a:r>
          </a:p>
        </p:txBody>
      </p:sp>
      <p:graphicFrame>
        <p:nvGraphicFramePr>
          <p:cNvPr id="5" name="Table Placeholder 4">
            <a:extLst>
              <a:ext uri="{FF2B5EF4-FFF2-40B4-BE49-F238E27FC236}">
                <a16:creationId xmlns:a16="http://schemas.microsoft.com/office/drawing/2014/main" id="{D59CA4C3-BF57-4FB9-8A88-731B70263EB9}"/>
              </a:ext>
            </a:extLst>
          </p:cNvPr>
          <p:cNvGraphicFramePr>
            <a:graphicFrameLocks noGrp="1"/>
          </p:cNvGraphicFramePr>
          <p:nvPr>
            <p:ph type="tbl" sz="quarter" idx="13"/>
            <p:extLst>
              <p:ext uri="{D42A27DB-BD31-4B8C-83A1-F6EECF244321}">
                <p14:modId xmlns:p14="http://schemas.microsoft.com/office/powerpoint/2010/main" val="2890394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926055549"/>
                    </a:ext>
                  </a:extLst>
                </a:gridCol>
                <a:gridCol w="263347">
                  <a:extLst>
                    <a:ext uri="{9D8B030D-6E8A-4147-A177-3AD203B41FA5}">
                      <a16:colId xmlns:a16="http://schemas.microsoft.com/office/drawing/2014/main" val="227045755"/>
                    </a:ext>
                  </a:extLst>
                </a:gridCol>
                <a:gridCol w="263347">
                  <a:extLst>
                    <a:ext uri="{9D8B030D-6E8A-4147-A177-3AD203B41FA5}">
                      <a16:colId xmlns:a16="http://schemas.microsoft.com/office/drawing/2014/main" val="4106064611"/>
                    </a:ext>
                  </a:extLst>
                </a:gridCol>
                <a:gridCol w="263347">
                  <a:extLst>
                    <a:ext uri="{9D8B030D-6E8A-4147-A177-3AD203B41FA5}">
                      <a16:colId xmlns:a16="http://schemas.microsoft.com/office/drawing/2014/main" val="2161595217"/>
                    </a:ext>
                  </a:extLst>
                </a:gridCol>
                <a:gridCol w="263347">
                  <a:extLst>
                    <a:ext uri="{9D8B030D-6E8A-4147-A177-3AD203B41FA5}">
                      <a16:colId xmlns:a16="http://schemas.microsoft.com/office/drawing/2014/main" val="1595698888"/>
                    </a:ext>
                  </a:extLst>
                </a:gridCol>
                <a:gridCol w="263347">
                  <a:extLst>
                    <a:ext uri="{9D8B030D-6E8A-4147-A177-3AD203B41FA5}">
                      <a16:colId xmlns:a16="http://schemas.microsoft.com/office/drawing/2014/main" val="1819929863"/>
                    </a:ext>
                  </a:extLst>
                </a:gridCol>
                <a:gridCol w="263347">
                  <a:extLst>
                    <a:ext uri="{9D8B030D-6E8A-4147-A177-3AD203B41FA5}">
                      <a16:colId xmlns:a16="http://schemas.microsoft.com/office/drawing/2014/main" val="664097722"/>
                    </a:ext>
                  </a:extLst>
                </a:gridCol>
                <a:gridCol w="263347">
                  <a:extLst>
                    <a:ext uri="{9D8B030D-6E8A-4147-A177-3AD203B41FA5}">
                      <a16:colId xmlns:a16="http://schemas.microsoft.com/office/drawing/2014/main" val="16500663"/>
                    </a:ext>
                  </a:extLst>
                </a:gridCol>
                <a:gridCol w="263347">
                  <a:extLst>
                    <a:ext uri="{9D8B030D-6E8A-4147-A177-3AD203B41FA5}">
                      <a16:colId xmlns:a16="http://schemas.microsoft.com/office/drawing/2014/main" val="1586786775"/>
                    </a:ext>
                  </a:extLst>
                </a:gridCol>
                <a:gridCol w="263347">
                  <a:extLst>
                    <a:ext uri="{9D8B030D-6E8A-4147-A177-3AD203B41FA5}">
                      <a16:colId xmlns:a16="http://schemas.microsoft.com/office/drawing/2014/main" val="3831007871"/>
                    </a:ext>
                  </a:extLst>
                </a:gridCol>
                <a:gridCol w="263347">
                  <a:extLst>
                    <a:ext uri="{9D8B030D-6E8A-4147-A177-3AD203B41FA5}">
                      <a16:colId xmlns:a16="http://schemas.microsoft.com/office/drawing/2014/main" val="3015814316"/>
                    </a:ext>
                  </a:extLst>
                </a:gridCol>
                <a:gridCol w="263347">
                  <a:extLst>
                    <a:ext uri="{9D8B030D-6E8A-4147-A177-3AD203B41FA5}">
                      <a16:colId xmlns:a16="http://schemas.microsoft.com/office/drawing/2014/main" val="3714307292"/>
                    </a:ext>
                  </a:extLst>
                </a:gridCol>
                <a:gridCol w="263347">
                  <a:extLst>
                    <a:ext uri="{9D8B030D-6E8A-4147-A177-3AD203B41FA5}">
                      <a16:colId xmlns:a16="http://schemas.microsoft.com/office/drawing/2014/main" val="1468457339"/>
                    </a:ext>
                  </a:extLst>
                </a:gridCol>
                <a:gridCol w="263347">
                  <a:extLst>
                    <a:ext uri="{9D8B030D-6E8A-4147-A177-3AD203B41FA5}">
                      <a16:colId xmlns:a16="http://schemas.microsoft.com/office/drawing/2014/main" val="4237563902"/>
                    </a:ext>
                  </a:extLst>
                </a:gridCol>
                <a:gridCol w="263347">
                  <a:extLst>
                    <a:ext uri="{9D8B030D-6E8A-4147-A177-3AD203B41FA5}">
                      <a16:colId xmlns:a16="http://schemas.microsoft.com/office/drawing/2014/main" val="3849955764"/>
                    </a:ext>
                  </a:extLst>
                </a:gridCol>
                <a:gridCol w="263347">
                  <a:extLst>
                    <a:ext uri="{9D8B030D-6E8A-4147-A177-3AD203B41FA5}">
                      <a16:colId xmlns:a16="http://schemas.microsoft.com/office/drawing/2014/main" val="1687626912"/>
                    </a:ext>
                  </a:extLst>
                </a:gridCol>
                <a:gridCol w="263347">
                  <a:extLst>
                    <a:ext uri="{9D8B030D-6E8A-4147-A177-3AD203B41FA5}">
                      <a16:colId xmlns:a16="http://schemas.microsoft.com/office/drawing/2014/main" val="3872998959"/>
                    </a:ext>
                  </a:extLst>
                </a:gridCol>
                <a:gridCol w="263347">
                  <a:extLst>
                    <a:ext uri="{9D8B030D-6E8A-4147-A177-3AD203B41FA5}">
                      <a16:colId xmlns:a16="http://schemas.microsoft.com/office/drawing/2014/main" val="1556494252"/>
                    </a:ext>
                  </a:extLst>
                </a:gridCol>
                <a:gridCol w="263347">
                  <a:extLst>
                    <a:ext uri="{9D8B030D-6E8A-4147-A177-3AD203B41FA5}">
                      <a16:colId xmlns:a16="http://schemas.microsoft.com/office/drawing/2014/main" val="352759274"/>
                    </a:ext>
                  </a:extLst>
                </a:gridCol>
                <a:gridCol w="263347">
                  <a:extLst>
                    <a:ext uri="{9D8B030D-6E8A-4147-A177-3AD203B41FA5}">
                      <a16:colId xmlns:a16="http://schemas.microsoft.com/office/drawing/2014/main" val="2074896629"/>
                    </a:ext>
                  </a:extLst>
                </a:gridCol>
                <a:gridCol w="263347">
                  <a:extLst>
                    <a:ext uri="{9D8B030D-6E8A-4147-A177-3AD203B41FA5}">
                      <a16:colId xmlns:a16="http://schemas.microsoft.com/office/drawing/2014/main" val="1051593556"/>
                    </a:ext>
                  </a:extLst>
                </a:gridCol>
                <a:gridCol w="263347">
                  <a:extLst>
                    <a:ext uri="{9D8B030D-6E8A-4147-A177-3AD203B41FA5}">
                      <a16:colId xmlns:a16="http://schemas.microsoft.com/office/drawing/2014/main" val="1717388790"/>
                    </a:ext>
                  </a:extLst>
                </a:gridCol>
                <a:gridCol w="263347">
                  <a:extLst>
                    <a:ext uri="{9D8B030D-6E8A-4147-A177-3AD203B41FA5}">
                      <a16:colId xmlns:a16="http://schemas.microsoft.com/office/drawing/2014/main" val="3384335591"/>
                    </a:ext>
                  </a:extLst>
                </a:gridCol>
                <a:gridCol w="263347">
                  <a:extLst>
                    <a:ext uri="{9D8B030D-6E8A-4147-A177-3AD203B41FA5}">
                      <a16:colId xmlns:a16="http://schemas.microsoft.com/office/drawing/2014/main" val="4254875118"/>
                    </a:ext>
                  </a:extLst>
                </a:gridCol>
                <a:gridCol w="263347">
                  <a:extLst>
                    <a:ext uri="{9D8B030D-6E8A-4147-A177-3AD203B41FA5}">
                      <a16:colId xmlns:a16="http://schemas.microsoft.com/office/drawing/2014/main" val="2042874418"/>
                    </a:ext>
                  </a:extLst>
                </a:gridCol>
                <a:gridCol w="263347">
                  <a:extLst>
                    <a:ext uri="{9D8B030D-6E8A-4147-A177-3AD203B41FA5}">
                      <a16:colId xmlns:a16="http://schemas.microsoft.com/office/drawing/2014/main" val="1936296710"/>
                    </a:ext>
                  </a:extLst>
                </a:gridCol>
                <a:gridCol w="263347">
                  <a:extLst>
                    <a:ext uri="{9D8B030D-6E8A-4147-A177-3AD203B41FA5}">
                      <a16:colId xmlns:a16="http://schemas.microsoft.com/office/drawing/2014/main" val="3930613274"/>
                    </a:ext>
                  </a:extLst>
                </a:gridCol>
                <a:gridCol w="263347">
                  <a:extLst>
                    <a:ext uri="{9D8B030D-6E8A-4147-A177-3AD203B41FA5}">
                      <a16:colId xmlns:a16="http://schemas.microsoft.com/office/drawing/2014/main" val="364038521"/>
                    </a:ext>
                  </a:extLst>
                </a:gridCol>
                <a:gridCol w="263347">
                  <a:extLst>
                    <a:ext uri="{9D8B030D-6E8A-4147-A177-3AD203B41FA5}">
                      <a16:colId xmlns:a16="http://schemas.microsoft.com/office/drawing/2014/main" val="3808372839"/>
                    </a:ext>
                  </a:extLst>
                </a:gridCol>
                <a:gridCol w="263347">
                  <a:extLst>
                    <a:ext uri="{9D8B030D-6E8A-4147-A177-3AD203B41FA5}">
                      <a16:colId xmlns:a16="http://schemas.microsoft.com/office/drawing/2014/main" val="3689467683"/>
                    </a:ext>
                  </a:extLst>
                </a:gridCol>
                <a:gridCol w="263347">
                  <a:extLst>
                    <a:ext uri="{9D8B030D-6E8A-4147-A177-3AD203B41FA5}">
                      <a16:colId xmlns:a16="http://schemas.microsoft.com/office/drawing/2014/main" val="930196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1262558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Profi-Elektrowerkzeuge und Zubehör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97489.976190476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4642387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3236003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47298628"/>
                  </a:ext>
                </a:extLst>
              </a:tr>
            </a:tbl>
          </a:graphicData>
        </a:graphic>
      </p:graphicFrame>
      <p:sp>
        <p:nvSpPr>
          <p:cNvPr id="4" name="Text Placeholder 3">
            <a:extLst>
              <a:ext uri="{FF2B5EF4-FFF2-40B4-BE49-F238E27FC236}">
                <a16:creationId xmlns:a16="http://schemas.microsoft.com/office/drawing/2014/main" id="{80F74AFC-AD1D-4649-8700-060A4DE139A9}"/>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140996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66BB1-CCA2-41FA-9D10-542E0B75D502}"/>
              </a:ext>
            </a:extLst>
          </p:cNvPr>
          <p:cNvSpPr>
            <a:spLocks noGrp="1"/>
          </p:cNvSpPr>
          <p:nvPr>
            <p:ph type="title"/>
          </p:nvPr>
        </p:nvSpPr>
        <p:spPr/>
        <p:txBody>
          <a:bodyPr/>
          <a:lstStyle/>
          <a:p>
            <a:r>
              <a:rPr lang="en-US"/>
              <a:t>Facebook Key Metrics Table | All PT Channels - 3 of 8</a:t>
            </a:r>
          </a:p>
        </p:txBody>
      </p:sp>
      <p:graphicFrame>
        <p:nvGraphicFramePr>
          <p:cNvPr id="5" name="Table Placeholder 4">
            <a:extLst>
              <a:ext uri="{FF2B5EF4-FFF2-40B4-BE49-F238E27FC236}">
                <a16:creationId xmlns:a16="http://schemas.microsoft.com/office/drawing/2014/main" id="{C7717A9A-667E-409D-B06F-5FD5DA1D3B5E}"/>
              </a:ext>
            </a:extLst>
          </p:cNvPr>
          <p:cNvGraphicFramePr>
            <a:graphicFrameLocks noGrp="1"/>
          </p:cNvGraphicFramePr>
          <p:nvPr>
            <p:ph type="tbl" sz="quarter" idx="13"/>
            <p:extLst>
              <p:ext uri="{D42A27DB-BD31-4B8C-83A1-F6EECF244321}">
                <p14:modId xmlns:p14="http://schemas.microsoft.com/office/powerpoint/2010/main" val="1346029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440760885"/>
                    </a:ext>
                  </a:extLst>
                </a:gridCol>
                <a:gridCol w="263347">
                  <a:extLst>
                    <a:ext uri="{9D8B030D-6E8A-4147-A177-3AD203B41FA5}">
                      <a16:colId xmlns:a16="http://schemas.microsoft.com/office/drawing/2014/main" val="3647643510"/>
                    </a:ext>
                  </a:extLst>
                </a:gridCol>
                <a:gridCol w="263347">
                  <a:extLst>
                    <a:ext uri="{9D8B030D-6E8A-4147-A177-3AD203B41FA5}">
                      <a16:colId xmlns:a16="http://schemas.microsoft.com/office/drawing/2014/main" val="3918406262"/>
                    </a:ext>
                  </a:extLst>
                </a:gridCol>
                <a:gridCol w="263347">
                  <a:extLst>
                    <a:ext uri="{9D8B030D-6E8A-4147-A177-3AD203B41FA5}">
                      <a16:colId xmlns:a16="http://schemas.microsoft.com/office/drawing/2014/main" val="1373269794"/>
                    </a:ext>
                  </a:extLst>
                </a:gridCol>
                <a:gridCol w="263347">
                  <a:extLst>
                    <a:ext uri="{9D8B030D-6E8A-4147-A177-3AD203B41FA5}">
                      <a16:colId xmlns:a16="http://schemas.microsoft.com/office/drawing/2014/main" val="1532318379"/>
                    </a:ext>
                  </a:extLst>
                </a:gridCol>
                <a:gridCol w="263347">
                  <a:extLst>
                    <a:ext uri="{9D8B030D-6E8A-4147-A177-3AD203B41FA5}">
                      <a16:colId xmlns:a16="http://schemas.microsoft.com/office/drawing/2014/main" val="2306162914"/>
                    </a:ext>
                  </a:extLst>
                </a:gridCol>
                <a:gridCol w="263347">
                  <a:extLst>
                    <a:ext uri="{9D8B030D-6E8A-4147-A177-3AD203B41FA5}">
                      <a16:colId xmlns:a16="http://schemas.microsoft.com/office/drawing/2014/main" val="2715534346"/>
                    </a:ext>
                  </a:extLst>
                </a:gridCol>
                <a:gridCol w="263347">
                  <a:extLst>
                    <a:ext uri="{9D8B030D-6E8A-4147-A177-3AD203B41FA5}">
                      <a16:colId xmlns:a16="http://schemas.microsoft.com/office/drawing/2014/main" val="3535707628"/>
                    </a:ext>
                  </a:extLst>
                </a:gridCol>
                <a:gridCol w="263347">
                  <a:extLst>
                    <a:ext uri="{9D8B030D-6E8A-4147-A177-3AD203B41FA5}">
                      <a16:colId xmlns:a16="http://schemas.microsoft.com/office/drawing/2014/main" val="1042742598"/>
                    </a:ext>
                  </a:extLst>
                </a:gridCol>
                <a:gridCol w="263347">
                  <a:extLst>
                    <a:ext uri="{9D8B030D-6E8A-4147-A177-3AD203B41FA5}">
                      <a16:colId xmlns:a16="http://schemas.microsoft.com/office/drawing/2014/main" val="4183724441"/>
                    </a:ext>
                  </a:extLst>
                </a:gridCol>
                <a:gridCol w="263347">
                  <a:extLst>
                    <a:ext uri="{9D8B030D-6E8A-4147-A177-3AD203B41FA5}">
                      <a16:colId xmlns:a16="http://schemas.microsoft.com/office/drawing/2014/main" val="4292430912"/>
                    </a:ext>
                  </a:extLst>
                </a:gridCol>
                <a:gridCol w="263347">
                  <a:extLst>
                    <a:ext uri="{9D8B030D-6E8A-4147-A177-3AD203B41FA5}">
                      <a16:colId xmlns:a16="http://schemas.microsoft.com/office/drawing/2014/main" val="2653118855"/>
                    </a:ext>
                  </a:extLst>
                </a:gridCol>
                <a:gridCol w="263347">
                  <a:extLst>
                    <a:ext uri="{9D8B030D-6E8A-4147-A177-3AD203B41FA5}">
                      <a16:colId xmlns:a16="http://schemas.microsoft.com/office/drawing/2014/main" val="2181405676"/>
                    </a:ext>
                  </a:extLst>
                </a:gridCol>
                <a:gridCol w="263347">
                  <a:extLst>
                    <a:ext uri="{9D8B030D-6E8A-4147-A177-3AD203B41FA5}">
                      <a16:colId xmlns:a16="http://schemas.microsoft.com/office/drawing/2014/main" val="3879759796"/>
                    </a:ext>
                  </a:extLst>
                </a:gridCol>
                <a:gridCol w="263347">
                  <a:extLst>
                    <a:ext uri="{9D8B030D-6E8A-4147-A177-3AD203B41FA5}">
                      <a16:colId xmlns:a16="http://schemas.microsoft.com/office/drawing/2014/main" val="4263258921"/>
                    </a:ext>
                  </a:extLst>
                </a:gridCol>
                <a:gridCol w="263347">
                  <a:extLst>
                    <a:ext uri="{9D8B030D-6E8A-4147-A177-3AD203B41FA5}">
                      <a16:colId xmlns:a16="http://schemas.microsoft.com/office/drawing/2014/main" val="388223639"/>
                    </a:ext>
                  </a:extLst>
                </a:gridCol>
                <a:gridCol w="263347">
                  <a:extLst>
                    <a:ext uri="{9D8B030D-6E8A-4147-A177-3AD203B41FA5}">
                      <a16:colId xmlns:a16="http://schemas.microsoft.com/office/drawing/2014/main" val="1159598023"/>
                    </a:ext>
                  </a:extLst>
                </a:gridCol>
                <a:gridCol w="263347">
                  <a:extLst>
                    <a:ext uri="{9D8B030D-6E8A-4147-A177-3AD203B41FA5}">
                      <a16:colId xmlns:a16="http://schemas.microsoft.com/office/drawing/2014/main" val="84141497"/>
                    </a:ext>
                  </a:extLst>
                </a:gridCol>
                <a:gridCol w="263347">
                  <a:extLst>
                    <a:ext uri="{9D8B030D-6E8A-4147-A177-3AD203B41FA5}">
                      <a16:colId xmlns:a16="http://schemas.microsoft.com/office/drawing/2014/main" val="2713559614"/>
                    </a:ext>
                  </a:extLst>
                </a:gridCol>
                <a:gridCol w="263347">
                  <a:extLst>
                    <a:ext uri="{9D8B030D-6E8A-4147-A177-3AD203B41FA5}">
                      <a16:colId xmlns:a16="http://schemas.microsoft.com/office/drawing/2014/main" val="154633014"/>
                    </a:ext>
                  </a:extLst>
                </a:gridCol>
                <a:gridCol w="263347">
                  <a:extLst>
                    <a:ext uri="{9D8B030D-6E8A-4147-A177-3AD203B41FA5}">
                      <a16:colId xmlns:a16="http://schemas.microsoft.com/office/drawing/2014/main" val="231990786"/>
                    </a:ext>
                  </a:extLst>
                </a:gridCol>
                <a:gridCol w="263347">
                  <a:extLst>
                    <a:ext uri="{9D8B030D-6E8A-4147-A177-3AD203B41FA5}">
                      <a16:colId xmlns:a16="http://schemas.microsoft.com/office/drawing/2014/main" val="2102882601"/>
                    </a:ext>
                  </a:extLst>
                </a:gridCol>
                <a:gridCol w="263347">
                  <a:extLst>
                    <a:ext uri="{9D8B030D-6E8A-4147-A177-3AD203B41FA5}">
                      <a16:colId xmlns:a16="http://schemas.microsoft.com/office/drawing/2014/main" val="140888624"/>
                    </a:ext>
                  </a:extLst>
                </a:gridCol>
                <a:gridCol w="263347">
                  <a:extLst>
                    <a:ext uri="{9D8B030D-6E8A-4147-A177-3AD203B41FA5}">
                      <a16:colId xmlns:a16="http://schemas.microsoft.com/office/drawing/2014/main" val="2969211892"/>
                    </a:ext>
                  </a:extLst>
                </a:gridCol>
                <a:gridCol w="263347">
                  <a:extLst>
                    <a:ext uri="{9D8B030D-6E8A-4147-A177-3AD203B41FA5}">
                      <a16:colId xmlns:a16="http://schemas.microsoft.com/office/drawing/2014/main" val="2607334566"/>
                    </a:ext>
                  </a:extLst>
                </a:gridCol>
                <a:gridCol w="263347">
                  <a:extLst>
                    <a:ext uri="{9D8B030D-6E8A-4147-A177-3AD203B41FA5}">
                      <a16:colId xmlns:a16="http://schemas.microsoft.com/office/drawing/2014/main" val="1012743629"/>
                    </a:ext>
                  </a:extLst>
                </a:gridCol>
                <a:gridCol w="263347">
                  <a:extLst>
                    <a:ext uri="{9D8B030D-6E8A-4147-A177-3AD203B41FA5}">
                      <a16:colId xmlns:a16="http://schemas.microsoft.com/office/drawing/2014/main" val="2844872205"/>
                    </a:ext>
                  </a:extLst>
                </a:gridCol>
                <a:gridCol w="263347">
                  <a:extLst>
                    <a:ext uri="{9D8B030D-6E8A-4147-A177-3AD203B41FA5}">
                      <a16:colId xmlns:a16="http://schemas.microsoft.com/office/drawing/2014/main" val="174968516"/>
                    </a:ext>
                  </a:extLst>
                </a:gridCol>
                <a:gridCol w="263347">
                  <a:extLst>
                    <a:ext uri="{9D8B030D-6E8A-4147-A177-3AD203B41FA5}">
                      <a16:colId xmlns:a16="http://schemas.microsoft.com/office/drawing/2014/main" val="882685710"/>
                    </a:ext>
                  </a:extLst>
                </a:gridCol>
                <a:gridCol w="263347">
                  <a:extLst>
                    <a:ext uri="{9D8B030D-6E8A-4147-A177-3AD203B41FA5}">
                      <a16:colId xmlns:a16="http://schemas.microsoft.com/office/drawing/2014/main" val="1217841373"/>
                    </a:ext>
                  </a:extLst>
                </a:gridCol>
                <a:gridCol w="263347">
                  <a:extLst>
                    <a:ext uri="{9D8B030D-6E8A-4147-A177-3AD203B41FA5}">
                      <a16:colId xmlns:a16="http://schemas.microsoft.com/office/drawing/2014/main" val="3980934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1817457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340666457"/>
                  </a:ext>
                </a:extLst>
              </a:tr>
            </a:tbl>
          </a:graphicData>
        </a:graphic>
      </p:graphicFrame>
      <p:sp>
        <p:nvSpPr>
          <p:cNvPr id="4" name="Text Placeholder 3">
            <a:extLst>
              <a:ext uri="{FF2B5EF4-FFF2-40B4-BE49-F238E27FC236}">
                <a16:creationId xmlns:a16="http://schemas.microsoft.com/office/drawing/2014/main" id="{D81275EF-81D2-48FB-B65D-2375862E9049}"/>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357625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85AC1-0139-49C3-92ED-D6882C87D6CB}"/>
              </a:ext>
            </a:extLst>
          </p:cNvPr>
          <p:cNvSpPr>
            <a:spLocks noGrp="1"/>
          </p:cNvSpPr>
          <p:nvPr>
            <p:ph type="title"/>
          </p:nvPr>
        </p:nvSpPr>
        <p:spPr/>
        <p:txBody>
          <a:bodyPr/>
          <a:lstStyle/>
          <a:p>
            <a:r>
              <a:rPr lang="en-US"/>
              <a:t>Facebook Key Metrics Table | All PT Channels - 4 of 8</a:t>
            </a:r>
          </a:p>
        </p:txBody>
      </p:sp>
      <p:graphicFrame>
        <p:nvGraphicFramePr>
          <p:cNvPr id="5" name="Table Placeholder 4">
            <a:extLst>
              <a:ext uri="{FF2B5EF4-FFF2-40B4-BE49-F238E27FC236}">
                <a16:creationId xmlns:a16="http://schemas.microsoft.com/office/drawing/2014/main" id="{D5464575-24A9-44CE-AADA-75A65714184B}"/>
              </a:ext>
            </a:extLst>
          </p:cNvPr>
          <p:cNvGraphicFramePr>
            <a:graphicFrameLocks noGrp="1"/>
          </p:cNvGraphicFramePr>
          <p:nvPr>
            <p:ph type="tbl" sz="quarter" idx="13"/>
            <p:extLst>
              <p:ext uri="{D42A27DB-BD31-4B8C-83A1-F6EECF244321}">
                <p14:modId xmlns:p14="http://schemas.microsoft.com/office/powerpoint/2010/main" val="2020689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584579236"/>
                    </a:ext>
                  </a:extLst>
                </a:gridCol>
                <a:gridCol w="263347">
                  <a:extLst>
                    <a:ext uri="{9D8B030D-6E8A-4147-A177-3AD203B41FA5}">
                      <a16:colId xmlns:a16="http://schemas.microsoft.com/office/drawing/2014/main" val="3442025357"/>
                    </a:ext>
                  </a:extLst>
                </a:gridCol>
                <a:gridCol w="263347">
                  <a:extLst>
                    <a:ext uri="{9D8B030D-6E8A-4147-A177-3AD203B41FA5}">
                      <a16:colId xmlns:a16="http://schemas.microsoft.com/office/drawing/2014/main" val="1132396891"/>
                    </a:ext>
                  </a:extLst>
                </a:gridCol>
                <a:gridCol w="263347">
                  <a:extLst>
                    <a:ext uri="{9D8B030D-6E8A-4147-A177-3AD203B41FA5}">
                      <a16:colId xmlns:a16="http://schemas.microsoft.com/office/drawing/2014/main" val="4009232367"/>
                    </a:ext>
                  </a:extLst>
                </a:gridCol>
                <a:gridCol w="263347">
                  <a:extLst>
                    <a:ext uri="{9D8B030D-6E8A-4147-A177-3AD203B41FA5}">
                      <a16:colId xmlns:a16="http://schemas.microsoft.com/office/drawing/2014/main" val="110259422"/>
                    </a:ext>
                  </a:extLst>
                </a:gridCol>
                <a:gridCol w="263347">
                  <a:extLst>
                    <a:ext uri="{9D8B030D-6E8A-4147-A177-3AD203B41FA5}">
                      <a16:colId xmlns:a16="http://schemas.microsoft.com/office/drawing/2014/main" val="2388118000"/>
                    </a:ext>
                  </a:extLst>
                </a:gridCol>
                <a:gridCol w="263347">
                  <a:extLst>
                    <a:ext uri="{9D8B030D-6E8A-4147-A177-3AD203B41FA5}">
                      <a16:colId xmlns:a16="http://schemas.microsoft.com/office/drawing/2014/main" val="3447751511"/>
                    </a:ext>
                  </a:extLst>
                </a:gridCol>
                <a:gridCol w="263347">
                  <a:extLst>
                    <a:ext uri="{9D8B030D-6E8A-4147-A177-3AD203B41FA5}">
                      <a16:colId xmlns:a16="http://schemas.microsoft.com/office/drawing/2014/main" val="3559487454"/>
                    </a:ext>
                  </a:extLst>
                </a:gridCol>
                <a:gridCol w="263347">
                  <a:extLst>
                    <a:ext uri="{9D8B030D-6E8A-4147-A177-3AD203B41FA5}">
                      <a16:colId xmlns:a16="http://schemas.microsoft.com/office/drawing/2014/main" val="3181912878"/>
                    </a:ext>
                  </a:extLst>
                </a:gridCol>
                <a:gridCol w="263347">
                  <a:extLst>
                    <a:ext uri="{9D8B030D-6E8A-4147-A177-3AD203B41FA5}">
                      <a16:colId xmlns:a16="http://schemas.microsoft.com/office/drawing/2014/main" val="3965171741"/>
                    </a:ext>
                  </a:extLst>
                </a:gridCol>
                <a:gridCol w="263347">
                  <a:extLst>
                    <a:ext uri="{9D8B030D-6E8A-4147-A177-3AD203B41FA5}">
                      <a16:colId xmlns:a16="http://schemas.microsoft.com/office/drawing/2014/main" val="1500405450"/>
                    </a:ext>
                  </a:extLst>
                </a:gridCol>
                <a:gridCol w="263347">
                  <a:extLst>
                    <a:ext uri="{9D8B030D-6E8A-4147-A177-3AD203B41FA5}">
                      <a16:colId xmlns:a16="http://schemas.microsoft.com/office/drawing/2014/main" val="2839681454"/>
                    </a:ext>
                  </a:extLst>
                </a:gridCol>
                <a:gridCol w="263347">
                  <a:extLst>
                    <a:ext uri="{9D8B030D-6E8A-4147-A177-3AD203B41FA5}">
                      <a16:colId xmlns:a16="http://schemas.microsoft.com/office/drawing/2014/main" val="3240990990"/>
                    </a:ext>
                  </a:extLst>
                </a:gridCol>
                <a:gridCol w="263347">
                  <a:extLst>
                    <a:ext uri="{9D8B030D-6E8A-4147-A177-3AD203B41FA5}">
                      <a16:colId xmlns:a16="http://schemas.microsoft.com/office/drawing/2014/main" val="1596899897"/>
                    </a:ext>
                  </a:extLst>
                </a:gridCol>
                <a:gridCol w="263347">
                  <a:extLst>
                    <a:ext uri="{9D8B030D-6E8A-4147-A177-3AD203B41FA5}">
                      <a16:colId xmlns:a16="http://schemas.microsoft.com/office/drawing/2014/main" val="3375402869"/>
                    </a:ext>
                  </a:extLst>
                </a:gridCol>
                <a:gridCol w="263347">
                  <a:extLst>
                    <a:ext uri="{9D8B030D-6E8A-4147-A177-3AD203B41FA5}">
                      <a16:colId xmlns:a16="http://schemas.microsoft.com/office/drawing/2014/main" val="2312967839"/>
                    </a:ext>
                  </a:extLst>
                </a:gridCol>
                <a:gridCol w="263347">
                  <a:extLst>
                    <a:ext uri="{9D8B030D-6E8A-4147-A177-3AD203B41FA5}">
                      <a16:colId xmlns:a16="http://schemas.microsoft.com/office/drawing/2014/main" val="423271121"/>
                    </a:ext>
                  </a:extLst>
                </a:gridCol>
                <a:gridCol w="263347">
                  <a:extLst>
                    <a:ext uri="{9D8B030D-6E8A-4147-A177-3AD203B41FA5}">
                      <a16:colId xmlns:a16="http://schemas.microsoft.com/office/drawing/2014/main" val="4074508242"/>
                    </a:ext>
                  </a:extLst>
                </a:gridCol>
                <a:gridCol w="263347">
                  <a:extLst>
                    <a:ext uri="{9D8B030D-6E8A-4147-A177-3AD203B41FA5}">
                      <a16:colId xmlns:a16="http://schemas.microsoft.com/office/drawing/2014/main" val="1731891620"/>
                    </a:ext>
                  </a:extLst>
                </a:gridCol>
                <a:gridCol w="263347">
                  <a:extLst>
                    <a:ext uri="{9D8B030D-6E8A-4147-A177-3AD203B41FA5}">
                      <a16:colId xmlns:a16="http://schemas.microsoft.com/office/drawing/2014/main" val="386530001"/>
                    </a:ext>
                  </a:extLst>
                </a:gridCol>
                <a:gridCol w="263347">
                  <a:extLst>
                    <a:ext uri="{9D8B030D-6E8A-4147-A177-3AD203B41FA5}">
                      <a16:colId xmlns:a16="http://schemas.microsoft.com/office/drawing/2014/main" val="1792818035"/>
                    </a:ext>
                  </a:extLst>
                </a:gridCol>
                <a:gridCol w="263347">
                  <a:extLst>
                    <a:ext uri="{9D8B030D-6E8A-4147-A177-3AD203B41FA5}">
                      <a16:colId xmlns:a16="http://schemas.microsoft.com/office/drawing/2014/main" val="172742317"/>
                    </a:ext>
                  </a:extLst>
                </a:gridCol>
                <a:gridCol w="263347">
                  <a:extLst>
                    <a:ext uri="{9D8B030D-6E8A-4147-A177-3AD203B41FA5}">
                      <a16:colId xmlns:a16="http://schemas.microsoft.com/office/drawing/2014/main" val="3454066471"/>
                    </a:ext>
                  </a:extLst>
                </a:gridCol>
                <a:gridCol w="263347">
                  <a:extLst>
                    <a:ext uri="{9D8B030D-6E8A-4147-A177-3AD203B41FA5}">
                      <a16:colId xmlns:a16="http://schemas.microsoft.com/office/drawing/2014/main" val="2055446678"/>
                    </a:ext>
                  </a:extLst>
                </a:gridCol>
                <a:gridCol w="263347">
                  <a:extLst>
                    <a:ext uri="{9D8B030D-6E8A-4147-A177-3AD203B41FA5}">
                      <a16:colId xmlns:a16="http://schemas.microsoft.com/office/drawing/2014/main" val="1781389923"/>
                    </a:ext>
                  </a:extLst>
                </a:gridCol>
                <a:gridCol w="263347">
                  <a:extLst>
                    <a:ext uri="{9D8B030D-6E8A-4147-A177-3AD203B41FA5}">
                      <a16:colId xmlns:a16="http://schemas.microsoft.com/office/drawing/2014/main" val="1312526366"/>
                    </a:ext>
                  </a:extLst>
                </a:gridCol>
                <a:gridCol w="263347">
                  <a:extLst>
                    <a:ext uri="{9D8B030D-6E8A-4147-A177-3AD203B41FA5}">
                      <a16:colId xmlns:a16="http://schemas.microsoft.com/office/drawing/2014/main" val="314676894"/>
                    </a:ext>
                  </a:extLst>
                </a:gridCol>
                <a:gridCol w="263347">
                  <a:extLst>
                    <a:ext uri="{9D8B030D-6E8A-4147-A177-3AD203B41FA5}">
                      <a16:colId xmlns:a16="http://schemas.microsoft.com/office/drawing/2014/main" val="248446546"/>
                    </a:ext>
                  </a:extLst>
                </a:gridCol>
                <a:gridCol w="263347">
                  <a:extLst>
                    <a:ext uri="{9D8B030D-6E8A-4147-A177-3AD203B41FA5}">
                      <a16:colId xmlns:a16="http://schemas.microsoft.com/office/drawing/2014/main" val="600819127"/>
                    </a:ext>
                  </a:extLst>
                </a:gridCol>
                <a:gridCol w="263347">
                  <a:extLst>
                    <a:ext uri="{9D8B030D-6E8A-4147-A177-3AD203B41FA5}">
                      <a16:colId xmlns:a16="http://schemas.microsoft.com/office/drawing/2014/main" val="3088582594"/>
                    </a:ext>
                  </a:extLst>
                </a:gridCol>
                <a:gridCol w="263347">
                  <a:extLst>
                    <a:ext uri="{9D8B030D-6E8A-4147-A177-3AD203B41FA5}">
                      <a16:colId xmlns:a16="http://schemas.microsoft.com/office/drawing/2014/main" val="590865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1862599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73427903"/>
                  </a:ext>
                </a:extLst>
              </a:tr>
            </a:tbl>
          </a:graphicData>
        </a:graphic>
      </p:graphicFrame>
      <p:sp>
        <p:nvSpPr>
          <p:cNvPr id="4" name="Text Placeholder 3">
            <a:extLst>
              <a:ext uri="{FF2B5EF4-FFF2-40B4-BE49-F238E27FC236}">
                <a16:creationId xmlns:a16="http://schemas.microsoft.com/office/drawing/2014/main" id="{E88E2EA6-FCC3-4497-8EAE-6E3792D5A8EC}"/>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692066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5DC61-EB99-4F55-B6A6-A0B4A97061B4}"/>
              </a:ext>
            </a:extLst>
          </p:cNvPr>
          <p:cNvSpPr>
            <a:spLocks noGrp="1"/>
          </p:cNvSpPr>
          <p:nvPr>
            <p:ph type="title"/>
          </p:nvPr>
        </p:nvSpPr>
        <p:spPr/>
        <p:txBody>
          <a:bodyPr/>
          <a:lstStyle/>
          <a:p>
            <a:r>
              <a:rPr lang="en-US"/>
              <a:t>Facebook Key Metrics Table | All PT Channels - 5 of 8</a:t>
            </a:r>
          </a:p>
        </p:txBody>
      </p:sp>
      <p:graphicFrame>
        <p:nvGraphicFramePr>
          <p:cNvPr id="5" name="Table Placeholder 4">
            <a:extLst>
              <a:ext uri="{FF2B5EF4-FFF2-40B4-BE49-F238E27FC236}">
                <a16:creationId xmlns:a16="http://schemas.microsoft.com/office/drawing/2014/main" id="{27F196A1-D481-4FAB-AAAB-BDA45F725B75}"/>
              </a:ext>
            </a:extLst>
          </p:cNvPr>
          <p:cNvGraphicFramePr>
            <a:graphicFrameLocks noGrp="1"/>
          </p:cNvGraphicFramePr>
          <p:nvPr>
            <p:ph type="tbl" sz="quarter" idx="13"/>
            <p:extLst>
              <p:ext uri="{D42A27DB-BD31-4B8C-83A1-F6EECF244321}">
                <p14:modId xmlns:p14="http://schemas.microsoft.com/office/powerpoint/2010/main" val="2687050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186358164"/>
                    </a:ext>
                  </a:extLst>
                </a:gridCol>
                <a:gridCol w="263347">
                  <a:extLst>
                    <a:ext uri="{9D8B030D-6E8A-4147-A177-3AD203B41FA5}">
                      <a16:colId xmlns:a16="http://schemas.microsoft.com/office/drawing/2014/main" val="2696282619"/>
                    </a:ext>
                  </a:extLst>
                </a:gridCol>
                <a:gridCol w="263347">
                  <a:extLst>
                    <a:ext uri="{9D8B030D-6E8A-4147-A177-3AD203B41FA5}">
                      <a16:colId xmlns:a16="http://schemas.microsoft.com/office/drawing/2014/main" val="1086692947"/>
                    </a:ext>
                  </a:extLst>
                </a:gridCol>
                <a:gridCol w="263347">
                  <a:extLst>
                    <a:ext uri="{9D8B030D-6E8A-4147-A177-3AD203B41FA5}">
                      <a16:colId xmlns:a16="http://schemas.microsoft.com/office/drawing/2014/main" val="2665778055"/>
                    </a:ext>
                  </a:extLst>
                </a:gridCol>
                <a:gridCol w="263347">
                  <a:extLst>
                    <a:ext uri="{9D8B030D-6E8A-4147-A177-3AD203B41FA5}">
                      <a16:colId xmlns:a16="http://schemas.microsoft.com/office/drawing/2014/main" val="407556575"/>
                    </a:ext>
                  </a:extLst>
                </a:gridCol>
                <a:gridCol w="263347">
                  <a:extLst>
                    <a:ext uri="{9D8B030D-6E8A-4147-A177-3AD203B41FA5}">
                      <a16:colId xmlns:a16="http://schemas.microsoft.com/office/drawing/2014/main" val="1553961043"/>
                    </a:ext>
                  </a:extLst>
                </a:gridCol>
                <a:gridCol w="263347">
                  <a:extLst>
                    <a:ext uri="{9D8B030D-6E8A-4147-A177-3AD203B41FA5}">
                      <a16:colId xmlns:a16="http://schemas.microsoft.com/office/drawing/2014/main" val="4212334643"/>
                    </a:ext>
                  </a:extLst>
                </a:gridCol>
                <a:gridCol w="263347">
                  <a:extLst>
                    <a:ext uri="{9D8B030D-6E8A-4147-A177-3AD203B41FA5}">
                      <a16:colId xmlns:a16="http://schemas.microsoft.com/office/drawing/2014/main" val="1962270422"/>
                    </a:ext>
                  </a:extLst>
                </a:gridCol>
                <a:gridCol w="263347">
                  <a:extLst>
                    <a:ext uri="{9D8B030D-6E8A-4147-A177-3AD203B41FA5}">
                      <a16:colId xmlns:a16="http://schemas.microsoft.com/office/drawing/2014/main" val="1271705349"/>
                    </a:ext>
                  </a:extLst>
                </a:gridCol>
                <a:gridCol w="263347">
                  <a:extLst>
                    <a:ext uri="{9D8B030D-6E8A-4147-A177-3AD203B41FA5}">
                      <a16:colId xmlns:a16="http://schemas.microsoft.com/office/drawing/2014/main" val="1991405517"/>
                    </a:ext>
                  </a:extLst>
                </a:gridCol>
                <a:gridCol w="263347">
                  <a:extLst>
                    <a:ext uri="{9D8B030D-6E8A-4147-A177-3AD203B41FA5}">
                      <a16:colId xmlns:a16="http://schemas.microsoft.com/office/drawing/2014/main" val="3423231165"/>
                    </a:ext>
                  </a:extLst>
                </a:gridCol>
                <a:gridCol w="263347">
                  <a:extLst>
                    <a:ext uri="{9D8B030D-6E8A-4147-A177-3AD203B41FA5}">
                      <a16:colId xmlns:a16="http://schemas.microsoft.com/office/drawing/2014/main" val="516840103"/>
                    </a:ext>
                  </a:extLst>
                </a:gridCol>
                <a:gridCol w="263347">
                  <a:extLst>
                    <a:ext uri="{9D8B030D-6E8A-4147-A177-3AD203B41FA5}">
                      <a16:colId xmlns:a16="http://schemas.microsoft.com/office/drawing/2014/main" val="2180194469"/>
                    </a:ext>
                  </a:extLst>
                </a:gridCol>
                <a:gridCol w="263347">
                  <a:extLst>
                    <a:ext uri="{9D8B030D-6E8A-4147-A177-3AD203B41FA5}">
                      <a16:colId xmlns:a16="http://schemas.microsoft.com/office/drawing/2014/main" val="4093088465"/>
                    </a:ext>
                  </a:extLst>
                </a:gridCol>
                <a:gridCol w="263347">
                  <a:extLst>
                    <a:ext uri="{9D8B030D-6E8A-4147-A177-3AD203B41FA5}">
                      <a16:colId xmlns:a16="http://schemas.microsoft.com/office/drawing/2014/main" val="1012819729"/>
                    </a:ext>
                  </a:extLst>
                </a:gridCol>
                <a:gridCol w="263347">
                  <a:extLst>
                    <a:ext uri="{9D8B030D-6E8A-4147-A177-3AD203B41FA5}">
                      <a16:colId xmlns:a16="http://schemas.microsoft.com/office/drawing/2014/main" val="3162670635"/>
                    </a:ext>
                  </a:extLst>
                </a:gridCol>
                <a:gridCol w="263347">
                  <a:extLst>
                    <a:ext uri="{9D8B030D-6E8A-4147-A177-3AD203B41FA5}">
                      <a16:colId xmlns:a16="http://schemas.microsoft.com/office/drawing/2014/main" val="2868869433"/>
                    </a:ext>
                  </a:extLst>
                </a:gridCol>
                <a:gridCol w="263347">
                  <a:extLst>
                    <a:ext uri="{9D8B030D-6E8A-4147-A177-3AD203B41FA5}">
                      <a16:colId xmlns:a16="http://schemas.microsoft.com/office/drawing/2014/main" val="786211973"/>
                    </a:ext>
                  </a:extLst>
                </a:gridCol>
                <a:gridCol w="263347">
                  <a:extLst>
                    <a:ext uri="{9D8B030D-6E8A-4147-A177-3AD203B41FA5}">
                      <a16:colId xmlns:a16="http://schemas.microsoft.com/office/drawing/2014/main" val="862430786"/>
                    </a:ext>
                  </a:extLst>
                </a:gridCol>
                <a:gridCol w="263347">
                  <a:extLst>
                    <a:ext uri="{9D8B030D-6E8A-4147-A177-3AD203B41FA5}">
                      <a16:colId xmlns:a16="http://schemas.microsoft.com/office/drawing/2014/main" val="4007297810"/>
                    </a:ext>
                  </a:extLst>
                </a:gridCol>
                <a:gridCol w="263347">
                  <a:extLst>
                    <a:ext uri="{9D8B030D-6E8A-4147-A177-3AD203B41FA5}">
                      <a16:colId xmlns:a16="http://schemas.microsoft.com/office/drawing/2014/main" val="3322002006"/>
                    </a:ext>
                  </a:extLst>
                </a:gridCol>
                <a:gridCol w="263347">
                  <a:extLst>
                    <a:ext uri="{9D8B030D-6E8A-4147-A177-3AD203B41FA5}">
                      <a16:colId xmlns:a16="http://schemas.microsoft.com/office/drawing/2014/main" val="2157295398"/>
                    </a:ext>
                  </a:extLst>
                </a:gridCol>
                <a:gridCol w="263347">
                  <a:extLst>
                    <a:ext uri="{9D8B030D-6E8A-4147-A177-3AD203B41FA5}">
                      <a16:colId xmlns:a16="http://schemas.microsoft.com/office/drawing/2014/main" val="2456889760"/>
                    </a:ext>
                  </a:extLst>
                </a:gridCol>
                <a:gridCol w="263347">
                  <a:extLst>
                    <a:ext uri="{9D8B030D-6E8A-4147-A177-3AD203B41FA5}">
                      <a16:colId xmlns:a16="http://schemas.microsoft.com/office/drawing/2014/main" val="2797384443"/>
                    </a:ext>
                  </a:extLst>
                </a:gridCol>
                <a:gridCol w="263347">
                  <a:extLst>
                    <a:ext uri="{9D8B030D-6E8A-4147-A177-3AD203B41FA5}">
                      <a16:colId xmlns:a16="http://schemas.microsoft.com/office/drawing/2014/main" val="495226053"/>
                    </a:ext>
                  </a:extLst>
                </a:gridCol>
                <a:gridCol w="263347">
                  <a:extLst>
                    <a:ext uri="{9D8B030D-6E8A-4147-A177-3AD203B41FA5}">
                      <a16:colId xmlns:a16="http://schemas.microsoft.com/office/drawing/2014/main" val="394046248"/>
                    </a:ext>
                  </a:extLst>
                </a:gridCol>
                <a:gridCol w="263347">
                  <a:extLst>
                    <a:ext uri="{9D8B030D-6E8A-4147-A177-3AD203B41FA5}">
                      <a16:colId xmlns:a16="http://schemas.microsoft.com/office/drawing/2014/main" val="1401225269"/>
                    </a:ext>
                  </a:extLst>
                </a:gridCol>
                <a:gridCol w="263347">
                  <a:extLst>
                    <a:ext uri="{9D8B030D-6E8A-4147-A177-3AD203B41FA5}">
                      <a16:colId xmlns:a16="http://schemas.microsoft.com/office/drawing/2014/main" val="437955699"/>
                    </a:ext>
                  </a:extLst>
                </a:gridCol>
                <a:gridCol w="263347">
                  <a:extLst>
                    <a:ext uri="{9D8B030D-6E8A-4147-A177-3AD203B41FA5}">
                      <a16:colId xmlns:a16="http://schemas.microsoft.com/office/drawing/2014/main" val="3173637489"/>
                    </a:ext>
                  </a:extLst>
                </a:gridCol>
                <a:gridCol w="263347">
                  <a:extLst>
                    <a:ext uri="{9D8B030D-6E8A-4147-A177-3AD203B41FA5}">
                      <a16:colId xmlns:a16="http://schemas.microsoft.com/office/drawing/2014/main" val="4191521221"/>
                    </a:ext>
                  </a:extLst>
                </a:gridCol>
                <a:gridCol w="263347">
                  <a:extLst>
                    <a:ext uri="{9D8B030D-6E8A-4147-A177-3AD203B41FA5}">
                      <a16:colId xmlns:a16="http://schemas.microsoft.com/office/drawing/2014/main" val="3068710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4065323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Professional Power Tools and Accessories 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45469.69047619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5943774"/>
                  </a:ext>
                </a:extLst>
              </a:tr>
            </a:tbl>
          </a:graphicData>
        </a:graphic>
      </p:graphicFrame>
      <p:sp>
        <p:nvSpPr>
          <p:cNvPr id="4" name="Text Placeholder 3">
            <a:extLst>
              <a:ext uri="{FF2B5EF4-FFF2-40B4-BE49-F238E27FC236}">
                <a16:creationId xmlns:a16="http://schemas.microsoft.com/office/drawing/2014/main" id="{3908AFDA-4270-43A8-BE5D-A057D9343CF2}"/>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705643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CD80C-5E1F-4BE7-B32C-31DE485A2EE5}"/>
              </a:ext>
            </a:extLst>
          </p:cNvPr>
          <p:cNvSpPr>
            <a:spLocks noGrp="1"/>
          </p:cNvSpPr>
          <p:nvPr>
            <p:ph type="title"/>
          </p:nvPr>
        </p:nvSpPr>
        <p:spPr/>
        <p:txBody>
          <a:bodyPr/>
          <a:lstStyle/>
          <a:p>
            <a:r>
              <a:rPr lang="en-US"/>
              <a:t>Facebook Key Metrics Table | All PT Channels - 6 of 8</a:t>
            </a:r>
          </a:p>
        </p:txBody>
      </p:sp>
      <p:graphicFrame>
        <p:nvGraphicFramePr>
          <p:cNvPr id="5" name="Table Placeholder 4">
            <a:extLst>
              <a:ext uri="{FF2B5EF4-FFF2-40B4-BE49-F238E27FC236}">
                <a16:creationId xmlns:a16="http://schemas.microsoft.com/office/drawing/2014/main" id="{9FF935DE-E7B6-4DA5-A970-D2D4EC0E019D}"/>
              </a:ext>
            </a:extLst>
          </p:cNvPr>
          <p:cNvGraphicFramePr>
            <a:graphicFrameLocks noGrp="1"/>
          </p:cNvGraphicFramePr>
          <p:nvPr>
            <p:ph type="tbl" sz="quarter" idx="13"/>
            <p:extLst>
              <p:ext uri="{D42A27DB-BD31-4B8C-83A1-F6EECF244321}">
                <p14:modId xmlns:p14="http://schemas.microsoft.com/office/powerpoint/2010/main" val="1565373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1112632515"/>
                    </a:ext>
                  </a:extLst>
                </a:gridCol>
                <a:gridCol w="263347">
                  <a:extLst>
                    <a:ext uri="{9D8B030D-6E8A-4147-A177-3AD203B41FA5}">
                      <a16:colId xmlns:a16="http://schemas.microsoft.com/office/drawing/2014/main" val="900525230"/>
                    </a:ext>
                  </a:extLst>
                </a:gridCol>
                <a:gridCol w="263347">
                  <a:extLst>
                    <a:ext uri="{9D8B030D-6E8A-4147-A177-3AD203B41FA5}">
                      <a16:colId xmlns:a16="http://schemas.microsoft.com/office/drawing/2014/main" val="1316542665"/>
                    </a:ext>
                  </a:extLst>
                </a:gridCol>
                <a:gridCol w="263347">
                  <a:extLst>
                    <a:ext uri="{9D8B030D-6E8A-4147-A177-3AD203B41FA5}">
                      <a16:colId xmlns:a16="http://schemas.microsoft.com/office/drawing/2014/main" val="3989667894"/>
                    </a:ext>
                  </a:extLst>
                </a:gridCol>
                <a:gridCol w="263347">
                  <a:extLst>
                    <a:ext uri="{9D8B030D-6E8A-4147-A177-3AD203B41FA5}">
                      <a16:colId xmlns:a16="http://schemas.microsoft.com/office/drawing/2014/main" val="3618162869"/>
                    </a:ext>
                  </a:extLst>
                </a:gridCol>
                <a:gridCol w="263347">
                  <a:extLst>
                    <a:ext uri="{9D8B030D-6E8A-4147-A177-3AD203B41FA5}">
                      <a16:colId xmlns:a16="http://schemas.microsoft.com/office/drawing/2014/main" val="239127693"/>
                    </a:ext>
                  </a:extLst>
                </a:gridCol>
                <a:gridCol w="263347">
                  <a:extLst>
                    <a:ext uri="{9D8B030D-6E8A-4147-A177-3AD203B41FA5}">
                      <a16:colId xmlns:a16="http://schemas.microsoft.com/office/drawing/2014/main" val="1726189693"/>
                    </a:ext>
                  </a:extLst>
                </a:gridCol>
                <a:gridCol w="263347">
                  <a:extLst>
                    <a:ext uri="{9D8B030D-6E8A-4147-A177-3AD203B41FA5}">
                      <a16:colId xmlns:a16="http://schemas.microsoft.com/office/drawing/2014/main" val="1580536356"/>
                    </a:ext>
                  </a:extLst>
                </a:gridCol>
                <a:gridCol w="263347">
                  <a:extLst>
                    <a:ext uri="{9D8B030D-6E8A-4147-A177-3AD203B41FA5}">
                      <a16:colId xmlns:a16="http://schemas.microsoft.com/office/drawing/2014/main" val="4217503485"/>
                    </a:ext>
                  </a:extLst>
                </a:gridCol>
                <a:gridCol w="263347">
                  <a:extLst>
                    <a:ext uri="{9D8B030D-6E8A-4147-A177-3AD203B41FA5}">
                      <a16:colId xmlns:a16="http://schemas.microsoft.com/office/drawing/2014/main" val="3949684091"/>
                    </a:ext>
                  </a:extLst>
                </a:gridCol>
                <a:gridCol w="263347">
                  <a:extLst>
                    <a:ext uri="{9D8B030D-6E8A-4147-A177-3AD203B41FA5}">
                      <a16:colId xmlns:a16="http://schemas.microsoft.com/office/drawing/2014/main" val="1033878679"/>
                    </a:ext>
                  </a:extLst>
                </a:gridCol>
                <a:gridCol w="263347">
                  <a:extLst>
                    <a:ext uri="{9D8B030D-6E8A-4147-A177-3AD203B41FA5}">
                      <a16:colId xmlns:a16="http://schemas.microsoft.com/office/drawing/2014/main" val="3101416054"/>
                    </a:ext>
                  </a:extLst>
                </a:gridCol>
                <a:gridCol w="263347">
                  <a:extLst>
                    <a:ext uri="{9D8B030D-6E8A-4147-A177-3AD203B41FA5}">
                      <a16:colId xmlns:a16="http://schemas.microsoft.com/office/drawing/2014/main" val="2851939062"/>
                    </a:ext>
                  </a:extLst>
                </a:gridCol>
                <a:gridCol w="263347">
                  <a:extLst>
                    <a:ext uri="{9D8B030D-6E8A-4147-A177-3AD203B41FA5}">
                      <a16:colId xmlns:a16="http://schemas.microsoft.com/office/drawing/2014/main" val="1791094579"/>
                    </a:ext>
                  </a:extLst>
                </a:gridCol>
                <a:gridCol w="263347">
                  <a:extLst>
                    <a:ext uri="{9D8B030D-6E8A-4147-A177-3AD203B41FA5}">
                      <a16:colId xmlns:a16="http://schemas.microsoft.com/office/drawing/2014/main" val="2351368651"/>
                    </a:ext>
                  </a:extLst>
                </a:gridCol>
                <a:gridCol w="263347">
                  <a:extLst>
                    <a:ext uri="{9D8B030D-6E8A-4147-A177-3AD203B41FA5}">
                      <a16:colId xmlns:a16="http://schemas.microsoft.com/office/drawing/2014/main" val="446972408"/>
                    </a:ext>
                  </a:extLst>
                </a:gridCol>
                <a:gridCol w="263347">
                  <a:extLst>
                    <a:ext uri="{9D8B030D-6E8A-4147-A177-3AD203B41FA5}">
                      <a16:colId xmlns:a16="http://schemas.microsoft.com/office/drawing/2014/main" val="3543229421"/>
                    </a:ext>
                  </a:extLst>
                </a:gridCol>
                <a:gridCol w="263347">
                  <a:extLst>
                    <a:ext uri="{9D8B030D-6E8A-4147-A177-3AD203B41FA5}">
                      <a16:colId xmlns:a16="http://schemas.microsoft.com/office/drawing/2014/main" val="3308590626"/>
                    </a:ext>
                  </a:extLst>
                </a:gridCol>
                <a:gridCol w="263347">
                  <a:extLst>
                    <a:ext uri="{9D8B030D-6E8A-4147-A177-3AD203B41FA5}">
                      <a16:colId xmlns:a16="http://schemas.microsoft.com/office/drawing/2014/main" val="250393819"/>
                    </a:ext>
                  </a:extLst>
                </a:gridCol>
                <a:gridCol w="263347">
                  <a:extLst>
                    <a:ext uri="{9D8B030D-6E8A-4147-A177-3AD203B41FA5}">
                      <a16:colId xmlns:a16="http://schemas.microsoft.com/office/drawing/2014/main" val="281744124"/>
                    </a:ext>
                  </a:extLst>
                </a:gridCol>
                <a:gridCol w="263347">
                  <a:extLst>
                    <a:ext uri="{9D8B030D-6E8A-4147-A177-3AD203B41FA5}">
                      <a16:colId xmlns:a16="http://schemas.microsoft.com/office/drawing/2014/main" val="2964877744"/>
                    </a:ext>
                  </a:extLst>
                </a:gridCol>
                <a:gridCol w="263347">
                  <a:extLst>
                    <a:ext uri="{9D8B030D-6E8A-4147-A177-3AD203B41FA5}">
                      <a16:colId xmlns:a16="http://schemas.microsoft.com/office/drawing/2014/main" val="309503529"/>
                    </a:ext>
                  </a:extLst>
                </a:gridCol>
                <a:gridCol w="263347">
                  <a:extLst>
                    <a:ext uri="{9D8B030D-6E8A-4147-A177-3AD203B41FA5}">
                      <a16:colId xmlns:a16="http://schemas.microsoft.com/office/drawing/2014/main" val="2497039720"/>
                    </a:ext>
                  </a:extLst>
                </a:gridCol>
                <a:gridCol w="263347">
                  <a:extLst>
                    <a:ext uri="{9D8B030D-6E8A-4147-A177-3AD203B41FA5}">
                      <a16:colId xmlns:a16="http://schemas.microsoft.com/office/drawing/2014/main" val="3461450348"/>
                    </a:ext>
                  </a:extLst>
                </a:gridCol>
                <a:gridCol w="263347">
                  <a:extLst>
                    <a:ext uri="{9D8B030D-6E8A-4147-A177-3AD203B41FA5}">
                      <a16:colId xmlns:a16="http://schemas.microsoft.com/office/drawing/2014/main" val="2694997531"/>
                    </a:ext>
                  </a:extLst>
                </a:gridCol>
                <a:gridCol w="263347">
                  <a:extLst>
                    <a:ext uri="{9D8B030D-6E8A-4147-A177-3AD203B41FA5}">
                      <a16:colId xmlns:a16="http://schemas.microsoft.com/office/drawing/2014/main" val="3201989692"/>
                    </a:ext>
                  </a:extLst>
                </a:gridCol>
                <a:gridCol w="263347">
                  <a:extLst>
                    <a:ext uri="{9D8B030D-6E8A-4147-A177-3AD203B41FA5}">
                      <a16:colId xmlns:a16="http://schemas.microsoft.com/office/drawing/2014/main" val="2352151308"/>
                    </a:ext>
                  </a:extLst>
                </a:gridCol>
                <a:gridCol w="263347">
                  <a:extLst>
                    <a:ext uri="{9D8B030D-6E8A-4147-A177-3AD203B41FA5}">
                      <a16:colId xmlns:a16="http://schemas.microsoft.com/office/drawing/2014/main" val="3438286839"/>
                    </a:ext>
                  </a:extLst>
                </a:gridCol>
                <a:gridCol w="263347">
                  <a:extLst>
                    <a:ext uri="{9D8B030D-6E8A-4147-A177-3AD203B41FA5}">
                      <a16:colId xmlns:a16="http://schemas.microsoft.com/office/drawing/2014/main" val="4244143869"/>
                    </a:ext>
                  </a:extLst>
                </a:gridCol>
                <a:gridCol w="263347">
                  <a:extLst>
                    <a:ext uri="{9D8B030D-6E8A-4147-A177-3AD203B41FA5}">
                      <a16:colId xmlns:a16="http://schemas.microsoft.com/office/drawing/2014/main" val="3765206235"/>
                    </a:ext>
                  </a:extLst>
                </a:gridCol>
                <a:gridCol w="263347">
                  <a:extLst>
                    <a:ext uri="{9D8B030D-6E8A-4147-A177-3AD203B41FA5}">
                      <a16:colId xmlns:a16="http://schemas.microsoft.com/office/drawing/2014/main" val="622314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4182282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178009.30952381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19244449"/>
                  </a:ext>
                </a:extLst>
              </a:tr>
            </a:tbl>
          </a:graphicData>
        </a:graphic>
      </p:graphicFrame>
      <p:sp>
        <p:nvSpPr>
          <p:cNvPr id="4" name="Text Placeholder 3">
            <a:extLst>
              <a:ext uri="{FF2B5EF4-FFF2-40B4-BE49-F238E27FC236}">
                <a16:creationId xmlns:a16="http://schemas.microsoft.com/office/drawing/2014/main" id="{A3B39D95-E42C-48CB-97B1-A6BBC22E3BEC}"/>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430233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A6FF4-6054-496C-82A6-BCADE6279BFC}"/>
              </a:ext>
            </a:extLst>
          </p:cNvPr>
          <p:cNvSpPr>
            <a:spLocks noGrp="1"/>
          </p:cNvSpPr>
          <p:nvPr>
            <p:ph type="title"/>
          </p:nvPr>
        </p:nvSpPr>
        <p:spPr/>
        <p:txBody>
          <a:bodyPr/>
          <a:lstStyle/>
          <a:p>
            <a:r>
              <a:rPr lang="en-US"/>
              <a:t>Facebook Key Metrics Table | All PT Channels - 7 of 8</a:t>
            </a:r>
          </a:p>
        </p:txBody>
      </p:sp>
      <p:graphicFrame>
        <p:nvGraphicFramePr>
          <p:cNvPr id="5" name="Table Placeholder 4">
            <a:extLst>
              <a:ext uri="{FF2B5EF4-FFF2-40B4-BE49-F238E27FC236}">
                <a16:creationId xmlns:a16="http://schemas.microsoft.com/office/drawing/2014/main" id="{BC52E0EE-F452-4ACB-BFEA-79E77D500E62}"/>
              </a:ext>
            </a:extLst>
          </p:cNvPr>
          <p:cNvGraphicFramePr>
            <a:graphicFrameLocks noGrp="1"/>
          </p:cNvGraphicFramePr>
          <p:nvPr>
            <p:ph type="tbl" sz="quarter" idx="13"/>
            <p:extLst>
              <p:ext uri="{D42A27DB-BD31-4B8C-83A1-F6EECF244321}">
                <p14:modId xmlns:p14="http://schemas.microsoft.com/office/powerpoint/2010/main" val="893271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020179673"/>
                    </a:ext>
                  </a:extLst>
                </a:gridCol>
                <a:gridCol w="263347">
                  <a:extLst>
                    <a:ext uri="{9D8B030D-6E8A-4147-A177-3AD203B41FA5}">
                      <a16:colId xmlns:a16="http://schemas.microsoft.com/office/drawing/2014/main" val="1804768798"/>
                    </a:ext>
                  </a:extLst>
                </a:gridCol>
                <a:gridCol w="263347">
                  <a:extLst>
                    <a:ext uri="{9D8B030D-6E8A-4147-A177-3AD203B41FA5}">
                      <a16:colId xmlns:a16="http://schemas.microsoft.com/office/drawing/2014/main" val="3673517806"/>
                    </a:ext>
                  </a:extLst>
                </a:gridCol>
                <a:gridCol w="263347">
                  <a:extLst>
                    <a:ext uri="{9D8B030D-6E8A-4147-A177-3AD203B41FA5}">
                      <a16:colId xmlns:a16="http://schemas.microsoft.com/office/drawing/2014/main" val="796626541"/>
                    </a:ext>
                  </a:extLst>
                </a:gridCol>
                <a:gridCol w="263347">
                  <a:extLst>
                    <a:ext uri="{9D8B030D-6E8A-4147-A177-3AD203B41FA5}">
                      <a16:colId xmlns:a16="http://schemas.microsoft.com/office/drawing/2014/main" val="2478768705"/>
                    </a:ext>
                  </a:extLst>
                </a:gridCol>
                <a:gridCol w="263347">
                  <a:extLst>
                    <a:ext uri="{9D8B030D-6E8A-4147-A177-3AD203B41FA5}">
                      <a16:colId xmlns:a16="http://schemas.microsoft.com/office/drawing/2014/main" val="4048654915"/>
                    </a:ext>
                  </a:extLst>
                </a:gridCol>
                <a:gridCol w="263347">
                  <a:extLst>
                    <a:ext uri="{9D8B030D-6E8A-4147-A177-3AD203B41FA5}">
                      <a16:colId xmlns:a16="http://schemas.microsoft.com/office/drawing/2014/main" val="1637635054"/>
                    </a:ext>
                  </a:extLst>
                </a:gridCol>
                <a:gridCol w="263347">
                  <a:extLst>
                    <a:ext uri="{9D8B030D-6E8A-4147-A177-3AD203B41FA5}">
                      <a16:colId xmlns:a16="http://schemas.microsoft.com/office/drawing/2014/main" val="962631152"/>
                    </a:ext>
                  </a:extLst>
                </a:gridCol>
                <a:gridCol w="263347">
                  <a:extLst>
                    <a:ext uri="{9D8B030D-6E8A-4147-A177-3AD203B41FA5}">
                      <a16:colId xmlns:a16="http://schemas.microsoft.com/office/drawing/2014/main" val="944729248"/>
                    </a:ext>
                  </a:extLst>
                </a:gridCol>
                <a:gridCol w="263347">
                  <a:extLst>
                    <a:ext uri="{9D8B030D-6E8A-4147-A177-3AD203B41FA5}">
                      <a16:colId xmlns:a16="http://schemas.microsoft.com/office/drawing/2014/main" val="2396610153"/>
                    </a:ext>
                  </a:extLst>
                </a:gridCol>
                <a:gridCol w="263347">
                  <a:extLst>
                    <a:ext uri="{9D8B030D-6E8A-4147-A177-3AD203B41FA5}">
                      <a16:colId xmlns:a16="http://schemas.microsoft.com/office/drawing/2014/main" val="572609029"/>
                    </a:ext>
                  </a:extLst>
                </a:gridCol>
                <a:gridCol w="263347">
                  <a:extLst>
                    <a:ext uri="{9D8B030D-6E8A-4147-A177-3AD203B41FA5}">
                      <a16:colId xmlns:a16="http://schemas.microsoft.com/office/drawing/2014/main" val="1488672209"/>
                    </a:ext>
                  </a:extLst>
                </a:gridCol>
                <a:gridCol w="263347">
                  <a:extLst>
                    <a:ext uri="{9D8B030D-6E8A-4147-A177-3AD203B41FA5}">
                      <a16:colId xmlns:a16="http://schemas.microsoft.com/office/drawing/2014/main" val="1485076316"/>
                    </a:ext>
                  </a:extLst>
                </a:gridCol>
                <a:gridCol w="263347">
                  <a:extLst>
                    <a:ext uri="{9D8B030D-6E8A-4147-A177-3AD203B41FA5}">
                      <a16:colId xmlns:a16="http://schemas.microsoft.com/office/drawing/2014/main" val="1965060752"/>
                    </a:ext>
                  </a:extLst>
                </a:gridCol>
                <a:gridCol w="263347">
                  <a:extLst>
                    <a:ext uri="{9D8B030D-6E8A-4147-A177-3AD203B41FA5}">
                      <a16:colId xmlns:a16="http://schemas.microsoft.com/office/drawing/2014/main" val="867064477"/>
                    </a:ext>
                  </a:extLst>
                </a:gridCol>
                <a:gridCol w="263347">
                  <a:extLst>
                    <a:ext uri="{9D8B030D-6E8A-4147-A177-3AD203B41FA5}">
                      <a16:colId xmlns:a16="http://schemas.microsoft.com/office/drawing/2014/main" val="1750903699"/>
                    </a:ext>
                  </a:extLst>
                </a:gridCol>
                <a:gridCol w="263347">
                  <a:extLst>
                    <a:ext uri="{9D8B030D-6E8A-4147-A177-3AD203B41FA5}">
                      <a16:colId xmlns:a16="http://schemas.microsoft.com/office/drawing/2014/main" val="416701792"/>
                    </a:ext>
                  </a:extLst>
                </a:gridCol>
                <a:gridCol w="263347">
                  <a:extLst>
                    <a:ext uri="{9D8B030D-6E8A-4147-A177-3AD203B41FA5}">
                      <a16:colId xmlns:a16="http://schemas.microsoft.com/office/drawing/2014/main" val="1768673657"/>
                    </a:ext>
                  </a:extLst>
                </a:gridCol>
                <a:gridCol w="263347">
                  <a:extLst>
                    <a:ext uri="{9D8B030D-6E8A-4147-A177-3AD203B41FA5}">
                      <a16:colId xmlns:a16="http://schemas.microsoft.com/office/drawing/2014/main" val="3034921750"/>
                    </a:ext>
                  </a:extLst>
                </a:gridCol>
                <a:gridCol w="263347">
                  <a:extLst>
                    <a:ext uri="{9D8B030D-6E8A-4147-A177-3AD203B41FA5}">
                      <a16:colId xmlns:a16="http://schemas.microsoft.com/office/drawing/2014/main" val="2728844410"/>
                    </a:ext>
                  </a:extLst>
                </a:gridCol>
                <a:gridCol w="263347">
                  <a:extLst>
                    <a:ext uri="{9D8B030D-6E8A-4147-A177-3AD203B41FA5}">
                      <a16:colId xmlns:a16="http://schemas.microsoft.com/office/drawing/2014/main" val="431800568"/>
                    </a:ext>
                  </a:extLst>
                </a:gridCol>
                <a:gridCol w="263347">
                  <a:extLst>
                    <a:ext uri="{9D8B030D-6E8A-4147-A177-3AD203B41FA5}">
                      <a16:colId xmlns:a16="http://schemas.microsoft.com/office/drawing/2014/main" val="3732774843"/>
                    </a:ext>
                  </a:extLst>
                </a:gridCol>
                <a:gridCol w="263347">
                  <a:extLst>
                    <a:ext uri="{9D8B030D-6E8A-4147-A177-3AD203B41FA5}">
                      <a16:colId xmlns:a16="http://schemas.microsoft.com/office/drawing/2014/main" val="1919886116"/>
                    </a:ext>
                  </a:extLst>
                </a:gridCol>
                <a:gridCol w="263347">
                  <a:extLst>
                    <a:ext uri="{9D8B030D-6E8A-4147-A177-3AD203B41FA5}">
                      <a16:colId xmlns:a16="http://schemas.microsoft.com/office/drawing/2014/main" val="1571162703"/>
                    </a:ext>
                  </a:extLst>
                </a:gridCol>
                <a:gridCol w="263347">
                  <a:extLst>
                    <a:ext uri="{9D8B030D-6E8A-4147-A177-3AD203B41FA5}">
                      <a16:colId xmlns:a16="http://schemas.microsoft.com/office/drawing/2014/main" val="3022053437"/>
                    </a:ext>
                  </a:extLst>
                </a:gridCol>
                <a:gridCol w="263347">
                  <a:extLst>
                    <a:ext uri="{9D8B030D-6E8A-4147-A177-3AD203B41FA5}">
                      <a16:colId xmlns:a16="http://schemas.microsoft.com/office/drawing/2014/main" val="1449339242"/>
                    </a:ext>
                  </a:extLst>
                </a:gridCol>
                <a:gridCol w="263347">
                  <a:extLst>
                    <a:ext uri="{9D8B030D-6E8A-4147-A177-3AD203B41FA5}">
                      <a16:colId xmlns:a16="http://schemas.microsoft.com/office/drawing/2014/main" val="917290996"/>
                    </a:ext>
                  </a:extLst>
                </a:gridCol>
                <a:gridCol w="263347">
                  <a:extLst>
                    <a:ext uri="{9D8B030D-6E8A-4147-A177-3AD203B41FA5}">
                      <a16:colId xmlns:a16="http://schemas.microsoft.com/office/drawing/2014/main" val="648451023"/>
                    </a:ext>
                  </a:extLst>
                </a:gridCol>
                <a:gridCol w="263347">
                  <a:extLst>
                    <a:ext uri="{9D8B030D-6E8A-4147-A177-3AD203B41FA5}">
                      <a16:colId xmlns:a16="http://schemas.microsoft.com/office/drawing/2014/main" val="154112231"/>
                    </a:ext>
                  </a:extLst>
                </a:gridCol>
                <a:gridCol w="263347">
                  <a:extLst>
                    <a:ext uri="{9D8B030D-6E8A-4147-A177-3AD203B41FA5}">
                      <a16:colId xmlns:a16="http://schemas.microsoft.com/office/drawing/2014/main" val="2365825367"/>
                    </a:ext>
                  </a:extLst>
                </a:gridCol>
                <a:gridCol w="263347">
                  <a:extLst>
                    <a:ext uri="{9D8B030D-6E8A-4147-A177-3AD203B41FA5}">
                      <a16:colId xmlns:a16="http://schemas.microsoft.com/office/drawing/2014/main" val="1378137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726877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Chile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17071.071428571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50689418"/>
                  </a:ext>
                </a:extLst>
              </a:tr>
            </a:tbl>
          </a:graphicData>
        </a:graphic>
      </p:graphicFrame>
      <p:sp>
        <p:nvSpPr>
          <p:cNvPr id="4" name="Text Placeholder 3">
            <a:extLst>
              <a:ext uri="{FF2B5EF4-FFF2-40B4-BE49-F238E27FC236}">
                <a16:creationId xmlns:a16="http://schemas.microsoft.com/office/drawing/2014/main" id="{2222E312-31BE-4693-9CBA-990078174348}"/>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673103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8A6E5-F847-4289-B8F4-6257CC8BD0C5}"/>
              </a:ext>
            </a:extLst>
          </p:cNvPr>
          <p:cNvSpPr>
            <a:spLocks noGrp="1"/>
          </p:cNvSpPr>
          <p:nvPr>
            <p:ph type="title"/>
          </p:nvPr>
        </p:nvSpPr>
        <p:spPr/>
        <p:txBody>
          <a:bodyPr/>
          <a:lstStyle/>
          <a:p>
            <a:r>
              <a:rPr lang="en-US"/>
              <a:t>Facebook Key Metrics Table | All PT Channels - 8 of 8</a:t>
            </a:r>
          </a:p>
        </p:txBody>
      </p:sp>
      <p:graphicFrame>
        <p:nvGraphicFramePr>
          <p:cNvPr id="5" name="Table Placeholder 4">
            <a:extLst>
              <a:ext uri="{FF2B5EF4-FFF2-40B4-BE49-F238E27FC236}">
                <a16:creationId xmlns:a16="http://schemas.microsoft.com/office/drawing/2014/main" id="{E99C0228-6857-4B67-A812-4A77E0257C02}"/>
              </a:ext>
            </a:extLst>
          </p:cNvPr>
          <p:cNvGraphicFramePr>
            <a:graphicFrameLocks noGrp="1"/>
          </p:cNvGraphicFramePr>
          <p:nvPr>
            <p:ph type="tbl" sz="quarter" idx="13"/>
            <p:extLst>
              <p:ext uri="{D42A27DB-BD31-4B8C-83A1-F6EECF244321}">
                <p14:modId xmlns:p14="http://schemas.microsoft.com/office/powerpoint/2010/main" val="1366377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486020263"/>
                    </a:ext>
                  </a:extLst>
                </a:gridCol>
                <a:gridCol w="263347">
                  <a:extLst>
                    <a:ext uri="{9D8B030D-6E8A-4147-A177-3AD203B41FA5}">
                      <a16:colId xmlns:a16="http://schemas.microsoft.com/office/drawing/2014/main" val="530327905"/>
                    </a:ext>
                  </a:extLst>
                </a:gridCol>
                <a:gridCol w="263347">
                  <a:extLst>
                    <a:ext uri="{9D8B030D-6E8A-4147-A177-3AD203B41FA5}">
                      <a16:colId xmlns:a16="http://schemas.microsoft.com/office/drawing/2014/main" val="2472572703"/>
                    </a:ext>
                  </a:extLst>
                </a:gridCol>
                <a:gridCol w="263347">
                  <a:extLst>
                    <a:ext uri="{9D8B030D-6E8A-4147-A177-3AD203B41FA5}">
                      <a16:colId xmlns:a16="http://schemas.microsoft.com/office/drawing/2014/main" val="1691476303"/>
                    </a:ext>
                  </a:extLst>
                </a:gridCol>
                <a:gridCol w="263347">
                  <a:extLst>
                    <a:ext uri="{9D8B030D-6E8A-4147-A177-3AD203B41FA5}">
                      <a16:colId xmlns:a16="http://schemas.microsoft.com/office/drawing/2014/main" val="2389056418"/>
                    </a:ext>
                  </a:extLst>
                </a:gridCol>
                <a:gridCol w="263347">
                  <a:extLst>
                    <a:ext uri="{9D8B030D-6E8A-4147-A177-3AD203B41FA5}">
                      <a16:colId xmlns:a16="http://schemas.microsoft.com/office/drawing/2014/main" val="1552520904"/>
                    </a:ext>
                  </a:extLst>
                </a:gridCol>
                <a:gridCol w="263347">
                  <a:extLst>
                    <a:ext uri="{9D8B030D-6E8A-4147-A177-3AD203B41FA5}">
                      <a16:colId xmlns:a16="http://schemas.microsoft.com/office/drawing/2014/main" val="3597229903"/>
                    </a:ext>
                  </a:extLst>
                </a:gridCol>
                <a:gridCol w="263347">
                  <a:extLst>
                    <a:ext uri="{9D8B030D-6E8A-4147-A177-3AD203B41FA5}">
                      <a16:colId xmlns:a16="http://schemas.microsoft.com/office/drawing/2014/main" val="2057685768"/>
                    </a:ext>
                  </a:extLst>
                </a:gridCol>
                <a:gridCol w="263347">
                  <a:extLst>
                    <a:ext uri="{9D8B030D-6E8A-4147-A177-3AD203B41FA5}">
                      <a16:colId xmlns:a16="http://schemas.microsoft.com/office/drawing/2014/main" val="3761281694"/>
                    </a:ext>
                  </a:extLst>
                </a:gridCol>
                <a:gridCol w="263347">
                  <a:extLst>
                    <a:ext uri="{9D8B030D-6E8A-4147-A177-3AD203B41FA5}">
                      <a16:colId xmlns:a16="http://schemas.microsoft.com/office/drawing/2014/main" val="1834483512"/>
                    </a:ext>
                  </a:extLst>
                </a:gridCol>
                <a:gridCol w="263347">
                  <a:extLst>
                    <a:ext uri="{9D8B030D-6E8A-4147-A177-3AD203B41FA5}">
                      <a16:colId xmlns:a16="http://schemas.microsoft.com/office/drawing/2014/main" val="1246704452"/>
                    </a:ext>
                  </a:extLst>
                </a:gridCol>
                <a:gridCol w="263347">
                  <a:extLst>
                    <a:ext uri="{9D8B030D-6E8A-4147-A177-3AD203B41FA5}">
                      <a16:colId xmlns:a16="http://schemas.microsoft.com/office/drawing/2014/main" val="1446153510"/>
                    </a:ext>
                  </a:extLst>
                </a:gridCol>
                <a:gridCol w="263347">
                  <a:extLst>
                    <a:ext uri="{9D8B030D-6E8A-4147-A177-3AD203B41FA5}">
                      <a16:colId xmlns:a16="http://schemas.microsoft.com/office/drawing/2014/main" val="3088188363"/>
                    </a:ext>
                  </a:extLst>
                </a:gridCol>
                <a:gridCol w="263347">
                  <a:extLst>
                    <a:ext uri="{9D8B030D-6E8A-4147-A177-3AD203B41FA5}">
                      <a16:colId xmlns:a16="http://schemas.microsoft.com/office/drawing/2014/main" val="3136584129"/>
                    </a:ext>
                  </a:extLst>
                </a:gridCol>
                <a:gridCol w="263347">
                  <a:extLst>
                    <a:ext uri="{9D8B030D-6E8A-4147-A177-3AD203B41FA5}">
                      <a16:colId xmlns:a16="http://schemas.microsoft.com/office/drawing/2014/main" val="1187197628"/>
                    </a:ext>
                  </a:extLst>
                </a:gridCol>
                <a:gridCol w="263347">
                  <a:extLst>
                    <a:ext uri="{9D8B030D-6E8A-4147-A177-3AD203B41FA5}">
                      <a16:colId xmlns:a16="http://schemas.microsoft.com/office/drawing/2014/main" val="1414384654"/>
                    </a:ext>
                  </a:extLst>
                </a:gridCol>
                <a:gridCol w="263347">
                  <a:extLst>
                    <a:ext uri="{9D8B030D-6E8A-4147-A177-3AD203B41FA5}">
                      <a16:colId xmlns:a16="http://schemas.microsoft.com/office/drawing/2014/main" val="3101567440"/>
                    </a:ext>
                  </a:extLst>
                </a:gridCol>
                <a:gridCol w="263347">
                  <a:extLst>
                    <a:ext uri="{9D8B030D-6E8A-4147-A177-3AD203B41FA5}">
                      <a16:colId xmlns:a16="http://schemas.microsoft.com/office/drawing/2014/main" val="183322808"/>
                    </a:ext>
                  </a:extLst>
                </a:gridCol>
                <a:gridCol w="263347">
                  <a:extLst>
                    <a:ext uri="{9D8B030D-6E8A-4147-A177-3AD203B41FA5}">
                      <a16:colId xmlns:a16="http://schemas.microsoft.com/office/drawing/2014/main" val="3927852176"/>
                    </a:ext>
                  </a:extLst>
                </a:gridCol>
                <a:gridCol w="263347">
                  <a:extLst>
                    <a:ext uri="{9D8B030D-6E8A-4147-A177-3AD203B41FA5}">
                      <a16:colId xmlns:a16="http://schemas.microsoft.com/office/drawing/2014/main" val="305553303"/>
                    </a:ext>
                  </a:extLst>
                </a:gridCol>
                <a:gridCol w="263347">
                  <a:extLst>
                    <a:ext uri="{9D8B030D-6E8A-4147-A177-3AD203B41FA5}">
                      <a16:colId xmlns:a16="http://schemas.microsoft.com/office/drawing/2014/main" val="971512785"/>
                    </a:ext>
                  </a:extLst>
                </a:gridCol>
                <a:gridCol w="263347">
                  <a:extLst>
                    <a:ext uri="{9D8B030D-6E8A-4147-A177-3AD203B41FA5}">
                      <a16:colId xmlns:a16="http://schemas.microsoft.com/office/drawing/2014/main" val="4243344220"/>
                    </a:ext>
                  </a:extLst>
                </a:gridCol>
                <a:gridCol w="263347">
                  <a:extLst>
                    <a:ext uri="{9D8B030D-6E8A-4147-A177-3AD203B41FA5}">
                      <a16:colId xmlns:a16="http://schemas.microsoft.com/office/drawing/2014/main" val="46281973"/>
                    </a:ext>
                  </a:extLst>
                </a:gridCol>
                <a:gridCol w="263347">
                  <a:extLst>
                    <a:ext uri="{9D8B030D-6E8A-4147-A177-3AD203B41FA5}">
                      <a16:colId xmlns:a16="http://schemas.microsoft.com/office/drawing/2014/main" val="234207313"/>
                    </a:ext>
                  </a:extLst>
                </a:gridCol>
                <a:gridCol w="263347">
                  <a:extLst>
                    <a:ext uri="{9D8B030D-6E8A-4147-A177-3AD203B41FA5}">
                      <a16:colId xmlns:a16="http://schemas.microsoft.com/office/drawing/2014/main" val="3862079355"/>
                    </a:ext>
                  </a:extLst>
                </a:gridCol>
                <a:gridCol w="263347">
                  <a:extLst>
                    <a:ext uri="{9D8B030D-6E8A-4147-A177-3AD203B41FA5}">
                      <a16:colId xmlns:a16="http://schemas.microsoft.com/office/drawing/2014/main" val="1491357547"/>
                    </a:ext>
                  </a:extLst>
                </a:gridCol>
                <a:gridCol w="263347">
                  <a:extLst>
                    <a:ext uri="{9D8B030D-6E8A-4147-A177-3AD203B41FA5}">
                      <a16:colId xmlns:a16="http://schemas.microsoft.com/office/drawing/2014/main" val="1611080026"/>
                    </a:ext>
                  </a:extLst>
                </a:gridCol>
                <a:gridCol w="263347">
                  <a:extLst>
                    <a:ext uri="{9D8B030D-6E8A-4147-A177-3AD203B41FA5}">
                      <a16:colId xmlns:a16="http://schemas.microsoft.com/office/drawing/2014/main" val="3049913450"/>
                    </a:ext>
                  </a:extLst>
                </a:gridCol>
                <a:gridCol w="263347">
                  <a:extLst>
                    <a:ext uri="{9D8B030D-6E8A-4147-A177-3AD203B41FA5}">
                      <a16:colId xmlns:a16="http://schemas.microsoft.com/office/drawing/2014/main" val="4102639358"/>
                    </a:ext>
                  </a:extLst>
                </a:gridCol>
                <a:gridCol w="263347">
                  <a:extLst>
                    <a:ext uri="{9D8B030D-6E8A-4147-A177-3AD203B41FA5}">
                      <a16:colId xmlns:a16="http://schemas.microsoft.com/office/drawing/2014/main" val="4013738470"/>
                    </a:ext>
                  </a:extLst>
                </a:gridCol>
                <a:gridCol w="263347">
                  <a:extLst>
                    <a:ext uri="{9D8B030D-6E8A-4147-A177-3AD203B41FA5}">
                      <a16:colId xmlns:a16="http://schemas.microsoft.com/office/drawing/2014/main" val="2602283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2908717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Profesyonel Elektrikli El Aletleri ve Aksesuarları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110732.23809524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2317577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240426107"/>
                  </a:ext>
                </a:extLst>
              </a:tr>
            </a:tbl>
          </a:graphicData>
        </a:graphic>
      </p:graphicFrame>
      <p:sp>
        <p:nvSpPr>
          <p:cNvPr id="4" name="Text Placeholder 3">
            <a:extLst>
              <a:ext uri="{FF2B5EF4-FFF2-40B4-BE49-F238E27FC236}">
                <a16:creationId xmlns:a16="http://schemas.microsoft.com/office/drawing/2014/main" id="{8E43C23C-AC00-40FD-A311-8747232CD126}"/>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961398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A13D0-2EB3-4D84-A0E6-C356DEEB0968}"/>
              </a:ext>
            </a:extLst>
          </p:cNvPr>
          <p:cNvSpPr>
            <a:spLocks noGrp="1"/>
          </p:cNvSpPr>
          <p:nvPr>
            <p:ph type="title"/>
          </p:nvPr>
        </p:nvSpPr>
        <p:spPr/>
        <p:txBody>
          <a:bodyPr/>
          <a:lstStyle/>
          <a:p>
            <a:r>
              <a:rPr lang="en-US"/>
              <a:t>Facebook Fans Change | All PT Channels</a:t>
            </a:r>
          </a:p>
        </p:txBody>
      </p:sp>
      <p:graphicFrame>
        <p:nvGraphicFramePr>
          <p:cNvPr id="6" name="Chart Placeholder 5">
            <a:extLst>
              <a:ext uri="{FF2B5EF4-FFF2-40B4-BE49-F238E27FC236}">
                <a16:creationId xmlns:a16="http://schemas.microsoft.com/office/drawing/2014/main" id="{3F271874-F5BC-4F4E-A5D6-F8920F4CC1FE}"/>
              </a:ext>
            </a:extLst>
          </p:cNvPr>
          <p:cNvGraphicFramePr>
            <a:graphicFrameLocks noGrp="1"/>
          </p:cNvGraphicFramePr>
          <p:nvPr>
            <p:ph type="chart" sz="quarter" idx="13"/>
            <p:extLst>
              <p:ext uri="{D42A27DB-BD31-4B8C-83A1-F6EECF244321}">
                <p14:modId xmlns:p14="http://schemas.microsoft.com/office/powerpoint/2010/main" val="4199296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F15A6E-AAC6-4DCA-B6FF-768503974353}"/>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CD5CDB3A-3DE4-4632-9FE3-53731D854C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9187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E9AFA-3D21-4460-8E9B-1C8F6EA07F7E}"/>
              </a:ext>
            </a:extLst>
          </p:cNvPr>
          <p:cNvSpPr>
            <a:spLocks noGrp="1"/>
          </p:cNvSpPr>
          <p:nvPr>
            <p:ph type="title"/>
          </p:nvPr>
        </p:nvSpPr>
        <p:spPr/>
        <p:txBody>
          <a:bodyPr/>
          <a:lstStyle/>
          <a:p>
            <a:r>
              <a:rPr lang="en-US"/>
              <a:t>Facebook Own Posts Table | All PT Channels - 1 of 26</a:t>
            </a:r>
          </a:p>
        </p:txBody>
      </p:sp>
      <p:graphicFrame>
        <p:nvGraphicFramePr>
          <p:cNvPr id="5" name="Table Placeholder 4">
            <a:extLst>
              <a:ext uri="{FF2B5EF4-FFF2-40B4-BE49-F238E27FC236}">
                <a16:creationId xmlns:a16="http://schemas.microsoft.com/office/drawing/2014/main" id="{FFE7C2AF-DD33-4591-80EF-F89BCC6D15CD}"/>
              </a:ext>
            </a:extLst>
          </p:cNvPr>
          <p:cNvGraphicFramePr>
            <a:graphicFrameLocks noGrp="1"/>
          </p:cNvGraphicFramePr>
          <p:nvPr>
            <p:ph type="tbl" sz="quarter" idx="13"/>
            <p:extLst>
              <p:ext uri="{D42A27DB-BD31-4B8C-83A1-F6EECF244321}">
                <p14:modId xmlns:p14="http://schemas.microsoft.com/office/powerpoint/2010/main" val="1960266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72424449"/>
                    </a:ext>
                  </a:extLst>
                </a:gridCol>
                <a:gridCol w="246888">
                  <a:extLst>
                    <a:ext uri="{9D8B030D-6E8A-4147-A177-3AD203B41FA5}">
                      <a16:colId xmlns:a16="http://schemas.microsoft.com/office/drawing/2014/main" val="3614906954"/>
                    </a:ext>
                  </a:extLst>
                </a:gridCol>
                <a:gridCol w="246888">
                  <a:extLst>
                    <a:ext uri="{9D8B030D-6E8A-4147-A177-3AD203B41FA5}">
                      <a16:colId xmlns:a16="http://schemas.microsoft.com/office/drawing/2014/main" val="3585137985"/>
                    </a:ext>
                  </a:extLst>
                </a:gridCol>
                <a:gridCol w="246888">
                  <a:extLst>
                    <a:ext uri="{9D8B030D-6E8A-4147-A177-3AD203B41FA5}">
                      <a16:colId xmlns:a16="http://schemas.microsoft.com/office/drawing/2014/main" val="3286587493"/>
                    </a:ext>
                  </a:extLst>
                </a:gridCol>
                <a:gridCol w="246888">
                  <a:extLst>
                    <a:ext uri="{9D8B030D-6E8A-4147-A177-3AD203B41FA5}">
                      <a16:colId xmlns:a16="http://schemas.microsoft.com/office/drawing/2014/main" val="4238169729"/>
                    </a:ext>
                  </a:extLst>
                </a:gridCol>
                <a:gridCol w="246888">
                  <a:extLst>
                    <a:ext uri="{9D8B030D-6E8A-4147-A177-3AD203B41FA5}">
                      <a16:colId xmlns:a16="http://schemas.microsoft.com/office/drawing/2014/main" val="2763097389"/>
                    </a:ext>
                  </a:extLst>
                </a:gridCol>
                <a:gridCol w="246888">
                  <a:extLst>
                    <a:ext uri="{9D8B030D-6E8A-4147-A177-3AD203B41FA5}">
                      <a16:colId xmlns:a16="http://schemas.microsoft.com/office/drawing/2014/main" val="1132239810"/>
                    </a:ext>
                  </a:extLst>
                </a:gridCol>
                <a:gridCol w="246888">
                  <a:extLst>
                    <a:ext uri="{9D8B030D-6E8A-4147-A177-3AD203B41FA5}">
                      <a16:colId xmlns:a16="http://schemas.microsoft.com/office/drawing/2014/main" val="2373815125"/>
                    </a:ext>
                  </a:extLst>
                </a:gridCol>
                <a:gridCol w="246888">
                  <a:extLst>
                    <a:ext uri="{9D8B030D-6E8A-4147-A177-3AD203B41FA5}">
                      <a16:colId xmlns:a16="http://schemas.microsoft.com/office/drawing/2014/main" val="2401709954"/>
                    </a:ext>
                  </a:extLst>
                </a:gridCol>
                <a:gridCol w="246888">
                  <a:extLst>
                    <a:ext uri="{9D8B030D-6E8A-4147-A177-3AD203B41FA5}">
                      <a16:colId xmlns:a16="http://schemas.microsoft.com/office/drawing/2014/main" val="3430124556"/>
                    </a:ext>
                  </a:extLst>
                </a:gridCol>
                <a:gridCol w="246888">
                  <a:extLst>
                    <a:ext uri="{9D8B030D-6E8A-4147-A177-3AD203B41FA5}">
                      <a16:colId xmlns:a16="http://schemas.microsoft.com/office/drawing/2014/main" val="6436328"/>
                    </a:ext>
                  </a:extLst>
                </a:gridCol>
                <a:gridCol w="246888">
                  <a:extLst>
                    <a:ext uri="{9D8B030D-6E8A-4147-A177-3AD203B41FA5}">
                      <a16:colId xmlns:a16="http://schemas.microsoft.com/office/drawing/2014/main" val="2968978695"/>
                    </a:ext>
                  </a:extLst>
                </a:gridCol>
                <a:gridCol w="246888">
                  <a:extLst>
                    <a:ext uri="{9D8B030D-6E8A-4147-A177-3AD203B41FA5}">
                      <a16:colId xmlns:a16="http://schemas.microsoft.com/office/drawing/2014/main" val="4038189830"/>
                    </a:ext>
                  </a:extLst>
                </a:gridCol>
                <a:gridCol w="246888">
                  <a:extLst>
                    <a:ext uri="{9D8B030D-6E8A-4147-A177-3AD203B41FA5}">
                      <a16:colId xmlns:a16="http://schemas.microsoft.com/office/drawing/2014/main" val="3925636642"/>
                    </a:ext>
                  </a:extLst>
                </a:gridCol>
                <a:gridCol w="246888">
                  <a:extLst>
                    <a:ext uri="{9D8B030D-6E8A-4147-A177-3AD203B41FA5}">
                      <a16:colId xmlns:a16="http://schemas.microsoft.com/office/drawing/2014/main" val="4294240852"/>
                    </a:ext>
                  </a:extLst>
                </a:gridCol>
                <a:gridCol w="246888">
                  <a:extLst>
                    <a:ext uri="{9D8B030D-6E8A-4147-A177-3AD203B41FA5}">
                      <a16:colId xmlns:a16="http://schemas.microsoft.com/office/drawing/2014/main" val="1388563628"/>
                    </a:ext>
                  </a:extLst>
                </a:gridCol>
                <a:gridCol w="246888">
                  <a:extLst>
                    <a:ext uri="{9D8B030D-6E8A-4147-A177-3AD203B41FA5}">
                      <a16:colId xmlns:a16="http://schemas.microsoft.com/office/drawing/2014/main" val="2203183423"/>
                    </a:ext>
                  </a:extLst>
                </a:gridCol>
                <a:gridCol w="246888">
                  <a:extLst>
                    <a:ext uri="{9D8B030D-6E8A-4147-A177-3AD203B41FA5}">
                      <a16:colId xmlns:a16="http://schemas.microsoft.com/office/drawing/2014/main" val="1325623644"/>
                    </a:ext>
                  </a:extLst>
                </a:gridCol>
                <a:gridCol w="246888">
                  <a:extLst>
                    <a:ext uri="{9D8B030D-6E8A-4147-A177-3AD203B41FA5}">
                      <a16:colId xmlns:a16="http://schemas.microsoft.com/office/drawing/2014/main" val="3313015129"/>
                    </a:ext>
                  </a:extLst>
                </a:gridCol>
                <a:gridCol w="246888">
                  <a:extLst>
                    <a:ext uri="{9D8B030D-6E8A-4147-A177-3AD203B41FA5}">
                      <a16:colId xmlns:a16="http://schemas.microsoft.com/office/drawing/2014/main" val="1004870946"/>
                    </a:ext>
                  </a:extLst>
                </a:gridCol>
                <a:gridCol w="246888">
                  <a:extLst>
                    <a:ext uri="{9D8B030D-6E8A-4147-A177-3AD203B41FA5}">
                      <a16:colId xmlns:a16="http://schemas.microsoft.com/office/drawing/2014/main" val="1999740390"/>
                    </a:ext>
                  </a:extLst>
                </a:gridCol>
                <a:gridCol w="246888">
                  <a:extLst>
                    <a:ext uri="{9D8B030D-6E8A-4147-A177-3AD203B41FA5}">
                      <a16:colId xmlns:a16="http://schemas.microsoft.com/office/drawing/2014/main" val="3272986461"/>
                    </a:ext>
                  </a:extLst>
                </a:gridCol>
                <a:gridCol w="246888">
                  <a:extLst>
                    <a:ext uri="{9D8B030D-6E8A-4147-A177-3AD203B41FA5}">
                      <a16:colId xmlns:a16="http://schemas.microsoft.com/office/drawing/2014/main" val="2117864389"/>
                    </a:ext>
                  </a:extLst>
                </a:gridCol>
                <a:gridCol w="246888">
                  <a:extLst>
                    <a:ext uri="{9D8B030D-6E8A-4147-A177-3AD203B41FA5}">
                      <a16:colId xmlns:a16="http://schemas.microsoft.com/office/drawing/2014/main" val="2823130673"/>
                    </a:ext>
                  </a:extLst>
                </a:gridCol>
                <a:gridCol w="246888">
                  <a:extLst>
                    <a:ext uri="{9D8B030D-6E8A-4147-A177-3AD203B41FA5}">
                      <a16:colId xmlns:a16="http://schemas.microsoft.com/office/drawing/2014/main" val="2124807932"/>
                    </a:ext>
                  </a:extLst>
                </a:gridCol>
                <a:gridCol w="246888">
                  <a:extLst>
                    <a:ext uri="{9D8B030D-6E8A-4147-A177-3AD203B41FA5}">
                      <a16:colId xmlns:a16="http://schemas.microsoft.com/office/drawing/2014/main" val="3072137881"/>
                    </a:ext>
                  </a:extLst>
                </a:gridCol>
                <a:gridCol w="246888">
                  <a:extLst>
                    <a:ext uri="{9D8B030D-6E8A-4147-A177-3AD203B41FA5}">
                      <a16:colId xmlns:a16="http://schemas.microsoft.com/office/drawing/2014/main" val="3398751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93696612"/>
                  </a:ext>
                </a:extLst>
              </a:tr>
            </a:tbl>
          </a:graphicData>
        </a:graphic>
      </p:graphicFrame>
      <p:sp>
        <p:nvSpPr>
          <p:cNvPr id="4" name="Text Placeholder 3">
            <a:extLst>
              <a:ext uri="{FF2B5EF4-FFF2-40B4-BE49-F238E27FC236}">
                <a16:creationId xmlns:a16="http://schemas.microsoft.com/office/drawing/2014/main" id="{46317217-C737-479D-949B-F391D3ACB22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387758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ADD3C-7F7B-4E74-8AE5-2F29F16AF7C0}"/>
              </a:ext>
            </a:extLst>
          </p:cNvPr>
          <p:cNvSpPr>
            <a:spLocks noGrp="1"/>
          </p:cNvSpPr>
          <p:nvPr>
            <p:ph type="title"/>
          </p:nvPr>
        </p:nvSpPr>
        <p:spPr/>
        <p:txBody>
          <a:bodyPr/>
          <a:lstStyle/>
          <a:p>
            <a:r>
              <a:rPr lang="en-US"/>
              <a:t>Facebook Own Posts Table | All PT Channels - 2 of 26</a:t>
            </a:r>
          </a:p>
        </p:txBody>
      </p:sp>
      <p:graphicFrame>
        <p:nvGraphicFramePr>
          <p:cNvPr id="5" name="Table Placeholder 4">
            <a:extLst>
              <a:ext uri="{FF2B5EF4-FFF2-40B4-BE49-F238E27FC236}">
                <a16:creationId xmlns:a16="http://schemas.microsoft.com/office/drawing/2014/main" id="{4F526B9B-553B-4D83-B311-690F2587F5A6}"/>
              </a:ext>
            </a:extLst>
          </p:cNvPr>
          <p:cNvGraphicFramePr>
            <a:graphicFrameLocks noGrp="1"/>
          </p:cNvGraphicFramePr>
          <p:nvPr>
            <p:ph type="tbl" sz="quarter" idx="13"/>
            <p:extLst>
              <p:ext uri="{D42A27DB-BD31-4B8C-83A1-F6EECF244321}">
                <p14:modId xmlns:p14="http://schemas.microsoft.com/office/powerpoint/2010/main" val="3121298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16754595"/>
                    </a:ext>
                  </a:extLst>
                </a:gridCol>
                <a:gridCol w="246888">
                  <a:extLst>
                    <a:ext uri="{9D8B030D-6E8A-4147-A177-3AD203B41FA5}">
                      <a16:colId xmlns:a16="http://schemas.microsoft.com/office/drawing/2014/main" val="2146748424"/>
                    </a:ext>
                  </a:extLst>
                </a:gridCol>
                <a:gridCol w="246888">
                  <a:extLst>
                    <a:ext uri="{9D8B030D-6E8A-4147-A177-3AD203B41FA5}">
                      <a16:colId xmlns:a16="http://schemas.microsoft.com/office/drawing/2014/main" val="529857009"/>
                    </a:ext>
                  </a:extLst>
                </a:gridCol>
                <a:gridCol w="246888">
                  <a:extLst>
                    <a:ext uri="{9D8B030D-6E8A-4147-A177-3AD203B41FA5}">
                      <a16:colId xmlns:a16="http://schemas.microsoft.com/office/drawing/2014/main" val="4169631036"/>
                    </a:ext>
                  </a:extLst>
                </a:gridCol>
                <a:gridCol w="246888">
                  <a:extLst>
                    <a:ext uri="{9D8B030D-6E8A-4147-A177-3AD203B41FA5}">
                      <a16:colId xmlns:a16="http://schemas.microsoft.com/office/drawing/2014/main" val="3133915306"/>
                    </a:ext>
                  </a:extLst>
                </a:gridCol>
                <a:gridCol w="246888">
                  <a:extLst>
                    <a:ext uri="{9D8B030D-6E8A-4147-A177-3AD203B41FA5}">
                      <a16:colId xmlns:a16="http://schemas.microsoft.com/office/drawing/2014/main" val="1533510023"/>
                    </a:ext>
                  </a:extLst>
                </a:gridCol>
                <a:gridCol w="246888">
                  <a:extLst>
                    <a:ext uri="{9D8B030D-6E8A-4147-A177-3AD203B41FA5}">
                      <a16:colId xmlns:a16="http://schemas.microsoft.com/office/drawing/2014/main" val="3042557822"/>
                    </a:ext>
                  </a:extLst>
                </a:gridCol>
                <a:gridCol w="246888">
                  <a:extLst>
                    <a:ext uri="{9D8B030D-6E8A-4147-A177-3AD203B41FA5}">
                      <a16:colId xmlns:a16="http://schemas.microsoft.com/office/drawing/2014/main" val="71860637"/>
                    </a:ext>
                  </a:extLst>
                </a:gridCol>
                <a:gridCol w="246888">
                  <a:extLst>
                    <a:ext uri="{9D8B030D-6E8A-4147-A177-3AD203B41FA5}">
                      <a16:colId xmlns:a16="http://schemas.microsoft.com/office/drawing/2014/main" val="338567776"/>
                    </a:ext>
                  </a:extLst>
                </a:gridCol>
                <a:gridCol w="246888">
                  <a:extLst>
                    <a:ext uri="{9D8B030D-6E8A-4147-A177-3AD203B41FA5}">
                      <a16:colId xmlns:a16="http://schemas.microsoft.com/office/drawing/2014/main" val="2537337502"/>
                    </a:ext>
                  </a:extLst>
                </a:gridCol>
                <a:gridCol w="246888">
                  <a:extLst>
                    <a:ext uri="{9D8B030D-6E8A-4147-A177-3AD203B41FA5}">
                      <a16:colId xmlns:a16="http://schemas.microsoft.com/office/drawing/2014/main" val="1440161577"/>
                    </a:ext>
                  </a:extLst>
                </a:gridCol>
                <a:gridCol w="246888">
                  <a:extLst>
                    <a:ext uri="{9D8B030D-6E8A-4147-A177-3AD203B41FA5}">
                      <a16:colId xmlns:a16="http://schemas.microsoft.com/office/drawing/2014/main" val="3558109765"/>
                    </a:ext>
                  </a:extLst>
                </a:gridCol>
                <a:gridCol w="246888">
                  <a:extLst>
                    <a:ext uri="{9D8B030D-6E8A-4147-A177-3AD203B41FA5}">
                      <a16:colId xmlns:a16="http://schemas.microsoft.com/office/drawing/2014/main" val="786479378"/>
                    </a:ext>
                  </a:extLst>
                </a:gridCol>
                <a:gridCol w="246888">
                  <a:extLst>
                    <a:ext uri="{9D8B030D-6E8A-4147-A177-3AD203B41FA5}">
                      <a16:colId xmlns:a16="http://schemas.microsoft.com/office/drawing/2014/main" val="4291486292"/>
                    </a:ext>
                  </a:extLst>
                </a:gridCol>
                <a:gridCol w="246888">
                  <a:extLst>
                    <a:ext uri="{9D8B030D-6E8A-4147-A177-3AD203B41FA5}">
                      <a16:colId xmlns:a16="http://schemas.microsoft.com/office/drawing/2014/main" val="3768377091"/>
                    </a:ext>
                  </a:extLst>
                </a:gridCol>
                <a:gridCol w="246888">
                  <a:extLst>
                    <a:ext uri="{9D8B030D-6E8A-4147-A177-3AD203B41FA5}">
                      <a16:colId xmlns:a16="http://schemas.microsoft.com/office/drawing/2014/main" val="3232815925"/>
                    </a:ext>
                  </a:extLst>
                </a:gridCol>
                <a:gridCol w="246888">
                  <a:extLst>
                    <a:ext uri="{9D8B030D-6E8A-4147-A177-3AD203B41FA5}">
                      <a16:colId xmlns:a16="http://schemas.microsoft.com/office/drawing/2014/main" val="573707261"/>
                    </a:ext>
                  </a:extLst>
                </a:gridCol>
                <a:gridCol w="246888">
                  <a:extLst>
                    <a:ext uri="{9D8B030D-6E8A-4147-A177-3AD203B41FA5}">
                      <a16:colId xmlns:a16="http://schemas.microsoft.com/office/drawing/2014/main" val="2557713455"/>
                    </a:ext>
                  </a:extLst>
                </a:gridCol>
                <a:gridCol w="246888">
                  <a:extLst>
                    <a:ext uri="{9D8B030D-6E8A-4147-A177-3AD203B41FA5}">
                      <a16:colId xmlns:a16="http://schemas.microsoft.com/office/drawing/2014/main" val="2504716731"/>
                    </a:ext>
                  </a:extLst>
                </a:gridCol>
                <a:gridCol w="246888">
                  <a:extLst>
                    <a:ext uri="{9D8B030D-6E8A-4147-A177-3AD203B41FA5}">
                      <a16:colId xmlns:a16="http://schemas.microsoft.com/office/drawing/2014/main" val="1941606692"/>
                    </a:ext>
                  </a:extLst>
                </a:gridCol>
                <a:gridCol w="246888">
                  <a:extLst>
                    <a:ext uri="{9D8B030D-6E8A-4147-A177-3AD203B41FA5}">
                      <a16:colId xmlns:a16="http://schemas.microsoft.com/office/drawing/2014/main" val="2616369636"/>
                    </a:ext>
                  </a:extLst>
                </a:gridCol>
                <a:gridCol w="246888">
                  <a:extLst>
                    <a:ext uri="{9D8B030D-6E8A-4147-A177-3AD203B41FA5}">
                      <a16:colId xmlns:a16="http://schemas.microsoft.com/office/drawing/2014/main" val="4153595875"/>
                    </a:ext>
                  </a:extLst>
                </a:gridCol>
                <a:gridCol w="246888">
                  <a:extLst>
                    <a:ext uri="{9D8B030D-6E8A-4147-A177-3AD203B41FA5}">
                      <a16:colId xmlns:a16="http://schemas.microsoft.com/office/drawing/2014/main" val="2514438595"/>
                    </a:ext>
                  </a:extLst>
                </a:gridCol>
                <a:gridCol w="246888">
                  <a:extLst>
                    <a:ext uri="{9D8B030D-6E8A-4147-A177-3AD203B41FA5}">
                      <a16:colId xmlns:a16="http://schemas.microsoft.com/office/drawing/2014/main" val="3581585671"/>
                    </a:ext>
                  </a:extLst>
                </a:gridCol>
                <a:gridCol w="246888">
                  <a:extLst>
                    <a:ext uri="{9D8B030D-6E8A-4147-A177-3AD203B41FA5}">
                      <a16:colId xmlns:a16="http://schemas.microsoft.com/office/drawing/2014/main" val="3501320111"/>
                    </a:ext>
                  </a:extLst>
                </a:gridCol>
                <a:gridCol w="246888">
                  <a:extLst>
                    <a:ext uri="{9D8B030D-6E8A-4147-A177-3AD203B41FA5}">
                      <a16:colId xmlns:a16="http://schemas.microsoft.com/office/drawing/2014/main" val="2947808792"/>
                    </a:ext>
                  </a:extLst>
                </a:gridCol>
                <a:gridCol w="246888">
                  <a:extLst>
                    <a:ext uri="{9D8B030D-6E8A-4147-A177-3AD203B41FA5}">
                      <a16:colId xmlns:a16="http://schemas.microsoft.com/office/drawing/2014/main" val="4003319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0843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18:00:02 </a:t>
                      </a:r>
                      <a:r>
                        <a:rPr kumimoji="0" lang="de-DE" sz="1000" b="0" i="0" u="none" strike="noStrike" kern="1200" cap="none" spc="0" normalizeH="0" baseline="0" noProof="0">
                          <a:ln>
                            <a:noFill/>
                          </a:ln>
                          <a:solidFill>
                            <a:prstClr val="black"/>
                          </a:solidFill>
                          <a:effectLst/>
                          <a:uLnTx/>
                          <a:uFillTx/>
                          <a:latin typeface="+mn-lt"/>
                          <a:ea typeface="+mn-ea"/>
                          <a:cs typeface="+mn-cs"/>
                        </a:rPr>
                        <a:t> 
 Die Lösung für unzählige verschiedene Materialien?
Die HEX-9 MultiConstruction-Bohrer!
Überzeug dich selbst! https://bit.ly/2JO0Bnn 
#whyiwork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68409360"/>
                  </a:ext>
                </a:extLst>
              </a:tr>
            </a:tbl>
          </a:graphicData>
        </a:graphic>
      </p:graphicFrame>
      <p:sp>
        <p:nvSpPr>
          <p:cNvPr id="4" name="Text Placeholder 3">
            <a:extLst>
              <a:ext uri="{FF2B5EF4-FFF2-40B4-BE49-F238E27FC236}">
                <a16:creationId xmlns:a16="http://schemas.microsoft.com/office/drawing/2014/main" id="{A5F1604F-CE16-48BD-8B56-95DA611A177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311435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F5FD4-52E5-4E05-BE59-7835024F1D2D}"/>
              </a:ext>
            </a:extLst>
          </p:cNvPr>
          <p:cNvSpPr>
            <a:spLocks noGrp="1"/>
          </p:cNvSpPr>
          <p:nvPr>
            <p:ph type="title"/>
          </p:nvPr>
        </p:nvSpPr>
        <p:spPr/>
        <p:txBody>
          <a:bodyPr/>
          <a:lstStyle/>
          <a:p>
            <a:r>
              <a:rPr lang="en-US"/>
              <a:t>Facebook Own Posts Table | All PT Channels - 3 of 26</a:t>
            </a:r>
          </a:p>
        </p:txBody>
      </p:sp>
      <p:graphicFrame>
        <p:nvGraphicFramePr>
          <p:cNvPr id="5" name="Table Placeholder 4">
            <a:extLst>
              <a:ext uri="{FF2B5EF4-FFF2-40B4-BE49-F238E27FC236}">
                <a16:creationId xmlns:a16="http://schemas.microsoft.com/office/drawing/2014/main" id="{D1EF333F-91DB-49FC-BF84-0CC37BCC4CED}"/>
              </a:ext>
            </a:extLst>
          </p:cNvPr>
          <p:cNvGraphicFramePr>
            <a:graphicFrameLocks noGrp="1"/>
          </p:cNvGraphicFramePr>
          <p:nvPr>
            <p:ph type="tbl" sz="quarter" idx="13"/>
            <p:extLst>
              <p:ext uri="{D42A27DB-BD31-4B8C-83A1-F6EECF244321}">
                <p14:modId xmlns:p14="http://schemas.microsoft.com/office/powerpoint/2010/main" val="1618656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11179853"/>
                    </a:ext>
                  </a:extLst>
                </a:gridCol>
                <a:gridCol w="246888">
                  <a:extLst>
                    <a:ext uri="{9D8B030D-6E8A-4147-A177-3AD203B41FA5}">
                      <a16:colId xmlns:a16="http://schemas.microsoft.com/office/drawing/2014/main" val="1080834874"/>
                    </a:ext>
                  </a:extLst>
                </a:gridCol>
                <a:gridCol w="246888">
                  <a:extLst>
                    <a:ext uri="{9D8B030D-6E8A-4147-A177-3AD203B41FA5}">
                      <a16:colId xmlns:a16="http://schemas.microsoft.com/office/drawing/2014/main" val="2514721608"/>
                    </a:ext>
                  </a:extLst>
                </a:gridCol>
                <a:gridCol w="246888">
                  <a:extLst>
                    <a:ext uri="{9D8B030D-6E8A-4147-A177-3AD203B41FA5}">
                      <a16:colId xmlns:a16="http://schemas.microsoft.com/office/drawing/2014/main" val="2293553909"/>
                    </a:ext>
                  </a:extLst>
                </a:gridCol>
                <a:gridCol w="246888">
                  <a:extLst>
                    <a:ext uri="{9D8B030D-6E8A-4147-A177-3AD203B41FA5}">
                      <a16:colId xmlns:a16="http://schemas.microsoft.com/office/drawing/2014/main" val="3430789772"/>
                    </a:ext>
                  </a:extLst>
                </a:gridCol>
                <a:gridCol w="246888">
                  <a:extLst>
                    <a:ext uri="{9D8B030D-6E8A-4147-A177-3AD203B41FA5}">
                      <a16:colId xmlns:a16="http://schemas.microsoft.com/office/drawing/2014/main" val="3935309879"/>
                    </a:ext>
                  </a:extLst>
                </a:gridCol>
                <a:gridCol w="246888">
                  <a:extLst>
                    <a:ext uri="{9D8B030D-6E8A-4147-A177-3AD203B41FA5}">
                      <a16:colId xmlns:a16="http://schemas.microsoft.com/office/drawing/2014/main" val="2004727262"/>
                    </a:ext>
                  </a:extLst>
                </a:gridCol>
                <a:gridCol w="246888">
                  <a:extLst>
                    <a:ext uri="{9D8B030D-6E8A-4147-A177-3AD203B41FA5}">
                      <a16:colId xmlns:a16="http://schemas.microsoft.com/office/drawing/2014/main" val="202906083"/>
                    </a:ext>
                  </a:extLst>
                </a:gridCol>
                <a:gridCol w="246888">
                  <a:extLst>
                    <a:ext uri="{9D8B030D-6E8A-4147-A177-3AD203B41FA5}">
                      <a16:colId xmlns:a16="http://schemas.microsoft.com/office/drawing/2014/main" val="4042605963"/>
                    </a:ext>
                  </a:extLst>
                </a:gridCol>
                <a:gridCol w="246888">
                  <a:extLst>
                    <a:ext uri="{9D8B030D-6E8A-4147-A177-3AD203B41FA5}">
                      <a16:colId xmlns:a16="http://schemas.microsoft.com/office/drawing/2014/main" val="2947612870"/>
                    </a:ext>
                  </a:extLst>
                </a:gridCol>
                <a:gridCol w="246888">
                  <a:extLst>
                    <a:ext uri="{9D8B030D-6E8A-4147-A177-3AD203B41FA5}">
                      <a16:colId xmlns:a16="http://schemas.microsoft.com/office/drawing/2014/main" val="3625242892"/>
                    </a:ext>
                  </a:extLst>
                </a:gridCol>
                <a:gridCol w="246888">
                  <a:extLst>
                    <a:ext uri="{9D8B030D-6E8A-4147-A177-3AD203B41FA5}">
                      <a16:colId xmlns:a16="http://schemas.microsoft.com/office/drawing/2014/main" val="1983534537"/>
                    </a:ext>
                  </a:extLst>
                </a:gridCol>
                <a:gridCol w="246888">
                  <a:extLst>
                    <a:ext uri="{9D8B030D-6E8A-4147-A177-3AD203B41FA5}">
                      <a16:colId xmlns:a16="http://schemas.microsoft.com/office/drawing/2014/main" val="2006703205"/>
                    </a:ext>
                  </a:extLst>
                </a:gridCol>
                <a:gridCol w="246888">
                  <a:extLst>
                    <a:ext uri="{9D8B030D-6E8A-4147-A177-3AD203B41FA5}">
                      <a16:colId xmlns:a16="http://schemas.microsoft.com/office/drawing/2014/main" val="3327843773"/>
                    </a:ext>
                  </a:extLst>
                </a:gridCol>
                <a:gridCol w="246888">
                  <a:extLst>
                    <a:ext uri="{9D8B030D-6E8A-4147-A177-3AD203B41FA5}">
                      <a16:colId xmlns:a16="http://schemas.microsoft.com/office/drawing/2014/main" val="2419587485"/>
                    </a:ext>
                  </a:extLst>
                </a:gridCol>
                <a:gridCol w="246888">
                  <a:extLst>
                    <a:ext uri="{9D8B030D-6E8A-4147-A177-3AD203B41FA5}">
                      <a16:colId xmlns:a16="http://schemas.microsoft.com/office/drawing/2014/main" val="3691239031"/>
                    </a:ext>
                  </a:extLst>
                </a:gridCol>
                <a:gridCol w="246888">
                  <a:extLst>
                    <a:ext uri="{9D8B030D-6E8A-4147-A177-3AD203B41FA5}">
                      <a16:colId xmlns:a16="http://schemas.microsoft.com/office/drawing/2014/main" val="3717804209"/>
                    </a:ext>
                  </a:extLst>
                </a:gridCol>
                <a:gridCol w="246888">
                  <a:extLst>
                    <a:ext uri="{9D8B030D-6E8A-4147-A177-3AD203B41FA5}">
                      <a16:colId xmlns:a16="http://schemas.microsoft.com/office/drawing/2014/main" val="3983216784"/>
                    </a:ext>
                  </a:extLst>
                </a:gridCol>
                <a:gridCol w="246888">
                  <a:extLst>
                    <a:ext uri="{9D8B030D-6E8A-4147-A177-3AD203B41FA5}">
                      <a16:colId xmlns:a16="http://schemas.microsoft.com/office/drawing/2014/main" val="2801898668"/>
                    </a:ext>
                  </a:extLst>
                </a:gridCol>
                <a:gridCol w="246888">
                  <a:extLst>
                    <a:ext uri="{9D8B030D-6E8A-4147-A177-3AD203B41FA5}">
                      <a16:colId xmlns:a16="http://schemas.microsoft.com/office/drawing/2014/main" val="2185552119"/>
                    </a:ext>
                  </a:extLst>
                </a:gridCol>
                <a:gridCol w="246888">
                  <a:extLst>
                    <a:ext uri="{9D8B030D-6E8A-4147-A177-3AD203B41FA5}">
                      <a16:colId xmlns:a16="http://schemas.microsoft.com/office/drawing/2014/main" val="2503971337"/>
                    </a:ext>
                  </a:extLst>
                </a:gridCol>
                <a:gridCol w="246888">
                  <a:extLst>
                    <a:ext uri="{9D8B030D-6E8A-4147-A177-3AD203B41FA5}">
                      <a16:colId xmlns:a16="http://schemas.microsoft.com/office/drawing/2014/main" val="3817341354"/>
                    </a:ext>
                  </a:extLst>
                </a:gridCol>
                <a:gridCol w="246888">
                  <a:extLst>
                    <a:ext uri="{9D8B030D-6E8A-4147-A177-3AD203B41FA5}">
                      <a16:colId xmlns:a16="http://schemas.microsoft.com/office/drawing/2014/main" val="3154955827"/>
                    </a:ext>
                  </a:extLst>
                </a:gridCol>
                <a:gridCol w="246888">
                  <a:extLst>
                    <a:ext uri="{9D8B030D-6E8A-4147-A177-3AD203B41FA5}">
                      <a16:colId xmlns:a16="http://schemas.microsoft.com/office/drawing/2014/main" val="748883983"/>
                    </a:ext>
                  </a:extLst>
                </a:gridCol>
                <a:gridCol w="246888">
                  <a:extLst>
                    <a:ext uri="{9D8B030D-6E8A-4147-A177-3AD203B41FA5}">
                      <a16:colId xmlns:a16="http://schemas.microsoft.com/office/drawing/2014/main" val="3818477330"/>
                    </a:ext>
                  </a:extLst>
                </a:gridCol>
                <a:gridCol w="246888">
                  <a:extLst>
                    <a:ext uri="{9D8B030D-6E8A-4147-A177-3AD203B41FA5}">
                      <a16:colId xmlns:a16="http://schemas.microsoft.com/office/drawing/2014/main" val="1280201622"/>
                    </a:ext>
                  </a:extLst>
                </a:gridCol>
                <a:gridCol w="246888">
                  <a:extLst>
                    <a:ext uri="{9D8B030D-6E8A-4147-A177-3AD203B41FA5}">
                      <a16:colId xmlns:a16="http://schemas.microsoft.com/office/drawing/2014/main" val="4175305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77373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17:20:17 </a:t>
                      </a:r>
                      <a:r>
                        <a:rPr kumimoji="0" lang="de-DE" sz="1000" b="0" i="0" u="none" strike="noStrike" kern="1200" cap="none" spc="0" normalizeH="0" baseline="0" noProof="0">
                          <a:ln>
                            <a:noFill/>
                          </a:ln>
                          <a:solidFill>
                            <a:prstClr val="black"/>
                          </a:solidFill>
                          <a:effectLst/>
                          <a:uLnTx/>
                          <a:uFillTx/>
                          <a:latin typeface="+mn-lt"/>
                          <a:ea typeface="+mn-ea"/>
                          <a:cs typeface="+mn-cs"/>
                        </a:rPr>
                        <a:t> 
 Es ist wieder Zeit für #builtwithBosch! 🛠️😎
Diesmal dreht sich alles um die GTC 400 C Professional und dem ersten Eindruck vom Technisches Hilfswerk Garmisch-Partenkirchen!
Wir sind gespannt auf eure weiteren Eindrücke!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12194009"/>
                  </a:ext>
                </a:extLst>
              </a:tr>
            </a:tbl>
          </a:graphicData>
        </a:graphic>
      </p:graphicFrame>
      <p:sp>
        <p:nvSpPr>
          <p:cNvPr id="4" name="Text Placeholder 3">
            <a:extLst>
              <a:ext uri="{FF2B5EF4-FFF2-40B4-BE49-F238E27FC236}">
                <a16:creationId xmlns:a16="http://schemas.microsoft.com/office/drawing/2014/main" id="{32E71064-DC7A-47EB-B3DF-1C4C35742E2D}"/>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249825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6BEA2-5107-4F3B-922A-1E302C7E2A3B}"/>
              </a:ext>
            </a:extLst>
          </p:cNvPr>
          <p:cNvSpPr>
            <a:spLocks noGrp="1"/>
          </p:cNvSpPr>
          <p:nvPr>
            <p:ph type="title"/>
          </p:nvPr>
        </p:nvSpPr>
        <p:spPr/>
        <p:txBody>
          <a:bodyPr/>
          <a:lstStyle/>
          <a:p>
            <a:r>
              <a:rPr lang="en-US"/>
              <a:t>Facebook Own Posts Table | All PT Channels - 4 of 26</a:t>
            </a:r>
          </a:p>
        </p:txBody>
      </p:sp>
      <p:graphicFrame>
        <p:nvGraphicFramePr>
          <p:cNvPr id="5" name="Table Placeholder 4">
            <a:extLst>
              <a:ext uri="{FF2B5EF4-FFF2-40B4-BE49-F238E27FC236}">
                <a16:creationId xmlns:a16="http://schemas.microsoft.com/office/drawing/2014/main" id="{B10D4187-18A3-4F57-A0AC-2563F538FFEE}"/>
              </a:ext>
            </a:extLst>
          </p:cNvPr>
          <p:cNvGraphicFramePr>
            <a:graphicFrameLocks noGrp="1"/>
          </p:cNvGraphicFramePr>
          <p:nvPr>
            <p:ph type="tbl" sz="quarter" idx="13"/>
            <p:extLst>
              <p:ext uri="{D42A27DB-BD31-4B8C-83A1-F6EECF244321}">
                <p14:modId xmlns:p14="http://schemas.microsoft.com/office/powerpoint/2010/main" val="2179157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19389352"/>
                    </a:ext>
                  </a:extLst>
                </a:gridCol>
                <a:gridCol w="246888">
                  <a:extLst>
                    <a:ext uri="{9D8B030D-6E8A-4147-A177-3AD203B41FA5}">
                      <a16:colId xmlns:a16="http://schemas.microsoft.com/office/drawing/2014/main" val="3124847705"/>
                    </a:ext>
                  </a:extLst>
                </a:gridCol>
                <a:gridCol w="246888">
                  <a:extLst>
                    <a:ext uri="{9D8B030D-6E8A-4147-A177-3AD203B41FA5}">
                      <a16:colId xmlns:a16="http://schemas.microsoft.com/office/drawing/2014/main" val="2964066507"/>
                    </a:ext>
                  </a:extLst>
                </a:gridCol>
                <a:gridCol w="246888">
                  <a:extLst>
                    <a:ext uri="{9D8B030D-6E8A-4147-A177-3AD203B41FA5}">
                      <a16:colId xmlns:a16="http://schemas.microsoft.com/office/drawing/2014/main" val="50480426"/>
                    </a:ext>
                  </a:extLst>
                </a:gridCol>
                <a:gridCol w="246888">
                  <a:extLst>
                    <a:ext uri="{9D8B030D-6E8A-4147-A177-3AD203B41FA5}">
                      <a16:colId xmlns:a16="http://schemas.microsoft.com/office/drawing/2014/main" val="1376189318"/>
                    </a:ext>
                  </a:extLst>
                </a:gridCol>
                <a:gridCol w="246888">
                  <a:extLst>
                    <a:ext uri="{9D8B030D-6E8A-4147-A177-3AD203B41FA5}">
                      <a16:colId xmlns:a16="http://schemas.microsoft.com/office/drawing/2014/main" val="434036134"/>
                    </a:ext>
                  </a:extLst>
                </a:gridCol>
                <a:gridCol w="246888">
                  <a:extLst>
                    <a:ext uri="{9D8B030D-6E8A-4147-A177-3AD203B41FA5}">
                      <a16:colId xmlns:a16="http://schemas.microsoft.com/office/drawing/2014/main" val="3828165085"/>
                    </a:ext>
                  </a:extLst>
                </a:gridCol>
                <a:gridCol w="246888">
                  <a:extLst>
                    <a:ext uri="{9D8B030D-6E8A-4147-A177-3AD203B41FA5}">
                      <a16:colId xmlns:a16="http://schemas.microsoft.com/office/drawing/2014/main" val="3862581203"/>
                    </a:ext>
                  </a:extLst>
                </a:gridCol>
                <a:gridCol w="246888">
                  <a:extLst>
                    <a:ext uri="{9D8B030D-6E8A-4147-A177-3AD203B41FA5}">
                      <a16:colId xmlns:a16="http://schemas.microsoft.com/office/drawing/2014/main" val="1840748463"/>
                    </a:ext>
                  </a:extLst>
                </a:gridCol>
                <a:gridCol w="246888">
                  <a:extLst>
                    <a:ext uri="{9D8B030D-6E8A-4147-A177-3AD203B41FA5}">
                      <a16:colId xmlns:a16="http://schemas.microsoft.com/office/drawing/2014/main" val="1807666571"/>
                    </a:ext>
                  </a:extLst>
                </a:gridCol>
                <a:gridCol w="246888">
                  <a:extLst>
                    <a:ext uri="{9D8B030D-6E8A-4147-A177-3AD203B41FA5}">
                      <a16:colId xmlns:a16="http://schemas.microsoft.com/office/drawing/2014/main" val="1950008132"/>
                    </a:ext>
                  </a:extLst>
                </a:gridCol>
                <a:gridCol w="246888">
                  <a:extLst>
                    <a:ext uri="{9D8B030D-6E8A-4147-A177-3AD203B41FA5}">
                      <a16:colId xmlns:a16="http://schemas.microsoft.com/office/drawing/2014/main" val="2819489821"/>
                    </a:ext>
                  </a:extLst>
                </a:gridCol>
                <a:gridCol w="246888">
                  <a:extLst>
                    <a:ext uri="{9D8B030D-6E8A-4147-A177-3AD203B41FA5}">
                      <a16:colId xmlns:a16="http://schemas.microsoft.com/office/drawing/2014/main" val="3706270409"/>
                    </a:ext>
                  </a:extLst>
                </a:gridCol>
                <a:gridCol w="246888">
                  <a:extLst>
                    <a:ext uri="{9D8B030D-6E8A-4147-A177-3AD203B41FA5}">
                      <a16:colId xmlns:a16="http://schemas.microsoft.com/office/drawing/2014/main" val="2334375157"/>
                    </a:ext>
                  </a:extLst>
                </a:gridCol>
                <a:gridCol w="246888">
                  <a:extLst>
                    <a:ext uri="{9D8B030D-6E8A-4147-A177-3AD203B41FA5}">
                      <a16:colId xmlns:a16="http://schemas.microsoft.com/office/drawing/2014/main" val="2885410036"/>
                    </a:ext>
                  </a:extLst>
                </a:gridCol>
                <a:gridCol w="246888">
                  <a:extLst>
                    <a:ext uri="{9D8B030D-6E8A-4147-A177-3AD203B41FA5}">
                      <a16:colId xmlns:a16="http://schemas.microsoft.com/office/drawing/2014/main" val="433951303"/>
                    </a:ext>
                  </a:extLst>
                </a:gridCol>
                <a:gridCol w="246888">
                  <a:extLst>
                    <a:ext uri="{9D8B030D-6E8A-4147-A177-3AD203B41FA5}">
                      <a16:colId xmlns:a16="http://schemas.microsoft.com/office/drawing/2014/main" val="615211355"/>
                    </a:ext>
                  </a:extLst>
                </a:gridCol>
                <a:gridCol w="246888">
                  <a:extLst>
                    <a:ext uri="{9D8B030D-6E8A-4147-A177-3AD203B41FA5}">
                      <a16:colId xmlns:a16="http://schemas.microsoft.com/office/drawing/2014/main" val="3957561841"/>
                    </a:ext>
                  </a:extLst>
                </a:gridCol>
                <a:gridCol w="246888">
                  <a:extLst>
                    <a:ext uri="{9D8B030D-6E8A-4147-A177-3AD203B41FA5}">
                      <a16:colId xmlns:a16="http://schemas.microsoft.com/office/drawing/2014/main" val="3491846916"/>
                    </a:ext>
                  </a:extLst>
                </a:gridCol>
                <a:gridCol w="246888">
                  <a:extLst>
                    <a:ext uri="{9D8B030D-6E8A-4147-A177-3AD203B41FA5}">
                      <a16:colId xmlns:a16="http://schemas.microsoft.com/office/drawing/2014/main" val="740541706"/>
                    </a:ext>
                  </a:extLst>
                </a:gridCol>
                <a:gridCol w="246888">
                  <a:extLst>
                    <a:ext uri="{9D8B030D-6E8A-4147-A177-3AD203B41FA5}">
                      <a16:colId xmlns:a16="http://schemas.microsoft.com/office/drawing/2014/main" val="3942774728"/>
                    </a:ext>
                  </a:extLst>
                </a:gridCol>
                <a:gridCol w="246888">
                  <a:extLst>
                    <a:ext uri="{9D8B030D-6E8A-4147-A177-3AD203B41FA5}">
                      <a16:colId xmlns:a16="http://schemas.microsoft.com/office/drawing/2014/main" val="1355311394"/>
                    </a:ext>
                  </a:extLst>
                </a:gridCol>
                <a:gridCol w="246888">
                  <a:extLst>
                    <a:ext uri="{9D8B030D-6E8A-4147-A177-3AD203B41FA5}">
                      <a16:colId xmlns:a16="http://schemas.microsoft.com/office/drawing/2014/main" val="2348939377"/>
                    </a:ext>
                  </a:extLst>
                </a:gridCol>
                <a:gridCol w="246888">
                  <a:extLst>
                    <a:ext uri="{9D8B030D-6E8A-4147-A177-3AD203B41FA5}">
                      <a16:colId xmlns:a16="http://schemas.microsoft.com/office/drawing/2014/main" val="4083548444"/>
                    </a:ext>
                  </a:extLst>
                </a:gridCol>
                <a:gridCol w="246888">
                  <a:extLst>
                    <a:ext uri="{9D8B030D-6E8A-4147-A177-3AD203B41FA5}">
                      <a16:colId xmlns:a16="http://schemas.microsoft.com/office/drawing/2014/main" val="3114947574"/>
                    </a:ext>
                  </a:extLst>
                </a:gridCol>
                <a:gridCol w="246888">
                  <a:extLst>
                    <a:ext uri="{9D8B030D-6E8A-4147-A177-3AD203B41FA5}">
                      <a16:colId xmlns:a16="http://schemas.microsoft.com/office/drawing/2014/main" val="2609647899"/>
                    </a:ext>
                  </a:extLst>
                </a:gridCol>
                <a:gridCol w="246888">
                  <a:extLst>
                    <a:ext uri="{9D8B030D-6E8A-4147-A177-3AD203B41FA5}">
                      <a16:colId xmlns:a16="http://schemas.microsoft.com/office/drawing/2014/main" val="3726164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53747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- 2018-06-13 15:30:00 </a:t>
                      </a:r>
                      <a:r>
                        <a:rPr kumimoji="0" lang="es-ES" sz="1000" b="0" i="0" u="none" strike="noStrike" kern="1200" cap="none" spc="0" normalizeH="0" baseline="0" noProof="0">
                          <a:ln>
                            <a:noFill/>
                          </a:ln>
                          <a:solidFill>
                            <a:prstClr val="black"/>
                          </a:solidFill>
                          <a:effectLst/>
                          <a:uLnTx/>
                          <a:uFillTx/>
                          <a:latin typeface="+mn-lt"/>
                          <a:ea typeface="+mn-ea"/>
                          <a:cs typeface="+mn-cs"/>
                        </a:rPr>
                        <a:t> 
 #TipsDelMaestroBosch Cuando trabajes en casa, asegúrate de tener limpio y ordenado tu espacio de trabajo. Mantener una buena visibilidad y control te aseguran más seguridad y menos accidentes.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4069400"/>
                  </a:ext>
                </a:extLst>
              </a:tr>
            </a:tbl>
          </a:graphicData>
        </a:graphic>
      </p:graphicFrame>
      <p:sp>
        <p:nvSpPr>
          <p:cNvPr id="4" name="Text Placeholder 3">
            <a:extLst>
              <a:ext uri="{FF2B5EF4-FFF2-40B4-BE49-F238E27FC236}">
                <a16:creationId xmlns:a16="http://schemas.microsoft.com/office/drawing/2014/main" id="{80017A14-1163-45DA-9C71-D14A4645E80B}"/>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4097321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01C32-85D2-4A94-BC4B-8B88FA65590A}"/>
              </a:ext>
            </a:extLst>
          </p:cNvPr>
          <p:cNvSpPr>
            <a:spLocks noGrp="1"/>
          </p:cNvSpPr>
          <p:nvPr>
            <p:ph type="title"/>
          </p:nvPr>
        </p:nvSpPr>
        <p:spPr/>
        <p:txBody>
          <a:bodyPr/>
          <a:lstStyle/>
          <a:p>
            <a:r>
              <a:rPr lang="en-US"/>
              <a:t>Facebook Own Posts Table | All PT Channels - 5 of 26</a:t>
            </a:r>
          </a:p>
        </p:txBody>
      </p:sp>
      <p:graphicFrame>
        <p:nvGraphicFramePr>
          <p:cNvPr id="5" name="Table Placeholder 4">
            <a:extLst>
              <a:ext uri="{FF2B5EF4-FFF2-40B4-BE49-F238E27FC236}">
                <a16:creationId xmlns:a16="http://schemas.microsoft.com/office/drawing/2014/main" id="{91A536B0-6B06-4E0F-ACB3-CB5CA64FF583}"/>
              </a:ext>
            </a:extLst>
          </p:cNvPr>
          <p:cNvGraphicFramePr>
            <a:graphicFrameLocks noGrp="1"/>
          </p:cNvGraphicFramePr>
          <p:nvPr>
            <p:ph type="tbl" sz="quarter" idx="13"/>
            <p:extLst>
              <p:ext uri="{D42A27DB-BD31-4B8C-83A1-F6EECF244321}">
                <p14:modId xmlns:p14="http://schemas.microsoft.com/office/powerpoint/2010/main" val="4060672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65947227"/>
                    </a:ext>
                  </a:extLst>
                </a:gridCol>
                <a:gridCol w="246888">
                  <a:extLst>
                    <a:ext uri="{9D8B030D-6E8A-4147-A177-3AD203B41FA5}">
                      <a16:colId xmlns:a16="http://schemas.microsoft.com/office/drawing/2014/main" val="1188197543"/>
                    </a:ext>
                  </a:extLst>
                </a:gridCol>
                <a:gridCol w="246888">
                  <a:extLst>
                    <a:ext uri="{9D8B030D-6E8A-4147-A177-3AD203B41FA5}">
                      <a16:colId xmlns:a16="http://schemas.microsoft.com/office/drawing/2014/main" val="346299595"/>
                    </a:ext>
                  </a:extLst>
                </a:gridCol>
                <a:gridCol w="246888">
                  <a:extLst>
                    <a:ext uri="{9D8B030D-6E8A-4147-A177-3AD203B41FA5}">
                      <a16:colId xmlns:a16="http://schemas.microsoft.com/office/drawing/2014/main" val="1187011106"/>
                    </a:ext>
                  </a:extLst>
                </a:gridCol>
                <a:gridCol w="246888">
                  <a:extLst>
                    <a:ext uri="{9D8B030D-6E8A-4147-A177-3AD203B41FA5}">
                      <a16:colId xmlns:a16="http://schemas.microsoft.com/office/drawing/2014/main" val="1499627968"/>
                    </a:ext>
                  </a:extLst>
                </a:gridCol>
                <a:gridCol w="246888">
                  <a:extLst>
                    <a:ext uri="{9D8B030D-6E8A-4147-A177-3AD203B41FA5}">
                      <a16:colId xmlns:a16="http://schemas.microsoft.com/office/drawing/2014/main" val="383507612"/>
                    </a:ext>
                  </a:extLst>
                </a:gridCol>
                <a:gridCol w="246888">
                  <a:extLst>
                    <a:ext uri="{9D8B030D-6E8A-4147-A177-3AD203B41FA5}">
                      <a16:colId xmlns:a16="http://schemas.microsoft.com/office/drawing/2014/main" val="3592749637"/>
                    </a:ext>
                  </a:extLst>
                </a:gridCol>
                <a:gridCol w="246888">
                  <a:extLst>
                    <a:ext uri="{9D8B030D-6E8A-4147-A177-3AD203B41FA5}">
                      <a16:colId xmlns:a16="http://schemas.microsoft.com/office/drawing/2014/main" val="1514946975"/>
                    </a:ext>
                  </a:extLst>
                </a:gridCol>
                <a:gridCol w="246888">
                  <a:extLst>
                    <a:ext uri="{9D8B030D-6E8A-4147-A177-3AD203B41FA5}">
                      <a16:colId xmlns:a16="http://schemas.microsoft.com/office/drawing/2014/main" val="1644457593"/>
                    </a:ext>
                  </a:extLst>
                </a:gridCol>
                <a:gridCol w="246888">
                  <a:extLst>
                    <a:ext uri="{9D8B030D-6E8A-4147-A177-3AD203B41FA5}">
                      <a16:colId xmlns:a16="http://schemas.microsoft.com/office/drawing/2014/main" val="2456719683"/>
                    </a:ext>
                  </a:extLst>
                </a:gridCol>
                <a:gridCol w="246888">
                  <a:extLst>
                    <a:ext uri="{9D8B030D-6E8A-4147-A177-3AD203B41FA5}">
                      <a16:colId xmlns:a16="http://schemas.microsoft.com/office/drawing/2014/main" val="4224158193"/>
                    </a:ext>
                  </a:extLst>
                </a:gridCol>
                <a:gridCol w="246888">
                  <a:extLst>
                    <a:ext uri="{9D8B030D-6E8A-4147-A177-3AD203B41FA5}">
                      <a16:colId xmlns:a16="http://schemas.microsoft.com/office/drawing/2014/main" val="1764564081"/>
                    </a:ext>
                  </a:extLst>
                </a:gridCol>
                <a:gridCol w="246888">
                  <a:extLst>
                    <a:ext uri="{9D8B030D-6E8A-4147-A177-3AD203B41FA5}">
                      <a16:colId xmlns:a16="http://schemas.microsoft.com/office/drawing/2014/main" val="2751342131"/>
                    </a:ext>
                  </a:extLst>
                </a:gridCol>
                <a:gridCol w="246888">
                  <a:extLst>
                    <a:ext uri="{9D8B030D-6E8A-4147-A177-3AD203B41FA5}">
                      <a16:colId xmlns:a16="http://schemas.microsoft.com/office/drawing/2014/main" val="2717504215"/>
                    </a:ext>
                  </a:extLst>
                </a:gridCol>
                <a:gridCol w="246888">
                  <a:extLst>
                    <a:ext uri="{9D8B030D-6E8A-4147-A177-3AD203B41FA5}">
                      <a16:colId xmlns:a16="http://schemas.microsoft.com/office/drawing/2014/main" val="3922705621"/>
                    </a:ext>
                  </a:extLst>
                </a:gridCol>
                <a:gridCol w="246888">
                  <a:extLst>
                    <a:ext uri="{9D8B030D-6E8A-4147-A177-3AD203B41FA5}">
                      <a16:colId xmlns:a16="http://schemas.microsoft.com/office/drawing/2014/main" val="2243163254"/>
                    </a:ext>
                  </a:extLst>
                </a:gridCol>
                <a:gridCol w="246888">
                  <a:extLst>
                    <a:ext uri="{9D8B030D-6E8A-4147-A177-3AD203B41FA5}">
                      <a16:colId xmlns:a16="http://schemas.microsoft.com/office/drawing/2014/main" val="3227874734"/>
                    </a:ext>
                  </a:extLst>
                </a:gridCol>
                <a:gridCol w="246888">
                  <a:extLst>
                    <a:ext uri="{9D8B030D-6E8A-4147-A177-3AD203B41FA5}">
                      <a16:colId xmlns:a16="http://schemas.microsoft.com/office/drawing/2014/main" val="386382605"/>
                    </a:ext>
                  </a:extLst>
                </a:gridCol>
                <a:gridCol w="246888">
                  <a:extLst>
                    <a:ext uri="{9D8B030D-6E8A-4147-A177-3AD203B41FA5}">
                      <a16:colId xmlns:a16="http://schemas.microsoft.com/office/drawing/2014/main" val="1553909640"/>
                    </a:ext>
                  </a:extLst>
                </a:gridCol>
                <a:gridCol w="246888">
                  <a:extLst>
                    <a:ext uri="{9D8B030D-6E8A-4147-A177-3AD203B41FA5}">
                      <a16:colId xmlns:a16="http://schemas.microsoft.com/office/drawing/2014/main" val="830779707"/>
                    </a:ext>
                  </a:extLst>
                </a:gridCol>
                <a:gridCol w="246888">
                  <a:extLst>
                    <a:ext uri="{9D8B030D-6E8A-4147-A177-3AD203B41FA5}">
                      <a16:colId xmlns:a16="http://schemas.microsoft.com/office/drawing/2014/main" val="73448887"/>
                    </a:ext>
                  </a:extLst>
                </a:gridCol>
                <a:gridCol w="246888">
                  <a:extLst>
                    <a:ext uri="{9D8B030D-6E8A-4147-A177-3AD203B41FA5}">
                      <a16:colId xmlns:a16="http://schemas.microsoft.com/office/drawing/2014/main" val="807719974"/>
                    </a:ext>
                  </a:extLst>
                </a:gridCol>
                <a:gridCol w="246888">
                  <a:extLst>
                    <a:ext uri="{9D8B030D-6E8A-4147-A177-3AD203B41FA5}">
                      <a16:colId xmlns:a16="http://schemas.microsoft.com/office/drawing/2014/main" val="3910748512"/>
                    </a:ext>
                  </a:extLst>
                </a:gridCol>
                <a:gridCol w="246888">
                  <a:extLst>
                    <a:ext uri="{9D8B030D-6E8A-4147-A177-3AD203B41FA5}">
                      <a16:colId xmlns:a16="http://schemas.microsoft.com/office/drawing/2014/main" val="2001768"/>
                    </a:ext>
                  </a:extLst>
                </a:gridCol>
                <a:gridCol w="246888">
                  <a:extLst>
                    <a:ext uri="{9D8B030D-6E8A-4147-A177-3AD203B41FA5}">
                      <a16:colId xmlns:a16="http://schemas.microsoft.com/office/drawing/2014/main" val="3591794923"/>
                    </a:ext>
                  </a:extLst>
                </a:gridCol>
                <a:gridCol w="246888">
                  <a:extLst>
                    <a:ext uri="{9D8B030D-6E8A-4147-A177-3AD203B41FA5}">
                      <a16:colId xmlns:a16="http://schemas.microsoft.com/office/drawing/2014/main" val="1511661184"/>
                    </a:ext>
                  </a:extLst>
                </a:gridCol>
                <a:gridCol w="246888">
                  <a:extLst>
                    <a:ext uri="{9D8B030D-6E8A-4147-A177-3AD203B41FA5}">
                      <a16:colId xmlns:a16="http://schemas.microsoft.com/office/drawing/2014/main" val="135334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77965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- 2018-06-13 11:00:00 </a:t>
                      </a:r>
                      <a:r>
                        <a:rPr kumimoji="0" lang="fr-FR" sz="1000" b="0" i="0" u="none" strike="noStrike" kern="1200" cap="none" spc="0" normalizeH="0" baseline="0" noProof="0">
                          <a:ln>
                            <a:noFill/>
                          </a:ln>
                          <a:solidFill>
                            <a:prstClr val="black"/>
                          </a:solidFill>
                          <a:effectLst/>
                          <a:uLnTx/>
                          <a:uFillTx/>
                          <a:latin typeface="+mn-lt"/>
                          <a:ea typeface="+mn-ea"/>
                          <a:cs typeface="+mn-cs"/>
                        </a:rPr>
                        <a:t> 
 Votre chat adore découvrir de nouvelles cachettes sans se soucier des potentiels dangers de votre maison ? Alors découvrez comment aménager votre intérieur pour qu'il puisse s'amuser en toute sécurité - sur notre magazine en ligne All about DIY : http://bit.ly/sécurité_chat
#HomeMadeByYou #AllaboutDIY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16749223"/>
                  </a:ext>
                </a:extLst>
              </a:tr>
            </a:tbl>
          </a:graphicData>
        </a:graphic>
      </p:graphicFrame>
      <p:sp>
        <p:nvSpPr>
          <p:cNvPr id="4" name="Text Placeholder 3">
            <a:extLst>
              <a:ext uri="{FF2B5EF4-FFF2-40B4-BE49-F238E27FC236}">
                <a16:creationId xmlns:a16="http://schemas.microsoft.com/office/drawing/2014/main" id="{B17397E0-7033-4EBE-8410-4D7D5E3385B3}"/>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144963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735A6-E682-4E21-9B18-4A29F8EF7309}"/>
              </a:ext>
            </a:extLst>
          </p:cNvPr>
          <p:cNvSpPr>
            <a:spLocks noGrp="1"/>
          </p:cNvSpPr>
          <p:nvPr>
            <p:ph type="title"/>
          </p:nvPr>
        </p:nvSpPr>
        <p:spPr/>
        <p:txBody>
          <a:bodyPr/>
          <a:lstStyle/>
          <a:p>
            <a:r>
              <a:rPr lang="en-US"/>
              <a:t>Facebook Own Posts Table | All PT Channels - 6 of 26</a:t>
            </a:r>
          </a:p>
        </p:txBody>
      </p:sp>
      <p:graphicFrame>
        <p:nvGraphicFramePr>
          <p:cNvPr id="5" name="Table Placeholder 4">
            <a:extLst>
              <a:ext uri="{FF2B5EF4-FFF2-40B4-BE49-F238E27FC236}">
                <a16:creationId xmlns:a16="http://schemas.microsoft.com/office/drawing/2014/main" id="{FD2008EC-5121-4380-9955-B8270DAA5A42}"/>
              </a:ext>
            </a:extLst>
          </p:cNvPr>
          <p:cNvGraphicFramePr>
            <a:graphicFrameLocks noGrp="1"/>
          </p:cNvGraphicFramePr>
          <p:nvPr>
            <p:ph type="tbl" sz="quarter" idx="13"/>
            <p:extLst>
              <p:ext uri="{D42A27DB-BD31-4B8C-83A1-F6EECF244321}">
                <p14:modId xmlns:p14="http://schemas.microsoft.com/office/powerpoint/2010/main" val="156789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54837220"/>
                    </a:ext>
                  </a:extLst>
                </a:gridCol>
                <a:gridCol w="246888">
                  <a:extLst>
                    <a:ext uri="{9D8B030D-6E8A-4147-A177-3AD203B41FA5}">
                      <a16:colId xmlns:a16="http://schemas.microsoft.com/office/drawing/2014/main" val="294885167"/>
                    </a:ext>
                  </a:extLst>
                </a:gridCol>
                <a:gridCol w="246888">
                  <a:extLst>
                    <a:ext uri="{9D8B030D-6E8A-4147-A177-3AD203B41FA5}">
                      <a16:colId xmlns:a16="http://schemas.microsoft.com/office/drawing/2014/main" val="4278035346"/>
                    </a:ext>
                  </a:extLst>
                </a:gridCol>
                <a:gridCol w="246888">
                  <a:extLst>
                    <a:ext uri="{9D8B030D-6E8A-4147-A177-3AD203B41FA5}">
                      <a16:colId xmlns:a16="http://schemas.microsoft.com/office/drawing/2014/main" val="3906676839"/>
                    </a:ext>
                  </a:extLst>
                </a:gridCol>
                <a:gridCol w="246888">
                  <a:extLst>
                    <a:ext uri="{9D8B030D-6E8A-4147-A177-3AD203B41FA5}">
                      <a16:colId xmlns:a16="http://schemas.microsoft.com/office/drawing/2014/main" val="2667846680"/>
                    </a:ext>
                  </a:extLst>
                </a:gridCol>
                <a:gridCol w="246888">
                  <a:extLst>
                    <a:ext uri="{9D8B030D-6E8A-4147-A177-3AD203B41FA5}">
                      <a16:colId xmlns:a16="http://schemas.microsoft.com/office/drawing/2014/main" val="227814655"/>
                    </a:ext>
                  </a:extLst>
                </a:gridCol>
                <a:gridCol w="246888">
                  <a:extLst>
                    <a:ext uri="{9D8B030D-6E8A-4147-A177-3AD203B41FA5}">
                      <a16:colId xmlns:a16="http://schemas.microsoft.com/office/drawing/2014/main" val="674173393"/>
                    </a:ext>
                  </a:extLst>
                </a:gridCol>
                <a:gridCol w="246888">
                  <a:extLst>
                    <a:ext uri="{9D8B030D-6E8A-4147-A177-3AD203B41FA5}">
                      <a16:colId xmlns:a16="http://schemas.microsoft.com/office/drawing/2014/main" val="2315751482"/>
                    </a:ext>
                  </a:extLst>
                </a:gridCol>
                <a:gridCol w="246888">
                  <a:extLst>
                    <a:ext uri="{9D8B030D-6E8A-4147-A177-3AD203B41FA5}">
                      <a16:colId xmlns:a16="http://schemas.microsoft.com/office/drawing/2014/main" val="1894563725"/>
                    </a:ext>
                  </a:extLst>
                </a:gridCol>
                <a:gridCol w="246888">
                  <a:extLst>
                    <a:ext uri="{9D8B030D-6E8A-4147-A177-3AD203B41FA5}">
                      <a16:colId xmlns:a16="http://schemas.microsoft.com/office/drawing/2014/main" val="1301318333"/>
                    </a:ext>
                  </a:extLst>
                </a:gridCol>
                <a:gridCol w="246888">
                  <a:extLst>
                    <a:ext uri="{9D8B030D-6E8A-4147-A177-3AD203B41FA5}">
                      <a16:colId xmlns:a16="http://schemas.microsoft.com/office/drawing/2014/main" val="2496134945"/>
                    </a:ext>
                  </a:extLst>
                </a:gridCol>
                <a:gridCol w="246888">
                  <a:extLst>
                    <a:ext uri="{9D8B030D-6E8A-4147-A177-3AD203B41FA5}">
                      <a16:colId xmlns:a16="http://schemas.microsoft.com/office/drawing/2014/main" val="4245606699"/>
                    </a:ext>
                  </a:extLst>
                </a:gridCol>
                <a:gridCol w="246888">
                  <a:extLst>
                    <a:ext uri="{9D8B030D-6E8A-4147-A177-3AD203B41FA5}">
                      <a16:colId xmlns:a16="http://schemas.microsoft.com/office/drawing/2014/main" val="3007192747"/>
                    </a:ext>
                  </a:extLst>
                </a:gridCol>
                <a:gridCol w="246888">
                  <a:extLst>
                    <a:ext uri="{9D8B030D-6E8A-4147-A177-3AD203B41FA5}">
                      <a16:colId xmlns:a16="http://schemas.microsoft.com/office/drawing/2014/main" val="1488437054"/>
                    </a:ext>
                  </a:extLst>
                </a:gridCol>
                <a:gridCol w="246888">
                  <a:extLst>
                    <a:ext uri="{9D8B030D-6E8A-4147-A177-3AD203B41FA5}">
                      <a16:colId xmlns:a16="http://schemas.microsoft.com/office/drawing/2014/main" val="751258632"/>
                    </a:ext>
                  </a:extLst>
                </a:gridCol>
                <a:gridCol w="246888">
                  <a:extLst>
                    <a:ext uri="{9D8B030D-6E8A-4147-A177-3AD203B41FA5}">
                      <a16:colId xmlns:a16="http://schemas.microsoft.com/office/drawing/2014/main" val="718115833"/>
                    </a:ext>
                  </a:extLst>
                </a:gridCol>
                <a:gridCol w="246888">
                  <a:extLst>
                    <a:ext uri="{9D8B030D-6E8A-4147-A177-3AD203B41FA5}">
                      <a16:colId xmlns:a16="http://schemas.microsoft.com/office/drawing/2014/main" val="3285897291"/>
                    </a:ext>
                  </a:extLst>
                </a:gridCol>
                <a:gridCol w="246888">
                  <a:extLst>
                    <a:ext uri="{9D8B030D-6E8A-4147-A177-3AD203B41FA5}">
                      <a16:colId xmlns:a16="http://schemas.microsoft.com/office/drawing/2014/main" val="2726069833"/>
                    </a:ext>
                  </a:extLst>
                </a:gridCol>
                <a:gridCol w="246888">
                  <a:extLst>
                    <a:ext uri="{9D8B030D-6E8A-4147-A177-3AD203B41FA5}">
                      <a16:colId xmlns:a16="http://schemas.microsoft.com/office/drawing/2014/main" val="2883860293"/>
                    </a:ext>
                  </a:extLst>
                </a:gridCol>
                <a:gridCol w="246888">
                  <a:extLst>
                    <a:ext uri="{9D8B030D-6E8A-4147-A177-3AD203B41FA5}">
                      <a16:colId xmlns:a16="http://schemas.microsoft.com/office/drawing/2014/main" val="1180227117"/>
                    </a:ext>
                  </a:extLst>
                </a:gridCol>
                <a:gridCol w="246888">
                  <a:extLst>
                    <a:ext uri="{9D8B030D-6E8A-4147-A177-3AD203B41FA5}">
                      <a16:colId xmlns:a16="http://schemas.microsoft.com/office/drawing/2014/main" val="2709074705"/>
                    </a:ext>
                  </a:extLst>
                </a:gridCol>
                <a:gridCol w="246888">
                  <a:extLst>
                    <a:ext uri="{9D8B030D-6E8A-4147-A177-3AD203B41FA5}">
                      <a16:colId xmlns:a16="http://schemas.microsoft.com/office/drawing/2014/main" val="422802374"/>
                    </a:ext>
                  </a:extLst>
                </a:gridCol>
                <a:gridCol w="246888">
                  <a:extLst>
                    <a:ext uri="{9D8B030D-6E8A-4147-A177-3AD203B41FA5}">
                      <a16:colId xmlns:a16="http://schemas.microsoft.com/office/drawing/2014/main" val="4042130985"/>
                    </a:ext>
                  </a:extLst>
                </a:gridCol>
                <a:gridCol w="246888">
                  <a:extLst>
                    <a:ext uri="{9D8B030D-6E8A-4147-A177-3AD203B41FA5}">
                      <a16:colId xmlns:a16="http://schemas.microsoft.com/office/drawing/2014/main" val="194722339"/>
                    </a:ext>
                  </a:extLst>
                </a:gridCol>
                <a:gridCol w="246888">
                  <a:extLst>
                    <a:ext uri="{9D8B030D-6E8A-4147-A177-3AD203B41FA5}">
                      <a16:colId xmlns:a16="http://schemas.microsoft.com/office/drawing/2014/main" val="77522636"/>
                    </a:ext>
                  </a:extLst>
                </a:gridCol>
                <a:gridCol w="246888">
                  <a:extLst>
                    <a:ext uri="{9D8B030D-6E8A-4147-A177-3AD203B41FA5}">
                      <a16:colId xmlns:a16="http://schemas.microsoft.com/office/drawing/2014/main" val="3127460611"/>
                    </a:ext>
                  </a:extLst>
                </a:gridCol>
                <a:gridCol w="246888">
                  <a:extLst>
                    <a:ext uri="{9D8B030D-6E8A-4147-A177-3AD203B41FA5}">
                      <a16:colId xmlns:a16="http://schemas.microsoft.com/office/drawing/2014/main" val="2483909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71415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- 2018-06-13 04:00:01 </a:t>
                      </a:r>
                      <a:r>
                        <a:rPr kumimoji="0" lang="es-ES" sz="1000" b="0" i="0" u="none" strike="noStrike" kern="1200" cap="none" spc="0" normalizeH="0" baseline="0" noProof="0">
                          <a:ln>
                            <a:noFill/>
                          </a:ln>
                          <a:solidFill>
                            <a:prstClr val="black"/>
                          </a:solidFill>
                          <a:effectLst/>
                          <a:uLnTx/>
                          <a:uFillTx/>
                          <a:latin typeface="+mn-lt"/>
                          <a:ea typeface="+mn-ea"/>
                          <a:cs typeface="+mn-cs"/>
                        </a:rPr>
                        <a:t> 
 El tip de hoy es para vos que trabajas perforando hormigón! Diferente de las demás brocas que tienen 2 aristas, la nueva SDS- PLUS-5X es la única broca del mercado que tiene 4 aristas y por eso no se traba ni si quiebra al llegar al hierro. Sepa más en: https://goo.gl/DqSZXu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99490287"/>
                  </a:ext>
                </a:extLst>
              </a:tr>
            </a:tbl>
          </a:graphicData>
        </a:graphic>
      </p:graphicFrame>
      <p:sp>
        <p:nvSpPr>
          <p:cNvPr id="4" name="Text Placeholder 3">
            <a:extLst>
              <a:ext uri="{FF2B5EF4-FFF2-40B4-BE49-F238E27FC236}">
                <a16:creationId xmlns:a16="http://schemas.microsoft.com/office/drawing/2014/main" id="{4836AD08-EA6B-4A22-BB47-0DF28C09DBD7}"/>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618945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D9C16-4BB5-405F-9E56-910D6AED21C3}"/>
              </a:ext>
            </a:extLst>
          </p:cNvPr>
          <p:cNvSpPr>
            <a:spLocks noGrp="1"/>
          </p:cNvSpPr>
          <p:nvPr>
            <p:ph type="title"/>
          </p:nvPr>
        </p:nvSpPr>
        <p:spPr/>
        <p:txBody>
          <a:bodyPr/>
          <a:lstStyle/>
          <a:p>
            <a:r>
              <a:rPr lang="en-US"/>
              <a:t>Facebook Own Posts Table | All PT Channels - 7 of 26</a:t>
            </a:r>
          </a:p>
        </p:txBody>
      </p:sp>
      <p:graphicFrame>
        <p:nvGraphicFramePr>
          <p:cNvPr id="5" name="Table Placeholder 4">
            <a:extLst>
              <a:ext uri="{FF2B5EF4-FFF2-40B4-BE49-F238E27FC236}">
                <a16:creationId xmlns:a16="http://schemas.microsoft.com/office/drawing/2014/main" id="{FC80D1A3-F7F4-4163-ACBB-9B5CF1015C6A}"/>
              </a:ext>
            </a:extLst>
          </p:cNvPr>
          <p:cNvGraphicFramePr>
            <a:graphicFrameLocks noGrp="1"/>
          </p:cNvGraphicFramePr>
          <p:nvPr>
            <p:ph type="tbl" sz="quarter" idx="13"/>
            <p:extLst>
              <p:ext uri="{D42A27DB-BD31-4B8C-83A1-F6EECF244321}">
                <p14:modId xmlns:p14="http://schemas.microsoft.com/office/powerpoint/2010/main" val="2441298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00268235"/>
                    </a:ext>
                  </a:extLst>
                </a:gridCol>
                <a:gridCol w="246888">
                  <a:extLst>
                    <a:ext uri="{9D8B030D-6E8A-4147-A177-3AD203B41FA5}">
                      <a16:colId xmlns:a16="http://schemas.microsoft.com/office/drawing/2014/main" val="632531606"/>
                    </a:ext>
                  </a:extLst>
                </a:gridCol>
                <a:gridCol w="246888">
                  <a:extLst>
                    <a:ext uri="{9D8B030D-6E8A-4147-A177-3AD203B41FA5}">
                      <a16:colId xmlns:a16="http://schemas.microsoft.com/office/drawing/2014/main" val="3437115534"/>
                    </a:ext>
                  </a:extLst>
                </a:gridCol>
                <a:gridCol w="246888">
                  <a:extLst>
                    <a:ext uri="{9D8B030D-6E8A-4147-A177-3AD203B41FA5}">
                      <a16:colId xmlns:a16="http://schemas.microsoft.com/office/drawing/2014/main" val="3416590534"/>
                    </a:ext>
                  </a:extLst>
                </a:gridCol>
                <a:gridCol w="246888">
                  <a:extLst>
                    <a:ext uri="{9D8B030D-6E8A-4147-A177-3AD203B41FA5}">
                      <a16:colId xmlns:a16="http://schemas.microsoft.com/office/drawing/2014/main" val="3811561612"/>
                    </a:ext>
                  </a:extLst>
                </a:gridCol>
                <a:gridCol w="246888">
                  <a:extLst>
                    <a:ext uri="{9D8B030D-6E8A-4147-A177-3AD203B41FA5}">
                      <a16:colId xmlns:a16="http://schemas.microsoft.com/office/drawing/2014/main" val="1765936869"/>
                    </a:ext>
                  </a:extLst>
                </a:gridCol>
                <a:gridCol w="246888">
                  <a:extLst>
                    <a:ext uri="{9D8B030D-6E8A-4147-A177-3AD203B41FA5}">
                      <a16:colId xmlns:a16="http://schemas.microsoft.com/office/drawing/2014/main" val="2225756887"/>
                    </a:ext>
                  </a:extLst>
                </a:gridCol>
                <a:gridCol w="246888">
                  <a:extLst>
                    <a:ext uri="{9D8B030D-6E8A-4147-A177-3AD203B41FA5}">
                      <a16:colId xmlns:a16="http://schemas.microsoft.com/office/drawing/2014/main" val="3030891558"/>
                    </a:ext>
                  </a:extLst>
                </a:gridCol>
                <a:gridCol w="246888">
                  <a:extLst>
                    <a:ext uri="{9D8B030D-6E8A-4147-A177-3AD203B41FA5}">
                      <a16:colId xmlns:a16="http://schemas.microsoft.com/office/drawing/2014/main" val="363400261"/>
                    </a:ext>
                  </a:extLst>
                </a:gridCol>
                <a:gridCol w="246888">
                  <a:extLst>
                    <a:ext uri="{9D8B030D-6E8A-4147-A177-3AD203B41FA5}">
                      <a16:colId xmlns:a16="http://schemas.microsoft.com/office/drawing/2014/main" val="3694935563"/>
                    </a:ext>
                  </a:extLst>
                </a:gridCol>
                <a:gridCol w="246888">
                  <a:extLst>
                    <a:ext uri="{9D8B030D-6E8A-4147-A177-3AD203B41FA5}">
                      <a16:colId xmlns:a16="http://schemas.microsoft.com/office/drawing/2014/main" val="270296740"/>
                    </a:ext>
                  </a:extLst>
                </a:gridCol>
                <a:gridCol w="246888">
                  <a:extLst>
                    <a:ext uri="{9D8B030D-6E8A-4147-A177-3AD203B41FA5}">
                      <a16:colId xmlns:a16="http://schemas.microsoft.com/office/drawing/2014/main" val="1603649580"/>
                    </a:ext>
                  </a:extLst>
                </a:gridCol>
                <a:gridCol w="246888">
                  <a:extLst>
                    <a:ext uri="{9D8B030D-6E8A-4147-A177-3AD203B41FA5}">
                      <a16:colId xmlns:a16="http://schemas.microsoft.com/office/drawing/2014/main" val="4158011107"/>
                    </a:ext>
                  </a:extLst>
                </a:gridCol>
                <a:gridCol w="246888">
                  <a:extLst>
                    <a:ext uri="{9D8B030D-6E8A-4147-A177-3AD203B41FA5}">
                      <a16:colId xmlns:a16="http://schemas.microsoft.com/office/drawing/2014/main" val="2091044472"/>
                    </a:ext>
                  </a:extLst>
                </a:gridCol>
                <a:gridCol w="246888">
                  <a:extLst>
                    <a:ext uri="{9D8B030D-6E8A-4147-A177-3AD203B41FA5}">
                      <a16:colId xmlns:a16="http://schemas.microsoft.com/office/drawing/2014/main" val="521392937"/>
                    </a:ext>
                  </a:extLst>
                </a:gridCol>
                <a:gridCol w="246888">
                  <a:extLst>
                    <a:ext uri="{9D8B030D-6E8A-4147-A177-3AD203B41FA5}">
                      <a16:colId xmlns:a16="http://schemas.microsoft.com/office/drawing/2014/main" val="1863217984"/>
                    </a:ext>
                  </a:extLst>
                </a:gridCol>
                <a:gridCol w="246888">
                  <a:extLst>
                    <a:ext uri="{9D8B030D-6E8A-4147-A177-3AD203B41FA5}">
                      <a16:colId xmlns:a16="http://schemas.microsoft.com/office/drawing/2014/main" val="3297445483"/>
                    </a:ext>
                  </a:extLst>
                </a:gridCol>
                <a:gridCol w="246888">
                  <a:extLst>
                    <a:ext uri="{9D8B030D-6E8A-4147-A177-3AD203B41FA5}">
                      <a16:colId xmlns:a16="http://schemas.microsoft.com/office/drawing/2014/main" val="2304690049"/>
                    </a:ext>
                  </a:extLst>
                </a:gridCol>
                <a:gridCol w="246888">
                  <a:extLst>
                    <a:ext uri="{9D8B030D-6E8A-4147-A177-3AD203B41FA5}">
                      <a16:colId xmlns:a16="http://schemas.microsoft.com/office/drawing/2014/main" val="2198379932"/>
                    </a:ext>
                  </a:extLst>
                </a:gridCol>
                <a:gridCol w="246888">
                  <a:extLst>
                    <a:ext uri="{9D8B030D-6E8A-4147-A177-3AD203B41FA5}">
                      <a16:colId xmlns:a16="http://schemas.microsoft.com/office/drawing/2014/main" val="1474059028"/>
                    </a:ext>
                  </a:extLst>
                </a:gridCol>
                <a:gridCol w="246888">
                  <a:extLst>
                    <a:ext uri="{9D8B030D-6E8A-4147-A177-3AD203B41FA5}">
                      <a16:colId xmlns:a16="http://schemas.microsoft.com/office/drawing/2014/main" val="1454000532"/>
                    </a:ext>
                  </a:extLst>
                </a:gridCol>
                <a:gridCol w="246888">
                  <a:extLst>
                    <a:ext uri="{9D8B030D-6E8A-4147-A177-3AD203B41FA5}">
                      <a16:colId xmlns:a16="http://schemas.microsoft.com/office/drawing/2014/main" val="827158192"/>
                    </a:ext>
                  </a:extLst>
                </a:gridCol>
                <a:gridCol w="246888">
                  <a:extLst>
                    <a:ext uri="{9D8B030D-6E8A-4147-A177-3AD203B41FA5}">
                      <a16:colId xmlns:a16="http://schemas.microsoft.com/office/drawing/2014/main" val="1478516995"/>
                    </a:ext>
                  </a:extLst>
                </a:gridCol>
                <a:gridCol w="246888">
                  <a:extLst>
                    <a:ext uri="{9D8B030D-6E8A-4147-A177-3AD203B41FA5}">
                      <a16:colId xmlns:a16="http://schemas.microsoft.com/office/drawing/2014/main" val="4082657096"/>
                    </a:ext>
                  </a:extLst>
                </a:gridCol>
                <a:gridCol w="246888">
                  <a:extLst>
                    <a:ext uri="{9D8B030D-6E8A-4147-A177-3AD203B41FA5}">
                      <a16:colId xmlns:a16="http://schemas.microsoft.com/office/drawing/2014/main" val="3545444849"/>
                    </a:ext>
                  </a:extLst>
                </a:gridCol>
                <a:gridCol w="246888">
                  <a:extLst>
                    <a:ext uri="{9D8B030D-6E8A-4147-A177-3AD203B41FA5}">
                      <a16:colId xmlns:a16="http://schemas.microsoft.com/office/drawing/2014/main" val="3127413540"/>
                    </a:ext>
                  </a:extLst>
                </a:gridCol>
                <a:gridCol w="246888">
                  <a:extLst>
                    <a:ext uri="{9D8B030D-6E8A-4147-A177-3AD203B41FA5}">
                      <a16:colId xmlns:a16="http://schemas.microsoft.com/office/drawing/2014/main" val="2472025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31147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- 2018-06-13 03:00:01 </a:t>
                      </a:r>
                      <a:r>
                        <a:rPr kumimoji="0" lang="es-ES" sz="1000" b="0" i="0" u="none" strike="noStrike" kern="1200" cap="none" spc="0" normalizeH="0" baseline="0" noProof="0">
                          <a:ln>
                            <a:noFill/>
                          </a:ln>
                          <a:solidFill>
                            <a:prstClr val="black"/>
                          </a:solidFill>
                          <a:effectLst/>
                          <a:uLnTx/>
                          <a:uFillTx/>
                          <a:latin typeface="+mn-lt"/>
                          <a:ea typeface="+mn-ea"/>
                          <a:cs typeface="+mn-cs"/>
                        </a:rPr>
                        <a:t> 
 El tip de hoy es para tí que trabajas perforando hormigón! Diferente de las demás brocas que tienen 2 aristas, la nueva SDS PLUS 5X es la única broca del mercado que tiene 4 aristas, no se traba ni quiebra al llegar en el redondo. Busque aquí la tienda más cercana:  https://goo.gl/VfkAju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76443318"/>
                  </a:ext>
                </a:extLst>
              </a:tr>
            </a:tbl>
          </a:graphicData>
        </a:graphic>
      </p:graphicFrame>
      <p:sp>
        <p:nvSpPr>
          <p:cNvPr id="4" name="Text Placeholder 3">
            <a:extLst>
              <a:ext uri="{FF2B5EF4-FFF2-40B4-BE49-F238E27FC236}">
                <a16:creationId xmlns:a16="http://schemas.microsoft.com/office/drawing/2014/main" id="{4F1C5FD0-A065-49DE-8940-367804EA7058}"/>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1577764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5769A-92F3-4890-897D-AB999B47FB67}"/>
              </a:ext>
            </a:extLst>
          </p:cNvPr>
          <p:cNvSpPr>
            <a:spLocks noGrp="1"/>
          </p:cNvSpPr>
          <p:nvPr>
            <p:ph type="title"/>
          </p:nvPr>
        </p:nvSpPr>
        <p:spPr/>
        <p:txBody>
          <a:bodyPr/>
          <a:lstStyle/>
          <a:p>
            <a:r>
              <a:rPr lang="en-US"/>
              <a:t>Facebook Own Posts Table | All PT Channels - 8 of 26</a:t>
            </a:r>
          </a:p>
        </p:txBody>
      </p:sp>
      <p:graphicFrame>
        <p:nvGraphicFramePr>
          <p:cNvPr id="5" name="Table Placeholder 4">
            <a:extLst>
              <a:ext uri="{FF2B5EF4-FFF2-40B4-BE49-F238E27FC236}">
                <a16:creationId xmlns:a16="http://schemas.microsoft.com/office/drawing/2014/main" id="{A5A1EFC1-3FFB-45A0-9309-38AFD42DBE2D}"/>
              </a:ext>
            </a:extLst>
          </p:cNvPr>
          <p:cNvGraphicFramePr>
            <a:graphicFrameLocks noGrp="1"/>
          </p:cNvGraphicFramePr>
          <p:nvPr>
            <p:ph type="tbl" sz="quarter" idx="13"/>
            <p:extLst>
              <p:ext uri="{D42A27DB-BD31-4B8C-83A1-F6EECF244321}">
                <p14:modId xmlns:p14="http://schemas.microsoft.com/office/powerpoint/2010/main" val="3264221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32360542"/>
                    </a:ext>
                  </a:extLst>
                </a:gridCol>
                <a:gridCol w="246888">
                  <a:extLst>
                    <a:ext uri="{9D8B030D-6E8A-4147-A177-3AD203B41FA5}">
                      <a16:colId xmlns:a16="http://schemas.microsoft.com/office/drawing/2014/main" val="3827435735"/>
                    </a:ext>
                  </a:extLst>
                </a:gridCol>
                <a:gridCol w="246888">
                  <a:extLst>
                    <a:ext uri="{9D8B030D-6E8A-4147-A177-3AD203B41FA5}">
                      <a16:colId xmlns:a16="http://schemas.microsoft.com/office/drawing/2014/main" val="3612958230"/>
                    </a:ext>
                  </a:extLst>
                </a:gridCol>
                <a:gridCol w="246888">
                  <a:extLst>
                    <a:ext uri="{9D8B030D-6E8A-4147-A177-3AD203B41FA5}">
                      <a16:colId xmlns:a16="http://schemas.microsoft.com/office/drawing/2014/main" val="2786016718"/>
                    </a:ext>
                  </a:extLst>
                </a:gridCol>
                <a:gridCol w="246888">
                  <a:extLst>
                    <a:ext uri="{9D8B030D-6E8A-4147-A177-3AD203B41FA5}">
                      <a16:colId xmlns:a16="http://schemas.microsoft.com/office/drawing/2014/main" val="4103555527"/>
                    </a:ext>
                  </a:extLst>
                </a:gridCol>
                <a:gridCol w="246888">
                  <a:extLst>
                    <a:ext uri="{9D8B030D-6E8A-4147-A177-3AD203B41FA5}">
                      <a16:colId xmlns:a16="http://schemas.microsoft.com/office/drawing/2014/main" val="2540969974"/>
                    </a:ext>
                  </a:extLst>
                </a:gridCol>
                <a:gridCol w="246888">
                  <a:extLst>
                    <a:ext uri="{9D8B030D-6E8A-4147-A177-3AD203B41FA5}">
                      <a16:colId xmlns:a16="http://schemas.microsoft.com/office/drawing/2014/main" val="1232806261"/>
                    </a:ext>
                  </a:extLst>
                </a:gridCol>
                <a:gridCol w="246888">
                  <a:extLst>
                    <a:ext uri="{9D8B030D-6E8A-4147-A177-3AD203B41FA5}">
                      <a16:colId xmlns:a16="http://schemas.microsoft.com/office/drawing/2014/main" val="2437472282"/>
                    </a:ext>
                  </a:extLst>
                </a:gridCol>
                <a:gridCol w="246888">
                  <a:extLst>
                    <a:ext uri="{9D8B030D-6E8A-4147-A177-3AD203B41FA5}">
                      <a16:colId xmlns:a16="http://schemas.microsoft.com/office/drawing/2014/main" val="798844772"/>
                    </a:ext>
                  </a:extLst>
                </a:gridCol>
                <a:gridCol w="246888">
                  <a:extLst>
                    <a:ext uri="{9D8B030D-6E8A-4147-A177-3AD203B41FA5}">
                      <a16:colId xmlns:a16="http://schemas.microsoft.com/office/drawing/2014/main" val="3481275606"/>
                    </a:ext>
                  </a:extLst>
                </a:gridCol>
                <a:gridCol w="246888">
                  <a:extLst>
                    <a:ext uri="{9D8B030D-6E8A-4147-A177-3AD203B41FA5}">
                      <a16:colId xmlns:a16="http://schemas.microsoft.com/office/drawing/2014/main" val="3843584282"/>
                    </a:ext>
                  </a:extLst>
                </a:gridCol>
                <a:gridCol w="246888">
                  <a:extLst>
                    <a:ext uri="{9D8B030D-6E8A-4147-A177-3AD203B41FA5}">
                      <a16:colId xmlns:a16="http://schemas.microsoft.com/office/drawing/2014/main" val="1091142381"/>
                    </a:ext>
                  </a:extLst>
                </a:gridCol>
                <a:gridCol w="246888">
                  <a:extLst>
                    <a:ext uri="{9D8B030D-6E8A-4147-A177-3AD203B41FA5}">
                      <a16:colId xmlns:a16="http://schemas.microsoft.com/office/drawing/2014/main" val="2502213292"/>
                    </a:ext>
                  </a:extLst>
                </a:gridCol>
                <a:gridCol w="246888">
                  <a:extLst>
                    <a:ext uri="{9D8B030D-6E8A-4147-A177-3AD203B41FA5}">
                      <a16:colId xmlns:a16="http://schemas.microsoft.com/office/drawing/2014/main" val="855112560"/>
                    </a:ext>
                  </a:extLst>
                </a:gridCol>
                <a:gridCol w="246888">
                  <a:extLst>
                    <a:ext uri="{9D8B030D-6E8A-4147-A177-3AD203B41FA5}">
                      <a16:colId xmlns:a16="http://schemas.microsoft.com/office/drawing/2014/main" val="3856134124"/>
                    </a:ext>
                  </a:extLst>
                </a:gridCol>
                <a:gridCol w="246888">
                  <a:extLst>
                    <a:ext uri="{9D8B030D-6E8A-4147-A177-3AD203B41FA5}">
                      <a16:colId xmlns:a16="http://schemas.microsoft.com/office/drawing/2014/main" val="403306755"/>
                    </a:ext>
                  </a:extLst>
                </a:gridCol>
                <a:gridCol w="246888">
                  <a:extLst>
                    <a:ext uri="{9D8B030D-6E8A-4147-A177-3AD203B41FA5}">
                      <a16:colId xmlns:a16="http://schemas.microsoft.com/office/drawing/2014/main" val="1449684187"/>
                    </a:ext>
                  </a:extLst>
                </a:gridCol>
                <a:gridCol w="246888">
                  <a:extLst>
                    <a:ext uri="{9D8B030D-6E8A-4147-A177-3AD203B41FA5}">
                      <a16:colId xmlns:a16="http://schemas.microsoft.com/office/drawing/2014/main" val="156125747"/>
                    </a:ext>
                  </a:extLst>
                </a:gridCol>
                <a:gridCol w="246888">
                  <a:extLst>
                    <a:ext uri="{9D8B030D-6E8A-4147-A177-3AD203B41FA5}">
                      <a16:colId xmlns:a16="http://schemas.microsoft.com/office/drawing/2014/main" val="1490200603"/>
                    </a:ext>
                  </a:extLst>
                </a:gridCol>
                <a:gridCol w="246888">
                  <a:extLst>
                    <a:ext uri="{9D8B030D-6E8A-4147-A177-3AD203B41FA5}">
                      <a16:colId xmlns:a16="http://schemas.microsoft.com/office/drawing/2014/main" val="3195824720"/>
                    </a:ext>
                  </a:extLst>
                </a:gridCol>
                <a:gridCol w="246888">
                  <a:extLst>
                    <a:ext uri="{9D8B030D-6E8A-4147-A177-3AD203B41FA5}">
                      <a16:colId xmlns:a16="http://schemas.microsoft.com/office/drawing/2014/main" val="2743552840"/>
                    </a:ext>
                  </a:extLst>
                </a:gridCol>
                <a:gridCol w="246888">
                  <a:extLst>
                    <a:ext uri="{9D8B030D-6E8A-4147-A177-3AD203B41FA5}">
                      <a16:colId xmlns:a16="http://schemas.microsoft.com/office/drawing/2014/main" val="3339940714"/>
                    </a:ext>
                  </a:extLst>
                </a:gridCol>
                <a:gridCol w="246888">
                  <a:extLst>
                    <a:ext uri="{9D8B030D-6E8A-4147-A177-3AD203B41FA5}">
                      <a16:colId xmlns:a16="http://schemas.microsoft.com/office/drawing/2014/main" val="3172022234"/>
                    </a:ext>
                  </a:extLst>
                </a:gridCol>
                <a:gridCol w="246888">
                  <a:extLst>
                    <a:ext uri="{9D8B030D-6E8A-4147-A177-3AD203B41FA5}">
                      <a16:colId xmlns:a16="http://schemas.microsoft.com/office/drawing/2014/main" val="1870709785"/>
                    </a:ext>
                  </a:extLst>
                </a:gridCol>
                <a:gridCol w="246888">
                  <a:extLst>
                    <a:ext uri="{9D8B030D-6E8A-4147-A177-3AD203B41FA5}">
                      <a16:colId xmlns:a16="http://schemas.microsoft.com/office/drawing/2014/main" val="191608809"/>
                    </a:ext>
                  </a:extLst>
                </a:gridCol>
                <a:gridCol w="246888">
                  <a:extLst>
                    <a:ext uri="{9D8B030D-6E8A-4147-A177-3AD203B41FA5}">
                      <a16:colId xmlns:a16="http://schemas.microsoft.com/office/drawing/2014/main" val="2343874531"/>
                    </a:ext>
                  </a:extLst>
                </a:gridCol>
                <a:gridCol w="246888">
                  <a:extLst>
                    <a:ext uri="{9D8B030D-6E8A-4147-A177-3AD203B41FA5}">
                      <a16:colId xmlns:a16="http://schemas.microsoft.com/office/drawing/2014/main" val="2345368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1159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- 2018-06-12 20:42:54 </a:t>
                      </a:r>
                      <a:r>
                        <a:rPr kumimoji="0" lang="pt-BR" sz="1000" b="0" i="0" u="none" strike="noStrike" kern="1200" cap="none" spc="0" normalizeH="0" baseline="0" noProof="0">
                          <a:ln>
                            <a:noFill/>
                          </a:ln>
                          <a:solidFill>
                            <a:prstClr val="black"/>
                          </a:solidFill>
                          <a:effectLst/>
                          <a:uLnTx/>
                          <a:uFillTx/>
                          <a:latin typeface="+mn-lt"/>
                          <a:ea typeface="+mn-ea"/>
                          <a:cs typeface="+mn-cs"/>
                        </a:rPr>
                        <a:t> 
 A dica de hoje é valiosíssima: não dê bola fora no dia dos namorados! Para isso fizemos um vídeo que vai te ajudar a evitar o perrengue e acertar no presente do mozão com o medidor GLM 20 😂
Clique e descubra: https://goo.gl/SWfqc8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21145009"/>
                  </a:ext>
                </a:extLst>
              </a:tr>
            </a:tbl>
          </a:graphicData>
        </a:graphic>
      </p:graphicFrame>
      <p:sp>
        <p:nvSpPr>
          <p:cNvPr id="4" name="Text Placeholder 3">
            <a:extLst>
              <a:ext uri="{FF2B5EF4-FFF2-40B4-BE49-F238E27FC236}">
                <a16:creationId xmlns:a16="http://schemas.microsoft.com/office/drawing/2014/main" id="{A54E28DA-BD2A-477B-9D77-A40AD114B971}"/>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9658878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F33AE-571E-4C7F-B661-312809D6E9A2}"/>
              </a:ext>
            </a:extLst>
          </p:cNvPr>
          <p:cNvSpPr>
            <a:spLocks noGrp="1"/>
          </p:cNvSpPr>
          <p:nvPr>
            <p:ph type="title"/>
          </p:nvPr>
        </p:nvSpPr>
        <p:spPr/>
        <p:txBody>
          <a:bodyPr/>
          <a:lstStyle/>
          <a:p>
            <a:r>
              <a:rPr lang="en-US"/>
              <a:t>Facebook Own Posts Table | All PT Channels - 9 of 26</a:t>
            </a:r>
          </a:p>
        </p:txBody>
      </p:sp>
      <p:graphicFrame>
        <p:nvGraphicFramePr>
          <p:cNvPr id="5" name="Table Placeholder 4">
            <a:extLst>
              <a:ext uri="{FF2B5EF4-FFF2-40B4-BE49-F238E27FC236}">
                <a16:creationId xmlns:a16="http://schemas.microsoft.com/office/drawing/2014/main" id="{DFB9D2DF-8414-4E63-9DA3-C183901E2125}"/>
              </a:ext>
            </a:extLst>
          </p:cNvPr>
          <p:cNvGraphicFramePr>
            <a:graphicFrameLocks noGrp="1"/>
          </p:cNvGraphicFramePr>
          <p:nvPr>
            <p:ph type="tbl" sz="quarter" idx="13"/>
            <p:extLst>
              <p:ext uri="{D42A27DB-BD31-4B8C-83A1-F6EECF244321}">
                <p14:modId xmlns:p14="http://schemas.microsoft.com/office/powerpoint/2010/main" val="3299305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61135640"/>
                    </a:ext>
                  </a:extLst>
                </a:gridCol>
                <a:gridCol w="246888">
                  <a:extLst>
                    <a:ext uri="{9D8B030D-6E8A-4147-A177-3AD203B41FA5}">
                      <a16:colId xmlns:a16="http://schemas.microsoft.com/office/drawing/2014/main" val="2232525998"/>
                    </a:ext>
                  </a:extLst>
                </a:gridCol>
                <a:gridCol w="246888">
                  <a:extLst>
                    <a:ext uri="{9D8B030D-6E8A-4147-A177-3AD203B41FA5}">
                      <a16:colId xmlns:a16="http://schemas.microsoft.com/office/drawing/2014/main" val="3842051651"/>
                    </a:ext>
                  </a:extLst>
                </a:gridCol>
                <a:gridCol w="246888">
                  <a:extLst>
                    <a:ext uri="{9D8B030D-6E8A-4147-A177-3AD203B41FA5}">
                      <a16:colId xmlns:a16="http://schemas.microsoft.com/office/drawing/2014/main" val="3870901940"/>
                    </a:ext>
                  </a:extLst>
                </a:gridCol>
                <a:gridCol w="246888">
                  <a:extLst>
                    <a:ext uri="{9D8B030D-6E8A-4147-A177-3AD203B41FA5}">
                      <a16:colId xmlns:a16="http://schemas.microsoft.com/office/drawing/2014/main" val="3840878788"/>
                    </a:ext>
                  </a:extLst>
                </a:gridCol>
                <a:gridCol w="246888">
                  <a:extLst>
                    <a:ext uri="{9D8B030D-6E8A-4147-A177-3AD203B41FA5}">
                      <a16:colId xmlns:a16="http://schemas.microsoft.com/office/drawing/2014/main" val="3751954100"/>
                    </a:ext>
                  </a:extLst>
                </a:gridCol>
                <a:gridCol w="246888">
                  <a:extLst>
                    <a:ext uri="{9D8B030D-6E8A-4147-A177-3AD203B41FA5}">
                      <a16:colId xmlns:a16="http://schemas.microsoft.com/office/drawing/2014/main" val="4053408460"/>
                    </a:ext>
                  </a:extLst>
                </a:gridCol>
                <a:gridCol w="246888">
                  <a:extLst>
                    <a:ext uri="{9D8B030D-6E8A-4147-A177-3AD203B41FA5}">
                      <a16:colId xmlns:a16="http://schemas.microsoft.com/office/drawing/2014/main" val="4001065494"/>
                    </a:ext>
                  </a:extLst>
                </a:gridCol>
                <a:gridCol w="246888">
                  <a:extLst>
                    <a:ext uri="{9D8B030D-6E8A-4147-A177-3AD203B41FA5}">
                      <a16:colId xmlns:a16="http://schemas.microsoft.com/office/drawing/2014/main" val="4055665091"/>
                    </a:ext>
                  </a:extLst>
                </a:gridCol>
                <a:gridCol w="246888">
                  <a:extLst>
                    <a:ext uri="{9D8B030D-6E8A-4147-A177-3AD203B41FA5}">
                      <a16:colId xmlns:a16="http://schemas.microsoft.com/office/drawing/2014/main" val="2013276978"/>
                    </a:ext>
                  </a:extLst>
                </a:gridCol>
                <a:gridCol w="246888">
                  <a:extLst>
                    <a:ext uri="{9D8B030D-6E8A-4147-A177-3AD203B41FA5}">
                      <a16:colId xmlns:a16="http://schemas.microsoft.com/office/drawing/2014/main" val="3146110282"/>
                    </a:ext>
                  </a:extLst>
                </a:gridCol>
                <a:gridCol w="246888">
                  <a:extLst>
                    <a:ext uri="{9D8B030D-6E8A-4147-A177-3AD203B41FA5}">
                      <a16:colId xmlns:a16="http://schemas.microsoft.com/office/drawing/2014/main" val="3854725893"/>
                    </a:ext>
                  </a:extLst>
                </a:gridCol>
                <a:gridCol w="246888">
                  <a:extLst>
                    <a:ext uri="{9D8B030D-6E8A-4147-A177-3AD203B41FA5}">
                      <a16:colId xmlns:a16="http://schemas.microsoft.com/office/drawing/2014/main" val="3272356194"/>
                    </a:ext>
                  </a:extLst>
                </a:gridCol>
                <a:gridCol w="246888">
                  <a:extLst>
                    <a:ext uri="{9D8B030D-6E8A-4147-A177-3AD203B41FA5}">
                      <a16:colId xmlns:a16="http://schemas.microsoft.com/office/drawing/2014/main" val="2728024170"/>
                    </a:ext>
                  </a:extLst>
                </a:gridCol>
                <a:gridCol w="246888">
                  <a:extLst>
                    <a:ext uri="{9D8B030D-6E8A-4147-A177-3AD203B41FA5}">
                      <a16:colId xmlns:a16="http://schemas.microsoft.com/office/drawing/2014/main" val="141439822"/>
                    </a:ext>
                  </a:extLst>
                </a:gridCol>
                <a:gridCol w="246888">
                  <a:extLst>
                    <a:ext uri="{9D8B030D-6E8A-4147-A177-3AD203B41FA5}">
                      <a16:colId xmlns:a16="http://schemas.microsoft.com/office/drawing/2014/main" val="3031459097"/>
                    </a:ext>
                  </a:extLst>
                </a:gridCol>
                <a:gridCol w="246888">
                  <a:extLst>
                    <a:ext uri="{9D8B030D-6E8A-4147-A177-3AD203B41FA5}">
                      <a16:colId xmlns:a16="http://schemas.microsoft.com/office/drawing/2014/main" val="1580936083"/>
                    </a:ext>
                  </a:extLst>
                </a:gridCol>
                <a:gridCol w="246888">
                  <a:extLst>
                    <a:ext uri="{9D8B030D-6E8A-4147-A177-3AD203B41FA5}">
                      <a16:colId xmlns:a16="http://schemas.microsoft.com/office/drawing/2014/main" val="796192298"/>
                    </a:ext>
                  </a:extLst>
                </a:gridCol>
                <a:gridCol w="246888">
                  <a:extLst>
                    <a:ext uri="{9D8B030D-6E8A-4147-A177-3AD203B41FA5}">
                      <a16:colId xmlns:a16="http://schemas.microsoft.com/office/drawing/2014/main" val="62379552"/>
                    </a:ext>
                  </a:extLst>
                </a:gridCol>
                <a:gridCol w="246888">
                  <a:extLst>
                    <a:ext uri="{9D8B030D-6E8A-4147-A177-3AD203B41FA5}">
                      <a16:colId xmlns:a16="http://schemas.microsoft.com/office/drawing/2014/main" val="1727889758"/>
                    </a:ext>
                  </a:extLst>
                </a:gridCol>
                <a:gridCol w="246888">
                  <a:extLst>
                    <a:ext uri="{9D8B030D-6E8A-4147-A177-3AD203B41FA5}">
                      <a16:colId xmlns:a16="http://schemas.microsoft.com/office/drawing/2014/main" val="1529181821"/>
                    </a:ext>
                  </a:extLst>
                </a:gridCol>
                <a:gridCol w="246888">
                  <a:extLst>
                    <a:ext uri="{9D8B030D-6E8A-4147-A177-3AD203B41FA5}">
                      <a16:colId xmlns:a16="http://schemas.microsoft.com/office/drawing/2014/main" val="4151645295"/>
                    </a:ext>
                  </a:extLst>
                </a:gridCol>
                <a:gridCol w="246888">
                  <a:extLst>
                    <a:ext uri="{9D8B030D-6E8A-4147-A177-3AD203B41FA5}">
                      <a16:colId xmlns:a16="http://schemas.microsoft.com/office/drawing/2014/main" val="4004717246"/>
                    </a:ext>
                  </a:extLst>
                </a:gridCol>
                <a:gridCol w="246888">
                  <a:extLst>
                    <a:ext uri="{9D8B030D-6E8A-4147-A177-3AD203B41FA5}">
                      <a16:colId xmlns:a16="http://schemas.microsoft.com/office/drawing/2014/main" val="2012233808"/>
                    </a:ext>
                  </a:extLst>
                </a:gridCol>
                <a:gridCol w="246888">
                  <a:extLst>
                    <a:ext uri="{9D8B030D-6E8A-4147-A177-3AD203B41FA5}">
                      <a16:colId xmlns:a16="http://schemas.microsoft.com/office/drawing/2014/main" val="1852824643"/>
                    </a:ext>
                  </a:extLst>
                </a:gridCol>
                <a:gridCol w="246888">
                  <a:extLst>
                    <a:ext uri="{9D8B030D-6E8A-4147-A177-3AD203B41FA5}">
                      <a16:colId xmlns:a16="http://schemas.microsoft.com/office/drawing/2014/main" val="530651638"/>
                    </a:ext>
                  </a:extLst>
                </a:gridCol>
                <a:gridCol w="246888">
                  <a:extLst>
                    <a:ext uri="{9D8B030D-6E8A-4147-A177-3AD203B41FA5}">
                      <a16:colId xmlns:a16="http://schemas.microsoft.com/office/drawing/2014/main" val="1161793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92622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- 2018-06-12 14:23:53 </a:t>
                      </a:r>
                      <a:r>
                        <a:rPr kumimoji="0" lang="en-US" sz="1000" b="0" i="0" u="none" strike="noStrike" kern="1200" cap="none" spc="0" normalizeH="0" baseline="0" noProof="0">
                          <a:ln>
                            <a:noFill/>
                          </a:ln>
                          <a:solidFill>
                            <a:prstClr val="black"/>
                          </a:solidFill>
                          <a:effectLst/>
                          <a:uLnTx/>
                          <a:uFillTx/>
                          <a:latin typeface="+mn-lt"/>
                          <a:ea typeface="+mn-ea"/>
                          <a:cs typeface="+mn-cs"/>
                        </a:rPr>
                        <a:t> 
 Vidalama için ihtiyacınız olan her şey Bosch Go’da. Çok daha fazlası ise babanızda. 
Babanızın da bir Bosch Go’su olsun, Babalar Günü kutlu olsun. #BabalarGünü</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83361103"/>
                  </a:ext>
                </a:extLst>
              </a:tr>
            </a:tbl>
          </a:graphicData>
        </a:graphic>
      </p:graphicFrame>
      <p:sp>
        <p:nvSpPr>
          <p:cNvPr id="4" name="Text Placeholder 3">
            <a:extLst>
              <a:ext uri="{FF2B5EF4-FFF2-40B4-BE49-F238E27FC236}">
                <a16:creationId xmlns:a16="http://schemas.microsoft.com/office/drawing/2014/main" id="{51A99C11-20E4-43A2-8135-B2B39CECE882}"/>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0047115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1DDF7-F0CD-49D7-A2F5-115D0A77F3DC}"/>
              </a:ext>
            </a:extLst>
          </p:cNvPr>
          <p:cNvSpPr>
            <a:spLocks noGrp="1"/>
          </p:cNvSpPr>
          <p:nvPr>
            <p:ph type="title"/>
          </p:nvPr>
        </p:nvSpPr>
        <p:spPr/>
        <p:txBody>
          <a:bodyPr/>
          <a:lstStyle/>
          <a:p>
            <a:r>
              <a:rPr lang="en-US"/>
              <a:t>Facebook Own Posts Table | All PT Channels - 10 of 26</a:t>
            </a:r>
          </a:p>
        </p:txBody>
      </p:sp>
      <p:graphicFrame>
        <p:nvGraphicFramePr>
          <p:cNvPr id="5" name="Table Placeholder 4">
            <a:extLst>
              <a:ext uri="{FF2B5EF4-FFF2-40B4-BE49-F238E27FC236}">
                <a16:creationId xmlns:a16="http://schemas.microsoft.com/office/drawing/2014/main" id="{56735062-922A-44F4-96A3-4C1F9BCF5612}"/>
              </a:ext>
            </a:extLst>
          </p:cNvPr>
          <p:cNvGraphicFramePr>
            <a:graphicFrameLocks noGrp="1"/>
          </p:cNvGraphicFramePr>
          <p:nvPr>
            <p:ph type="tbl" sz="quarter" idx="13"/>
            <p:extLst>
              <p:ext uri="{D42A27DB-BD31-4B8C-83A1-F6EECF244321}">
                <p14:modId xmlns:p14="http://schemas.microsoft.com/office/powerpoint/2010/main" val="606695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53431102"/>
                    </a:ext>
                  </a:extLst>
                </a:gridCol>
                <a:gridCol w="246888">
                  <a:extLst>
                    <a:ext uri="{9D8B030D-6E8A-4147-A177-3AD203B41FA5}">
                      <a16:colId xmlns:a16="http://schemas.microsoft.com/office/drawing/2014/main" val="2632674425"/>
                    </a:ext>
                  </a:extLst>
                </a:gridCol>
                <a:gridCol w="246888">
                  <a:extLst>
                    <a:ext uri="{9D8B030D-6E8A-4147-A177-3AD203B41FA5}">
                      <a16:colId xmlns:a16="http://schemas.microsoft.com/office/drawing/2014/main" val="2086843814"/>
                    </a:ext>
                  </a:extLst>
                </a:gridCol>
                <a:gridCol w="246888">
                  <a:extLst>
                    <a:ext uri="{9D8B030D-6E8A-4147-A177-3AD203B41FA5}">
                      <a16:colId xmlns:a16="http://schemas.microsoft.com/office/drawing/2014/main" val="241364838"/>
                    </a:ext>
                  </a:extLst>
                </a:gridCol>
                <a:gridCol w="246888">
                  <a:extLst>
                    <a:ext uri="{9D8B030D-6E8A-4147-A177-3AD203B41FA5}">
                      <a16:colId xmlns:a16="http://schemas.microsoft.com/office/drawing/2014/main" val="2452403128"/>
                    </a:ext>
                  </a:extLst>
                </a:gridCol>
                <a:gridCol w="246888">
                  <a:extLst>
                    <a:ext uri="{9D8B030D-6E8A-4147-A177-3AD203B41FA5}">
                      <a16:colId xmlns:a16="http://schemas.microsoft.com/office/drawing/2014/main" val="2377422367"/>
                    </a:ext>
                  </a:extLst>
                </a:gridCol>
                <a:gridCol w="246888">
                  <a:extLst>
                    <a:ext uri="{9D8B030D-6E8A-4147-A177-3AD203B41FA5}">
                      <a16:colId xmlns:a16="http://schemas.microsoft.com/office/drawing/2014/main" val="229949808"/>
                    </a:ext>
                  </a:extLst>
                </a:gridCol>
                <a:gridCol w="246888">
                  <a:extLst>
                    <a:ext uri="{9D8B030D-6E8A-4147-A177-3AD203B41FA5}">
                      <a16:colId xmlns:a16="http://schemas.microsoft.com/office/drawing/2014/main" val="3024149658"/>
                    </a:ext>
                  </a:extLst>
                </a:gridCol>
                <a:gridCol w="246888">
                  <a:extLst>
                    <a:ext uri="{9D8B030D-6E8A-4147-A177-3AD203B41FA5}">
                      <a16:colId xmlns:a16="http://schemas.microsoft.com/office/drawing/2014/main" val="3245269008"/>
                    </a:ext>
                  </a:extLst>
                </a:gridCol>
                <a:gridCol w="246888">
                  <a:extLst>
                    <a:ext uri="{9D8B030D-6E8A-4147-A177-3AD203B41FA5}">
                      <a16:colId xmlns:a16="http://schemas.microsoft.com/office/drawing/2014/main" val="2177992515"/>
                    </a:ext>
                  </a:extLst>
                </a:gridCol>
                <a:gridCol w="246888">
                  <a:extLst>
                    <a:ext uri="{9D8B030D-6E8A-4147-A177-3AD203B41FA5}">
                      <a16:colId xmlns:a16="http://schemas.microsoft.com/office/drawing/2014/main" val="2357960851"/>
                    </a:ext>
                  </a:extLst>
                </a:gridCol>
                <a:gridCol w="246888">
                  <a:extLst>
                    <a:ext uri="{9D8B030D-6E8A-4147-A177-3AD203B41FA5}">
                      <a16:colId xmlns:a16="http://schemas.microsoft.com/office/drawing/2014/main" val="3414157691"/>
                    </a:ext>
                  </a:extLst>
                </a:gridCol>
                <a:gridCol w="246888">
                  <a:extLst>
                    <a:ext uri="{9D8B030D-6E8A-4147-A177-3AD203B41FA5}">
                      <a16:colId xmlns:a16="http://schemas.microsoft.com/office/drawing/2014/main" val="873641125"/>
                    </a:ext>
                  </a:extLst>
                </a:gridCol>
                <a:gridCol w="246888">
                  <a:extLst>
                    <a:ext uri="{9D8B030D-6E8A-4147-A177-3AD203B41FA5}">
                      <a16:colId xmlns:a16="http://schemas.microsoft.com/office/drawing/2014/main" val="3100712156"/>
                    </a:ext>
                  </a:extLst>
                </a:gridCol>
                <a:gridCol w="246888">
                  <a:extLst>
                    <a:ext uri="{9D8B030D-6E8A-4147-A177-3AD203B41FA5}">
                      <a16:colId xmlns:a16="http://schemas.microsoft.com/office/drawing/2014/main" val="2192068107"/>
                    </a:ext>
                  </a:extLst>
                </a:gridCol>
                <a:gridCol w="246888">
                  <a:extLst>
                    <a:ext uri="{9D8B030D-6E8A-4147-A177-3AD203B41FA5}">
                      <a16:colId xmlns:a16="http://schemas.microsoft.com/office/drawing/2014/main" val="1181489177"/>
                    </a:ext>
                  </a:extLst>
                </a:gridCol>
                <a:gridCol w="246888">
                  <a:extLst>
                    <a:ext uri="{9D8B030D-6E8A-4147-A177-3AD203B41FA5}">
                      <a16:colId xmlns:a16="http://schemas.microsoft.com/office/drawing/2014/main" val="1484485787"/>
                    </a:ext>
                  </a:extLst>
                </a:gridCol>
                <a:gridCol w="246888">
                  <a:extLst>
                    <a:ext uri="{9D8B030D-6E8A-4147-A177-3AD203B41FA5}">
                      <a16:colId xmlns:a16="http://schemas.microsoft.com/office/drawing/2014/main" val="1067351661"/>
                    </a:ext>
                  </a:extLst>
                </a:gridCol>
                <a:gridCol w="246888">
                  <a:extLst>
                    <a:ext uri="{9D8B030D-6E8A-4147-A177-3AD203B41FA5}">
                      <a16:colId xmlns:a16="http://schemas.microsoft.com/office/drawing/2014/main" val="1785532400"/>
                    </a:ext>
                  </a:extLst>
                </a:gridCol>
                <a:gridCol w="246888">
                  <a:extLst>
                    <a:ext uri="{9D8B030D-6E8A-4147-A177-3AD203B41FA5}">
                      <a16:colId xmlns:a16="http://schemas.microsoft.com/office/drawing/2014/main" val="2470340935"/>
                    </a:ext>
                  </a:extLst>
                </a:gridCol>
                <a:gridCol w="246888">
                  <a:extLst>
                    <a:ext uri="{9D8B030D-6E8A-4147-A177-3AD203B41FA5}">
                      <a16:colId xmlns:a16="http://schemas.microsoft.com/office/drawing/2014/main" val="1766496344"/>
                    </a:ext>
                  </a:extLst>
                </a:gridCol>
                <a:gridCol w="246888">
                  <a:extLst>
                    <a:ext uri="{9D8B030D-6E8A-4147-A177-3AD203B41FA5}">
                      <a16:colId xmlns:a16="http://schemas.microsoft.com/office/drawing/2014/main" val="1929642401"/>
                    </a:ext>
                  </a:extLst>
                </a:gridCol>
                <a:gridCol w="246888">
                  <a:extLst>
                    <a:ext uri="{9D8B030D-6E8A-4147-A177-3AD203B41FA5}">
                      <a16:colId xmlns:a16="http://schemas.microsoft.com/office/drawing/2014/main" val="229991756"/>
                    </a:ext>
                  </a:extLst>
                </a:gridCol>
                <a:gridCol w="246888">
                  <a:extLst>
                    <a:ext uri="{9D8B030D-6E8A-4147-A177-3AD203B41FA5}">
                      <a16:colId xmlns:a16="http://schemas.microsoft.com/office/drawing/2014/main" val="1169961826"/>
                    </a:ext>
                  </a:extLst>
                </a:gridCol>
                <a:gridCol w="246888">
                  <a:extLst>
                    <a:ext uri="{9D8B030D-6E8A-4147-A177-3AD203B41FA5}">
                      <a16:colId xmlns:a16="http://schemas.microsoft.com/office/drawing/2014/main" val="381423582"/>
                    </a:ext>
                  </a:extLst>
                </a:gridCol>
                <a:gridCol w="246888">
                  <a:extLst>
                    <a:ext uri="{9D8B030D-6E8A-4147-A177-3AD203B41FA5}">
                      <a16:colId xmlns:a16="http://schemas.microsoft.com/office/drawing/2014/main" val="685266631"/>
                    </a:ext>
                  </a:extLst>
                </a:gridCol>
                <a:gridCol w="246888">
                  <a:extLst>
                    <a:ext uri="{9D8B030D-6E8A-4147-A177-3AD203B41FA5}">
                      <a16:colId xmlns:a16="http://schemas.microsoft.com/office/drawing/2014/main" val="3554651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18780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- 2018-06-11 15:30:00 </a:t>
                      </a:r>
                      <a:r>
                        <a:rPr kumimoji="0" lang="es-ES" sz="1000" b="0" i="0" u="none" strike="noStrike" kern="1200" cap="none" spc="0" normalizeH="0" baseline="0" noProof="0">
                          <a:ln>
                            <a:noFill/>
                          </a:ln>
                          <a:solidFill>
                            <a:prstClr val="black"/>
                          </a:solidFill>
                          <a:effectLst/>
                          <a:uLnTx/>
                          <a:uFillTx/>
                          <a:latin typeface="+mn-lt"/>
                          <a:ea typeface="+mn-ea"/>
                          <a:cs typeface="+mn-cs"/>
                        </a:rPr>
                        <a:t> 
 Termina tu trabajo a tiempo gracias al NUEVO esmeril angular 2000, rendimiento y precio que te gustarán. Precio ref: .990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74809867"/>
                  </a:ext>
                </a:extLst>
              </a:tr>
            </a:tbl>
          </a:graphicData>
        </a:graphic>
      </p:graphicFrame>
      <p:sp>
        <p:nvSpPr>
          <p:cNvPr id="4" name="Text Placeholder 3">
            <a:extLst>
              <a:ext uri="{FF2B5EF4-FFF2-40B4-BE49-F238E27FC236}">
                <a16:creationId xmlns:a16="http://schemas.microsoft.com/office/drawing/2014/main" id="{95713E0F-8948-4566-859A-C32463DD191B}"/>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9011234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3811A-5FD1-4100-A0F4-50A5E65A9214}"/>
              </a:ext>
            </a:extLst>
          </p:cNvPr>
          <p:cNvSpPr>
            <a:spLocks noGrp="1"/>
          </p:cNvSpPr>
          <p:nvPr>
            <p:ph type="title"/>
          </p:nvPr>
        </p:nvSpPr>
        <p:spPr/>
        <p:txBody>
          <a:bodyPr/>
          <a:lstStyle/>
          <a:p>
            <a:r>
              <a:rPr lang="en-US"/>
              <a:t>Facebook Own Posts Table | All PT Channels - 11 of 26</a:t>
            </a:r>
          </a:p>
        </p:txBody>
      </p:sp>
      <p:graphicFrame>
        <p:nvGraphicFramePr>
          <p:cNvPr id="5" name="Table Placeholder 4">
            <a:extLst>
              <a:ext uri="{FF2B5EF4-FFF2-40B4-BE49-F238E27FC236}">
                <a16:creationId xmlns:a16="http://schemas.microsoft.com/office/drawing/2014/main" id="{AFDBA098-9E02-4BE8-A939-9FECA44ECC5F}"/>
              </a:ext>
            </a:extLst>
          </p:cNvPr>
          <p:cNvGraphicFramePr>
            <a:graphicFrameLocks noGrp="1"/>
          </p:cNvGraphicFramePr>
          <p:nvPr>
            <p:ph type="tbl" sz="quarter" idx="13"/>
            <p:extLst>
              <p:ext uri="{D42A27DB-BD31-4B8C-83A1-F6EECF244321}">
                <p14:modId xmlns:p14="http://schemas.microsoft.com/office/powerpoint/2010/main" val="3133412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45817992"/>
                    </a:ext>
                  </a:extLst>
                </a:gridCol>
                <a:gridCol w="246888">
                  <a:extLst>
                    <a:ext uri="{9D8B030D-6E8A-4147-A177-3AD203B41FA5}">
                      <a16:colId xmlns:a16="http://schemas.microsoft.com/office/drawing/2014/main" val="7216831"/>
                    </a:ext>
                  </a:extLst>
                </a:gridCol>
                <a:gridCol w="246888">
                  <a:extLst>
                    <a:ext uri="{9D8B030D-6E8A-4147-A177-3AD203B41FA5}">
                      <a16:colId xmlns:a16="http://schemas.microsoft.com/office/drawing/2014/main" val="2465329594"/>
                    </a:ext>
                  </a:extLst>
                </a:gridCol>
                <a:gridCol w="246888">
                  <a:extLst>
                    <a:ext uri="{9D8B030D-6E8A-4147-A177-3AD203B41FA5}">
                      <a16:colId xmlns:a16="http://schemas.microsoft.com/office/drawing/2014/main" val="4231045500"/>
                    </a:ext>
                  </a:extLst>
                </a:gridCol>
                <a:gridCol w="246888">
                  <a:extLst>
                    <a:ext uri="{9D8B030D-6E8A-4147-A177-3AD203B41FA5}">
                      <a16:colId xmlns:a16="http://schemas.microsoft.com/office/drawing/2014/main" val="69010218"/>
                    </a:ext>
                  </a:extLst>
                </a:gridCol>
                <a:gridCol w="246888">
                  <a:extLst>
                    <a:ext uri="{9D8B030D-6E8A-4147-A177-3AD203B41FA5}">
                      <a16:colId xmlns:a16="http://schemas.microsoft.com/office/drawing/2014/main" val="2372950185"/>
                    </a:ext>
                  </a:extLst>
                </a:gridCol>
                <a:gridCol w="246888">
                  <a:extLst>
                    <a:ext uri="{9D8B030D-6E8A-4147-A177-3AD203B41FA5}">
                      <a16:colId xmlns:a16="http://schemas.microsoft.com/office/drawing/2014/main" val="959318123"/>
                    </a:ext>
                  </a:extLst>
                </a:gridCol>
                <a:gridCol w="246888">
                  <a:extLst>
                    <a:ext uri="{9D8B030D-6E8A-4147-A177-3AD203B41FA5}">
                      <a16:colId xmlns:a16="http://schemas.microsoft.com/office/drawing/2014/main" val="1058709356"/>
                    </a:ext>
                  </a:extLst>
                </a:gridCol>
                <a:gridCol w="246888">
                  <a:extLst>
                    <a:ext uri="{9D8B030D-6E8A-4147-A177-3AD203B41FA5}">
                      <a16:colId xmlns:a16="http://schemas.microsoft.com/office/drawing/2014/main" val="2582706093"/>
                    </a:ext>
                  </a:extLst>
                </a:gridCol>
                <a:gridCol w="246888">
                  <a:extLst>
                    <a:ext uri="{9D8B030D-6E8A-4147-A177-3AD203B41FA5}">
                      <a16:colId xmlns:a16="http://schemas.microsoft.com/office/drawing/2014/main" val="3119022580"/>
                    </a:ext>
                  </a:extLst>
                </a:gridCol>
                <a:gridCol w="246888">
                  <a:extLst>
                    <a:ext uri="{9D8B030D-6E8A-4147-A177-3AD203B41FA5}">
                      <a16:colId xmlns:a16="http://schemas.microsoft.com/office/drawing/2014/main" val="4228202651"/>
                    </a:ext>
                  </a:extLst>
                </a:gridCol>
                <a:gridCol w="246888">
                  <a:extLst>
                    <a:ext uri="{9D8B030D-6E8A-4147-A177-3AD203B41FA5}">
                      <a16:colId xmlns:a16="http://schemas.microsoft.com/office/drawing/2014/main" val="1127588078"/>
                    </a:ext>
                  </a:extLst>
                </a:gridCol>
                <a:gridCol w="246888">
                  <a:extLst>
                    <a:ext uri="{9D8B030D-6E8A-4147-A177-3AD203B41FA5}">
                      <a16:colId xmlns:a16="http://schemas.microsoft.com/office/drawing/2014/main" val="2921424875"/>
                    </a:ext>
                  </a:extLst>
                </a:gridCol>
                <a:gridCol w="246888">
                  <a:extLst>
                    <a:ext uri="{9D8B030D-6E8A-4147-A177-3AD203B41FA5}">
                      <a16:colId xmlns:a16="http://schemas.microsoft.com/office/drawing/2014/main" val="3544162099"/>
                    </a:ext>
                  </a:extLst>
                </a:gridCol>
                <a:gridCol w="246888">
                  <a:extLst>
                    <a:ext uri="{9D8B030D-6E8A-4147-A177-3AD203B41FA5}">
                      <a16:colId xmlns:a16="http://schemas.microsoft.com/office/drawing/2014/main" val="267258887"/>
                    </a:ext>
                  </a:extLst>
                </a:gridCol>
                <a:gridCol w="246888">
                  <a:extLst>
                    <a:ext uri="{9D8B030D-6E8A-4147-A177-3AD203B41FA5}">
                      <a16:colId xmlns:a16="http://schemas.microsoft.com/office/drawing/2014/main" val="2783245795"/>
                    </a:ext>
                  </a:extLst>
                </a:gridCol>
                <a:gridCol w="246888">
                  <a:extLst>
                    <a:ext uri="{9D8B030D-6E8A-4147-A177-3AD203B41FA5}">
                      <a16:colId xmlns:a16="http://schemas.microsoft.com/office/drawing/2014/main" val="945047214"/>
                    </a:ext>
                  </a:extLst>
                </a:gridCol>
                <a:gridCol w="246888">
                  <a:extLst>
                    <a:ext uri="{9D8B030D-6E8A-4147-A177-3AD203B41FA5}">
                      <a16:colId xmlns:a16="http://schemas.microsoft.com/office/drawing/2014/main" val="1351897155"/>
                    </a:ext>
                  </a:extLst>
                </a:gridCol>
                <a:gridCol w="246888">
                  <a:extLst>
                    <a:ext uri="{9D8B030D-6E8A-4147-A177-3AD203B41FA5}">
                      <a16:colId xmlns:a16="http://schemas.microsoft.com/office/drawing/2014/main" val="4258030805"/>
                    </a:ext>
                  </a:extLst>
                </a:gridCol>
                <a:gridCol w="246888">
                  <a:extLst>
                    <a:ext uri="{9D8B030D-6E8A-4147-A177-3AD203B41FA5}">
                      <a16:colId xmlns:a16="http://schemas.microsoft.com/office/drawing/2014/main" val="2765081156"/>
                    </a:ext>
                  </a:extLst>
                </a:gridCol>
                <a:gridCol w="246888">
                  <a:extLst>
                    <a:ext uri="{9D8B030D-6E8A-4147-A177-3AD203B41FA5}">
                      <a16:colId xmlns:a16="http://schemas.microsoft.com/office/drawing/2014/main" val="1477285223"/>
                    </a:ext>
                  </a:extLst>
                </a:gridCol>
                <a:gridCol w="246888">
                  <a:extLst>
                    <a:ext uri="{9D8B030D-6E8A-4147-A177-3AD203B41FA5}">
                      <a16:colId xmlns:a16="http://schemas.microsoft.com/office/drawing/2014/main" val="1574466423"/>
                    </a:ext>
                  </a:extLst>
                </a:gridCol>
                <a:gridCol w="246888">
                  <a:extLst>
                    <a:ext uri="{9D8B030D-6E8A-4147-A177-3AD203B41FA5}">
                      <a16:colId xmlns:a16="http://schemas.microsoft.com/office/drawing/2014/main" val="2870838803"/>
                    </a:ext>
                  </a:extLst>
                </a:gridCol>
                <a:gridCol w="246888">
                  <a:extLst>
                    <a:ext uri="{9D8B030D-6E8A-4147-A177-3AD203B41FA5}">
                      <a16:colId xmlns:a16="http://schemas.microsoft.com/office/drawing/2014/main" val="2913672210"/>
                    </a:ext>
                  </a:extLst>
                </a:gridCol>
                <a:gridCol w="246888">
                  <a:extLst>
                    <a:ext uri="{9D8B030D-6E8A-4147-A177-3AD203B41FA5}">
                      <a16:colId xmlns:a16="http://schemas.microsoft.com/office/drawing/2014/main" val="3476818603"/>
                    </a:ext>
                  </a:extLst>
                </a:gridCol>
                <a:gridCol w="246888">
                  <a:extLst>
                    <a:ext uri="{9D8B030D-6E8A-4147-A177-3AD203B41FA5}">
                      <a16:colId xmlns:a16="http://schemas.microsoft.com/office/drawing/2014/main" val="2779897931"/>
                    </a:ext>
                  </a:extLst>
                </a:gridCol>
                <a:gridCol w="246888">
                  <a:extLst>
                    <a:ext uri="{9D8B030D-6E8A-4147-A177-3AD203B41FA5}">
                      <a16:colId xmlns:a16="http://schemas.microsoft.com/office/drawing/2014/main" val="2786166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16341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- 2018-06-10 15:30:00 </a:t>
                      </a:r>
                      <a:r>
                        <a:rPr kumimoji="0" lang="es-ES" sz="1000" b="0" i="0" u="none" strike="noStrike" kern="1200" cap="none" spc="0" normalizeH="0" baseline="0" noProof="0">
                          <a:ln>
                            <a:noFill/>
                          </a:ln>
                          <a:solidFill>
                            <a:prstClr val="black"/>
                          </a:solidFill>
                          <a:effectLst/>
                          <a:uLnTx/>
                          <a:uFillTx/>
                          <a:latin typeface="+mn-lt"/>
                          <a:ea typeface="+mn-ea"/>
                          <a:cs typeface="+mn-cs"/>
                        </a:rPr>
                        <a:t> 
 Siente el poder en tus manos y demuele sin obstáculos que te detengan, el nuevo Taladro de Percusión no se deja intimidar
¡Conócelo! bit.ly/BOSCHGSB180LI
Precio ref: 9.900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18946515"/>
                  </a:ext>
                </a:extLst>
              </a:tr>
            </a:tbl>
          </a:graphicData>
        </a:graphic>
      </p:graphicFrame>
      <p:sp>
        <p:nvSpPr>
          <p:cNvPr id="4" name="Text Placeholder 3">
            <a:extLst>
              <a:ext uri="{FF2B5EF4-FFF2-40B4-BE49-F238E27FC236}">
                <a16:creationId xmlns:a16="http://schemas.microsoft.com/office/drawing/2014/main" id="{891A38EC-DABD-48FD-BD9E-CB9183AE6DFD}"/>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637089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6FA2D-8E91-47F3-AA6C-983F940B0D7D}"/>
              </a:ext>
            </a:extLst>
          </p:cNvPr>
          <p:cNvSpPr>
            <a:spLocks noGrp="1"/>
          </p:cNvSpPr>
          <p:nvPr>
            <p:ph type="title"/>
          </p:nvPr>
        </p:nvSpPr>
        <p:spPr/>
        <p:txBody>
          <a:bodyPr/>
          <a:lstStyle/>
          <a:p>
            <a:r>
              <a:rPr lang="en-US"/>
              <a:t>Facebook Own Posts Table | All PT Channels - 12 of 26</a:t>
            </a:r>
          </a:p>
        </p:txBody>
      </p:sp>
      <p:graphicFrame>
        <p:nvGraphicFramePr>
          <p:cNvPr id="5" name="Table Placeholder 4">
            <a:extLst>
              <a:ext uri="{FF2B5EF4-FFF2-40B4-BE49-F238E27FC236}">
                <a16:creationId xmlns:a16="http://schemas.microsoft.com/office/drawing/2014/main" id="{1F93040F-B3AB-439A-A14A-84B97873AE43}"/>
              </a:ext>
            </a:extLst>
          </p:cNvPr>
          <p:cNvGraphicFramePr>
            <a:graphicFrameLocks noGrp="1"/>
          </p:cNvGraphicFramePr>
          <p:nvPr>
            <p:ph type="tbl" sz="quarter" idx="13"/>
            <p:extLst>
              <p:ext uri="{D42A27DB-BD31-4B8C-83A1-F6EECF244321}">
                <p14:modId xmlns:p14="http://schemas.microsoft.com/office/powerpoint/2010/main" val="2417499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71946631"/>
                    </a:ext>
                  </a:extLst>
                </a:gridCol>
                <a:gridCol w="246888">
                  <a:extLst>
                    <a:ext uri="{9D8B030D-6E8A-4147-A177-3AD203B41FA5}">
                      <a16:colId xmlns:a16="http://schemas.microsoft.com/office/drawing/2014/main" val="3259712475"/>
                    </a:ext>
                  </a:extLst>
                </a:gridCol>
                <a:gridCol w="246888">
                  <a:extLst>
                    <a:ext uri="{9D8B030D-6E8A-4147-A177-3AD203B41FA5}">
                      <a16:colId xmlns:a16="http://schemas.microsoft.com/office/drawing/2014/main" val="1328675610"/>
                    </a:ext>
                  </a:extLst>
                </a:gridCol>
                <a:gridCol w="246888">
                  <a:extLst>
                    <a:ext uri="{9D8B030D-6E8A-4147-A177-3AD203B41FA5}">
                      <a16:colId xmlns:a16="http://schemas.microsoft.com/office/drawing/2014/main" val="4001983064"/>
                    </a:ext>
                  </a:extLst>
                </a:gridCol>
                <a:gridCol w="246888">
                  <a:extLst>
                    <a:ext uri="{9D8B030D-6E8A-4147-A177-3AD203B41FA5}">
                      <a16:colId xmlns:a16="http://schemas.microsoft.com/office/drawing/2014/main" val="2690179616"/>
                    </a:ext>
                  </a:extLst>
                </a:gridCol>
                <a:gridCol w="246888">
                  <a:extLst>
                    <a:ext uri="{9D8B030D-6E8A-4147-A177-3AD203B41FA5}">
                      <a16:colId xmlns:a16="http://schemas.microsoft.com/office/drawing/2014/main" val="2734317581"/>
                    </a:ext>
                  </a:extLst>
                </a:gridCol>
                <a:gridCol w="246888">
                  <a:extLst>
                    <a:ext uri="{9D8B030D-6E8A-4147-A177-3AD203B41FA5}">
                      <a16:colId xmlns:a16="http://schemas.microsoft.com/office/drawing/2014/main" val="3035002043"/>
                    </a:ext>
                  </a:extLst>
                </a:gridCol>
                <a:gridCol w="246888">
                  <a:extLst>
                    <a:ext uri="{9D8B030D-6E8A-4147-A177-3AD203B41FA5}">
                      <a16:colId xmlns:a16="http://schemas.microsoft.com/office/drawing/2014/main" val="2808625051"/>
                    </a:ext>
                  </a:extLst>
                </a:gridCol>
                <a:gridCol w="246888">
                  <a:extLst>
                    <a:ext uri="{9D8B030D-6E8A-4147-A177-3AD203B41FA5}">
                      <a16:colId xmlns:a16="http://schemas.microsoft.com/office/drawing/2014/main" val="3482403956"/>
                    </a:ext>
                  </a:extLst>
                </a:gridCol>
                <a:gridCol w="246888">
                  <a:extLst>
                    <a:ext uri="{9D8B030D-6E8A-4147-A177-3AD203B41FA5}">
                      <a16:colId xmlns:a16="http://schemas.microsoft.com/office/drawing/2014/main" val="1409078533"/>
                    </a:ext>
                  </a:extLst>
                </a:gridCol>
                <a:gridCol w="246888">
                  <a:extLst>
                    <a:ext uri="{9D8B030D-6E8A-4147-A177-3AD203B41FA5}">
                      <a16:colId xmlns:a16="http://schemas.microsoft.com/office/drawing/2014/main" val="364665679"/>
                    </a:ext>
                  </a:extLst>
                </a:gridCol>
                <a:gridCol w="246888">
                  <a:extLst>
                    <a:ext uri="{9D8B030D-6E8A-4147-A177-3AD203B41FA5}">
                      <a16:colId xmlns:a16="http://schemas.microsoft.com/office/drawing/2014/main" val="456924076"/>
                    </a:ext>
                  </a:extLst>
                </a:gridCol>
                <a:gridCol w="246888">
                  <a:extLst>
                    <a:ext uri="{9D8B030D-6E8A-4147-A177-3AD203B41FA5}">
                      <a16:colId xmlns:a16="http://schemas.microsoft.com/office/drawing/2014/main" val="2656237378"/>
                    </a:ext>
                  </a:extLst>
                </a:gridCol>
                <a:gridCol w="246888">
                  <a:extLst>
                    <a:ext uri="{9D8B030D-6E8A-4147-A177-3AD203B41FA5}">
                      <a16:colId xmlns:a16="http://schemas.microsoft.com/office/drawing/2014/main" val="2883706947"/>
                    </a:ext>
                  </a:extLst>
                </a:gridCol>
                <a:gridCol w="246888">
                  <a:extLst>
                    <a:ext uri="{9D8B030D-6E8A-4147-A177-3AD203B41FA5}">
                      <a16:colId xmlns:a16="http://schemas.microsoft.com/office/drawing/2014/main" val="2333778273"/>
                    </a:ext>
                  </a:extLst>
                </a:gridCol>
                <a:gridCol w="246888">
                  <a:extLst>
                    <a:ext uri="{9D8B030D-6E8A-4147-A177-3AD203B41FA5}">
                      <a16:colId xmlns:a16="http://schemas.microsoft.com/office/drawing/2014/main" val="1474949653"/>
                    </a:ext>
                  </a:extLst>
                </a:gridCol>
                <a:gridCol w="246888">
                  <a:extLst>
                    <a:ext uri="{9D8B030D-6E8A-4147-A177-3AD203B41FA5}">
                      <a16:colId xmlns:a16="http://schemas.microsoft.com/office/drawing/2014/main" val="725482661"/>
                    </a:ext>
                  </a:extLst>
                </a:gridCol>
                <a:gridCol w="246888">
                  <a:extLst>
                    <a:ext uri="{9D8B030D-6E8A-4147-A177-3AD203B41FA5}">
                      <a16:colId xmlns:a16="http://schemas.microsoft.com/office/drawing/2014/main" val="288678318"/>
                    </a:ext>
                  </a:extLst>
                </a:gridCol>
                <a:gridCol w="246888">
                  <a:extLst>
                    <a:ext uri="{9D8B030D-6E8A-4147-A177-3AD203B41FA5}">
                      <a16:colId xmlns:a16="http://schemas.microsoft.com/office/drawing/2014/main" val="1915074986"/>
                    </a:ext>
                  </a:extLst>
                </a:gridCol>
                <a:gridCol w="246888">
                  <a:extLst>
                    <a:ext uri="{9D8B030D-6E8A-4147-A177-3AD203B41FA5}">
                      <a16:colId xmlns:a16="http://schemas.microsoft.com/office/drawing/2014/main" val="1250756308"/>
                    </a:ext>
                  </a:extLst>
                </a:gridCol>
                <a:gridCol w="246888">
                  <a:extLst>
                    <a:ext uri="{9D8B030D-6E8A-4147-A177-3AD203B41FA5}">
                      <a16:colId xmlns:a16="http://schemas.microsoft.com/office/drawing/2014/main" val="1315043507"/>
                    </a:ext>
                  </a:extLst>
                </a:gridCol>
                <a:gridCol w="246888">
                  <a:extLst>
                    <a:ext uri="{9D8B030D-6E8A-4147-A177-3AD203B41FA5}">
                      <a16:colId xmlns:a16="http://schemas.microsoft.com/office/drawing/2014/main" val="2954538809"/>
                    </a:ext>
                  </a:extLst>
                </a:gridCol>
                <a:gridCol w="246888">
                  <a:extLst>
                    <a:ext uri="{9D8B030D-6E8A-4147-A177-3AD203B41FA5}">
                      <a16:colId xmlns:a16="http://schemas.microsoft.com/office/drawing/2014/main" val="1215125103"/>
                    </a:ext>
                  </a:extLst>
                </a:gridCol>
                <a:gridCol w="246888">
                  <a:extLst>
                    <a:ext uri="{9D8B030D-6E8A-4147-A177-3AD203B41FA5}">
                      <a16:colId xmlns:a16="http://schemas.microsoft.com/office/drawing/2014/main" val="595995593"/>
                    </a:ext>
                  </a:extLst>
                </a:gridCol>
                <a:gridCol w="246888">
                  <a:extLst>
                    <a:ext uri="{9D8B030D-6E8A-4147-A177-3AD203B41FA5}">
                      <a16:colId xmlns:a16="http://schemas.microsoft.com/office/drawing/2014/main" val="3010179699"/>
                    </a:ext>
                  </a:extLst>
                </a:gridCol>
                <a:gridCol w="246888">
                  <a:extLst>
                    <a:ext uri="{9D8B030D-6E8A-4147-A177-3AD203B41FA5}">
                      <a16:colId xmlns:a16="http://schemas.microsoft.com/office/drawing/2014/main" val="3646554790"/>
                    </a:ext>
                  </a:extLst>
                </a:gridCol>
                <a:gridCol w="246888">
                  <a:extLst>
                    <a:ext uri="{9D8B030D-6E8A-4147-A177-3AD203B41FA5}">
                      <a16:colId xmlns:a16="http://schemas.microsoft.com/office/drawing/2014/main" val="3961413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50385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- 2018-06-09 17:50:00 </a:t>
                      </a:r>
                      <a:r>
                        <a:rPr kumimoji="0" lang="de-DE" sz="1000" b="0" i="0" u="none" strike="noStrike" kern="1200" cap="none" spc="0" normalizeH="0" baseline="0" noProof="0">
                          <a:ln>
                            <a:noFill/>
                          </a:ln>
                          <a:solidFill>
                            <a:prstClr val="black"/>
                          </a:solidFill>
                          <a:effectLst/>
                          <a:uLnTx/>
                          <a:uFillTx/>
                          <a:latin typeface="+mn-lt"/>
                          <a:ea typeface="+mn-ea"/>
                          <a:cs typeface="+mn-cs"/>
                        </a:rPr>
                        <a:t> 
 Der GBH 18V-26 F Professional war zusammen mit Axel Hack und seinem Team an einem Ort, wo noch nie zuvor ein Mensch gewesen ist.
Wir ziehen unseren Hut vor Mensch &amp; Maschine!
Alle Infos findet ihr hier: https://bit.ly/2sH5V22 
#BoschCordless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15816863"/>
                  </a:ext>
                </a:extLst>
              </a:tr>
            </a:tbl>
          </a:graphicData>
        </a:graphic>
      </p:graphicFrame>
      <p:sp>
        <p:nvSpPr>
          <p:cNvPr id="4" name="Text Placeholder 3">
            <a:extLst>
              <a:ext uri="{FF2B5EF4-FFF2-40B4-BE49-F238E27FC236}">
                <a16:creationId xmlns:a16="http://schemas.microsoft.com/office/drawing/2014/main" id="{C5A81C59-BFC6-415E-8075-29643381C296}"/>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637710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364A7-5EE9-41B5-9996-8FBE0642F342}"/>
              </a:ext>
            </a:extLst>
          </p:cNvPr>
          <p:cNvSpPr>
            <a:spLocks noGrp="1"/>
          </p:cNvSpPr>
          <p:nvPr>
            <p:ph type="title"/>
          </p:nvPr>
        </p:nvSpPr>
        <p:spPr/>
        <p:txBody>
          <a:bodyPr/>
          <a:lstStyle/>
          <a:p>
            <a:r>
              <a:rPr lang="en-US"/>
              <a:t>Facebook Own Posts Table | All PT Channels - 13 of 26</a:t>
            </a:r>
          </a:p>
        </p:txBody>
      </p:sp>
      <p:graphicFrame>
        <p:nvGraphicFramePr>
          <p:cNvPr id="5" name="Table Placeholder 4">
            <a:extLst>
              <a:ext uri="{FF2B5EF4-FFF2-40B4-BE49-F238E27FC236}">
                <a16:creationId xmlns:a16="http://schemas.microsoft.com/office/drawing/2014/main" id="{765C969A-2EBE-4B90-9979-15F62A7365C4}"/>
              </a:ext>
            </a:extLst>
          </p:cNvPr>
          <p:cNvGraphicFramePr>
            <a:graphicFrameLocks noGrp="1"/>
          </p:cNvGraphicFramePr>
          <p:nvPr>
            <p:ph type="tbl" sz="quarter" idx="13"/>
            <p:extLst>
              <p:ext uri="{D42A27DB-BD31-4B8C-83A1-F6EECF244321}">
                <p14:modId xmlns:p14="http://schemas.microsoft.com/office/powerpoint/2010/main" val="2161943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06190607"/>
                    </a:ext>
                  </a:extLst>
                </a:gridCol>
                <a:gridCol w="246888">
                  <a:extLst>
                    <a:ext uri="{9D8B030D-6E8A-4147-A177-3AD203B41FA5}">
                      <a16:colId xmlns:a16="http://schemas.microsoft.com/office/drawing/2014/main" val="1556003600"/>
                    </a:ext>
                  </a:extLst>
                </a:gridCol>
                <a:gridCol w="246888">
                  <a:extLst>
                    <a:ext uri="{9D8B030D-6E8A-4147-A177-3AD203B41FA5}">
                      <a16:colId xmlns:a16="http://schemas.microsoft.com/office/drawing/2014/main" val="3829589211"/>
                    </a:ext>
                  </a:extLst>
                </a:gridCol>
                <a:gridCol w="246888">
                  <a:extLst>
                    <a:ext uri="{9D8B030D-6E8A-4147-A177-3AD203B41FA5}">
                      <a16:colId xmlns:a16="http://schemas.microsoft.com/office/drawing/2014/main" val="3183479951"/>
                    </a:ext>
                  </a:extLst>
                </a:gridCol>
                <a:gridCol w="246888">
                  <a:extLst>
                    <a:ext uri="{9D8B030D-6E8A-4147-A177-3AD203B41FA5}">
                      <a16:colId xmlns:a16="http://schemas.microsoft.com/office/drawing/2014/main" val="2951224496"/>
                    </a:ext>
                  </a:extLst>
                </a:gridCol>
                <a:gridCol w="246888">
                  <a:extLst>
                    <a:ext uri="{9D8B030D-6E8A-4147-A177-3AD203B41FA5}">
                      <a16:colId xmlns:a16="http://schemas.microsoft.com/office/drawing/2014/main" val="4140576811"/>
                    </a:ext>
                  </a:extLst>
                </a:gridCol>
                <a:gridCol w="246888">
                  <a:extLst>
                    <a:ext uri="{9D8B030D-6E8A-4147-A177-3AD203B41FA5}">
                      <a16:colId xmlns:a16="http://schemas.microsoft.com/office/drawing/2014/main" val="1151117256"/>
                    </a:ext>
                  </a:extLst>
                </a:gridCol>
                <a:gridCol w="246888">
                  <a:extLst>
                    <a:ext uri="{9D8B030D-6E8A-4147-A177-3AD203B41FA5}">
                      <a16:colId xmlns:a16="http://schemas.microsoft.com/office/drawing/2014/main" val="3126171080"/>
                    </a:ext>
                  </a:extLst>
                </a:gridCol>
                <a:gridCol w="246888">
                  <a:extLst>
                    <a:ext uri="{9D8B030D-6E8A-4147-A177-3AD203B41FA5}">
                      <a16:colId xmlns:a16="http://schemas.microsoft.com/office/drawing/2014/main" val="873649798"/>
                    </a:ext>
                  </a:extLst>
                </a:gridCol>
                <a:gridCol w="246888">
                  <a:extLst>
                    <a:ext uri="{9D8B030D-6E8A-4147-A177-3AD203B41FA5}">
                      <a16:colId xmlns:a16="http://schemas.microsoft.com/office/drawing/2014/main" val="1605634163"/>
                    </a:ext>
                  </a:extLst>
                </a:gridCol>
                <a:gridCol w="246888">
                  <a:extLst>
                    <a:ext uri="{9D8B030D-6E8A-4147-A177-3AD203B41FA5}">
                      <a16:colId xmlns:a16="http://schemas.microsoft.com/office/drawing/2014/main" val="3111871880"/>
                    </a:ext>
                  </a:extLst>
                </a:gridCol>
                <a:gridCol w="246888">
                  <a:extLst>
                    <a:ext uri="{9D8B030D-6E8A-4147-A177-3AD203B41FA5}">
                      <a16:colId xmlns:a16="http://schemas.microsoft.com/office/drawing/2014/main" val="2504682218"/>
                    </a:ext>
                  </a:extLst>
                </a:gridCol>
                <a:gridCol w="246888">
                  <a:extLst>
                    <a:ext uri="{9D8B030D-6E8A-4147-A177-3AD203B41FA5}">
                      <a16:colId xmlns:a16="http://schemas.microsoft.com/office/drawing/2014/main" val="48522602"/>
                    </a:ext>
                  </a:extLst>
                </a:gridCol>
                <a:gridCol w="246888">
                  <a:extLst>
                    <a:ext uri="{9D8B030D-6E8A-4147-A177-3AD203B41FA5}">
                      <a16:colId xmlns:a16="http://schemas.microsoft.com/office/drawing/2014/main" val="905981729"/>
                    </a:ext>
                  </a:extLst>
                </a:gridCol>
                <a:gridCol w="246888">
                  <a:extLst>
                    <a:ext uri="{9D8B030D-6E8A-4147-A177-3AD203B41FA5}">
                      <a16:colId xmlns:a16="http://schemas.microsoft.com/office/drawing/2014/main" val="1381386690"/>
                    </a:ext>
                  </a:extLst>
                </a:gridCol>
                <a:gridCol w="246888">
                  <a:extLst>
                    <a:ext uri="{9D8B030D-6E8A-4147-A177-3AD203B41FA5}">
                      <a16:colId xmlns:a16="http://schemas.microsoft.com/office/drawing/2014/main" val="1131151506"/>
                    </a:ext>
                  </a:extLst>
                </a:gridCol>
                <a:gridCol w="246888">
                  <a:extLst>
                    <a:ext uri="{9D8B030D-6E8A-4147-A177-3AD203B41FA5}">
                      <a16:colId xmlns:a16="http://schemas.microsoft.com/office/drawing/2014/main" val="3211419023"/>
                    </a:ext>
                  </a:extLst>
                </a:gridCol>
                <a:gridCol w="246888">
                  <a:extLst>
                    <a:ext uri="{9D8B030D-6E8A-4147-A177-3AD203B41FA5}">
                      <a16:colId xmlns:a16="http://schemas.microsoft.com/office/drawing/2014/main" val="4017288524"/>
                    </a:ext>
                  </a:extLst>
                </a:gridCol>
                <a:gridCol w="246888">
                  <a:extLst>
                    <a:ext uri="{9D8B030D-6E8A-4147-A177-3AD203B41FA5}">
                      <a16:colId xmlns:a16="http://schemas.microsoft.com/office/drawing/2014/main" val="1978277562"/>
                    </a:ext>
                  </a:extLst>
                </a:gridCol>
                <a:gridCol w="246888">
                  <a:extLst>
                    <a:ext uri="{9D8B030D-6E8A-4147-A177-3AD203B41FA5}">
                      <a16:colId xmlns:a16="http://schemas.microsoft.com/office/drawing/2014/main" val="959641035"/>
                    </a:ext>
                  </a:extLst>
                </a:gridCol>
                <a:gridCol w="246888">
                  <a:extLst>
                    <a:ext uri="{9D8B030D-6E8A-4147-A177-3AD203B41FA5}">
                      <a16:colId xmlns:a16="http://schemas.microsoft.com/office/drawing/2014/main" val="1784483160"/>
                    </a:ext>
                  </a:extLst>
                </a:gridCol>
                <a:gridCol w="246888">
                  <a:extLst>
                    <a:ext uri="{9D8B030D-6E8A-4147-A177-3AD203B41FA5}">
                      <a16:colId xmlns:a16="http://schemas.microsoft.com/office/drawing/2014/main" val="973626117"/>
                    </a:ext>
                  </a:extLst>
                </a:gridCol>
                <a:gridCol w="246888">
                  <a:extLst>
                    <a:ext uri="{9D8B030D-6E8A-4147-A177-3AD203B41FA5}">
                      <a16:colId xmlns:a16="http://schemas.microsoft.com/office/drawing/2014/main" val="252301863"/>
                    </a:ext>
                  </a:extLst>
                </a:gridCol>
                <a:gridCol w="246888">
                  <a:extLst>
                    <a:ext uri="{9D8B030D-6E8A-4147-A177-3AD203B41FA5}">
                      <a16:colId xmlns:a16="http://schemas.microsoft.com/office/drawing/2014/main" val="3149724951"/>
                    </a:ext>
                  </a:extLst>
                </a:gridCol>
                <a:gridCol w="246888">
                  <a:extLst>
                    <a:ext uri="{9D8B030D-6E8A-4147-A177-3AD203B41FA5}">
                      <a16:colId xmlns:a16="http://schemas.microsoft.com/office/drawing/2014/main" val="2819621336"/>
                    </a:ext>
                  </a:extLst>
                </a:gridCol>
                <a:gridCol w="246888">
                  <a:extLst>
                    <a:ext uri="{9D8B030D-6E8A-4147-A177-3AD203B41FA5}">
                      <a16:colId xmlns:a16="http://schemas.microsoft.com/office/drawing/2014/main" val="2444629605"/>
                    </a:ext>
                  </a:extLst>
                </a:gridCol>
                <a:gridCol w="246888">
                  <a:extLst>
                    <a:ext uri="{9D8B030D-6E8A-4147-A177-3AD203B41FA5}">
                      <a16:colId xmlns:a16="http://schemas.microsoft.com/office/drawing/2014/main" val="1716995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27254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- 2018-06-08 22:24:56 </a:t>
                      </a:r>
                      <a:r>
                        <a:rPr kumimoji="0" lang="pt-BR" sz="1000" b="0" i="0" u="none" strike="noStrike" kern="1200" cap="none" spc="0" normalizeH="0" baseline="0" noProof="0">
                          <a:ln>
                            <a:noFill/>
                          </a:ln>
                          <a:solidFill>
                            <a:prstClr val="black"/>
                          </a:solidFill>
                          <a:effectLst/>
                          <a:uLnTx/>
                          <a:uFillTx/>
                          <a:latin typeface="+mn-lt"/>
                          <a:ea typeface="+mn-ea"/>
                          <a:cs typeface="+mn-cs"/>
                        </a:rPr>
                        <a:t> 
 Corta essa! Lâmina de serra manual agora é Bosch. A solução completa para cortes de diversos tipos de materiais. A qualidade Bosch veio assumir o primeiro lugar na sua caixa de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47463064"/>
                  </a:ext>
                </a:extLst>
              </a:tr>
            </a:tbl>
          </a:graphicData>
        </a:graphic>
      </p:graphicFrame>
      <p:sp>
        <p:nvSpPr>
          <p:cNvPr id="4" name="Text Placeholder 3">
            <a:extLst>
              <a:ext uri="{FF2B5EF4-FFF2-40B4-BE49-F238E27FC236}">
                <a16:creationId xmlns:a16="http://schemas.microsoft.com/office/drawing/2014/main" id="{5023E2C3-DC7C-4E12-95D0-CBD8E181C0C6}"/>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895445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3B50D-42CD-4835-AC63-7004CA3F9EEF}"/>
              </a:ext>
            </a:extLst>
          </p:cNvPr>
          <p:cNvSpPr>
            <a:spLocks noGrp="1"/>
          </p:cNvSpPr>
          <p:nvPr>
            <p:ph type="title"/>
          </p:nvPr>
        </p:nvSpPr>
        <p:spPr/>
        <p:txBody>
          <a:bodyPr/>
          <a:lstStyle/>
          <a:p>
            <a:r>
              <a:rPr lang="en-US"/>
              <a:t>Facebook Own Posts Table | All PT Channels - 14 of 26</a:t>
            </a:r>
          </a:p>
        </p:txBody>
      </p:sp>
      <p:graphicFrame>
        <p:nvGraphicFramePr>
          <p:cNvPr id="5" name="Table Placeholder 4">
            <a:extLst>
              <a:ext uri="{FF2B5EF4-FFF2-40B4-BE49-F238E27FC236}">
                <a16:creationId xmlns:a16="http://schemas.microsoft.com/office/drawing/2014/main" id="{99A21B37-A2AA-4326-8464-3FB3661EF911}"/>
              </a:ext>
            </a:extLst>
          </p:cNvPr>
          <p:cNvGraphicFramePr>
            <a:graphicFrameLocks noGrp="1"/>
          </p:cNvGraphicFramePr>
          <p:nvPr>
            <p:ph type="tbl" sz="quarter" idx="13"/>
            <p:extLst>
              <p:ext uri="{D42A27DB-BD31-4B8C-83A1-F6EECF244321}">
                <p14:modId xmlns:p14="http://schemas.microsoft.com/office/powerpoint/2010/main" val="1194701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56070151"/>
                    </a:ext>
                  </a:extLst>
                </a:gridCol>
                <a:gridCol w="246888">
                  <a:extLst>
                    <a:ext uri="{9D8B030D-6E8A-4147-A177-3AD203B41FA5}">
                      <a16:colId xmlns:a16="http://schemas.microsoft.com/office/drawing/2014/main" val="1613158378"/>
                    </a:ext>
                  </a:extLst>
                </a:gridCol>
                <a:gridCol w="246888">
                  <a:extLst>
                    <a:ext uri="{9D8B030D-6E8A-4147-A177-3AD203B41FA5}">
                      <a16:colId xmlns:a16="http://schemas.microsoft.com/office/drawing/2014/main" val="17172104"/>
                    </a:ext>
                  </a:extLst>
                </a:gridCol>
                <a:gridCol w="246888">
                  <a:extLst>
                    <a:ext uri="{9D8B030D-6E8A-4147-A177-3AD203B41FA5}">
                      <a16:colId xmlns:a16="http://schemas.microsoft.com/office/drawing/2014/main" val="1612564313"/>
                    </a:ext>
                  </a:extLst>
                </a:gridCol>
                <a:gridCol w="246888">
                  <a:extLst>
                    <a:ext uri="{9D8B030D-6E8A-4147-A177-3AD203B41FA5}">
                      <a16:colId xmlns:a16="http://schemas.microsoft.com/office/drawing/2014/main" val="1068739211"/>
                    </a:ext>
                  </a:extLst>
                </a:gridCol>
                <a:gridCol w="246888">
                  <a:extLst>
                    <a:ext uri="{9D8B030D-6E8A-4147-A177-3AD203B41FA5}">
                      <a16:colId xmlns:a16="http://schemas.microsoft.com/office/drawing/2014/main" val="1764154504"/>
                    </a:ext>
                  </a:extLst>
                </a:gridCol>
                <a:gridCol w="246888">
                  <a:extLst>
                    <a:ext uri="{9D8B030D-6E8A-4147-A177-3AD203B41FA5}">
                      <a16:colId xmlns:a16="http://schemas.microsoft.com/office/drawing/2014/main" val="2848494692"/>
                    </a:ext>
                  </a:extLst>
                </a:gridCol>
                <a:gridCol w="246888">
                  <a:extLst>
                    <a:ext uri="{9D8B030D-6E8A-4147-A177-3AD203B41FA5}">
                      <a16:colId xmlns:a16="http://schemas.microsoft.com/office/drawing/2014/main" val="3780359611"/>
                    </a:ext>
                  </a:extLst>
                </a:gridCol>
                <a:gridCol w="246888">
                  <a:extLst>
                    <a:ext uri="{9D8B030D-6E8A-4147-A177-3AD203B41FA5}">
                      <a16:colId xmlns:a16="http://schemas.microsoft.com/office/drawing/2014/main" val="2534764851"/>
                    </a:ext>
                  </a:extLst>
                </a:gridCol>
                <a:gridCol w="246888">
                  <a:extLst>
                    <a:ext uri="{9D8B030D-6E8A-4147-A177-3AD203B41FA5}">
                      <a16:colId xmlns:a16="http://schemas.microsoft.com/office/drawing/2014/main" val="1164699762"/>
                    </a:ext>
                  </a:extLst>
                </a:gridCol>
                <a:gridCol w="246888">
                  <a:extLst>
                    <a:ext uri="{9D8B030D-6E8A-4147-A177-3AD203B41FA5}">
                      <a16:colId xmlns:a16="http://schemas.microsoft.com/office/drawing/2014/main" val="3206308081"/>
                    </a:ext>
                  </a:extLst>
                </a:gridCol>
                <a:gridCol w="246888">
                  <a:extLst>
                    <a:ext uri="{9D8B030D-6E8A-4147-A177-3AD203B41FA5}">
                      <a16:colId xmlns:a16="http://schemas.microsoft.com/office/drawing/2014/main" val="4248221432"/>
                    </a:ext>
                  </a:extLst>
                </a:gridCol>
                <a:gridCol w="246888">
                  <a:extLst>
                    <a:ext uri="{9D8B030D-6E8A-4147-A177-3AD203B41FA5}">
                      <a16:colId xmlns:a16="http://schemas.microsoft.com/office/drawing/2014/main" val="1598330196"/>
                    </a:ext>
                  </a:extLst>
                </a:gridCol>
                <a:gridCol w="246888">
                  <a:extLst>
                    <a:ext uri="{9D8B030D-6E8A-4147-A177-3AD203B41FA5}">
                      <a16:colId xmlns:a16="http://schemas.microsoft.com/office/drawing/2014/main" val="3906099156"/>
                    </a:ext>
                  </a:extLst>
                </a:gridCol>
                <a:gridCol w="246888">
                  <a:extLst>
                    <a:ext uri="{9D8B030D-6E8A-4147-A177-3AD203B41FA5}">
                      <a16:colId xmlns:a16="http://schemas.microsoft.com/office/drawing/2014/main" val="3035678798"/>
                    </a:ext>
                  </a:extLst>
                </a:gridCol>
                <a:gridCol w="246888">
                  <a:extLst>
                    <a:ext uri="{9D8B030D-6E8A-4147-A177-3AD203B41FA5}">
                      <a16:colId xmlns:a16="http://schemas.microsoft.com/office/drawing/2014/main" val="539324417"/>
                    </a:ext>
                  </a:extLst>
                </a:gridCol>
                <a:gridCol w="246888">
                  <a:extLst>
                    <a:ext uri="{9D8B030D-6E8A-4147-A177-3AD203B41FA5}">
                      <a16:colId xmlns:a16="http://schemas.microsoft.com/office/drawing/2014/main" val="1583984855"/>
                    </a:ext>
                  </a:extLst>
                </a:gridCol>
                <a:gridCol w="246888">
                  <a:extLst>
                    <a:ext uri="{9D8B030D-6E8A-4147-A177-3AD203B41FA5}">
                      <a16:colId xmlns:a16="http://schemas.microsoft.com/office/drawing/2014/main" val="4128507106"/>
                    </a:ext>
                  </a:extLst>
                </a:gridCol>
                <a:gridCol w="246888">
                  <a:extLst>
                    <a:ext uri="{9D8B030D-6E8A-4147-A177-3AD203B41FA5}">
                      <a16:colId xmlns:a16="http://schemas.microsoft.com/office/drawing/2014/main" val="1511067864"/>
                    </a:ext>
                  </a:extLst>
                </a:gridCol>
                <a:gridCol w="246888">
                  <a:extLst>
                    <a:ext uri="{9D8B030D-6E8A-4147-A177-3AD203B41FA5}">
                      <a16:colId xmlns:a16="http://schemas.microsoft.com/office/drawing/2014/main" val="2291446391"/>
                    </a:ext>
                  </a:extLst>
                </a:gridCol>
                <a:gridCol w="246888">
                  <a:extLst>
                    <a:ext uri="{9D8B030D-6E8A-4147-A177-3AD203B41FA5}">
                      <a16:colId xmlns:a16="http://schemas.microsoft.com/office/drawing/2014/main" val="3444121734"/>
                    </a:ext>
                  </a:extLst>
                </a:gridCol>
                <a:gridCol w="246888">
                  <a:extLst>
                    <a:ext uri="{9D8B030D-6E8A-4147-A177-3AD203B41FA5}">
                      <a16:colId xmlns:a16="http://schemas.microsoft.com/office/drawing/2014/main" val="383176846"/>
                    </a:ext>
                  </a:extLst>
                </a:gridCol>
                <a:gridCol w="246888">
                  <a:extLst>
                    <a:ext uri="{9D8B030D-6E8A-4147-A177-3AD203B41FA5}">
                      <a16:colId xmlns:a16="http://schemas.microsoft.com/office/drawing/2014/main" val="1464430219"/>
                    </a:ext>
                  </a:extLst>
                </a:gridCol>
                <a:gridCol w="246888">
                  <a:extLst>
                    <a:ext uri="{9D8B030D-6E8A-4147-A177-3AD203B41FA5}">
                      <a16:colId xmlns:a16="http://schemas.microsoft.com/office/drawing/2014/main" val="1043310683"/>
                    </a:ext>
                  </a:extLst>
                </a:gridCol>
                <a:gridCol w="246888">
                  <a:extLst>
                    <a:ext uri="{9D8B030D-6E8A-4147-A177-3AD203B41FA5}">
                      <a16:colId xmlns:a16="http://schemas.microsoft.com/office/drawing/2014/main" val="2371430746"/>
                    </a:ext>
                  </a:extLst>
                </a:gridCol>
                <a:gridCol w="246888">
                  <a:extLst>
                    <a:ext uri="{9D8B030D-6E8A-4147-A177-3AD203B41FA5}">
                      <a16:colId xmlns:a16="http://schemas.microsoft.com/office/drawing/2014/main" val="4256832742"/>
                    </a:ext>
                  </a:extLst>
                </a:gridCol>
                <a:gridCol w="246888">
                  <a:extLst>
                    <a:ext uri="{9D8B030D-6E8A-4147-A177-3AD203B41FA5}">
                      <a16:colId xmlns:a16="http://schemas.microsoft.com/office/drawing/2014/main" val="1961743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14897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- 2018-06-08 19:00:01 </a:t>
                      </a:r>
                      <a:r>
                        <a:rPr kumimoji="0" lang="es-ES" sz="1000" b="0" i="0" u="none" strike="noStrike" kern="1200" cap="none" spc="0" normalizeH="0" baseline="0" noProof="0">
                          <a:ln>
                            <a:noFill/>
                          </a:ln>
                          <a:solidFill>
                            <a:prstClr val="black"/>
                          </a:solidFill>
                          <a:effectLst/>
                          <a:uLnTx/>
                          <a:uFillTx/>
                          <a:latin typeface="+mn-lt"/>
                          <a:ea typeface="+mn-ea"/>
                          <a:cs typeface="+mn-cs"/>
                        </a:rPr>
                        <a:t> 
 Garantizar un ambiente limpio después de tu trabajo es fundamental ¿no? Entonces, debes conocer la nueva GAS 15 PS, que puede aspirar en seco y húmedo. Más detalles en el link https://goo.gl/gyNDJD
Precio ref.: 9.990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85842040"/>
                  </a:ext>
                </a:extLst>
              </a:tr>
            </a:tbl>
          </a:graphicData>
        </a:graphic>
      </p:graphicFrame>
      <p:sp>
        <p:nvSpPr>
          <p:cNvPr id="4" name="Text Placeholder 3">
            <a:extLst>
              <a:ext uri="{FF2B5EF4-FFF2-40B4-BE49-F238E27FC236}">
                <a16:creationId xmlns:a16="http://schemas.microsoft.com/office/drawing/2014/main" id="{CF52FCBB-CC36-473A-8F7B-71F4058353BC}"/>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9385213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81536-F06B-4B85-9299-B5D076D710E7}"/>
              </a:ext>
            </a:extLst>
          </p:cNvPr>
          <p:cNvSpPr>
            <a:spLocks noGrp="1"/>
          </p:cNvSpPr>
          <p:nvPr>
            <p:ph type="title"/>
          </p:nvPr>
        </p:nvSpPr>
        <p:spPr/>
        <p:txBody>
          <a:bodyPr/>
          <a:lstStyle/>
          <a:p>
            <a:r>
              <a:rPr lang="en-US"/>
              <a:t>Facebook Own Posts Table | All PT Channels - 15 of 26</a:t>
            </a:r>
          </a:p>
        </p:txBody>
      </p:sp>
      <p:graphicFrame>
        <p:nvGraphicFramePr>
          <p:cNvPr id="5" name="Table Placeholder 4">
            <a:extLst>
              <a:ext uri="{FF2B5EF4-FFF2-40B4-BE49-F238E27FC236}">
                <a16:creationId xmlns:a16="http://schemas.microsoft.com/office/drawing/2014/main" id="{3A5930CD-A788-4981-93C4-BED752694039}"/>
              </a:ext>
            </a:extLst>
          </p:cNvPr>
          <p:cNvGraphicFramePr>
            <a:graphicFrameLocks noGrp="1"/>
          </p:cNvGraphicFramePr>
          <p:nvPr>
            <p:ph type="tbl" sz="quarter" idx="13"/>
            <p:extLst>
              <p:ext uri="{D42A27DB-BD31-4B8C-83A1-F6EECF244321}">
                <p14:modId xmlns:p14="http://schemas.microsoft.com/office/powerpoint/2010/main" val="1588284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88918237"/>
                    </a:ext>
                  </a:extLst>
                </a:gridCol>
                <a:gridCol w="246888">
                  <a:extLst>
                    <a:ext uri="{9D8B030D-6E8A-4147-A177-3AD203B41FA5}">
                      <a16:colId xmlns:a16="http://schemas.microsoft.com/office/drawing/2014/main" val="2697224189"/>
                    </a:ext>
                  </a:extLst>
                </a:gridCol>
                <a:gridCol w="246888">
                  <a:extLst>
                    <a:ext uri="{9D8B030D-6E8A-4147-A177-3AD203B41FA5}">
                      <a16:colId xmlns:a16="http://schemas.microsoft.com/office/drawing/2014/main" val="2466522394"/>
                    </a:ext>
                  </a:extLst>
                </a:gridCol>
                <a:gridCol w="246888">
                  <a:extLst>
                    <a:ext uri="{9D8B030D-6E8A-4147-A177-3AD203B41FA5}">
                      <a16:colId xmlns:a16="http://schemas.microsoft.com/office/drawing/2014/main" val="1909923875"/>
                    </a:ext>
                  </a:extLst>
                </a:gridCol>
                <a:gridCol w="246888">
                  <a:extLst>
                    <a:ext uri="{9D8B030D-6E8A-4147-A177-3AD203B41FA5}">
                      <a16:colId xmlns:a16="http://schemas.microsoft.com/office/drawing/2014/main" val="3966982139"/>
                    </a:ext>
                  </a:extLst>
                </a:gridCol>
                <a:gridCol w="246888">
                  <a:extLst>
                    <a:ext uri="{9D8B030D-6E8A-4147-A177-3AD203B41FA5}">
                      <a16:colId xmlns:a16="http://schemas.microsoft.com/office/drawing/2014/main" val="2820736603"/>
                    </a:ext>
                  </a:extLst>
                </a:gridCol>
                <a:gridCol w="246888">
                  <a:extLst>
                    <a:ext uri="{9D8B030D-6E8A-4147-A177-3AD203B41FA5}">
                      <a16:colId xmlns:a16="http://schemas.microsoft.com/office/drawing/2014/main" val="4221904515"/>
                    </a:ext>
                  </a:extLst>
                </a:gridCol>
                <a:gridCol w="246888">
                  <a:extLst>
                    <a:ext uri="{9D8B030D-6E8A-4147-A177-3AD203B41FA5}">
                      <a16:colId xmlns:a16="http://schemas.microsoft.com/office/drawing/2014/main" val="674165723"/>
                    </a:ext>
                  </a:extLst>
                </a:gridCol>
                <a:gridCol w="246888">
                  <a:extLst>
                    <a:ext uri="{9D8B030D-6E8A-4147-A177-3AD203B41FA5}">
                      <a16:colId xmlns:a16="http://schemas.microsoft.com/office/drawing/2014/main" val="2866532051"/>
                    </a:ext>
                  </a:extLst>
                </a:gridCol>
                <a:gridCol w="246888">
                  <a:extLst>
                    <a:ext uri="{9D8B030D-6E8A-4147-A177-3AD203B41FA5}">
                      <a16:colId xmlns:a16="http://schemas.microsoft.com/office/drawing/2014/main" val="291483467"/>
                    </a:ext>
                  </a:extLst>
                </a:gridCol>
                <a:gridCol w="246888">
                  <a:extLst>
                    <a:ext uri="{9D8B030D-6E8A-4147-A177-3AD203B41FA5}">
                      <a16:colId xmlns:a16="http://schemas.microsoft.com/office/drawing/2014/main" val="1779077127"/>
                    </a:ext>
                  </a:extLst>
                </a:gridCol>
                <a:gridCol w="246888">
                  <a:extLst>
                    <a:ext uri="{9D8B030D-6E8A-4147-A177-3AD203B41FA5}">
                      <a16:colId xmlns:a16="http://schemas.microsoft.com/office/drawing/2014/main" val="900248104"/>
                    </a:ext>
                  </a:extLst>
                </a:gridCol>
                <a:gridCol w="246888">
                  <a:extLst>
                    <a:ext uri="{9D8B030D-6E8A-4147-A177-3AD203B41FA5}">
                      <a16:colId xmlns:a16="http://schemas.microsoft.com/office/drawing/2014/main" val="977052374"/>
                    </a:ext>
                  </a:extLst>
                </a:gridCol>
                <a:gridCol w="246888">
                  <a:extLst>
                    <a:ext uri="{9D8B030D-6E8A-4147-A177-3AD203B41FA5}">
                      <a16:colId xmlns:a16="http://schemas.microsoft.com/office/drawing/2014/main" val="3374734365"/>
                    </a:ext>
                  </a:extLst>
                </a:gridCol>
                <a:gridCol w="246888">
                  <a:extLst>
                    <a:ext uri="{9D8B030D-6E8A-4147-A177-3AD203B41FA5}">
                      <a16:colId xmlns:a16="http://schemas.microsoft.com/office/drawing/2014/main" val="3901388667"/>
                    </a:ext>
                  </a:extLst>
                </a:gridCol>
                <a:gridCol w="246888">
                  <a:extLst>
                    <a:ext uri="{9D8B030D-6E8A-4147-A177-3AD203B41FA5}">
                      <a16:colId xmlns:a16="http://schemas.microsoft.com/office/drawing/2014/main" val="3510588264"/>
                    </a:ext>
                  </a:extLst>
                </a:gridCol>
                <a:gridCol w="246888">
                  <a:extLst>
                    <a:ext uri="{9D8B030D-6E8A-4147-A177-3AD203B41FA5}">
                      <a16:colId xmlns:a16="http://schemas.microsoft.com/office/drawing/2014/main" val="1646642897"/>
                    </a:ext>
                  </a:extLst>
                </a:gridCol>
                <a:gridCol w="246888">
                  <a:extLst>
                    <a:ext uri="{9D8B030D-6E8A-4147-A177-3AD203B41FA5}">
                      <a16:colId xmlns:a16="http://schemas.microsoft.com/office/drawing/2014/main" val="1584729957"/>
                    </a:ext>
                  </a:extLst>
                </a:gridCol>
                <a:gridCol w="246888">
                  <a:extLst>
                    <a:ext uri="{9D8B030D-6E8A-4147-A177-3AD203B41FA5}">
                      <a16:colId xmlns:a16="http://schemas.microsoft.com/office/drawing/2014/main" val="3657735915"/>
                    </a:ext>
                  </a:extLst>
                </a:gridCol>
                <a:gridCol w="246888">
                  <a:extLst>
                    <a:ext uri="{9D8B030D-6E8A-4147-A177-3AD203B41FA5}">
                      <a16:colId xmlns:a16="http://schemas.microsoft.com/office/drawing/2014/main" val="2011916800"/>
                    </a:ext>
                  </a:extLst>
                </a:gridCol>
                <a:gridCol w="246888">
                  <a:extLst>
                    <a:ext uri="{9D8B030D-6E8A-4147-A177-3AD203B41FA5}">
                      <a16:colId xmlns:a16="http://schemas.microsoft.com/office/drawing/2014/main" val="41611549"/>
                    </a:ext>
                  </a:extLst>
                </a:gridCol>
                <a:gridCol w="246888">
                  <a:extLst>
                    <a:ext uri="{9D8B030D-6E8A-4147-A177-3AD203B41FA5}">
                      <a16:colId xmlns:a16="http://schemas.microsoft.com/office/drawing/2014/main" val="2410127063"/>
                    </a:ext>
                  </a:extLst>
                </a:gridCol>
                <a:gridCol w="246888">
                  <a:extLst>
                    <a:ext uri="{9D8B030D-6E8A-4147-A177-3AD203B41FA5}">
                      <a16:colId xmlns:a16="http://schemas.microsoft.com/office/drawing/2014/main" val="2016634244"/>
                    </a:ext>
                  </a:extLst>
                </a:gridCol>
                <a:gridCol w="246888">
                  <a:extLst>
                    <a:ext uri="{9D8B030D-6E8A-4147-A177-3AD203B41FA5}">
                      <a16:colId xmlns:a16="http://schemas.microsoft.com/office/drawing/2014/main" val="3932142456"/>
                    </a:ext>
                  </a:extLst>
                </a:gridCol>
                <a:gridCol w="246888">
                  <a:extLst>
                    <a:ext uri="{9D8B030D-6E8A-4147-A177-3AD203B41FA5}">
                      <a16:colId xmlns:a16="http://schemas.microsoft.com/office/drawing/2014/main" val="237483886"/>
                    </a:ext>
                  </a:extLst>
                </a:gridCol>
                <a:gridCol w="246888">
                  <a:extLst>
                    <a:ext uri="{9D8B030D-6E8A-4147-A177-3AD203B41FA5}">
                      <a16:colId xmlns:a16="http://schemas.microsoft.com/office/drawing/2014/main" val="3652362412"/>
                    </a:ext>
                  </a:extLst>
                </a:gridCol>
                <a:gridCol w="246888">
                  <a:extLst>
                    <a:ext uri="{9D8B030D-6E8A-4147-A177-3AD203B41FA5}">
                      <a16:colId xmlns:a16="http://schemas.microsoft.com/office/drawing/2014/main" val="13638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72813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- 2018-06-08 11:00:01 </a:t>
                      </a:r>
                      <a:r>
                        <a:rPr kumimoji="0" lang="fr-FR" sz="1000" b="0" i="0" u="none" strike="noStrike" kern="1200" cap="none" spc="0" normalizeH="0" baseline="0" noProof="0">
                          <a:ln>
                            <a:noFill/>
                          </a:ln>
                          <a:solidFill>
                            <a:prstClr val="black"/>
                          </a:solidFill>
                          <a:effectLst/>
                          <a:uLnTx/>
                          <a:uFillTx/>
                          <a:latin typeface="+mn-lt"/>
                          <a:ea typeface="+mn-ea"/>
                          <a:cs typeface="+mn-cs"/>
                        </a:rPr>
                        <a:t> 
 Vous n'aurez désormais plus aucune excuse pour arriver en retard avec cette horloge faite maison ! #HomeMadeByYou #DIY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62494495"/>
                  </a:ext>
                </a:extLst>
              </a:tr>
            </a:tbl>
          </a:graphicData>
        </a:graphic>
      </p:graphicFrame>
      <p:sp>
        <p:nvSpPr>
          <p:cNvPr id="4" name="Text Placeholder 3">
            <a:extLst>
              <a:ext uri="{FF2B5EF4-FFF2-40B4-BE49-F238E27FC236}">
                <a16:creationId xmlns:a16="http://schemas.microsoft.com/office/drawing/2014/main" id="{3825E598-7D16-4D9D-A190-32C9D61063E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3155779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4B0F2-71E7-4EF0-8412-88915153A40B}"/>
              </a:ext>
            </a:extLst>
          </p:cNvPr>
          <p:cNvSpPr>
            <a:spLocks noGrp="1"/>
          </p:cNvSpPr>
          <p:nvPr>
            <p:ph type="title"/>
          </p:nvPr>
        </p:nvSpPr>
        <p:spPr/>
        <p:txBody>
          <a:bodyPr/>
          <a:lstStyle/>
          <a:p>
            <a:r>
              <a:rPr lang="en-US"/>
              <a:t>Facebook Own Posts Table | All PT Channels - 16 of 26</a:t>
            </a:r>
          </a:p>
        </p:txBody>
      </p:sp>
      <p:graphicFrame>
        <p:nvGraphicFramePr>
          <p:cNvPr id="5" name="Table Placeholder 4">
            <a:extLst>
              <a:ext uri="{FF2B5EF4-FFF2-40B4-BE49-F238E27FC236}">
                <a16:creationId xmlns:a16="http://schemas.microsoft.com/office/drawing/2014/main" id="{516BDBC9-10C6-4CC3-A01F-64F5FFCC7DFF}"/>
              </a:ext>
            </a:extLst>
          </p:cNvPr>
          <p:cNvGraphicFramePr>
            <a:graphicFrameLocks noGrp="1"/>
          </p:cNvGraphicFramePr>
          <p:nvPr>
            <p:ph type="tbl" sz="quarter" idx="13"/>
            <p:extLst>
              <p:ext uri="{D42A27DB-BD31-4B8C-83A1-F6EECF244321}">
                <p14:modId xmlns:p14="http://schemas.microsoft.com/office/powerpoint/2010/main" val="4108827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30429480"/>
                    </a:ext>
                  </a:extLst>
                </a:gridCol>
                <a:gridCol w="246888">
                  <a:extLst>
                    <a:ext uri="{9D8B030D-6E8A-4147-A177-3AD203B41FA5}">
                      <a16:colId xmlns:a16="http://schemas.microsoft.com/office/drawing/2014/main" val="2774159398"/>
                    </a:ext>
                  </a:extLst>
                </a:gridCol>
                <a:gridCol w="246888">
                  <a:extLst>
                    <a:ext uri="{9D8B030D-6E8A-4147-A177-3AD203B41FA5}">
                      <a16:colId xmlns:a16="http://schemas.microsoft.com/office/drawing/2014/main" val="1582217906"/>
                    </a:ext>
                  </a:extLst>
                </a:gridCol>
                <a:gridCol w="246888">
                  <a:extLst>
                    <a:ext uri="{9D8B030D-6E8A-4147-A177-3AD203B41FA5}">
                      <a16:colId xmlns:a16="http://schemas.microsoft.com/office/drawing/2014/main" val="1311780461"/>
                    </a:ext>
                  </a:extLst>
                </a:gridCol>
                <a:gridCol w="246888">
                  <a:extLst>
                    <a:ext uri="{9D8B030D-6E8A-4147-A177-3AD203B41FA5}">
                      <a16:colId xmlns:a16="http://schemas.microsoft.com/office/drawing/2014/main" val="3422385379"/>
                    </a:ext>
                  </a:extLst>
                </a:gridCol>
                <a:gridCol w="246888">
                  <a:extLst>
                    <a:ext uri="{9D8B030D-6E8A-4147-A177-3AD203B41FA5}">
                      <a16:colId xmlns:a16="http://schemas.microsoft.com/office/drawing/2014/main" val="1006153640"/>
                    </a:ext>
                  </a:extLst>
                </a:gridCol>
                <a:gridCol w="246888">
                  <a:extLst>
                    <a:ext uri="{9D8B030D-6E8A-4147-A177-3AD203B41FA5}">
                      <a16:colId xmlns:a16="http://schemas.microsoft.com/office/drawing/2014/main" val="3660565704"/>
                    </a:ext>
                  </a:extLst>
                </a:gridCol>
                <a:gridCol w="246888">
                  <a:extLst>
                    <a:ext uri="{9D8B030D-6E8A-4147-A177-3AD203B41FA5}">
                      <a16:colId xmlns:a16="http://schemas.microsoft.com/office/drawing/2014/main" val="501990292"/>
                    </a:ext>
                  </a:extLst>
                </a:gridCol>
                <a:gridCol w="246888">
                  <a:extLst>
                    <a:ext uri="{9D8B030D-6E8A-4147-A177-3AD203B41FA5}">
                      <a16:colId xmlns:a16="http://schemas.microsoft.com/office/drawing/2014/main" val="1921361204"/>
                    </a:ext>
                  </a:extLst>
                </a:gridCol>
                <a:gridCol w="246888">
                  <a:extLst>
                    <a:ext uri="{9D8B030D-6E8A-4147-A177-3AD203B41FA5}">
                      <a16:colId xmlns:a16="http://schemas.microsoft.com/office/drawing/2014/main" val="2992070004"/>
                    </a:ext>
                  </a:extLst>
                </a:gridCol>
                <a:gridCol w="246888">
                  <a:extLst>
                    <a:ext uri="{9D8B030D-6E8A-4147-A177-3AD203B41FA5}">
                      <a16:colId xmlns:a16="http://schemas.microsoft.com/office/drawing/2014/main" val="451666118"/>
                    </a:ext>
                  </a:extLst>
                </a:gridCol>
                <a:gridCol w="246888">
                  <a:extLst>
                    <a:ext uri="{9D8B030D-6E8A-4147-A177-3AD203B41FA5}">
                      <a16:colId xmlns:a16="http://schemas.microsoft.com/office/drawing/2014/main" val="561032570"/>
                    </a:ext>
                  </a:extLst>
                </a:gridCol>
                <a:gridCol w="246888">
                  <a:extLst>
                    <a:ext uri="{9D8B030D-6E8A-4147-A177-3AD203B41FA5}">
                      <a16:colId xmlns:a16="http://schemas.microsoft.com/office/drawing/2014/main" val="220211907"/>
                    </a:ext>
                  </a:extLst>
                </a:gridCol>
                <a:gridCol w="246888">
                  <a:extLst>
                    <a:ext uri="{9D8B030D-6E8A-4147-A177-3AD203B41FA5}">
                      <a16:colId xmlns:a16="http://schemas.microsoft.com/office/drawing/2014/main" val="552185410"/>
                    </a:ext>
                  </a:extLst>
                </a:gridCol>
                <a:gridCol w="246888">
                  <a:extLst>
                    <a:ext uri="{9D8B030D-6E8A-4147-A177-3AD203B41FA5}">
                      <a16:colId xmlns:a16="http://schemas.microsoft.com/office/drawing/2014/main" val="1567689496"/>
                    </a:ext>
                  </a:extLst>
                </a:gridCol>
                <a:gridCol w="246888">
                  <a:extLst>
                    <a:ext uri="{9D8B030D-6E8A-4147-A177-3AD203B41FA5}">
                      <a16:colId xmlns:a16="http://schemas.microsoft.com/office/drawing/2014/main" val="745713623"/>
                    </a:ext>
                  </a:extLst>
                </a:gridCol>
                <a:gridCol w="246888">
                  <a:extLst>
                    <a:ext uri="{9D8B030D-6E8A-4147-A177-3AD203B41FA5}">
                      <a16:colId xmlns:a16="http://schemas.microsoft.com/office/drawing/2014/main" val="1262089503"/>
                    </a:ext>
                  </a:extLst>
                </a:gridCol>
                <a:gridCol w="246888">
                  <a:extLst>
                    <a:ext uri="{9D8B030D-6E8A-4147-A177-3AD203B41FA5}">
                      <a16:colId xmlns:a16="http://schemas.microsoft.com/office/drawing/2014/main" val="4274503856"/>
                    </a:ext>
                  </a:extLst>
                </a:gridCol>
                <a:gridCol w="246888">
                  <a:extLst>
                    <a:ext uri="{9D8B030D-6E8A-4147-A177-3AD203B41FA5}">
                      <a16:colId xmlns:a16="http://schemas.microsoft.com/office/drawing/2014/main" val="1838029062"/>
                    </a:ext>
                  </a:extLst>
                </a:gridCol>
                <a:gridCol w="246888">
                  <a:extLst>
                    <a:ext uri="{9D8B030D-6E8A-4147-A177-3AD203B41FA5}">
                      <a16:colId xmlns:a16="http://schemas.microsoft.com/office/drawing/2014/main" val="796368364"/>
                    </a:ext>
                  </a:extLst>
                </a:gridCol>
                <a:gridCol w="246888">
                  <a:extLst>
                    <a:ext uri="{9D8B030D-6E8A-4147-A177-3AD203B41FA5}">
                      <a16:colId xmlns:a16="http://schemas.microsoft.com/office/drawing/2014/main" val="2000245950"/>
                    </a:ext>
                  </a:extLst>
                </a:gridCol>
                <a:gridCol w="246888">
                  <a:extLst>
                    <a:ext uri="{9D8B030D-6E8A-4147-A177-3AD203B41FA5}">
                      <a16:colId xmlns:a16="http://schemas.microsoft.com/office/drawing/2014/main" val="3054635305"/>
                    </a:ext>
                  </a:extLst>
                </a:gridCol>
                <a:gridCol w="246888">
                  <a:extLst>
                    <a:ext uri="{9D8B030D-6E8A-4147-A177-3AD203B41FA5}">
                      <a16:colId xmlns:a16="http://schemas.microsoft.com/office/drawing/2014/main" val="2839941790"/>
                    </a:ext>
                  </a:extLst>
                </a:gridCol>
                <a:gridCol w="246888">
                  <a:extLst>
                    <a:ext uri="{9D8B030D-6E8A-4147-A177-3AD203B41FA5}">
                      <a16:colId xmlns:a16="http://schemas.microsoft.com/office/drawing/2014/main" val="890710"/>
                    </a:ext>
                  </a:extLst>
                </a:gridCol>
                <a:gridCol w="246888">
                  <a:extLst>
                    <a:ext uri="{9D8B030D-6E8A-4147-A177-3AD203B41FA5}">
                      <a16:colId xmlns:a16="http://schemas.microsoft.com/office/drawing/2014/main" val="1592591622"/>
                    </a:ext>
                  </a:extLst>
                </a:gridCol>
                <a:gridCol w="246888">
                  <a:extLst>
                    <a:ext uri="{9D8B030D-6E8A-4147-A177-3AD203B41FA5}">
                      <a16:colId xmlns:a16="http://schemas.microsoft.com/office/drawing/2014/main" val="2879119006"/>
                    </a:ext>
                  </a:extLst>
                </a:gridCol>
                <a:gridCol w="246888">
                  <a:extLst>
                    <a:ext uri="{9D8B030D-6E8A-4147-A177-3AD203B41FA5}">
                      <a16:colId xmlns:a16="http://schemas.microsoft.com/office/drawing/2014/main" val="122541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62631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- 2018-06-07 12:33:33 </a:t>
                      </a:r>
                      <a:r>
                        <a:rPr kumimoji="0" lang="en-US" sz="1000" b="0" i="0" u="none" strike="noStrike" kern="1200" cap="none" spc="0" normalizeH="0" baseline="0" noProof="0">
                          <a:ln>
                            <a:noFill/>
                          </a:ln>
                          <a:solidFill>
                            <a:prstClr val="black"/>
                          </a:solidFill>
                          <a:effectLst/>
                          <a:uLnTx/>
                          <a:uFillTx/>
                          <a:latin typeface="+mn-lt"/>
                          <a:ea typeface="+mn-ea"/>
                          <a:cs typeface="+mn-cs"/>
                        </a:rPr>
                        <a:t> 
 İşinizde esnekliğe mi ihtiyacınız var?
USB şarj cihazıyla Bosch GO size bu esnekliği sağlar! bit.ly/Bosch-GO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83969916"/>
                  </a:ext>
                </a:extLst>
              </a:tr>
            </a:tbl>
          </a:graphicData>
        </a:graphic>
      </p:graphicFrame>
      <p:sp>
        <p:nvSpPr>
          <p:cNvPr id="4" name="Text Placeholder 3">
            <a:extLst>
              <a:ext uri="{FF2B5EF4-FFF2-40B4-BE49-F238E27FC236}">
                <a16:creationId xmlns:a16="http://schemas.microsoft.com/office/drawing/2014/main" id="{41FE1086-453D-45CA-B6FE-1F76AD8B988D}"/>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7873318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AC9ED-BC3E-4162-A5B5-877E7AC8E73A}"/>
              </a:ext>
            </a:extLst>
          </p:cNvPr>
          <p:cNvSpPr>
            <a:spLocks noGrp="1"/>
          </p:cNvSpPr>
          <p:nvPr>
            <p:ph type="title"/>
          </p:nvPr>
        </p:nvSpPr>
        <p:spPr/>
        <p:txBody>
          <a:bodyPr/>
          <a:lstStyle/>
          <a:p>
            <a:r>
              <a:rPr lang="en-US"/>
              <a:t>Facebook Own Posts Table | All PT Channels - 17 of 26</a:t>
            </a:r>
          </a:p>
        </p:txBody>
      </p:sp>
      <p:graphicFrame>
        <p:nvGraphicFramePr>
          <p:cNvPr id="5" name="Table Placeholder 4">
            <a:extLst>
              <a:ext uri="{FF2B5EF4-FFF2-40B4-BE49-F238E27FC236}">
                <a16:creationId xmlns:a16="http://schemas.microsoft.com/office/drawing/2014/main" id="{4B1225F8-58B7-47EB-A595-CEE25B384760}"/>
              </a:ext>
            </a:extLst>
          </p:cNvPr>
          <p:cNvGraphicFramePr>
            <a:graphicFrameLocks noGrp="1"/>
          </p:cNvGraphicFramePr>
          <p:nvPr>
            <p:ph type="tbl" sz="quarter" idx="13"/>
            <p:extLst>
              <p:ext uri="{D42A27DB-BD31-4B8C-83A1-F6EECF244321}">
                <p14:modId xmlns:p14="http://schemas.microsoft.com/office/powerpoint/2010/main" val="310847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32621116"/>
                    </a:ext>
                  </a:extLst>
                </a:gridCol>
                <a:gridCol w="246888">
                  <a:extLst>
                    <a:ext uri="{9D8B030D-6E8A-4147-A177-3AD203B41FA5}">
                      <a16:colId xmlns:a16="http://schemas.microsoft.com/office/drawing/2014/main" val="1768723408"/>
                    </a:ext>
                  </a:extLst>
                </a:gridCol>
                <a:gridCol w="246888">
                  <a:extLst>
                    <a:ext uri="{9D8B030D-6E8A-4147-A177-3AD203B41FA5}">
                      <a16:colId xmlns:a16="http://schemas.microsoft.com/office/drawing/2014/main" val="1467288979"/>
                    </a:ext>
                  </a:extLst>
                </a:gridCol>
                <a:gridCol w="246888">
                  <a:extLst>
                    <a:ext uri="{9D8B030D-6E8A-4147-A177-3AD203B41FA5}">
                      <a16:colId xmlns:a16="http://schemas.microsoft.com/office/drawing/2014/main" val="466204710"/>
                    </a:ext>
                  </a:extLst>
                </a:gridCol>
                <a:gridCol w="246888">
                  <a:extLst>
                    <a:ext uri="{9D8B030D-6E8A-4147-A177-3AD203B41FA5}">
                      <a16:colId xmlns:a16="http://schemas.microsoft.com/office/drawing/2014/main" val="1553848300"/>
                    </a:ext>
                  </a:extLst>
                </a:gridCol>
                <a:gridCol w="246888">
                  <a:extLst>
                    <a:ext uri="{9D8B030D-6E8A-4147-A177-3AD203B41FA5}">
                      <a16:colId xmlns:a16="http://schemas.microsoft.com/office/drawing/2014/main" val="479950858"/>
                    </a:ext>
                  </a:extLst>
                </a:gridCol>
                <a:gridCol w="246888">
                  <a:extLst>
                    <a:ext uri="{9D8B030D-6E8A-4147-A177-3AD203B41FA5}">
                      <a16:colId xmlns:a16="http://schemas.microsoft.com/office/drawing/2014/main" val="860438978"/>
                    </a:ext>
                  </a:extLst>
                </a:gridCol>
                <a:gridCol w="246888">
                  <a:extLst>
                    <a:ext uri="{9D8B030D-6E8A-4147-A177-3AD203B41FA5}">
                      <a16:colId xmlns:a16="http://schemas.microsoft.com/office/drawing/2014/main" val="521777221"/>
                    </a:ext>
                  </a:extLst>
                </a:gridCol>
                <a:gridCol w="246888">
                  <a:extLst>
                    <a:ext uri="{9D8B030D-6E8A-4147-A177-3AD203B41FA5}">
                      <a16:colId xmlns:a16="http://schemas.microsoft.com/office/drawing/2014/main" val="4199089551"/>
                    </a:ext>
                  </a:extLst>
                </a:gridCol>
                <a:gridCol w="246888">
                  <a:extLst>
                    <a:ext uri="{9D8B030D-6E8A-4147-A177-3AD203B41FA5}">
                      <a16:colId xmlns:a16="http://schemas.microsoft.com/office/drawing/2014/main" val="2250370990"/>
                    </a:ext>
                  </a:extLst>
                </a:gridCol>
                <a:gridCol w="246888">
                  <a:extLst>
                    <a:ext uri="{9D8B030D-6E8A-4147-A177-3AD203B41FA5}">
                      <a16:colId xmlns:a16="http://schemas.microsoft.com/office/drawing/2014/main" val="2954136011"/>
                    </a:ext>
                  </a:extLst>
                </a:gridCol>
                <a:gridCol w="246888">
                  <a:extLst>
                    <a:ext uri="{9D8B030D-6E8A-4147-A177-3AD203B41FA5}">
                      <a16:colId xmlns:a16="http://schemas.microsoft.com/office/drawing/2014/main" val="843011971"/>
                    </a:ext>
                  </a:extLst>
                </a:gridCol>
                <a:gridCol w="246888">
                  <a:extLst>
                    <a:ext uri="{9D8B030D-6E8A-4147-A177-3AD203B41FA5}">
                      <a16:colId xmlns:a16="http://schemas.microsoft.com/office/drawing/2014/main" val="1954175295"/>
                    </a:ext>
                  </a:extLst>
                </a:gridCol>
                <a:gridCol w="246888">
                  <a:extLst>
                    <a:ext uri="{9D8B030D-6E8A-4147-A177-3AD203B41FA5}">
                      <a16:colId xmlns:a16="http://schemas.microsoft.com/office/drawing/2014/main" val="2557125060"/>
                    </a:ext>
                  </a:extLst>
                </a:gridCol>
                <a:gridCol w="246888">
                  <a:extLst>
                    <a:ext uri="{9D8B030D-6E8A-4147-A177-3AD203B41FA5}">
                      <a16:colId xmlns:a16="http://schemas.microsoft.com/office/drawing/2014/main" val="384265786"/>
                    </a:ext>
                  </a:extLst>
                </a:gridCol>
                <a:gridCol w="246888">
                  <a:extLst>
                    <a:ext uri="{9D8B030D-6E8A-4147-A177-3AD203B41FA5}">
                      <a16:colId xmlns:a16="http://schemas.microsoft.com/office/drawing/2014/main" val="3985161599"/>
                    </a:ext>
                  </a:extLst>
                </a:gridCol>
                <a:gridCol w="246888">
                  <a:extLst>
                    <a:ext uri="{9D8B030D-6E8A-4147-A177-3AD203B41FA5}">
                      <a16:colId xmlns:a16="http://schemas.microsoft.com/office/drawing/2014/main" val="62596893"/>
                    </a:ext>
                  </a:extLst>
                </a:gridCol>
                <a:gridCol w="246888">
                  <a:extLst>
                    <a:ext uri="{9D8B030D-6E8A-4147-A177-3AD203B41FA5}">
                      <a16:colId xmlns:a16="http://schemas.microsoft.com/office/drawing/2014/main" val="1617738021"/>
                    </a:ext>
                  </a:extLst>
                </a:gridCol>
                <a:gridCol w="246888">
                  <a:extLst>
                    <a:ext uri="{9D8B030D-6E8A-4147-A177-3AD203B41FA5}">
                      <a16:colId xmlns:a16="http://schemas.microsoft.com/office/drawing/2014/main" val="2459039864"/>
                    </a:ext>
                  </a:extLst>
                </a:gridCol>
                <a:gridCol w="246888">
                  <a:extLst>
                    <a:ext uri="{9D8B030D-6E8A-4147-A177-3AD203B41FA5}">
                      <a16:colId xmlns:a16="http://schemas.microsoft.com/office/drawing/2014/main" val="1832024513"/>
                    </a:ext>
                  </a:extLst>
                </a:gridCol>
                <a:gridCol w="246888">
                  <a:extLst>
                    <a:ext uri="{9D8B030D-6E8A-4147-A177-3AD203B41FA5}">
                      <a16:colId xmlns:a16="http://schemas.microsoft.com/office/drawing/2014/main" val="3689550742"/>
                    </a:ext>
                  </a:extLst>
                </a:gridCol>
                <a:gridCol w="246888">
                  <a:extLst>
                    <a:ext uri="{9D8B030D-6E8A-4147-A177-3AD203B41FA5}">
                      <a16:colId xmlns:a16="http://schemas.microsoft.com/office/drawing/2014/main" val="3828596260"/>
                    </a:ext>
                  </a:extLst>
                </a:gridCol>
                <a:gridCol w="246888">
                  <a:extLst>
                    <a:ext uri="{9D8B030D-6E8A-4147-A177-3AD203B41FA5}">
                      <a16:colId xmlns:a16="http://schemas.microsoft.com/office/drawing/2014/main" val="3955679442"/>
                    </a:ext>
                  </a:extLst>
                </a:gridCol>
                <a:gridCol w="246888">
                  <a:extLst>
                    <a:ext uri="{9D8B030D-6E8A-4147-A177-3AD203B41FA5}">
                      <a16:colId xmlns:a16="http://schemas.microsoft.com/office/drawing/2014/main" val="4198061823"/>
                    </a:ext>
                  </a:extLst>
                </a:gridCol>
                <a:gridCol w="246888">
                  <a:extLst>
                    <a:ext uri="{9D8B030D-6E8A-4147-A177-3AD203B41FA5}">
                      <a16:colId xmlns:a16="http://schemas.microsoft.com/office/drawing/2014/main" val="291453836"/>
                    </a:ext>
                  </a:extLst>
                </a:gridCol>
                <a:gridCol w="246888">
                  <a:extLst>
                    <a:ext uri="{9D8B030D-6E8A-4147-A177-3AD203B41FA5}">
                      <a16:colId xmlns:a16="http://schemas.microsoft.com/office/drawing/2014/main" val="2016837991"/>
                    </a:ext>
                  </a:extLst>
                </a:gridCol>
                <a:gridCol w="246888">
                  <a:extLst>
                    <a:ext uri="{9D8B030D-6E8A-4147-A177-3AD203B41FA5}">
                      <a16:colId xmlns:a16="http://schemas.microsoft.com/office/drawing/2014/main" val="1939852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53170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- 2018-06-06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sur notre magazine en ligne All about DIY 10 idées de paniers que votre chat va adorer : http://bit.ly/panier_chat
#HomeMadeByYou #AllaboutDIY #miaou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21384839"/>
                  </a:ext>
                </a:extLst>
              </a:tr>
            </a:tbl>
          </a:graphicData>
        </a:graphic>
      </p:graphicFrame>
      <p:sp>
        <p:nvSpPr>
          <p:cNvPr id="4" name="Text Placeholder 3">
            <a:extLst>
              <a:ext uri="{FF2B5EF4-FFF2-40B4-BE49-F238E27FC236}">
                <a16:creationId xmlns:a16="http://schemas.microsoft.com/office/drawing/2014/main" id="{9E230DEB-89BE-409F-811A-F97DAB3A6419}"/>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5007344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DAA01-0135-4D4C-9177-BF18B48025A9}"/>
              </a:ext>
            </a:extLst>
          </p:cNvPr>
          <p:cNvSpPr>
            <a:spLocks noGrp="1"/>
          </p:cNvSpPr>
          <p:nvPr>
            <p:ph type="title"/>
          </p:nvPr>
        </p:nvSpPr>
        <p:spPr/>
        <p:txBody>
          <a:bodyPr/>
          <a:lstStyle/>
          <a:p>
            <a:r>
              <a:rPr lang="en-US"/>
              <a:t>Facebook Own Posts Table | All PT Channels - 18 of 26</a:t>
            </a:r>
          </a:p>
        </p:txBody>
      </p:sp>
      <p:graphicFrame>
        <p:nvGraphicFramePr>
          <p:cNvPr id="5" name="Table Placeholder 4">
            <a:extLst>
              <a:ext uri="{FF2B5EF4-FFF2-40B4-BE49-F238E27FC236}">
                <a16:creationId xmlns:a16="http://schemas.microsoft.com/office/drawing/2014/main" id="{9712E8AE-BA13-4E60-961D-44A041D42ACA}"/>
              </a:ext>
            </a:extLst>
          </p:cNvPr>
          <p:cNvGraphicFramePr>
            <a:graphicFrameLocks noGrp="1"/>
          </p:cNvGraphicFramePr>
          <p:nvPr>
            <p:ph type="tbl" sz="quarter" idx="13"/>
            <p:extLst>
              <p:ext uri="{D42A27DB-BD31-4B8C-83A1-F6EECF244321}">
                <p14:modId xmlns:p14="http://schemas.microsoft.com/office/powerpoint/2010/main" val="2621881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90650811"/>
                    </a:ext>
                  </a:extLst>
                </a:gridCol>
                <a:gridCol w="246888">
                  <a:extLst>
                    <a:ext uri="{9D8B030D-6E8A-4147-A177-3AD203B41FA5}">
                      <a16:colId xmlns:a16="http://schemas.microsoft.com/office/drawing/2014/main" val="189571261"/>
                    </a:ext>
                  </a:extLst>
                </a:gridCol>
                <a:gridCol w="246888">
                  <a:extLst>
                    <a:ext uri="{9D8B030D-6E8A-4147-A177-3AD203B41FA5}">
                      <a16:colId xmlns:a16="http://schemas.microsoft.com/office/drawing/2014/main" val="4195287504"/>
                    </a:ext>
                  </a:extLst>
                </a:gridCol>
                <a:gridCol w="246888">
                  <a:extLst>
                    <a:ext uri="{9D8B030D-6E8A-4147-A177-3AD203B41FA5}">
                      <a16:colId xmlns:a16="http://schemas.microsoft.com/office/drawing/2014/main" val="4022042836"/>
                    </a:ext>
                  </a:extLst>
                </a:gridCol>
                <a:gridCol w="246888">
                  <a:extLst>
                    <a:ext uri="{9D8B030D-6E8A-4147-A177-3AD203B41FA5}">
                      <a16:colId xmlns:a16="http://schemas.microsoft.com/office/drawing/2014/main" val="3369523743"/>
                    </a:ext>
                  </a:extLst>
                </a:gridCol>
                <a:gridCol w="246888">
                  <a:extLst>
                    <a:ext uri="{9D8B030D-6E8A-4147-A177-3AD203B41FA5}">
                      <a16:colId xmlns:a16="http://schemas.microsoft.com/office/drawing/2014/main" val="2467776745"/>
                    </a:ext>
                  </a:extLst>
                </a:gridCol>
                <a:gridCol w="246888">
                  <a:extLst>
                    <a:ext uri="{9D8B030D-6E8A-4147-A177-3AD203B41FA5}">
                      <a16:colId xmlns:a16="http://schemas.microsoft.com/office/drawing/2014/main" val="687987770"/>
                    </a:ext>
                  </a:extLst>
                </a:gridCol>
                <a:gridCol w="246888">
                  <a:extLst>
                    <a:ext uri="{9D8B030D-6E8A-4147-A177-3AD203B41FA5}">
                      <a16:colId xmlns:a16="http://schemas.microsoft.com/office/drawing/2014/main" val="377551952"/>
                    </a:ext>
                  </a:extLst>
                </a:gridCol>
                <a:gridCol w="246888">
                  <a:extLst>
                    <a:ext uri="{9D8B030D-6E8A-4147-A177-3AD203B41FA5}">
                      <a16:colId xmlns:a16="http://schemas.microsoft.com/office/drawing/2014/main" val="2402447767"/>
                    </a:ext>
                  </a:extLst>
                </a:gridCol>
                <a:gridCol w="246888">
                  <a:extLst>
                    <a:ext uri="{9D8B030D-6E8A-4147-A177-3AD203B41FA5}">
                      <a16:colId xmlns:a16="http://schemas.microsoft.com/office/drawing/2014/main" val="3715820521"/>
                    </a:ext>
                  </a:extLst>
                </a:gridCol>
                <a:gridCol w="246888">
                  <a:extLst>
                    <a:ext uri="{9D8B030D-6E8A-4147-A177-3AD203B41FA5}">
                      <a16:colId xmlns:a16="http://schemas.microsoft.com/office/drawing/2014/main" val="2149091966"/>
                    </a:ext>
                  </a:extLst>
                </a:gridCol>
                <a:gridCol w="246888">
                  <a:extLst>
                    <a:ext uri="{9D8B030D-6E8A-4147-A177-3AD203B41FA5}">
                      <a16:colId xmlns:a16="http://schemas.microsoft.com/office/drawing/2014/main" val="3597873213"/>
                    </a:ext>
                  </a:extLst>
                </a:gridCol>
                <a:gridCol w="246888">
                  <a:extLst>
                    <a:ext uri="{9D8B030D-6E8A-4147-A177-3AD203B41FA5}">
                      <a16:colId xmlns:a16="http://schemas.microsoft.com/office/drawing/2014/main" val="2036069975"/>
                    </a:ext>
                  </a:extLst>
                </a:gridCol>
                <a:gridCol w="246888">
                  <a:extLst>
                    <a:ext uri="{9D8B030D-6E8A-4147-A177-3AD203B41FA5}">
                      <a16:colId xmlns:a16="http://schemas.microsoft.com/office/drawing/2014/main" val="634844591"/>
                    </a:ext>
                  </a:extLst>
                </a:gridCol>
                <a:gridCol w="246888">
                  <a:extLst>
                    <a:ext uri="{9D8B030D-6E8A-4147-A177-3AD203B41FA5}">
                      <a16:colId xmlns:a16="http://schemas.microsoft.com/office/drawing/2014/main" val="3264104032"/>
                    </a:ext>
                  </a:extLst>
                </a:gridCol>
                <a:gridCol w="246888">
                  <a:extLst>
                    <a:ext uri="{9D8B030D-6E8A-4147-A177-3AD203B41FA5}">
                      <a16:colId xmlns:a16="http://schemas.microsoft.com/office/drawing/2014/main" val="3782574029"/>
                    </a:ext>
                  </a:extLst>
                </a:gridCol>
                <a:gridCol w="246888">
                  <a:extLst>
                    <a:ext uri="{9D8B030D-6E8A-4147-A177-3AD203B41FA5}">
                      <a16:colId xmlns:a16="http://schemas.microsoft.com/office/drawing/2014/main" val="767733826"/>
                    </a:ext>
                  </a:extLst>
                </a:gridCol>
                <a:gridCol w="246888">
                  <a:extLst>
                    <a:ext uri="{9D8B030D-6E8A-4147-A177-3AD203B41FA5}">
                      <a16:colId xmlns:a16="http://schemas.microsoft.com/office/drawing/2014/main" val="3072255389"/>
                    </a:ext>
                  </a:extLst>
                </a:gridCol>
                <a:gridCol w="246888">
                  <a:extLst>
                    <a:ext uri="{9D8B030D-6E8A-4147-A177-3AD203B41FA5}">
                      <a16:colId xmlns:a16="http://schemas.microsoft.com/office/drawing/2014/main" val="2450119800"/>
                    </a:ext>
                  </a:extLst>
                </a:gridCol>
                <a:gridCol w="246888">
                  <a:extLst>
                    <a:ext uri="{9D8B030D-6E8A-4147-A177-3AD203B41FA5}">
                      <a16:colId xmlns:a16="http://schemas.microsoft.com/office/drawing/2014/main" val="654897271"/>
                    </a:ext>
                  </a:extLst>
                </a:gridCol>
                <a:gridCol w="246888">
                  <a:extLst>
                    <a:ext uri="{9D8B030D-6E8A-4147-A177-3AD203B41FA5}">
                      <a16:colId xmlns:a16="http://schemas.microsoft.com/office/drawing/2014/main" val="3794639406"/>
                    </a:ext>
                  </a:extLst>
                </a:gridCol>
                <a:gridCol w="246888">
                  <a:extLst>
                    <a:ext uri="{9D8B030D-6E8A-4147-A177-3AD203B41FA5}">
                      <a16:colId xmlns:a16="http://schemas.microsoft.com/office/drawing/2014/main" val="3143486763"/>
                    </a:ext>
                  </a:extLst>
                </a:gridCol>
                <a:gridCol w="246888">
                  <a:extLst>
                    <a:ext uri="{9D8B030D-6E8A-4147-A177-3AD203B41FA5}">
                      <a16:colId xmlns:a16="http://schemas.microsoft.com/office/drawing/2014/main" val="2324462235"/>
                    </a:ext>
                  </a:extLst>
                </a:gridCol>
                <a:gridCol w="246888">
                  <a:extLst>
                    <a:ext uri="{9D8B030D-6E8A-4147-A177-3AD203B41FA5}">
                      <a16:colId xmlns:a16="http://schemas.microsoft.com/office/drawing/2014/main" val="1201401233"/>
                    </a:ext>
                  </a:extLst>
                </a:gridCol>
                <a:gridCol w="246888">
                  <a:extLst>
                    <a:ext uri="{9D8B030D-6E8A-4147-A177-3AD203B41FA5}">
                      <a16:colId xmlns:a16="http://schemas.microsoft.com/office/drawing/2014/main" val="4208946991"/>
                    </a:ext>
                  </a:extLst>
                </a:gridCol>
                <a:gridCol w="246888">
                  <a:extLst>
                    <a:ext uri="{9D8B030D-6E8A-4147-A177-3AD203B41FA5}">
                      <a16:colId xmlns:a16="http://schemas.microsoft.com/office/drawing/2014/main" val="2407886735"/>
                    </a:ext>
                  </a:extLst>
                </a:gridCol>
                <a:gridCol w="246888">
                  <a:extLst>
                    <a:ext uri="{9D8B030D-6E8A-4147-A177-3AD203B41FA5}">
                      <a16:colId xmlns:a16="http://schemas.microsoft.com/office/drawing/2014/main" val="747985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12472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- 2018-06-05 22:32:15 </a:t>
                      </a:r>
                      <a:r>
                        <a:rPr kumimoji="0" lang="es-ES" sz="1000" b="0" i="0" u="none" strike="noStrike" kern="1200" cap="none" spc="0" normalizeH="0" baseline="0" noProof="0">
                          <a:ln>
                            <a:noFill/>
                          </a:ln>
                          <a:solidFill>
                            <a:prstClr val="black"/>
                          </a:solidFill>
                          <a:effectLst/>
                          <a:uLnTx/>
                          <a:uFillTx/>
                          <a:latin typeface="+mn-lt"/>
                          <a:ea typeface="+mn-ea"/>
                          <a:cs typeface="+mn-cs"/>
                        </a:rPr>
                        <a:t> 
 MES DEL PAPÁ: En Bosch queremos que sigas siendo el #SuperHéroe de la familia, construyendo los proyectos de tus sueños
Regalaremos 3 Sierras de Calar GST 65 BE durante este mes. ¡Regístrate aquí y participa!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90090855"/>
                  </a:ext>
                </a:extLst>
              </a:tr>
            </a:tbl>
          </a:graphicData>
        </a:graphic>
      </p:graphicFrame>
      <p:sp>
        <p:nvSpPr>
          <p:cNvPr id="4" name="Text Placeholder 3">
            <a:extLst>
              <a:ext uri="{FF2B5EF4-FFF2-40B4-BE49-F238E27FC236}">
                <a16:creationId xmlns:a16="http://schemas.microsoft.com/office/drawing/2014/main" id="{029D94AB-6F0E-4C8F-AFDE-9BD586C256D8}"/>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4407948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9CB55-10B3-47D0-9BD4-0923E5689CA0}"/>
              </a:ext>
            </a:extLst>
          </p:cNvPr>
          <p:cNvSpPr>
            <a:spLocks noGrp="1"/>
          </p:cNvSpPr>
          <p:nvPr>
            <p:ph type="title"/>
          </p:nvPr>
        </p:nvSpPr>
        <p:spPr/>
        <p:txBody>
          <a:bodyPr/>
          <a:lstStyle/>
          <a:p>
            <a:r>
              <a:rPr lang="en-US"/>
              <a:t>Facebook Own Posts Table | All PT Channels - 19 of 26</a:t>
            </a:r>
          </a:p>
        </p:txBody>
      </p:sp>
      <p:graphicFrame>
        <p:nvGraphicFramePr>
          <p:cNvPr id="5" name="Table Placeholder 4">
            <a:extLst>
              <a:ext uri="{FF2B5EF4-FFF2-40B4-BE49-F238E27FC236}">
                <a16:creationId xmlns:a16="http://schemas.microsoft.com/office/drawing/2014/main" id="{D01A1F2A-2F5D-4153-A6DB-05D88F4B7BD2}"/>
              </a:ext>
            </a:extLst>
          </p:cNvPr>
          <p:cNvGraphicFramePr>
            <a:graphicFrameLocks noGrp="1"/>
          </p:cNvGraphicFramePr>
          <p:nvPr>
            <p:ph type="tbl" sz="quarter" idx="13"/>
            <p:extLst>
              <p:ext uri="{D42A27DB-BD31-4B8C-83A1-F6EECF244321}">
                <p14:modId xmlns:p14="http://schemas.microsoft.com/office/powerpoint/2010/main" val="3501042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72321785"/>
                    </a:ext>
                  </a:extLst>
                </a:gridCol>
                <a:gridCol w="246888">
                  <a:extLst>
                    <a:ext uri="{9D8B030D-6E8A-4147-A177-3AD203B41FA5}">
                      <a16:colId xmlns:a16="http://schemas.microsoft.com/office/drawing/2014/main" val="1973592926"/>
                    </a:ext>
                  </a:extLst>
                </a:gridCol>
                <a:gridCol w="246888">
                  <a:extLst>
                    <a:ext uri="{9D8B030D-6E8A-4147-A177-3AD203B41FA5}">
                      <a16:colId xmlns:a16="http://schemas.microsoft.com/office/drawing/2014/main" val="443760670"/>
                    </a:ext>
                  </a:extLst>
                </a:gridCol>
                <a:gridCol w="246888">
                  <a:extLst>
                    <a:ext uri="{9D8B030D-6E8A-4147-A177-3AD203B41FA5}">
                      <a16:colId xmlns:a16="http://schemas.microsoft.com/office/drawing/2014/main" val="1824542372"/>
                    </a:ext>
                  </a:extLst>
                </a:gridCol>
                <a:gridCol w="246888">
                  <a:extLst>
                    <a:ext uri="{9D8B030D-6E8A-4147-A177-3AD203B41FA5}">
                      <a16:colId xmlns:a16="http://schemas.microsoft.com/office/drawing/2014/main" val="1501297471"/>
                    </a:ext>
                  </a:extLst>
                </a:gridCol>
                <a:gridCol w="246888">
                  <a:extLst>
                    <a:ext uri="{9D8B030D-6E8A-4147-A177-3AD203B41FA5}">
                      <a16:colId xmlns:a16="http://schemas.microsoft.com/office/drawing/2014/main" val="2342646811"/>
                    </a:ext>
                  </a:extLst>
                </a:gridCol>
                <a:gridCol w="246888">
                  <a:extLst>
                    <a:ext uri="{9D8B030D-6E8A-4147-A177-3AD203B41FA5}">
                      <a16:colId xmlns:a16="http://schemas.microsoft.com/office/drawing/2014/main" val="4157891680"/>
                    </a:ext>
                  </a:extLst>
                </a:gridCol>
                <a:gridCol w="246888">
                  <a:extLst>
                    <a:ext uri="{9D8B030D-6E8A-4147-A177-3AD203B41FA5}">
                      <a16:colId xmlns:a16="http://schemas.microsoft.com/office/drawing/2014/main" val="922346368"/>
                    </a:ext>
                  </a:extLst>
                </a:gridCol>
                <a:gridCol w="246888">
                  <a:extLst>
                    <a:ext uri="{9D8B030D-6E8A-4147-A177-3AD203B41FA5}">
                      <a16:colId xmlns:a16="http://schemas.microsoft.com/office/drawing/2014/main" val="2298462599"/>
                    </a:ext>
                  </a:extLst>
                </a:gridCol>
                <a:gridCol w="246888">
                  <a:extLst>
                    <a:ext uri="{9D8B030D-6E8A-4147-A177-3AD203B41FA5}">
                      <a16:colId xmlns:a16="http://schemas.microsoft.com/office/drawing/2014/main" val="380278577"/>
                    </a:ext>
                  </a:extLst>
                </a:gridCol>
                <a:gridCol w="246888">
                  <a:extLst>
                    <a:ext uri="{9D8B030D-6E8A-4147-A177-3AD203B41FA5}">
                      <a16:colId xmlns:a16="http://schemas.microsoft.com/office/drawing/2014/main" val="2705366900"/>
                    </a:ext>
                  </a:extLst>
                </a:gridCol>
                <a:gridCol w="246888">
                  <a:extLst>
                    <a:ext uri="{9D8B030D-6E8A-4147-A177-3AD203B41FA5}">
                      <a16:colId xmlns:a16="http://schemas.microsoft.com/office/drawing/2014/main" val="1000703959"/>
                    </a:ext>
                  </a:extLst>
                </a:gridCol>
                <a:gridCol w="246888">
                  <a:extLst>
                    <a:ext uri="{9D8B030D-6E8A-4147-A177-3AD203B41FA5}">
                      <a16:colId xmlns:a16="http://schemas.microsoft.com/office/drawing/2014/main" val="828218482"/>
                    </a:ext>
                  </a:extLst>
                </a:gridCol>
                <a:gridCol w="246888">
                  <a:extLst>
                    <a:ext uri="{9D8B030D-6E8A-4147-A177-3AD203B41FA5}">
                      <a16:colId xmlns:a16="http://schemas.microsoft.com/office/drawing/2014/main" val="1323499528"/>
                    </a:ext>
                  </a:extLst>
                </a:gridCol>
                <a:gridCol w="246888">
                  <a:extLst>
                    <a:ext uri="{9D8B030D-6E8A-4147-A177-3AD203B41FA5}">
                      <a16:colId xmlns:a16="http://schemas.microsoft.com/office/drawing/2014/main" val="239079098"/>
                    </a:ext>
                  </a:extLst>
                </a:gridCol>
                <a:gridCol w="246888">
                  <a:extLst>
                    <a:ext uri="{9D8B030D-6E8A-4147-A177-3AD203B41FA5}">
                      <a16:colId xmlns:a16="http://schemas.microsoft.com/office/drawing/2014/main" val="2074749129"/>
                    </a:ext>
                  </a:extLst>
                </a:gridCol>
                <a:gridCol w="246888">
                  <a:extLst>
                    <a:ext uri="{9D8B030D-6E8A-4147-A177-3AD203B41FA5}">
                      <a16:colId xmlns:a16="http://schemas.microsoft.com/office/drawing/2014/main" val="619487209"/>
                    </a:ext>
                  </a:extLst>
                </a:gridCol>
                <a:gridCol w="246888">
                  <a:extLst>
                    <a:ext uri="{9D8B030D-6E8A-4147-A177-3AD203B41FA5}">
                      <a16:colId xmlns:a16="http://schemas.microsoft.com/office/drawing/2014/main" val="641118778"/>
                    </a:ext>
                  </a:extLst>
                </a:gridCol>
                <a:gridCol w="246888">
                  <a:extLst>
                    <a:ext uri="{9D8B030D-6E8A-4147-A177-3AD203B41FA5}">
                      <a16:colId xmlns:a16="http://schemas.microsoft.com/office/drawing/2014/main" val="4253604991"/>
                    </a:ext>
                  </a:extLst>
                </a:gridCol>
                <a:gridCol w="246888">
                  <a:extLst>
                    <a:ext uri="{9D8B030D-6E8A-4147-A177-3AD203B41FA5}">
                      <a16:colId xmlns:a16="http://schemas.microsoft.com/office/drawing/2014/main" val="707549454"/>
                    </a:ext>
                  </a:extLst>
                </a:gridCol>
                <a:gridCol w="246888">
                  <a:extLst>
                    <a:ext uri="{9D8B030D-6E8A-4147-A177-3AD203B41FA5}">
                      <a16:colId xmlns:a16="http://schemas.microsoft.com/office/drawing/2014/main" val="3842555060"/>
                    </a:ext>
                  </a:extLst>
                </a:gridCol>
                <a:gridCol w="246888">
                  <a:extLst>
                    <a:ext uri="{9D8B030D-6E8A-4147-A177-3AD203B41FA5}">
                      <a16:colId xmlns:a16="http://schemas.microsoft.com/office/drawing/2014/main" val="2109786783"/>
                    </a:ext>
                  </a:extLst>
                </a:gridCol>
                <a:gridCol w="246888">
                  <a:extLst>
                    <a:ext uri="{9D8B030D-6E8A-4147-A177-3AD203B41FA5}">
                      <a16:colId xmlns:a16="http://schemas.microsoft.com/office/drawing/2014/main" val="4183246286"/>
                    </a:ext>
                  </a:extLst>
                </a:gridCol>
                <a:gridCol w="246888">
                  <a:extLst>
                    <a:ext uri="{9D8B030D-6E8A-4147-A177-3AD203B41FA5}">
                      <a16:colId xmlns:a16="http://schemas.microsoft.com/office/drawing/2014/main" val="4046517049"/>
                    </a:ext>
                  </a:extLst>
                </a:gridCol>
                <a:gridCol w="246888">
                  <a:extLst>
                    <a:ext uri="{9D8B030D-6E8A-4147-A177-3AD203B41FA5}">
                      <a16:colId xmlns:a16="http://schemas.microsoft.com/office/drawing/2014/main" val="3945856517"/>
                    </a:ext>
                  </a:extLst>
                </a:gridCol>
                <a:gridCol w="246888">
                  <a:extLst>
                    <a:ext uri="{9D8B030D-6E8A-4147-A177-3AD203B41FA5}">
                      <a16:colId xmlns:a16="http://schemas.microsoft.com/office/drawing/2014/main" val="782894422"/>
                    </a:ext>
                  </a:extLst>
                </a:gridCol>
                <a:gridCol w="246888">
                  <a:extLst>
                    <a:ext uri="{9D8B030D-6E8A-4147-A177-3AD203B41FA5}">
                      <a16:colId xmlns:a16="http://schemas.microsoft.com/office/drawing/2014/main" val="548045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46134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- 2018-06-04 20:48:10 </a:t>
                      </a:r>
                      <a:r>
                        <a:rPr kumimoji="0" lang="es-ES" sz="1000" b="0" i="0" u="none" strike="noStrike" kern="1200" cap="none" spc="0" normalizeH="0" baseline="0" noProof="0">
                          <a:ln>
                            <a:noFill/>
                          </a:ln>
                          <a:solidFill>
                            <a:prstClr val="black"/>
                          </a:solidFill>
                          <a:effectLst/>
                          <a:uLnTx/>
                          <a:uFillTx/>
                          <a:latin typeface="+mn-lt"/>
                          <a:ea typeface="+mn-ea"/>
                          <a:cs typeface="+mn-cs"/>
                        </a:rPr>
                        <a:t> 
 Gracias a todos los que asistieron a Los imperdibles Bosch en Construmart Colina el Sábado 2 de junio.
Felicitamos a Eurimar Castro y Jose Palacios, quienes fueron los ganadores del día.
¡Pronto se vienen más eventos!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93720736"/>
                  </a:ext>
                </a:extLst>
              </a:tr>
            </a:tbl>
          </a:graphicData>
        </a:graphic>
      </p:graphicFrame>
      <p:sp>
        <p:nvSpPr>
          <p:cNvPr id="4" name="Text Placeholder 3">
            <a:extLst>
              <a:ext uri="{FF2B5EF4-FFF2-40B4-BE49-F238E27FC236}">
                <a16:creationId xmlns:a16="http://schemas.microsoft.com/office/drawing/2014/main" id="{A4BFE983-DC03-4992-86B2-3FE87C49625B}"/>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5985400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D7120-FA45-4E5C-A4FF-786E72539711}"/>
              </a:ext>
            </a:extLst>
          </p:cNvPr>
          <p:cNvSpPr>
            <a:spLocks noGrp="1"/>
          </p:cNvSpPr>
          <p:nvPr>
            <p:ph type="title"/>
          </p:nvPr>
        </p:nvSpPr>
        <p:spPr/>
        <p:txBody>
          <a:bodyPr/>
          <a:lstStyle/>
          <a:p>
            <a:r>
              <a:rPr lang="en-US"/>
              <a:t>Facebook Own Posts Table | All PT Channels - 20 of 26</a:t>
            </a:r>
          </a:p>
        </p:txBody>
      </p:sp>
      <p:graphicFrame>
        <p:nvGraphicFramePr>
          <p:cNvPr id="5" name="Table Placeholder 4">
            <a:extLst>
              <a:ext uri="{FF2B5EF4-FFF2-40B4-BE49-F238E27FC236}">
                <a16:creationId xmlns:a16="http://schemas.microsoft.com/office/drawing/2014/main" id="{EEE55F68-BF83-4C35-A8BC-A9324687FBCA}"/>
              </a:ext>
            </a:extLst>
          </p:cNvPr>
          <p:cNvGraphicFramePr>
            <a:graphicFrameLocks noGrp="1"/>
          </p:cNvGraphicFramePr>
          <p:nvPr>
            <p:ph type="tbl" sz="quarter" idx="13"/>
            <p:extLst>
              <p:ext uri="{D42A27DB-BD31-4B8C-83A1-F6EECF244321}">
                <p14:modId xmlns:p14="http://schemas.microsoft.com/office/powerpoint/2010/main" val="2988994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82023191"/>
                    </a:ext>
                  </a:extLst>
                </a:gridCol>
                <a:gridCol w="246888">
                  <a:extLst>
                    <a:ext uri="{9D8B030D-6E8A-4147-A177-3AD203B41FA5}">
                      <a16:colId xmlns:a16="http://schemas.microsoft.com/office/drawing/2014/main" val="585543301"/>
                    </a:ext>
                  </a:extLst>
                </a:gridCol>
                <a:gridCol w="246888">
                  <a:extLst>
                    <a:ext uri="{9D8B030D-6E8A-4147-A177-3AD203B41FA5}">
                      <a16:colId xmlns:a16="http://schemas.microsoft.com/office/drawing/2014/main" val="3906285697"/>
                    </a:ext>
                  </a:extLst>
                </a:gridCol>
                <a:gridCol w="246888">
                  <a:extLst>
                    <a:ext uri="{9D8B030D-6E8A-4147-A177-3AD203B41FA5}">
                      <a16:colId xmlns:a16="http://schemas.microsoft.com/office/drawing/2014/main" val="1819655043"/>
                    </a:ext>
                  </a:extLst>
                </a:gridCol>
                <a:gridCol w="246888">
                  <a:extLst>
                    <a:ext uri="{9D8B030D-6E8A-4147-A177-3AD203B41FA5}">
                      <a16:colId xmlns:a16="http://schemas.microsoft.com/office/drawing/2014/main" val="1703135684"/>
                    </a:ext>
                  </a:extLst>
                </a:gridCol>
                <a:gridCol w="246888">
                  <a:extLst>
                    <a:ext uri="{9D8B030D-6E8A-4147-A177-3AD203B41FA5}">
                      <a16:colId xmlns:a16="http://schemas.microsoft.com/office/drawing/2014/main" val="3166303494"/>
                    </a:ext>
                  </a:extLst>
                </a:gridCol>
                <a:gridCol w="246888">
                  <a:extLst>
                    <a:ext uri="{9D8B030D-6E8A-4147-A177-3AD203B41FA5}">
                      <a16:colId xmlns:a16="http://schemas.microsoft.com/office/drawing/2014/main" val="1468526136"/>
                    </a:ext>
                  </a:extLst>
                </a:gridCol>
                <a:gridCol w="246888">
                  <a:extLst>
                    <a:ext uri="{9D8B030D-6E8A-4147-A177-3AD203B41FA5}">
                      <a16:colId xmlns:a16="http://schemas.microsoft.com/office/drawing/2014/main" val="3950249287"/>
                    </a:ext>
                  </a:extLst>
                </a:gridCol>
                <a:gridCol w="246888">
                  <a:extLst>
                    <a:ext uri="{9D8B030D-6E8A-4147-A177-3AD203B41FA5}">
                      <a16:colId xmlns:a16="http://schemas.microsoft.com/office/drawing/2014/main" val="1413669285"/>
                    </a:ext>
                  </a:extLst>
                </a:gridCol>
                <a:gridCol w="246888">
                  <a:extLst>
                    <a:ext uri="{9D8B030D-6E8A-4147-A177-3AD203B41FA5}">
                      <a16:colId xmlns:a16="http://schemas.microsoft.com/office/drawing/2014/main" val="1112057832"/>
                    </a:ext>
                  </a:extLst>
                </a:gridCol>
                <a:gridCol w="246888">
                  <a:extLst>
                    <a:ext uri="{9D8B030D-6E8A-4147-A177-3AD203B41FA5}">
                      <a16:colId xmlns:a16="http://schemas.microsoft.com/office/drawing/2014/main" val="541655116"/>
                    </a:ext>
                  </a:extLst>
                </a:gridCol>
                <a:gridCol w="246888">
                  <a:extLst>
                    <a:ext uri="{9D8B030D-6E8A-4147-A177-3AD203B41FA5}">
                      <a16:colId xmlns:a16="http://schemas.microsoft.com/office/drawing/2014/main" val="767257990"/>
                    </a:ext>
                  </a:extLst>
                </a:gridCol>
                <a:gridCol w="246888">
                  <a:extLst>
                    <a:ext uri="{9D8B030D-6E8A-4147-A177-3AD203B41FA5}">
                      <a16:colId xmlns:a16="http://schemas.microsoft.com/office/drawing/2014/main" val="1233881001"/>
                    </a:ext>
                  </a:extLst>
                </a:gridCol>
                <a:gridCol w="246888">
                  <a:extLst>
                    <a:ext uri="{9D8B030D-6E8A-4147-A177-3AD203B41FA5}">
                      <a16:colId xmlns:a16="http://schemas.microsoft.com/office/drawing/2014/main" val="3100727273"/>
                    </a:ext>
                  </a:extLst>
                </a:gridCol>
                <a:gridCol w="246888">
                  <a:extLst>
                    <a:ext uri="{9D8B030D-6E8A-4147-A177-3AD203B41FA5}">
                      <a16:colId xmlns:a16="http://schemas.microsoft.com/office/drawing/2014/main" val="3659727327"/>
                    </a:ext>
                  </a:extLst>
                </a:gridCol>
                <a:gridCol w="246888">
                  <a:extLst>
                    <a:ext uri="{9D8B030D-6E8A-4147-A177-3AD203B41FA5}">
                      <a16:colId xmlns:a16="http://schemas.microsoft.com/office/drawing/2014/main" val="1439192285"/>
                    </a:ext>
                  </a:extLst>
                </a:gridCol>
                <a:gridCol w="246888">
                  <a:extLst>
                    <a:ext uri="{9D8B030D-6E8A-4147-A177-3AD203B41FA5}">
                      <a16:colId xmlns:a16="http://schemas.microsoft.com/office/drawing/2014/main" val="3383878447"/>
                    </a:ext>
                  </a:extLst>
                </a:gridCol>
                <a:gridCol w="246888">
                  <a:extLst>
                    <a:ext uri="{9D8B030D-6E8A-4147-A177-3AD203B41FA5}">
                      <a16:colId xmlns:a16="http://schemas.microsoft.com/office/drawing/2014/main" val="4274041032"/>
                    </a:ext>
                  </a:extLst>
                </a:gridCol>
                <a:gridCol w="246888">
                  <a:extLst>
                    <a:ext uri="{9D8B030D-6E8A-4147-A177-3AD203B41FA5}">
                      <a16:colId xmlns:a16="http://schemas.microsoft.com/office/drawing/2014/main" val="842588290"/>
                    </a:ext>
                  </a:extLst>
                </a:gridCol>
                <a:gridCol w="246888">
                  <a:extLst>
                    <a:ext uri="{9D8B030D-6E8A-4147-A177-3AD203B41FA5}">
                      <a16:colId xmlns:a16="http://schemas.microsoft.com/office/drawing/2014/main" val="585089206"/>
                    </a:ext>
                  </a:extLst>
                </a:gridCol>
                <a:gridCol w="246888">
                  <a:extLst>
                    <a:ext uri="{9D8B030D-6E8A-4147-A177-3AD203B41FA5}">
                      <a16:colId xmlns:a16="http://schemas.microsoft.com/office/drawing/2014/main" val="2104767663"/>
                    </a:ext>
                  </a:extLst>
                </a:gridCol>
                <a:gridCol w="246888">
                  <a:extLst>
                    <a:ext uri="{9D8B030D-6E8A-4147-A177-3AD203B41FA5}">
                      <a16:colId xmlns:a16="http://schemas.microsoft.com/office/drawing/2014/main" val="2995820785"/>
                    </a:ext>
                  </a:extLst>
                </a:gridCol>
                <a:gridCol w="246888">
                  <a:extLst>
                    <a:ext uri="{9D8B030D-6E8A-4147-A177-3AD203B41FA5}">
                      <a16:colId xmlns:a16="http://schemas.microsoft.com/office/drawing/2014/main" val="2356655975"/>
                    </a:ext>
                  </a:extLst>
                </a:gridCol>
                <a:gridCol w="246888">
                  <a:extLst>
                    <a:ext uri="{9D8B030D-6E8A-4147-A177-3AD203B41FA5}">
                      <a16:colId xmlns:a16="http://schemas.microsoft.com/office/drawing/2014/main" val="2484371433"/>
                    </a:ext>
                  </a:extLst>
                </a:gridCol>
                <a:gridCol w="246888">
                  <a:extLst>
                    <a:ext uri="{9D8B030D-6E8A-4147-A177-3AD203B41FA5}">
                      <a16:colId xmlns:a16="http://schemas.microsoft.com/office/drawing/2014/main" val="1514498911"/>
                    </a:ext>
                  </a:extLst>
                </a:gridCol>
                <a:gridCol w="246888">
                  <a:extLst>
                    <a:ext uri="{9D8B030D-6E8A-4147-A177-3AD203B41FA5}">
                      <a16:colId xmlns:a16="http://schemas.microsoft.com/office/drawing/2014/main" val="1695603088"/>
                    </a:ext>
                  </a:extLst>
                </a:gridCol>
                <a:gridCol w="246888">
                  <a:extLst>
                    <a:ext uri="{9D8B030D-6E8A-4147-A177-3AD203B41FA5}">
                      <a16:colId xmlns:a16="http://schemas.microsoft.com/office/drawing/2014/main" val="1791962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06473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- 2018-06-04 20:30:00 </a:t>
                      </a:r>
                      <a:r>
                        <a:rPr kumimoji="0" lang="es-ES" sz="1000" b="0" i="0" u="none" strike="noStrike" kern="1200" cap="none" spc="0" normalizeH="0" baseline="0" noProof="0">
                          <a:ln>
                            <a:noFill/>
                          </a:ln>
                          <a:solidFill>
                            <a:prstClr val="black"/>
                          </a:solidFill>
                          <a:effectLst/>
                          <a:uLnTx/>
                          <a:uFillTx/>
                          <a:latin typeface="+mn-lt"/>
                          <a:ea typeface="+mn-ea"/>
                          <a:cs typeface="+mn-cs"/>
                        </a:rPr>
                        <a:t> 
 El Nuevo Láser GLL 3-80, tiene mayor visibilidad y amplía tu área de trabajo. Activa el receptor y obtén un alcance de hasta 80 mts. Conócelo aquí https://bit.ly/2HkjUiT
Precio ref.: 9.990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93242375"/>
                  </a:ext>
                </a:extLst>
              </a:tr>
            </a:tbl>
          </a:graphicData>
        </a:graphic>
      </p:graphicFrame>
      <p:sp>
        <p:nvSpPr>
          <p:cNvPr id="4" name="Text Placeholder 3">
            <a:extLst>
              <a:ext uri="{FF2B5EF4-FFF2-40B4-BE49-F238E27FC236}">
                <a16:creationId xmlns:a16="http://schemas.microsoft.com/office/drawing/2014/main" id="{FBA4E371-6C1A-4948-8B08-0F2DD2F6D1CC}"/>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4218444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886C4-DD92-4631-A486-F9919ABFE6F5}"/>
              </a:ext>
            </a:extLst>
          </p:cNvPr>
          <p:cNvSpPr>
            <a:spLocks noGrp="1"/>
          </p:cNvSpPr>
          <p:nvPr>
            <p:ph type="title"/>
          </p:nvPr>
        </p:nvSpPr>
        <p:spPr/>
        <p:txBody>
          <a:bodyPr/>
          <a:lstStyle/>
          <a:p>
            <a:r>
              <a:rPr lang="en-US"/>
              <a:t>Facebook Own Posts Table | All PT Channels - 21 of 26</a:t>
            </a:r>
          </a:p>
        </p:txBody>
      </p:sp>
      <p:graphicFrame>
        <p:nvGraphicFramePr>
          <p:cNvPr id="5" name="Table Placeholder 4">
            <a:extLst>
              <a:ext uri="{FF2B5EF4-FFF2-40B4-BE49-F238E27FC236}">
                <a16:creationId xmlns:a16="http://schemas.microsoft.com/office/drawing/2014/main" id="{AA79E598-64C0-4E47-9E20-5B16198F43B9}"/>
              </a:ext>
            </a:extLst>
          </p:cNvPr>
          <p:cNvGraphicFramePr>
            <a:graphicFrameLocks noGrp="1"/>
          </p:cNvGraphicFramePr>
          <p:nvPr>
            <p:ph type="tbl" sz="quarter" idx="13"/>
            <p:extLst>
              <p:ext uri="{D42A27DB-BD31-4B8C-83A1-F6EECF244321}">
                <p14:modId xmlns:p14="http://schemas.microsoft.com/office/powerpoint/2010/main" val="1260400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28499307"/>
                    </a:ext>
                  </a:extLst>
                </a:gridCol>
                <a:gridCol w="246888">
                  <a:extLst>
                    <a:ext uri="{9D8B030D-6E8A-4147-A177-3AD203B41FA5}">
                      <a16:colId xmlns:a16="http://schemas.microsoft.com/office/drawing/2014/main" val="2691251597"/>
                    </a:ext>
                  </a:extLst>
                </a:gridCol>
                <a:gridCol w="246888">
                  <a:extLst>
                    <a:ext uri="{9D8B030D-6E8A-4147-A177-3AD203B41FA5}">
                      <a16:colId xmlns:a16="http://schemas.microsoft.com/office/drawing/2014/main" val="4030514248"/>
                    </a:ext>
                  </a:extLst>
                </a:gridCol>
                <a:gridCol w="246888">
                  <a:extLst>
                    <a:ext uri="{9D8B030D-6E8A-4147-A177-3AD203B41FA5}">
                      <a16:colId xmlns:a16="http://schemas.microsoft.com/office/drawing/2014/main" val="3646913925"/>
                    </a:ext>
                  </a:extLst>
                </a:gridCol>
                <a:gridCol w="246888">
                  <a:extLst>
                    <a:ext uri="{9D8B030D-6E8A-4147-A177-3AD203B41FA5}">
                      <a16:colId xmlns:a16="http://schemas.microsoft.com/office/drawing/2014/main" val="2934516195"/>
                    </a:ext>
                  </a:extLst>
                </a:gridCol>
                <a:gridCol w="246888">
                  <a:extLst>
                    <a:ext uri="{9D8B030D-6E8A-4147-A177-3AD203B41FA5}">
                      <a16:colId xmlns:a16="http://schemas.microsoft.com/office/drawing/2014/main" val="754272053"/>
                    </a:ext>
                  </a:extLst>
                </a:gridCol>
                <a:gridCol w="246888">
                  <a:extLst>
                    <a:ext uri="{9D8B030D-6E8A-4147-A177-3AD203B41FA5}">
                      <a16:colId xmlns:a16="http://schemas.microsoft.com/office/drawing/2014/main" val="1387284897"/>
                    </a:ext>
                  </a:extLst>
                </a:gridCol>
                <a:gridCol w="246888">
                  <a:extLst>
                    <a:ext uri="{9D8B030D-6E8A-4147-A177-3AD203B41FA5}">
                      <a16:colId xmlns:a16="http://schemas.microsoft.com/office/drawing/2014/main" val="1646130293"/>
                    </a:ext>
                  </a:extLst>
                </a:gridCol>
                <a:gridCol w="246888">
                  <a:extLst>
                    <a:ext uri="{9D8B030D-6E8A-4147-A177-3AD203B41FA5}">
                      <a16:colId xmlns:a16="http://schemas.microsoft.com/office/drawing/2014/main" val="3540137326"/>
                    </a:ext>
                  </a:extLst>
                </a:gridCol>
                <a:gridCol w="246888">
                  <a:extLst>
                    <a:ext uri="{9D8B030D-6E8A-4147-A177-3AD203B41FA5}">
                      <a16:colId xmlns:a16="http://schemas.microsoft.com/office/drawing/2014/main" val="656750901"/>
                    </a:ext>
                  </a:extLst>
                </a:gridCol>
                <a:gridCol w="246888">
                  <a:extLst>
                    <a:ext uri="{9D8B030D-6E8A-4147-A177-3AD203B41FA5}">
                      <a16:colId xmlns:a16="http://schemas.microsoft.com/office/drawing/2014/main" val="2345071392"/>
                    </a:ext>
                  </a:extLst>
                </a:gridCol>
                <a:gridCol w="246888">
                  <a:extLst>
                    <a:ext uri="{9D8B030D-6E8A-4147-A177-3AD203B41FA5}">
                      <a16:colId xmlns:a16="http://schemas.microsoft.com/office/drawing/2014/main" val="2426798840"/>
                    </a:ext>
                  </a:extLst>
                </a:gridCol>
                <a:gridCol w="246888">
                  <a:extLst>
                    <a:ext uri="{9D8B030D-6E8A-4147-A177-3AD203B41FA5}">
                      <a16:colId xmlns:a16="http://schemas.microsoft.com/office/drawing/2014/main" val="2515477774"/>
                    </a:ext>
                  </a:extLst>
                </a:gridCol>
                <a:gridCol w="246888">
                  <a:extLst>
                    <a:ext uri="{9D8B030D-6E8A-4147-A177-3AD203B41FA5}">
                      <a16:colId xmlns:a16="http://schemas.microsoft.com/office/drawing/2014/main" val="794075473"/>
                    </a:ext>
                  </a:extLst>
                </a:gridCol>
                <a:gridCol w="246888">
                  <a:extLst>
                    <a:ext uri="{9D8B030D-6E8A-4147-A177-3AD203B41FA5}">
                      <a16:colId xmlns:a16="http://schemas.microsoft.com/office/drawing/2014/main" val="3545858369"/>
                    </a:ext>
                  </a:extLst>
                </a:gridCol>
                <a:gridCol w="246888">
                  <a:extLst>
                    <a:ext uri="{9D8B030D-6E8A-4147-A177-3AD203B41FA5}">
                      <a16:colId xmlns:a16="http://schemas.microsoft.com/office/drawing/2014/main" val="913275743"/>
                    </a:ext>
                  </a:extLst>
                </a:gridCol>
                <a:gridCol w="246888">
                  <a:extLst>
                    <a:ext uri="{9D8B030D-6E8A-4147-A177-3AD203B41FA5}">
                      <a16:colId xmlns:a16="http://schemas.microsoft.com/office/drawing/2014/main" val="1595511036"/>
                    </a:ext>
                  </a:extLst>
                </a:gridCol>
                <a:gridCol w="246888">
                  <a:extLst>
                    <a:ext uri="{9D8B030D-6E8A-4147-A177-3AD203B41FA5}">
                      <a16:colId xmlns:a16="http://schemas.microsoft.com/office/drawing/2014/main" val="2998533850"/>
                    </a:ext>
                  </a:extLst>
                </a:gridCol>
                <a:gridCol w="246888">
                  <a:extLst>
                    <a:ext uri="{9D8B030D-6E8A-4147-A177-3AD203B41FA5}">
                      <a16:colId xmlns:a16="http://schemas.microsoft.com/office/drawing/2014/main" val="346917996"/>
                    </a:ext>
                  </a:extLst>
                </a:gridCol>
                <a:gridCol w="246888">
                  <a:extLst>
                    <a:ext uri="{9D8B030D-6E8A-4147-A177-3AD203B41FA5}">
                      <a16:colId xmlns:a16="http://schemas.microsoft.com/office/drawing/2014/main" val="495016965"/>
                    </a:ext>
                  </a:extLst>
                </a:gridCol>
                <a:gridCol w="246888">
                  <a:extLst>
                    <a:ext uri="{9D8B030D-6E8A-4147-A177-3AD203B41FA5}">
                      <a16:colId xmlns:a16="http://schemas.microsoft.com/office/drawing/2014/main" val="3773569091"/>
                    </a:ext>
                  </a:extLst>
                </a:gridCol>
                <a:gridCol w="246888">
                  <a:extLst>
                    <a:ext uri="{9D8B030D-6E8A-4147-A177-3AD203B41FA5}">
                      <a16:colId xmlns:a16="http://schemas.microsoft.com/office/drawing/2014/main" val="2920187321"/>
                    </a:ext>
                  </a:extLst>
                </a:gridCol>
                <a:gridCol w="246888">
                  <a:extLst>
                    <a:ext uri="{9D8B030D-6E8A-4147-A177-3AD203B41FA5}">
                      <a16:colId xmlns:a16="http://schemas.microsoft.com/office/drawing/2014/main" val="867921390"/>
                    </a:ext>
                  </a:extLst>
                </a:gridCol>
                <a:gridCol w="246888">
                  <a:extLst>
                    <a:ext uri="{9D8B030D-6E8A-4147-A177-3AD203B41FA5}">
                      <a16:colId xmlns:a16="http://schemas.microsoft.com/office/drawing/2014/main" val="3885096820"/>
                    </a:ext>
                  </a:extLst>
                </a:gridCol>
                <a:gridCol w="246888">
                  <a:extLst>
                    <a:ext uri="{9D8B030D-6E8A-4147-A177-3AD203B41FA5}">
                      <a16:colId xmlns:a16="http://schemas.microsoft.com/office/drawing/2014/main" val="1892873193"/>
                    </a:ext>
                  </a:extLst>
                </a:gridCol>
                <a:gridCol w="246888">
                  <a:extLst>
                    <a:ext uri="{9D8B030D-6E8A-4147-A177-3AD203B41FA5}">
                      <a16:colId xmlns:a16="http://schemas.microsoft.com/office/drawing/2014/main" val="1672952021"/>
                    </a:ext>
                  </a:extLst>
                </a:gridCol>
                <a:gridCol w="246888">
                  <a:extLst>
                    <a:ext uri="{9D8B030D-6E8A-4147-A177-3AD203B41FA5}">
                      <a16:colId xmlns:a16="http://schemas.microsoft.com/office/drawing/2014/main" val="3201513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04021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- 2018-06-04 20:30:00 </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nuestra nueva familia de Impacts bits Control. Gracias a una zona de torsión diferenciado y material especial, es mucho más resistente y durable que las demás puntas del mercado. Sepa más: https://goo.gl/ppJddm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15589210"/>
                  </a:ext>
                </a:extLst>
              </a:tr>
            </a:tbl>
          </a:graphicData>
        </a:graphic>
      </p:graphicFrame>
      <p:sp>
        <p:nvSpPr>
          <p:cNvPr id="4" name="Text Placeholder 3">
            <a:extLst>
              <a:ext uri="{FF2B5EF4-FFF2-40B4-BE49-F238E27FC236}">
                <a16:creationId xmlns:a16="http://schemas.microsoft.com/office/drawing/2014/main" id="{EAF08549-2481-4A97-9888-B7B3F303824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7145140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4C3B7-AB1F-43AF-ADF6-6D929155A943}"/>
              </a:ext>
            </a:extLst>
          </p:cNvPr>
          <p:cNvSpPr>
            <a:spLocks noGrp="1"/>
          </p:cNvSpPr>
          <p:nvPr>
            <p:ph type="title"/>
          </p:nvPr>
        </p:nvSpPr>
        <p:spPr/>
        <p:txBody>
          <a:bodyPr/>
          <a:lstStyle/>
          <a:p>
            <a:r>
              <a:rPr lang="en-US"/>
              <a:t>Facebook Own Posts Table | All PT Channels - 22 of 26</a:t>
            </a:r>
          </a:p>
        </p:txBody>
      </p:sp>
      <p:graphicFrame>
        <p:nvGraphicFramePr>
          <p:cNvPr id="5" name="Table Placeholder 4">
            <a:extLst>
              <a:ext uri="{FF2B5EF4-FFF2-40B4-BE49-F238E27FC236}">
                <a16:creationId xmlns:a16="http://schemas.microsoft.com/office/drawing/2014/main" id="{4B532752-E79E-4EA4-A98F-8C3D40EF97B0}"/>
              </a:ext>
            </a:extLst>
          </p:cNvPr>
          <p:cNvGraphicFramePr>
            <a:graphicFrameLocks noGrp="1"/>
          </p:cNvGraphicFramePr>
          <p:nvPr>
            <p:ph type="tbl" sz="quarter" idx="13"/>
            <p:extLst>
              <p:ext uri="{D42A27DB-BD31-4B8C-83A1-F6EECF244321}">
                <p14:modId xmlns:p14="http://schemas.microsoft.com/office/powerpoint/2010/main" val="987789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05115414"/>
                    </a:ext>
                  </a:extLst>
                </a:gridCol>
                <a:gridCol w="246888">
                  <a:extLst>
                    <a:ext uri="{9D8B030D-6E8A-4147-A177-3AD203B41FA5}">
                      <a16:colId xmlns:a16="http://schemas.microsoft.com/office/drawing/2014/main" val="4247547292"/>
                    </a:ext>
                  </a:extLst>
                </a:gridCol>
                <a:gridCol w="246888">
                  <a:extLst>
                    <a:ext uri="{9D8B030D-6E8A-4147-A177-3AD203B41FA5}">
                      <a16:colId xmlns:a16="http://schemas.microsoft.com/office/drawing/2014/main" val="3042195451"/>
                    </a:ext>
                  </a:extLst>
                </a:gridCol>
                <a:gridCol w="246888">
                  <a:extLst>
                    <a:ext uri="{9D8B030D-6E8A-4147-A177-3AD203B41FA5}">
                      <a16:colId xmlns:a16="http://schemas.microsoft.com/office/drawing/2014/main" val="2026574400"/>
                    </a:ext>
                  </a:extLst>
                </a:gridCol>
                <a:gridCol w="246888">
                  <a:extLst>
                    <a:ext uri="{9D8B030D-6E8A-4147-A177-3AD203B41FA5}">
                      <a16:colId xmlns:a16="http://schemas.microsoft.com/office/drawing/2014/main" val="204831859"/>
                    </a:ext>
                  </a:extLst>
                </a:gridCol>
                <a:gridCol w="246888">
                  <a:extLst>
                    <a:ext uri="{9D8B030D-6E8A-4147-A177-3AD203B41FA5}">
                      <a16:colId xmlns:a16="http://schemas.microsoft.com/office/drawing/2014/main" val="1911924514"/>
                    </a:ext>
                  </a:extLst>
                </a:gridCol>
                <a:gridCol w="246888">
                  <a:extLst>
                    <a:ext uri="{9D8B030D-6E8A-4147-A177-3AD203B41FA5}">
                      <a16:colId xmlns:a16="http://schemas.microsoft.com/office/drawing/2014/main" val="3605141705"/>
                    </a:ext>
                  </a:extLst>
                </a:gridCol>
                <a:gridCol w="246888">
                  <a:extLst>
                    <a:ext uri="{9D8B030D-6E8A-4147-A177-3AD203B41FA5}">
                      <a16:colId xmlns:a16="http://schemas.microsoft.com/office/drawing/2014/main" val="1114567879"/>
                    </a:ext>
                  </a:extLst>
                </a:gridCol>
                <a:gridCol w="246888">
                  <a:extLst>
                    <a:ext uri="{9D8B030D-6E8A-4147-A177-3AD203B41FA5}">
                      <a16:colId xmlns:a16="http://schemas.microsoft.com/office/drawing/2014/main" val="554221284"/>
                    </a:ext>
                  </a:extLst>
                </a:gridCol>
                <a:gridCol w="246888">
                  <a:extLst>
                    <a:ext uri="{9D8B030D-6E8A-4147-A177-3AD203B41FA5}">
                      <a16:colId xmlns:a16="http://schemas.microsoft.com/office/drawing/2014/main" val="2385638114"/>
                    </a:ext>
                  </a:extLst>
                </a:gridCol>
                <a:gridCol w="246888">
                  <a:extLst>
                    <a:ext uri="{9D8B030D-6E8A-4147-A177-3AD203B41FA5}">
                      <a16:colId xmlns:a16="http://schemas.microsoft.com/office/drawing/2014/main" val="2928135846"/>
                    </a:ext>
                  </a:extLst>
                </a:gridCol>
                <a:gridCol w="246888">
                  <a:extLst>
                    <a:ext uri="{9D8B030D-6E8A-4147-A177-3AD203B41FA5}">
                      <a16:colId xmlns:a16="http://schemas.microsoft.com/office/drawing/2014/main" val="2406638180"/>
                    </a:ext>
                  </a:extLst>
                </a:gridCol>
                <a:gridCol w="246888">
                  <a:extLst>
                    <a:ext uri="{9D8B030D-6E8A-4147-A177-3AD203B41FA5}">
                      <a16:colId xmlns:a16="http://schemas.microsoft.com/office/drawing/2014/main" val="3478446214"/>
                    </a:ext>
                  </a:extLst>
                </a:gridCol>
                <a:gridCol w="246888">
                  <a:extLst>
                    <a:ext uri="{9D8B030D-6E8A-4147-A177-3AD203B41FA5}">
                      <a16:colId xmlns:a16="http://schemas.microsoft.com/office/drawing/2014/main" val="239517871"/>
                    </a:ext>
                  </a:extLst>
                </a:gridCol>
                <a:gridCol w="246888">
                  <a:extLst>
                    <a:ext uri="{9D8B030D-6E8A-4147-A177-3AD203B41FA5}">
                      <a16:colId xmlns:a16="http://schemas.microsoft.com/office/drawing/2014/main" val="2706363563"/>
                    </a:ext>
                  </a:extLst>
                </a:gridCol>
                <a:gridCol w="246888">
                  <a:extLst>
                    <a:ext uri="{9D8B030D-6E8A-4147-A177-3AD203B41FA5}">
                      <a16:colId xmlns:a16="http://schemas.microsoft.com/office/drawing/2014/main" val="2347537587"/>
                    </a:ext>
                  </a:extLst>
                </a:gridCol>
                <a:gridCol w="246888">
                  <a:extLst>
                    <a:ext uri="{9D8B030D-6E8A-4147-A177-3AD203B41FA5}">
                      <a16:colId xmlns:a16="http://schemas.microsoft.com/office/drawing/2014/main" val="3750957899"/>
                    </a:ext>
                  </a:extLst>
                </a:gridCol>
                <a:gridCol w="246888">
                  <a:extLst>
                    <a:ext uri="{9D8B030D-6E8A-4147-A177-3AD203B41FA5}">
                      <a16:colId xmlns:a16="http://schemas.microsoft.com/office/drawing/2014/main" val="4123778993"/>
                    </a:ext>
                  </a:extLst>
                </a:gridCol>
                <a:gridCol w="246888">
                  <a:extLst>
                    <a:ext uri="{9D8B030D-6E8A-4147-A177-3AD203B41FA5}">
                      <a16:colId xmlns:a16="http://schemas.microsoft.com/office/drawing/2014/main" val="865291007"/>
                    </a:ext>
                  </a:extLst>
                </a:gridCol>
                <a:gridCol w="246888">
                  <a:extLst>
                    <a:ext uri="{9D8B030D-6E8A-4147-A177-3AD203B41FA5}">
                      <a16:colId xmlns:a16="http://schemas.microsoft.com/office/drawing/2014/main" val="1119899217"/>
                    </a:ext>
                  </a:extLst>
                </a:gridCol>
                <a:gridCol w="246888">
                  <a:extLst>
                    <a:ext uri="{9D8B030D-6E8A-4147-A177-3AD203B41FA5}">
                      <a16:colId xmlns:a16="http://schemas.microsoft.com/office/drawing/2014/main" val="144455428"/>
                    </a:ext>
                  </a:extLst>
                </a:gridCol>
                <a:gridCol w="246888">
                  <a:extLst>
                    <a:ext uri="{9D8B030D-6E8A-4147-A177-3AD203B41FA5}">
                      <a16:colId xmlns:a16="http://schemas.microsoft.com/office/drawing/2014/main" val="962413261"/>
                    </a:ext>
                  </a:extLst>
                </a:gridCol>
                <a:gridCol w="246888">
                  <a:extLst>
                    <a:ext uri="{9D8B030D-6E8A-4147-A177-3AD203B41FA5}">
                      <a16:colId xmlns:a16="http://schemas.microsoft.com/office/drawing/2014/main" val="4193675991"/>
                    </a:ext>
                  </a:extLst>
                </a:gridCol>
                <a:gridCol w="246888">
                  <a:extLst>
                    <a:ext uri="{9D8B030D-6E8A-4147-A177-3AD203B41FA5}">
                      <a16:colId xmlns:a16="http://schemas.microsoft.com/office/drawing/2014/main" val="1153744619"/>
                    </a:ext>
                  </a:extLst>
                </a:gridCol>
                <a:gridCol w="246888">
                  <a:extLst>
                    <a:ext uri="{9D8B030D-6E8A-4147-A177-3AD203B41FA5}">
                      <a16:colId xmlns:a16="http://schemas.microsoft.com/office/drawing/2014/main" val="1117543706"/>
                    </a:ext>
                  </a:extLst>
                </a:gridCol>
                <a:gridCol w="246888">
                  <a:extLst>
                    <a:ext uri="{9D8B030D-6E8A-4147-A177-3AD203B41FA5}">
                      <a16:colId xmlns:a16="http://schemas.microsoft.com/office/drawing/2014/main" val="3923404162"/>
                    </a:ext>
                  </a:extLst>
                </a:gridCol>
                <a:gridCol w="246888">
                  <a:extLst>
                    <a:ext uri="{9D8B030D-6E8A-4147-A177-3AD203B41FA5}">
                      <a16:colId xmlns:a16="http://schemas.microsoft.com/office/drawing/2014/main" val="3889286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04882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- 2018-06-04 18:00:00 </a:t>
                      </a:r>
                      <a:r>
                        <a:rPr kumimoji="0" lang="de-DE" sz="1000" b="0" i="0" u="none" strike="noStrike" kern="1200" cap="none" spc="0" normalizeH="0" baseline="0" noProof="0">
                          <a:ln>
                            <a:noFill/>
                          </a:ln>
                          <a:solidFill>
                            <a:prstClr val="black"/>
                          </a:solidFill>
                          <a:effectLst/>
                          <a:uLnTx/>
                          <a:uFillTx/>
                          <a:latin typeface="+mn-lt"/>
                          <a:ea typeface="+mn-ea"/>
                          <a:cs typeface="+mn-cs"/>
                        </a:rPr>
                        <a:t> 
 Kennt ihr schon die neue Generation von Bosch Professional Akku-Winkelschleifern? 
Im Video erläutern wir euch die Leistung, das User Interface, Connectivity Möglichkeiten und PROtection!
#BoschCordless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280750"/>
                  </a:ext>
                </a:extLst>
              </a:tr>
            </a:tbl>
          </a:graphicData>
        </a:graphic>
      </p:graphicFrame>
      <p:sp>
        <p:nvSpPr>
          <p:cNvPr id="4" name="Text Placeholder 3">
            <a:extLst>
              <a:ext uri="{FF2B5EF4-FFF2-40B4-BE49-F238E27FC236}">
                <a16:creationId xmlns:a16="http://schemas.microsoft.com/office/drawing/2014/main" id="{9604BD2D-5559-4CE0-B388-50DB54C88144}"/>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0707416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CD515-1A7D-476D-81AF-52E6E36AAC46}"/>
              </a:ext>
            </a:extLst>
          </p:cNvPr>
          <p:cNvSpPr>
            <a:spLocks noGrp="1"/>
          </p:cNvSpPr>
          <p:nvPr>
            <p:ph type="title"/>
          </p:nvPr>
        </p:nvSpPr>
        <p:spPr/>
        <p:txBody>
          <a:bodyPr/>
          <a:lstStyle/>
          <a:p>
            <a:r>
              <a:rPr lang="en-US"/>
              <a:t>Facebook Own Posts Table | All PT Channels - 23 of 26</a:t>
            </a:r>
          </a:p>
        </p:txBody>
      </p:sp>
      <p:graphicFrame>
        <p:nvGraphicFramePr>
          <p:cNvPr id="5" name="Table Placeholder 4">
            <a:extLst>
              <a:ext uri="{FF2B5EF4-FFF2-40B4-BE49-F238E27FC236}">
                <a16:creationId xmlns:a16="http://schemas.microsoft.com/office/drawing/2014/main" id="{6B7222FC-AD67-4AEA-A59F-1AF707B7DB5E}"/>
              </a:ext>
            </a:extLst>
          </p:cNvPr>
          <p:cNvGraphicFramePr>
            <a:graphicFrameLocks noGrp="1"/>
          </p:cNvGraphicFramePr>
          <p:nvPr>
            <p:ph type="tbl" sz="quarter" idx="13"/>
            <p:extLst>
              <p:ext uri="{D42A27DB-BD31-4B8C-83A1-F6EECF244321}">
                <p14:modId xmlns:p14="http://schemas.microsoft.com/office/powerpoint/2010/main" val="2505520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62515867"/>
                    </a:ext>
                  </a:extLst>
                </a:gridCol>
                <a:gridCol w="246888">
                  <a:extLst>
                    <a:ext uri="{9D8B030D-6E8A-4147-A177-3AD203B41FA5}">
                      <a16:colId xmlns:a16="http://schemas.microsoft.com/office/drawing/2014/main" val="4110804828"/>
                    </a:ext>
                  </a:extLst>
                </a:gridCol>
                <a:gridCol w="246888">
                  <a:extLst>
                    <a:ext uri="{9D8B030D-6E8A-4147-A177-3AD203B41FA5}">
                      <a16:colId xmlns:a16="http://schemas.microsoft.com/office/drawing/2014/main" val="129965043"/>
                    </a:ext>
                  </a:extLst>
                </a:gridCol>
                <a:gridCol w="246888">
                  <a:extLst>
                    <a:ext uri="{9D8B030D-6E8A-4147-A177-3AD203B41FA5}">
                      <a16:colId xmlns:a16="http://schemas.microsoft.com/office/drawing/2014/main" val="2381437087"/>
                    </a:ext>
                  </a:extLst>
                </a:gridCol>
                <a:gridCol w="246888">
                  <a:extLst>
                    <a:ext uri="{9D8B030D-6E8A-4147-A177-3AD203B41FA5}">
                      <a16:colId xmlns:a16="http://schemas.microsoft.com/office/drawing/2014/main" val="2478357800"/>
                    </a:ext>
                  </a:extLst>
                </a:gridCol>
                <a:gridCol w="246888">
                  <a:extLst>
                    <a:ext uri="{9D8B030D-6E8A-4147-A177-3AD203B41FA5}">
                      <a16:colId xmlns:a16="http://schemas.microsoft.com/office/drawing/2014/main" val="2622325914"/>
                    </a:ext>
                  </a:extLst>
                </a:gridCol>
                <a:gridCol w="246888">
                  <a:extLst>
                    <a:ext uri="{9D8B030D-6E8A-4147-A177-3AD203B41FA5}">
                      <a16:colId xmlns:a16="http://schemas.microsoft.com/office/drawing/2014/main" val="982551713"/>
                    </a:ext>
                  </a:extLst>
                </a:gridCol>
                <a:gridCol w="246888">
                  <a:extLst>
                    <a:ext uri="{9D8B030D-6E8A-4147-A177-3AD203B41FA5}">
                      <a16:colId xmlns:a16="http://schemas.microsoft.com/office/drawing/2014/main" val="2457277432"/>
                    </a:ext>
                  </a:extLst>
                </a:gridCol>
                <a:gridCol w="246888">
                  <a:extLst>
                    <a:ext uri="{9D8B030D-6E8A-4147-A177-3AD203B41FA5}">
                      <a16:colId xmlns:a16="http://schemas.microsoft.com/office/drawing/2014/main" val="3784925487"/>
                    </a:ext>
                  </a:extLst>
                </a:gridCol>
                <a:gridCol w="246888">
                  <a:extLst>
                    <a:ext uri="{9D8B030D-6E8A-4147-A177-3AD203B41FA5}">
                      <a16:colId xmlns:a16="http://schemas.microsoft.com/office/drawing/2014/main" val="2890169179"/>
                    </a:ext>
                  </a:extLst>
                </a:gridCol>
                <a:gridCol w="246888">
                  <a:extLst>
                    <a:ext uri="{9D8B030D-6E8A-4147-A177-3AD203B41FA5}">
                      <a16:colId xmlns:a16="http://schemas.microsoft.com/office/drawing/2014/main" val="1913479985"/>
                    </a:ext>
                  </a:extLst>
                </a:gridCol>
                <a:gridCol w="246888">
                  <a:extLst>
                    <a:ext uri="{9D8B030D-6E8A-4147-A177-3AD203B41FA5}">
                      <a16:colId xmlns:a16="http://schemas.microsoft.com/office/drawing/2014/main" val="3008130884"/>
                    </a:ext>
                  </a:extLst>
                </a:gridCol>
                <a:gridCol w="246888">
                  <a:extLst>
                    <a:ext uri="{9D8B030D-6E8A-4147-A177-3AD203B41FA5}">
                      <a16:colId xmlns:a16="http://schemas.microsoft.com/office/drawing/2014/main" val="2878841465"/>
                    </a:ext>
                  </a:extLst>
                </a:gridCol>
                <a:gridCol w="246888">
                  <a:extLst>
                    <a:ext uri="{9D8B030D-6E8A-4147-A177-3AD203B41FA5}">
                      <a16:colId xmlns:a16="http://schemas.microsoft.com/office/drawing/2014/main" val="3373143076"/>
                    </a:ext>
                  </a:extLst>
                </a:gridCol>
                <a:gridCol w="246888">
                  <a:extLst>
                    <a:ext uri="{9D8B030D-6E8A-4147-A177-3AD203B41FA5}">
                      <a16:colId xmlns:a16="http://schemas.microsoft.com/office/drawing/2014/main" val="2243105383"/>
                    </a:ext>
                  </a:extLst>
                </a:gridCol>
                <a:gridCol w="246888">
                  <a:extLst>
                    <a:ext uri="{9D8B030D-6E8A-4147-A177-3AD203B41FA5}">
                      <a16:colId xmlns:a16="http://schemas.microsoft.com/office/drawing/2014/main" val="412386693"/>
                    </a:ext>
                  </a:extLst>
                </a:gridCol>
                <a:gridCol w="246888">
                  <a:extLst>
                    <a:ext uri="{9D8B030D-6E8A-4147-A177-3AD203B41FA5}">
                      <a16:colId xmlns:a16="http://schemas.microsoft.com/office/drawing/2014/main" val="341423184"/>
                    </a:ext>
                  </a:extLst>
                </a:gridCol>
                <a:gridCol w="246888">
                  <a:extLst>
                    <a:ext uri="{9D8B030D-6E8A-4147-A177-3AD203B41FA5}">
                      <a16:colId xmlns:a16="http://schemas.microsoft.com/office/drawing/2014/main" val="225197045"/>
                    </a:ext>
                  </a:extLst>
                </a:gridCol>
                <a:gridCol w="246888">
                  <a:extLst>
                    <a:ext uri="{9D8B030D-6E8A-4147-A177-3AD203B41FA5}">
                      <a16:colId xmlns:a16="http://schemas.microsoft.com/office/drawing/2014/main" val="798918170"/>
                    </a:ext>
                  </a:extLst>
                </a:gridCol>
                <a:gridCol w="246888">
                  <a:extLst>
                    <a:ext uri="{9D8B030D-6E8A-4147-A177-3AD203B41FA5}">
                      <a16:colId xmlns:a16="http://schemas.microsoft.com/office/drawing/2014/main" val="65925277"/>
                    </a:ext>
                  </a:extLst>
                </a:gridCol>
                <a:gridCol w="246888">
                  <a:extLst>
                    <a:ext uri="{9D8B030D-6E8A-4147-A177-3AD203B41FA5}">
                      <a16:colId xmlns:a16="http://schemas.microsoft.com/office/drawing/2014/main" val="634369474"/>
                    </a:ext>
                  </a:extLst>
                </a:gridCol>
                <a:gridCol w="246888">
                  <a:extLst>
                    <a:ext uri="{9D8B030D-6E8A-4147-A177-3AD203B41FA5}">
                      <a16:colId xmlns:a16="http://schemas.microsoft.com/office/drawing/2014/main" val="3073422750"/>
                    </a:ext>
                  </a:extLst>
                </a:gridCol>
                <a:gridCol w="246888">
                  <a:extLst>
                    <a:ext uri="{9D8B030D-6E8A-4147-A177-3AD203B41FA5}">
                      <a16:colId xmlns:a16="http://schemas.microsoft.com/office/drawing/2014/main" val="1832858885"/>
                    </a:ext>
                  </a:extLst>
                </a:gridCol>
                <a:gridCol w="246888">
                  <a:extLst>
                    <a:ext uri="{9D8B030D-6E8A-4147-A177-3AD203B41FA5}">
                      <a16:colId xmlns:a16="http://schemas.microsoft.com/office/drawing/2014/main" val="1443560280"/>
                    </a:ext>
                  </a:extLst>
                </a:gridCol>
                <a:gridCol w="246888">
                  <a:extLst>
                    <a:ext uri="{9D8B030D-6E8A-4147-A177-3AD203B41FA5}">
                      <a16:colId xmlns:a16="http://schemas.microsoft.com/office/drawing/2014/main" val="898277667"/>
                    </a:ext>
                  </a:extLst>
                </a:gridCol>
                <a:gridCol w="246888">
                  <a:extLst>
                    <a:ext uri="{9D8B030D-6E8A-4147-A177-3AD203B41FA5}">
                      <a16:colId xmlns:a16="http://schemas.microsoft.com/office/drawing/2014/main" val="4193911316"/>
                    </a:ext>
                  </a:extLst>
                </a:gridCol>
                <a:gridCol w="246888">
                  <a:extLst>
                    <a:ext uri="{9D8B030D-6E8A-4147-A177-3AD203B41FA5}">
                      <a16:colId xmlns:a16="http://schemas.microsoft.com/office/drawing/2014/main" val="1156769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84531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- 2018-06-04 13:33:27 </a:t>
                      </a:r>
                      <a:r>
                        <a:rPr kumimoji="0" lang="en-US" sz="1000" b="0" i="0" u="none" strike="noStrike" kern="1200" cap="none" spc="0" normalizeH="0" baseline="0" noProof="0">
                          <a:ln>
                            <a:noFill/>
                          </a:ln>
                          <a:solidFill>
                            <a:prstClr val="black"/>
                          </a:solidFill>
                          <a:effectLst/>
                          <a:uLnTx/>
                          <a:uFillTx/>
                          <a:latin typeface="+mn-lt"/>
                          <a:ea typeface="+mn-ea"/>
                          <a:cs typeface="+mn-cs"/>
                        </a:rPr>
                        <a:t> 
 Bosch Profesyonelden büyük fırsat! 
Hemen Premium Akü Servisi’ne kayıt olun, akü ve şarj cihazlarınızı garanti altına alın. Kayıt için: bit.ly/Bosch_AkuGaranti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53163293"/>
                  </a:ext>
                </a:extLst>
              </a:tr>
            </a:tbl>
          </a:graphicData>
        </a:graphic>
      </p:graphicFrame>
      <p:sp>
        <p:nvSpPr>
          <p:cNvPr id="4" name="Text Placeholder 3">
            <a:extLst>
              <a:ext uri="{FF2B5EF4-FFF2-40B4-BE49-F238E27FC236}">
                <a16:creationId xmlns:a16="http://schemas.microsoft.com/office/drawing/2014/main" id="{45EFF252-2C22-47E5-8F3C-BC3254186238}"/>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4612044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A3D82-98BB-4634-8CA6-395BA8B98F1D}"/>
              </a:ext>
            </a:extLst>
          </p:cNvPr>
          <p:cNvSpPr>
            <a:spLocks noGrp="1"/>
          </p:cNvSpPr>
          <p:nvPr>
            <p:ph type="title"/>
          </p:nvPr>
        </p:nvSpPr>
        <p:spPr/>
        <p:txBody>
          <a:bodyPr/>
          <a:lstStyle/>
          <a:p>
            <a:r>
              <a:rPr lang="en-US"/>
              <a:t>Facebook Own Posts Table | All PT Channels - 24 of 26</a:t>
            </a:r>
          </a:p>
        </p:txBody>
      </p:sp>
      <p:graphicFrame>
        <p:nvGraphicFramePr>
          <p:cNvPr id="5" name="Table Placeholder 4">
            <a:extLst>
              <a:ext uri="{FF2B5EF4-FFF2-40B4-BE49-F238E27FC236}">
                <a16:creationId xmlns:a16="http://schemas.microsoft.com/office/drawing/2014/main" id="{69BDAB5C-D927-4E82-A699-C035EC8718EB}"/>
              </a:ext>
            </a:extLst>
          </p:cNvPr>
          <p:cNvGraphicFramePr>
            <a:graphicFrameLocks noGrp="1"/>
          </p:cNvGraphicFramePr>
          <p:nvPr>
            <p:ph type="tbl" sz="quarter" idx="13"/>
            <p:extLst>
              <p:ext uri="{D42A27DB-BD31-4B8C-83A1-F6EECF244321}">
                <p14:modId xmlns:p14="http://schemas.microsoft.com/office/powerpoint/2010/main" val="2373288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88394376"/>
                    </a:ext>
                  </a:extLst>
                </a:gridCol>
                <a:gridCol w="246888">
                  <a:extLst>
                    <a:ext uri="{9D8B030D-6E8A-4147-A177-3AD203B41FA5}">
                      <a16:colId xmlns:a16="http://schemas.microsoft.com/office/drawing/2014/main" val="1032494155"/>
                    </a:ext>
                  </a:extLst>
                </a:gridCol>
                <a:gridCol w="246888">
                  <a:extLst>
                    <a:ext uri="{9D8B030D-6E8A-4147-A177-3AD203B41FA5}">
                      <a16:colId xmlns:a16="http://schemas.microsoft.com/office/drawing/2014/main" val="1299492660"/>
                    </a:ext>
                  </a:extLst>
                </a:gridCol>
                <a:gridCol w="246888">
                  <a:extLst>
                    <a:ext uri="{9D8B030D-6E8A-4147-A177-3AD203B41FA5}">
                      <a16:colId xmlns:a16="http://schemas.microsoft.com/office/drawing/2014/main" val="166975059"/>
                    </a:ext>
                  </a:extLst>
                </a:gridCol>
                <a:gridCol w="246888">
                  <a:extLst>
                    <a:ext uri="{9D8B030D-6E8A-4147-A177-3AD203B41FA5}">
                      <a16:colId xmlns:a16="http://schemas.microsoft.com/office/drawing/2014/main" val="2962727144"/>
                    </a:ext>
                  </a:extLst>
                </a:gridCol>
                <a:gridCol w="246888">
                  <a:extLst>
                    <a:ext uri="{9D8B030D-6E8A-4147-A177-3AD203B41FA5}">
                      <a16:colId xmlns:a16="http://schemas.microsoft.com/office/drawing/2014/main" val="325934841"/>
                    </a:ext>
                  </a:extLst>
                </a:gridCol>
                <a:gridCol w="246888">
                  <a:extLst>
                    <a:ext uri="{9D8B030D-6E8A-4147-A177-3AD203B41FA5}">
                      <a16:colId xmlns:a16="http://schemas.microsoft.com/office/drawing/2014/main" val="797654681"/>
                    </a:ext>
                  </a:extLst>
                </a:gridCol>
                <a:gridCol w="246888">
                  <a:extLst>
                    <a:ext uri="{9D8B030D-6E8A-4147-A177-3AD203B41FA5}">
                      <a16:colId xmlns:a16="http://schemas.microsoft.com/office/drawing/2014/main" val="2983246471"/>
                    </a:ext>
                  </a:extLst>
                </a:gridCol>
                <a:gridCol w="246888">
                  <a:extLst>
                    <a:ext uri="{9D8B030D-6E8A-4147-A177-3AD203B41FA5}">
                      <a16:colId xmlns:a16="http://schemas.microsoft.com/office/drawing/2014/main" val="2640894612"/>
                    </a:ext>
                  </a:extLst>
                </a:gridCol>
                <a:gridCol w="246888">
                  <a:extLst>
                    <a:ext uri="{9D8B030D-6E8A-4147-A177-3AD203B41FA5}">
                      <a16:colId xmlns:a16="http://schemas.microsoft.com/office/drawing/2014/main" val="143953288"/>
                    </a:ext>
                  </a:extLst>
                </a:gridCol>
                <a:gridCol w="246888">
                  <a:extLst>
                    <a:ext uri="{9D8B030D-6E8A-4147-A177-3AD203B41FA5}">
                      <a16:colId xmlns:a16="http://schemas.microsoft.com/office/drawing/2014/main" val="511269356"/>
                    </a:ext>
                  </a:extLst>
                </a:gridCol>
                <a:gridCol w="246888">
                  <a:extLst>
                    <a:ext uri="{9D8B030D-6E8A-4147-A177-3AD203B41FA5}">
                      <a16:colId xmlns:a16="http://schemas.microsoft.com/office/drawing/2014/main" val="3304937154"/>
                    </a:ext>
                  </a:extLst>
                </a:gridCol>
                <a:gridCol w="246888">
                  <a:extLst>
                    <a:ext uri="{9D8B030D-6E8A-4147-A177-3AD203B41FA5}">
                      <a16:colId xmlns:a16="http://schemas.microsoft.com/office/drawing/2014/main" val="112137765"/>
                    </a:ext>
                  </a:extLst>
                </a:gridCol>
                <a:gridCol w="246888">
                  <a:extLst>
                    <a:ext uri="{9D8B030D-6E8A-4147-A177-3AD203B41FA5}">
                      <a16:colId xmlns:a16="http://schemas.microsoft.com/office/drawing/2014/main" val="3766666645"/>
                    </a:ext>
                  </a:extLst>
                </a:gridCol>
                <a:gridCol w="246888">
                  <a:extLst>
                    <a:ext uri="{9D8B030D-6E8A-4147-A177-3AD203B41FA5}">
                      <a16:colId xmlns:a16="http://schemas.microsoft.com/office/drawing/2014/main" val="534601044"/>
                    </a:ext>
                  </a:extLst>
                </a:gridCol>
                <a:gridCol w="246888">
                  <a:extLst>
                    <a:ext uri="{9D8B030D-6E8A-4147-A177-3AD203B41FA5}">
                      <a16:colId xmlns:a16="http://schemas.microsoft.com/office/drawing/2014/main" val="1702691914"/>
                    </a:ext>
                  </a:extLst>
                </a:gridCol>
                <a:gridCol w="246888">
                  <a:extLst>
                    <a:ext uri="{9D8B030D-6E8A-4147-A177-3AD203B41FA5}">
                      <a16:colId xmlns:a16="http://schemas.microsoft.com/office/drawing/2014/main" val="2156941009"/>
                    </a:ext>
                  </a:extLst>
                </a:gridCol>
                <a:gridCol w="246888">
                  <a:extLst>
                    <a:ext uri="{9D8B030D-6E8A-4147-A177-3AD203B41FA5}">
                      <a16:colId xmlns:a16="http://schemas.microsoft.com/office/drawing/2014/main" val="3894468669"/>
                    </a:ext>
                  </a:extLst>
                </a:gridCol>
                <a:gridCol w="246888">
                  <a:extLst>
                    <a:ext uri="{9D8B030D-6E8A-4147-A177-3AD203B41FA5}">
                      <a16:colId xmlns:a16="http://schemas.microsoft.com/office/drawing/2014/main" val="2902941446"/>
                    </a:ext>
                  </a:extLst>
                </a:gridCol>
                <a:gridCol w="246888">
                  <a:extLst>
                    <a:ext uri="{9D8B030D-6E8A-4147-A177-3AD203B41FA5}">
                      <a16:colId xmlns:a16="http://schemas.microsoft.com/office/drawing/2014/main" val="3922385480"/>
                    </a:ext>
                  </a:extLst>
                </a:gridCol>
                <a:gridCol w="246888">
                  <a:extLst>
                    <a:ext uri="{9D8B030D-6E8A-4147-A177-3AD203B41FA5}">
                      <a16:colId xmlns:a16="http://schemas.microsoft.com/office/drawing/2014/main" val="1208770841"/>
                    </a:ext>
                  </a:extLst>
                </a:gridCol>
                <a:gridCol w="246888">
                  <a:extLst>
                    <a:ext uri="{9D8B030D-6E8A-4147-A177-3AD203B41FA5}">
                      <a16:colId xmlns:a16="http://schemas.microsoft.com/office/drawing/2014/main" val="1132601354"/>
                    </a:ext>
                  </a:extLst>
                </a:gridCol>
                <a:gridCol w="246888">
                  <a:extLst>
                    <a:ext uri="{9D8B030D-6E8A-4147-A177-3AD203B41FA5}">
                      <a16:colId xmlns:a16="http://schemas.microsoft.com/office/drawing/2014/main" val="2117346368"/>
                    </a:ext>
                  </a:extLst>
                </a:gridCol>
                <a:gridCol w="246888">
                  <a:extLst>
                    <a:ext uri="{9D8B030D-6E8A-4147-A177-3AD203B41FA5}">
                      <a16:colId xmlns:a16="http://schemas.microsoft.com/office/drawing/2014/main" val="1171666925"/>
                    </a:ext>
                  </a:extLst>
                </a:gridCol>
                <a:gridCol w="246888">
                  <a:extLst>
                    <a:ext uri="{9D8B030D-6E8A-4147-A177-3AD203B41FA5}">
                      <a16:colId xmlns:a16="http://schemas.microsoft.com/office/drawing/2014/main" val="814148111"/>
                    </a:ext>
                  </a:extLst>
                </a:gridCol>
                <a:gridCol w="246888">
                  <a:extLst>
                    <a:ext uri="{9D8B030D-6E8A-4147-A177-3AD203B41FA5}">
                      <a16:colId xmlns:a16="http://schemas.microsoft.com/office/drawing/2014/main" val="3303463655"/>
                    </a:ext>
                  </a:extLst>
                </a:gridCol>
                <a:gridCol w="246888">
                  <a:extLst>
                    <a:ext uri="{9D8B030D-6E8A-4147-A177-3AD203B41FA5}">
                      <a16:colId xmlns:a16="http://schemas.microsoft.com/office/drawing/2014/main" val="3823492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31994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- 2018-06-04 11:00:01 </a:t>
                      </a:r>
                      <a:r>
                        <a:rPr kumimoji="0" lang="fr-FR" sz="1000" b="0" i="0" u="none" strike="noStrike" kern="1200" cap="none" spc="0" normalizeH="0" baseline="0" noProof="0">
                          <a:ln>
                            <a:noFill/>
                          </a:ln>
                          <a:solidFill>
                            <a:prstClr val="black"/>
                          </a:solidFill>
                          <a:effectLst/>
                          <a:uLnTx/>
                          <a:uFillTx/>
                          <a:latin typeface="+mn-lt"/>
                          <a:ea typeface="+mn-ea"/>
                          <a:cs typeface="+mn-cs"/>
                        </a:rPr>
                        <a:t> 
 Découvrez l'AdvancedCut 18, la nouvelle scie sans fil Bosch équipée de la technologie NanoBlade - élue produit de l'année 2018* ! Puissante, elle permet d'effectuer sans effort des coupes à main levée dans une multitude de matériaux, notamment le bois et le plastique - grâce au puissant moteur EC sans charbon. Il n'a jamais été aussi facile de scier !  
Plus d'infos : http://bit.ly/AdvancedCut18
#HomeMadeByYou #Bosch #AdvancedCut #NanoBlade
* Étude en ligne réalisée par Nielsen/Quoty sur un total de 10.000 consommateurs en France, fin 2017 - poyfrance.com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29247376"/>
                  </a:ext>
                </a:extLst>
              </a:tr>
            </a:tbl>
          </a:graphicData>
        </a:graphic>
      </p:graphicFrame>
      <p:sp>
        <p:nvSpPr>
          <p:cNvPr id="4" name="Text Placeholder 3">
            <a:extLst>
              <a:ext uri="{FF2B5EF4-FFF2-40B4-BE49-F238E27FC236}">
                <a16:creationId xmlns:a16="http://schemas.microsoft.com/office/drawing/2014/main" id="{ACB3326D-7E41-4E6E-A83F-2FFDB9F6C29F}"/>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6104588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6CF00-4C66-41CA-A7C3-AF150B043203}"/>
              </a:ext>
            </a:extLst>
          </p:cNvPr>
          <p:cNvSpPr>
            <a:spLocks noGrp="1"/>
          </p:cNvSpPr>
          <p:nvPr>
            <p:ph type="title"/>
          </p:nvPr>
        </p:nvSpPr>
        <p:spPr/>
        <p:txBody>
          <a:bodyPr/>
          <a:lstStyle/>
          <a:p>
            <a:r>
              <a:rPr lang="en-US"/>
              <a:t>Facebook Own Posts Table | All PT Channels - 25 of 26</a:t>
            </a:r>
          </a:p>
        </p:txBody>
      </p:sp>
      <p:graphicFrame>
        <p:nvGraphicFramePr>
          <p:cNvPr id="5" name="Table Placeholder 4">
            <a:extLst>
              <a:ext uri="{FF2B5EF4-FFF2-40B4-BE49-F238E27FC236}">
                <a16:creationId xmlns:a16="http://schemas.microsoft.com/office/drawing/2014/main" id="{A6002CC3-EFD1-4E5F-852B-9B9DAB25890C}"/>
              </a:ext>
            </a:extLst>
          </p:cNvPr>
          <p:cNvGraphicFramePr>
            <a:graphicFrameLocks noGrp="1"/>
          </p:cNvGraphicFramePr>
          <p:nvPr>
            <p:ph type="tbl" sz="quarter" idx="13"/>
            <p:extLst>
              <p:ext uri="{D42A27DB-BD31-4B8C-83A1-F6EECF244321}">
                <p14:modId xmlns:p14="http://schemas.microsoft.com/office/powerpoint/2010/main" val="3030127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77538643"/>
                    </a:ext>
                  </a:extLst>
                </a:gridCol>
                <a:gridCol w="246888">
                  <a:extLst>
                    <a:ext uri="{9D8B030D-6E8A-4147-A177-3AD203B41FA5}">
                      <a16:colId xmlns:a16="http://schemas.microsoft.com/office/drawing/2014/main" val="1202665490"/>
                    </a:ext>
                  </a:extLst>
                </a:gridCol>
                <a:gridCol w="246888">
                  <a:extLst>
                    <a:ext uri="{9D8B030D-6E8A-4147-A177-3AD203B41FA5}">
                      <a16:colId xmlns:a16="http://schemas.microsoft.com/office/drawing/2014/main" val="2698979274"/>
                    </a:ext>
                  </a:extLst>
                </a:gridCol>
                <a:gridCol w="246888">
                  <a:extLst>
                    <a:ext uri="{9D8B030D-6E8A-4147-A177-3AD203B41FA5}">
                      <a16:colId xmlns:a16="http://schemas.microsoft.com/office/drawing/2014/main" val="2054585350"/>
                    </a:ext>
                  </a:extLst>
                </a:gridCol>
                <a:gridCol w="246888">
                  <a:extLst>
                    <a:ext uri="{9D8B030D-6E8A-4147-A177-3AD203B41FA5}">
                      <a16:colId xmlns:a16="http://schemas.microsoft.com/office/drawing/2014/main" val="2062708734"/>
                    </a:ext>
                  </a:extLst>
                </a:gridCol>
                <a:gridCol w="246888">
                  <a:extLst>
                    <a:ext uri="{9D8B030D-6E8A-4147-A177-3AD203B41FA5}">
                      <a16:colId xmlns:a16="http://schemas.microsoft.com/office/drawing/2014/main" val="1041523309"/>
                    </a:ext>
                  </a:extLst>
                </a:gridCol>
                <a:gridCol w="246888">
                  <a:extLst>
                    <a:ext uri="{9D8B030D-6E8A-4147-A177-3AD203B41FA5}">
                      <a16:colId xmlns:a16="http://schemas.microsoft.com/office/drawing/2014/main" val="500794185"/>
                    </a:ext>
                  </a:extLst>
                </a:gridCol>
                <a:gridCol w="246888">
                  <a:extLst>
                    <a:ext uri="{9D8B030D-6E8A-4147-A177-3AD203B41FA5}">
                      <a16:colId xmlns:a16="http://schemas.microsoft.com/office/drawing/2014/main" val="570442873"/>
                    </a:ext>
                  </a:extLst>
                </a:gridCol>
                <a:gridCol w="246888">
                  <a:extLst>
                    <a:ext uri="{9D8B030D-6E8A-4147-A177-3AD203B41FA5}">
                      <a16:colId xmlns:a16="http://schemas.microsoft.com/office/drawing/2014/main" val="3838197074"/>
                    </a:ext>
                  </a:extLst>
                </a:gridCol>
                <a:gridCol w="246888">
                  <a:extLst>
                    <a:ext uri="{9D8B030D-6E8A-4147-A177-3AD203B41FA5}">
                      <a16:colId xmlns:a16="http://schemas.microsoft.com/office/drawing/2014/main" val="240695814"/>
                    </a:ext>
                  </a:extLst>
                </a:gridCol>
                <a:gridCol w="246888">
                  <a:extLst>
                    <a:ext uri="{9D8B030D-6E8A-4147-A177-3AD203B41FA5}">
                      <a16:colId xmlns:a16="http://schemas.microsoft.com/office/drawing/2014/main" val="1951124374"/>
                    </a:ext>
                  </a:extLst>
                </a:gridCol>
                <a:gridCol w="246888">
                  <a:extLst>
                    <a:ext uri="{9D8B030D-6E8A-4147-A177-3AD203B41FA5}">
                      <a16:colId xmlns:a16="http://schemas.microsoft.com/office/drawing/2014/main" val="2896214880"/>
                    </a:ext>
                  </a:extLst>
                </a:gridCol>
                <a:gridCol w="246888">
                  <a:extLst>
                    <a:ext uri="{9D8B030D-6E8A-4147-A177-3AD203B41FA5}">
                      <a16:colId xmlns:a16="http://schemas.microsoft.com/office/drawing/2014/main" val="3169960202"/>
                    </a:ext>
                  </a:extLst>
                </a:gridCol>
                <a:gridCol w="246888">
                  <a:extLst>
                    <a:ext uri="{9D8B030D-6E8A-4147-A177-3AD203B41FA5}">
                      <a16:colId xmlns:a16="http://schemas.microsoft.com/office/drawing/2014/main" val="1645020470"/>
                    </a:ext>
                  </a:extLst>
                </a:gridCol>
                <a:gridCol w="246888">
                  <a:extLst>
                    <a:ext uri="{9D8B030D-6E8A-4147-A177-3AD203B41FA5}">
                      <a16:colId xmlns:a16="http://schemas.microsoft.com/office/drawing/2014/main" val="3874793890"/>
                    </a:ext>
                  </a:extLst>
                </a:gridCol>
                <a:gridCol w="246888">
                  <a:extLst>
                    <a:ext uri="{9D8B030D-6E8A-4147-A177-3AD203B41FA5}">
                      <a16:colId xmlns:a16="http://schemas.microsoft.com/office/drawing/2014/main" val="689479858"/>
                    </a:ext>
                  </a:extLst>
                </a:gridCol>
                <a:gridCol w="246888">
                  <a:extLst>
                    <a:ext uri="{9D8B030D-6E8A-4147-A177-3AD203B41FA5}">
                      <a16:colId xmlns:a16="http://schemas.microsoft.com/office/drawing/2014/main" val="3377425531"/>
                    </a:ext>
                  </a:extLst>
                </a:gridCol>
                <a:gridCol w="246888">
                  <a:extLst>
                    <a:ext uri="{9D8B030D-6E8A-4147-A177-3AD203B41FA5}">
                      <a16:colId xmlns:a16="http://schemas.microsoft.com/office/drawing/2014/main" val="3434873484"/>
                    </a:ext>
                  </a:extLst>
                </a:gridCol>
                <a:gridCol w="246888">
                  <a:extLst>
                    <a:ext uri="{9D8B030D-6E8A-4147-A177-3AD203B41FA5}">
                      <a16:colId xmlns:a16="http://schemas.microsoft.com/office/drawing/2014/main" val="608383121"/>
                    </a:ext>
                  </a:extLst>
                </a:gridCol>
                <a:gridCol w="246888">
                  <a:extLst>
                    <a:ext uri="{9D8B030D-6E8A-4147-A177-3AD203B41FA5}">
                      <a16:colId xmlns:a16="http://schemas.microsoft.com/office/drawing/2014/main" val="560427063"/>
                    </a:ext>
                  </a:extLst>
                </a:gridCol>
                <a:gridCol w="246888">
                  <a:extLst>
                    <a:ext uri="{9D8B030D-6E8A-4147-A177-3AD203B41FA5}">
                      <a16:colId xmlns:a16="http://schemas.microsoft.com/office/drawing/2014/main" val="3195476498"/>
                    </a:ext>
                  </a:extLst>
                </a:gridCol>
                <a:gridCol w="246888">
                  <a:extLst>
                    <a:ext uri="{9D8B030D-6E8A-4147-A177-3AD203B41FA5}">
                      <a16:colId xmlns:a16="http://schemas.microsoft.com/office/drawing/2014/main" val="617033940"/>
                    </a:ext>
                  </a:extLst>
                </a:gridCol>
                <a:gridCol w="246888">
                  <a:extLst>
                    <a:ext uri="{9D8B030D-6E8A-4147-A177-3AD203B41FA5}">
                      <a16:colId xmlns:a16="http://schemas.microsoft.com/office/drawing/2014/main" val="362316519"/>
                    </a:ext>
                  </a:extLst>
                </a:gridCol>
                <a:gridCol w="246888">
                  <a:extLst>
                    <a:ext uri="{9D8B030D-6E8A-4147-A177-3AD203B41FA5}">
                      <a16:colId xmlns:a16="http://schemas.microsoft.com/office/drawing/2014/main" val="189687268"/>
                    </a:ext>
                  </a:extLst>
                </a:gridCol>
                <a:gridCol w="246888">
                  <a:extLst>
                    <a:ext uri="{9D8B030D-6E8A-4147-A177-3AD203B41FA5}">
                      <a16:colId xmlns:a16="http://schemas.microsoft.com/office/drawing/2014/main" val="4091129515"/>
                    </a:ext>
                  </a:extLst>
                </a:gridCol>
                <a:gridCol w="246888">
                  <a:extLst>
                    <a:ext uri="{9D8B030D-6E8A-4147-A177-3AD203B41FA5}">
                      <a16:colId xmlns:a16="http://schemas.microsoft.com/office/drawing/2014/main" val="1484287096"/>
                    </a:ext>
                  </a:extLst>
                </a:gridCol>
                <a:gridCol w="246888">
                  <a:extLst>
                    <a:ext uri="{9D8B030D-6E8A-4147-A177-3AD203B41FA5}">
                      <a16:colId xmlns:a16="http://schemas.microsoft.com/office/drawing/2014/main" val="3659813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69992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- 2018-06-03 18:00:01 </a:t>
                      </a:r>
                      <a:r>
                        <a:rPr kumimoji="0" lang="de-DE" sz="1000" b="0" i="0" u="none" strike="noStrike" kern="1200" cap="none" spc="0" normalizeH="0" baseline="0" noProof="0">
                          <a:ln>
                            <a:noFill/>
                          </a:ln>
                          <a:solidFill>
                            <a:prstClr val="black"/>
                          </a:solidFill>
                          <a:effectLst/>
                          <a:uLnTx/>
                          <a:uFillTx/>
                          <a:latin typeface="+mn-lt"/>
                          <a:ea typeface="+mn-ea"/>
                          <a:cs typeface="+mn-cs"/>
                        </a:rPr>
                        <a:t> 
 Eine Trophäe unter den Power Tools! 
Und wie bewahrt ihr eure Sammlung auf?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35057608"/>
                  </a:ext>
                </a:extLst>
              </a:tr>
            </a:tbl>
          </a:graphicData>
        </a:graphic>
      </p:graphicFrame>
      <p:sp>
        <p:nvSpPr>
          <p:cNvPr id="4" name="Text Placeholder 3">
            <a:extLst>
              <a:ext uri="{FF2B5EF4-FFF2-40B4-BE49-F238E27FC236}">
                <a16:creationId xmlns:a16="http://schemas.microsoft.com/office/drawing/2014/main" id="{D87A50EE-0A7A-4305-9C8E-C5EA9C9D1C26}"/>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6951931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3B46F-0966-47BC-9B1A-F4BC7E815DE3}"/>
              </a:ext>
            </a:extLst>
          </p:cNvPr>
          <p:cNvSpPr>
            <a:spLocks noGrp="1"/>
          </p:cNvSpPr>
          <p:nvPr>
            <p:ph type="title"/>
          </p:nvPr>
        </p:nvSpPr>
        <p:spPr/>
        <p:txBody>
          <a:bodyPr/>
          <a:lstStyle/>
          <a:p>
            <a:r>
              <a:rPr lang="en-US"/>
              <a:t>Facebook Own Posts Table | All PT Channels - 26 of 26</a:t>
            </a:r>
          </a:p>
        </p:txBody>
      </p:sp>
      <p:graphicFrame>
        <p:nvGraphicFramePr>
          <p:cNvPr id="5" name="Table Placeholder 4">
            <a:extLst>
              <a:ext uri="{FF2B5EF4-FFF2-40B4-BE49-F238E27FC236}">
                <a16:creationId xmlns:a16="http://schemas.microsoft.com/office/drawing/2014/main" id="{F8E7F85E-85D7-4F95-8D24-04C12D90AA17}"/>
              </a:ext>
            </a:extLst>
          </p:cNvPr>
          <p:cNvGraphicFramePr>
            <a:graphicFrameLocks noGrp="1"/>
          </p:cNvGraphicFramePr>
          <p:nvPr>
            <p:ph type="tbl" sz="quarter" idx="13"/>
            <p:extLst>
              <p:ext uri="{D42A27DB-BD31-4B8C-83A1-F6EECF244321}">
                <p14:modId xmlns:p14="http://schemas.microsoft.com/office/powerpoint/2010/main" val="3516039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36879735"/>
                    </a:ext>
                  </a:extLst>
                </a:gridCol>
                <a:gridCol w="246888">
                  <a:extLst>
                    <a:ext uri="{9D8B030D-6E8A-4147-A177-3AD203B41FA5}">
                      <a16:colId xmlns:a16="http://schemas.microsoft.com/office/drawing/2014/main" val="156604658"/>
                    </a:ext>
                  </a:extLst>
                </a:gridCol>
                <a:gridCol w="246888">
                  <a:extLst>
                    <a:ext uri="{9D8B030D-6E8A-4147-A177-3AD203B41FA5}">
                      <a16:colId xmlns:a16="http://schemas.microsoft.com/office/drawing/2014/main" val="3437407641"/>
                    </a:ext>
                  </a:extLst>
                </a:gridCol>
                <a:gridCol w="246888">
                  <a:extLst>
                    <a:ext uri="{9D8B030D-6E8A-4147-A177-3AD203B41FA5}">
                      <a16:colId xmlns:a16="http://schemas.microsoft.com/office/drawing/2014/main" val="3389172088"/>
                    </a:ext>
                  </a:extLst>
                </a:gridCol>
                <a:gridCol w="246888">
                  <a:extLst>
                    <a:ext uri="{9D8B030D-6E8A-4147-A177-3AD203B41FA5}">
                      <a16:colId xmlns:a16="http://schemas.microsoft.com/office/drawing/2014/main" val="3539710266"/>
                    </a:ext>
                  </a:extLst>
                </a:gridCol>
                <a:gridCol w="246888">
                  <a:extLst>
                    <a:ext uri="{9D8B030D-6E8A-4147-A177-3AD203B41FA5}">
                      <a16:colId xmlns:a16="http://schemas.microsoft.com/office/drawing/2014/main" val="2542478055"/>
                    </a:ext>
                  </a:extLst>
                </a:gridCol>
                <a:gridCol w="246888">
                  <a:extLst>
                    <a:ext uri="{9D8B030D-6E8A-4147-A177-3AD203B41FA5}">
                      <a16:colId xmlns:a16="http://schemas.microsoft.com/office/drawing/2014/main" val="1614826567"/>
                    </a:ext>
                  </a:extLst>
                </a:gridCol>
                <a:gridCol w="246888">
                  <a:extLst>
                    <a:ext uri="{9D8B030D-6E8A-4147-A177-3AD203B41FA5}">
                      <a16:colId xmlns:a16="http://schemas.microsoft.com/office/drawing/2014/main" val="3668260188"/>
                    </a:ext>
                  </a:extLst>
                </a:gridCol>
                <a:gridCol w="246888">
                  <a:extLst>
                    <a:ext uri="{9D8B030D-6E8A-4147-A177-3AD203B41FA5}">
                      <a16:colId xmlns:a16="http://schemas.microsoft.com/office/drawing/2014/main" val="1875505536"/>
                    </a:ext>
                  </a:extLst>
                </a:gridCol>
                <a:gridCol w="246888">
                  <a:extLst>
                    <a:ext uri="{9D8B030D-6E8A-4147-A177-3AD203B41FA5}">
                      <a16:colId xmlns:a16="http://schemas.microsoft.com/office/drawing/2014/main" val="2910094744"/>
                    </a:ext>
                  </a:extLst>
                </a:gridCol>
                <a:gridCol w="246888">
                  <a:extLst>
                    <a:ext uri="{9D8B030D-6E8A-4147-A177-3AD203B41FA5}">
                      <a16:colId xmlns:a16="http://schemas.microsoft.com/office/drawing/2014/main" val="2588591945"/>
                    </a:ext>
                  </a:extLst>
                </a:gridCol>
                <a:gridCol w="246888">
                  <a:extLst>
                    <a:ext uri="{9D8B030D-6E8A-4147-A177-3AD203B41FA5}">
                      <a16:colId xmlns:a16="http://schemas.microsoft.com/office/drawing/2014/main" val="33516648"/>
                    </a:ext>
                  </a:extLst>
                </a:gridCol>
                <a:gridCol w="246888">
                  <a:extLst>
                    <a:ext uri="{9D8B030D-6E8A-4147-A177-3AD203B41FA5}">
                      <a16:colId xmlns:a16="http://schemas.microsoft.com/office/drawing/2014/main" val="3223077865"/>
                    </a:ext>
                  </a:extLst>
                </a:gridCol>
                <a:gridCol w="246888">
                  <a:extLst>
                    <a:ext uri="{9D8B030D-6E8A-4147-A177-3AD203B41FA5}">
                      <a16:colId xmlns:a16="http://schemas.microsoft.com/office/drawing/2014/main" val="3060836806"/>
                    </a:ext>
                  </a:extLst>
                </a:gridCol>
                <a:gridCol w="246888">
                  <a:extLst>
                    <a:ext uri="{9D8B030D-6E8A-4147-A177-3AD203B41FA5}">
                      <a16:colId xmlns:a16="http://schemas.microsoft.com/office/drawing/2014/main" val="2726366774"/>
                    </a:ext>
                  </a:extLst>
                </a:gridCol>
                <a:gridCol w="246888">
                  <a:extLst>
                    <a:ext uri="{9D8B030D-6E8A-4147-A177-3AD203B41FA5}">
                      <a16:colId xmlns:a16="http://schemas.microsoft.com/office/drawing/2014/main" val="2023589658"/>
                    </a:ext>
                  </a:extLst>
                </a:gridCol>
                <a:gridCol w="246888">
                  <a:extLst>
                    <a:ext uri="{9D8B030D-6E8A-4147-A177-3AD203B41FA5}">
                      <a16:colId xmlns:a16="http://schemas.microsoft.com/office/drawing/2014/main" val="1556285049"/>
                    </a:ext>
                  </a:extLst>
                </a:gridCol>
                <a:gridCol w="246888">
                  <a:extLst>
                    <a:ext uri="{9D8B030D-6E8A-4147-A177-3AD203B41FA5}">
                      <a16:colId xmlns:a16="http://schemas.microsoft.com/office/drawing/2014/main" val="651515172"/>
                    </a:ext>
                  </a:extLst>
                </a:gridCol>
                <a:gridCol w="246888">
                  <a:extLst>
                    <a:ext uri="{9D8B030D-6E8A-4147-A177-3AD203B41FA5}">
                      <a16:colId xmlns:a16="http://schemas.microsoft.com/office/drawing/2014/main" val="1779904764"/>
                    </a:ext>
                  </a:extLst>
                </a:gridCol>
                <a:gridCol w="246888">
                  <a:extLst>
                    <a:ext uri="{9D8B030D-6E8A-4147-A177-3AD203B41FA5}">
                      <a16:colId xmlns:a16="http://schemas.microsoft.com/office/drawing/2014/main" val="1887643703"/>
                    </a:ext>
                  </a:extLst>
                </a:gridCol>
                <a:gridCol w="246888">
                  <a:extLst>
                    <a:ext uri="{9D8B030D-6E8A-4147-A177-3AD203B41FA5}">
                      <a16:colId xmlns:a16="http://schemas.microsoft.com/office/drawing/2014/main" val="63957566"/>
                    </a:ext>
                  </a:extLst>
                </a:gridCol>
                <a:gridCol w="246888">
                  <a:extLst>
                    <a:ext uri="{9D8B030D-6E8A-4147-A177-3AD203B41FA5}">
                      <a16:colId xmlns:a16="http://schemas.microsoft.com/office/drawing/2014/main" val="1594505088"/>
                    </a:ext>
                  </a:extLst>
                </a:gridCol>
                <a:gridCol w="246888">
                  <a:extLst>
                    <a:ext uri="{9D8B030D-6E8A-4147-A177-3AD203B41FA5}">
                      <a16:colId xmlns:a16="http://schemas.microsoft.com/office/drawing/2014/main" val="226790355"/>
                    </a:ext>
                  </a:extLst>
                </a:gridCol>
                <a:gridCol w="246888">
                  <a:extLst>
                    <a:ext uri="{9D8B030D-6E8A-4147-A177-3AD203B41FA5}">
                      <a16:colId xmlns:a16="http://schemas.microsoft.com/office/drawing/2014/main" val="331214886"/>
                    </a:ext>
                  </a:extLst>
                </a:gridCol>
                <a:gridCol w="246888">
                  <a:extLst>
                    <a:ext uri="{9D8B030D-6E8A-4147-A177-3AD203B41FA5}">
                      <a16:colId xmlns:a16="http://schemas.microsoft.com/office/drawing/2014/main" val="2268519718"/>
                    </a:ext>
                  </a:extLst>
                </a:gridCol>
                <a:gridCol w="246888">
                  <a:extLst>
                    <a:ext uri="{9D8B030D-6E8A-4147-A177-3AD203B41FA5}">
                      <a16:colId xmlns:a16="http://schemas.microsoft.com/office/drawing/2014/main" val="2449223049"/>
                    </a:ext>
                  </a:extLst>
                </a:gridCol>
                <a:gridCol w="246888">
                  <a:extLst>
                    <a:ext uri="{9D8B030D-6E8A-4147-A177-3AD203B41FA5}">
                      <a16:colId xmlns:a16="http://schemas.microsoft.com/office/drawing/2014/main" val="3118290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39868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- 2018-06-03 15:30:01 </a:t>
                      </a:r>
                      <a:r>
                        <a:rPr kumimoji="0" lang="es-ES" sz="1000" b="0" i="0" u="none" strike="noStrike" kern="1200" cap="none" spc="0" normalizeH="0" baseline="0" noProof="0">
                          <a:ln>
                            <a:noFill/>
                          </a:ln>
                          <a:solidFill>
                            <a:prstClr val="black"/>
                          </a:solidFill>
                          <a:effectLst/>
                          <a:uLnTx/>
                          <a:uFillTx/>
                          <a:latin typeface="+mn-lt"/>
                          <a:ea typeface="+mn-ea"/>
                          <a:cs typeface="+mn-cs"/>
                        </a:rPr>
                        <a:t> 
 El NUEVO GLL 3-80 CG es pura innovación, además de su potente luz verde incluye el sistema CAL GUARD alertándote cuando debes calibrarlo, de esta forma aseguras alta precisión y enfoque en tu trabajo. ¡Mira este video!
Más detalles aquí: bit.ly/BOSCHGLL380CG
Precio ref: 9.900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78984762"/>
                  </a:ext>
                </a:extLst>
              </a:tr>
            </a:tbl>
          </a:graphicData>
        </a:graphic>
      </p:graphicFrame>
      <p:sp>
        <p:nvSpPr>
          <p:cNvPr id="4" name="Text Placeholder 3">
            <a:extLst>
              <a:ext uri="{FF2B5EF4-FFF2-40B4-BE49-F238E27FC236}">
                <a16:creationId xmlns:a16="http://schemas.microsoft.com/office/drawing/2014/main" id="{BF252BFC-CA03-4238-BEF4-652817BD05F6}"/>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1303004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197D2-9BC3-4477-878F-7FC389B83B75}"/>
              </a:ext>
            </a:extLst>
          </p:cNvPr>
          <p:cNvSpPr>
            <a:spLocks noGrp="1"/>
          </p:cNvSpPr>
          <p:nvPr>
            <p:ph type="title"/>
          </p:nvPr>
        </p:nvSpPr>
        <p:spPr/>
        <p:txBody>
          <a:bodyPr/>
          <a:lstStyle/>
          <a:p>
            <a:r>
              <a:rPr lang="en-US"/>
              <a:t>Facebook Reach | All PT Channels</a:t>
            </a:r>
          </a:p>
        </p:txBody>
      </p:sp>
      <p:graphicFrame>
        <p:nvGraphicFramePr>
          <p:cNvPr id="6" name="Chart Placeholder 5">
            <a:extLst>
              <a:ext uri="{FF2B5EF4-FFF2-40B4-BE49-F238E27FC236}">
                <a16:creationId xmlns:a16="http://schemas.microsoft.com/office/drawing/2014/main" id="{FCAC9FB0-389D-4DBF-B861-87BAAFAD78CF}"/>
              </a:ext>
            </a:extLst>
          </p:cNvPr>
          <p:cNvGraphicFramePr>
            <a:graphicFrameLocks noGrp="1"/>
          </p:cNvGraphicFramePr>
          <p:nvPr>
            <p:ph type="chart" sz="quarter" idx="13"/>
            <p:extLst>
              <p:ext uri="{D42A27DB-BD31-4B8C-83A1-F6EECF244321}">
                <p14:modId xmlns:p14="http://schemas.microsoft.com/office/powerpoint/2010/main" val="4006301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9A4DD3-30D9-48F5-A068-768EF293C5D0}"/>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39D53169-5069-4CC2-ABBE-D6310CF86B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84737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AB9A0-3C8B-4832-B5A5-CF87A561C8A2}"/>
              </a:ext>
            </a:extLst>
          </p:cNvPr>
          <p:cNvSpPr>
            <a:spLocks noGrp="1"/>
          </p:cNvSpPr>
          <p:nvPr>
            <p:ph type="title"/>
          </p:nvPr>
        </p:nvSpPr>
        <p:spPr/>
        <p:txBody>
          <a:bodyPr/>
          <a:lstStyle/>
          <a:p>
            <a:r>
              <a:rPr lang="en-US"/>
              <a:t>Facebook Page Post Reach Table | All PT Channels</a:t>
            </a:r>
          </a:p>
        </p:txBody>
      </p:sp>
      <p:graphicFrame>
        <p:nvGraphicFramePr>
          <p:cNvPr id="5" name="Table Placeholder 4">
            <a:extLst>
              <a:ext uri="{FF2B5EF4-FFF2-40B4-BE49-F238E27FC236}">
                <a16:creationId xmlns:a16="http://schemas.microsoft.com/office/drawing/2014/main" id="{CA078DE4-2404-4D2F-8CA8-B1F5B0E0F3CC}"/>
              </a:ext>
            </a:extLst>
          </p:cNvPr>
          <p:cNvGraphicFramePr>
            <a:graphicFrameLocks noGrp="1"/>
          </p:cNvGraphicFramePr>
          <p:nvPr>
            <p:ph type="tbl" sz="quarter" idx="13"/>
            <p:extLst>
              <p:ext uri="{D42A27DB-BD31-4B8C-83A1-F6EECF244321}">
                <p14:modId xmlns:p14="http://schemas.microsoft.com/office/powerpoint/2010/main" val="4232426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96468834"/>
                    </a:ext>
                  </a:extLst>
                </a:gridCol>
                <a:gridCol w="1645920">
                  <a:extLst>
                    <a:ext uri="{9D8B030D-6E8A-4147-A177-3AD203B41FA5}">
                      <a16:colId xmlns:a16="http://schemas.microsoft.com/office/drawing/2014/main" val="2103978625"/>
                    </a:ext>
                  </a:extLst>
                </a:gridCol>
                <a:gridCol w="1645920">
                  <a:extLst>
                    <a:ext uri="{9D8B030D-6E8A-4147-A177-3AD203B41FA5}">
                      <a16:colId xmlns:a16="http://schemas.microsoft.com/office/drawing/2014/main" val="2989690693"/>
                    </a:ext>
                  </a:extLst>
                </a:gridCol>
                <a:gridCol w="1645920">
                  <a:extLst>
                    <a:ext uri="{9D8B030D-6E8A-4147-A177-3AD203B41FA5}">
                      <a16:colId xmlns:a16="http://schemas.microsoft.com/office/drawing/2014/main" val="4054333290"/>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2602389754"/>
                  </a:ext>
                </a:extLst>
              </a:tr>
              <a:tr h="370840">
                <a:tc>
                  <a:txBody>
                    <a:bodyPr/>
                    <a:lstStyle/>
                    <a:p>
                      <a:r>
                        <a:rPr lang="en-US" sz="1000"/>
                        <a:t>Bosch Profi-Elektrowerkzeuge und Zubehör</a:t>
                      </a:r>
                    </a:p>
                  </a:txBody>
                  <a:tcPr/>
                </a:tc>
                <a:tc>
                  <a:txBody>
                    <a:bodyPr/>
                    <a:lstStyle/>
                    <a:p>
                      <a:r>
                        <a:rPr lang="en-US" sz="1000"/>
                        <a:t>70442</a:t>
                      </a:r>
                    </a:p>
                  </a:txBody>
                  <a:tcPr/>
                </a:tc>
                <a:tc>
                  <a:txBody>
                    <a:bodyPr/>
                    <a:lstStyle/>
                    <a:p>
                      <a:r>
                        <a:rPr lang="en-US" sz="1000"/>
                        <a:t>132308</a:t>
                      </a:r>
                    </a:p>
                  </a:txBody>
                  <a:tcPr/>
                </a:tc>
                <a:tc>
                  <a:txBody>
                    <a:bodyPr/>
                    <a:lstStyle/>
                    <a:p>
                      <a:r>
                        <a:rPr lang="en-US" sz="1000"/>
                        <a:t>790208</a:t>
                      </a:r>
                    </a:p>
                  </a:txBody>
                  <a:tcPr/>
                </a:tc>
                <a:extLst>
                  <a:ext uri="{0D108BD9-81ED-4DB2-BD59-A6C34878D82A}">
                    <a16:rowId xmlns:a16="http://schemas.microsoft.com/office/drawing/2014/main" val="2329922986"/>
                  </a:ext>
                </a:extLst>
              </a:tr>
              <a:tr h="370840">
                <a:tc>
                  <a:txBody>
                    <a:bodyPr/>
                    <a:lstStyle/>
                    <a:p>
                      <a:r>
                        <a:rPr lang="en-US" sz="1000"/>
                        <a:t>Bosch Profesyonel Elektrikli El Aletleri ve Aksesuarları</a:t>
                      </a:r>
                    </a:p>
                  </a:txBody>
                  <a:tcPr/>
                </a:tc>
                <a:tc>
                  <a:txBody>
                    <a:bodyPr/>
                    <a:lstStyle/>
                    <a:p>
                      <a:r>
                        <a:rPr lang="en-US" sz="1000"/>
                        <a:t>98929</a:t>
                      </a:r>
                    </a:p>
                  </a:txBody>
                  <a:tcPr/>
                </a:tc>
                <a:tc>
                  <a:txBody>
                    <a:bodyPr/>
                    <a:lstStyle/>
                    <a:p>
                      <a:r>
                        <a:rPr lang="en-US" sz="1000"/>
                        <a:t>317974</a:t>
                      </a:r>
                    </a:p>
                  </a:txBody>
                  <a:tcPr/>
                </a:tc>
                <a:tc>
                  <a:txBody>
                    <a:bodyPr/>
                    <a:lstStyle/>
                    <a:p>
                      <a:r>
                        <a:rPr lang="en-US" sz="1000"/>
                        <a:t>594662</a:t>
                      </a:r>
                    </a:p>
                  </a:txBody>
                  <a:tcPr/>
                </a:tc>
                <a:extLst>
                  <a:ext uri="{0D108BD9-81ED-4DB2-BD59-A6C34878D82A}">
                    <a16:rowId xmlns:a16="http://schemas.microsoft.com/office/drawing/2014/main" val="1471457547"/>
                  </a:ext>
                </a:extLst>
              </a:tr>
              <a:tr h="370840">
                <a:tc>
                  <a:txBody>
                    <a:bodyPr/>
                    <a:lstStyle/>
                    <a:p>
                      <a:r>
                        <a:rPr lang="en-US" sz="1000"/>
                        <a:t>Bosch Professional Power Tools and Accessories Global</a:t>
                      </a:r>
                    </a:p>
                  </a:txBody>
                  <a:tcPr/>
                </a:tc>
                <a:tc>
                  <a:txBody>
                    <a:bodyPr/>
                    <a:lstStyle/>
                    <a:p>
                      <a:r>
                        <a:rPr lang="en-US" sz="1000"/>
                        <a:t>23</a:t>
                      </a:r>
                    </a:p>
                  </a:txBody>
                  <a:tcPr/>
                </a:tc>
                <a:tc>
                  <a:txBody>
                    <a:bodyPr/>
                    <a:lstStyle/>
                    <a:p>
                      <a:r>
                        <a:rPr lang="en-US" sz="1000"/>
                        <a:t>153</a:t>
                      </a:r>
                    </a:p>
                  </a:txBody>
                  <a:tcPr/>
                </a:tc>
                <a:tc>
                  <a:txBody>
                    <a:bodyPr/>
                    <a:lstStyle/>
                    <a:p>
                      <a:r>
                        <a:rPr lang="en-US" sz="1000"/>
                        <a:t>522</a:t>
                      </a:r>
                    </a:p>
                  </a:txBody>
                  <a:tcPr/>
                </a:tc>
                <a:extLst>
                  <a:ext uri="{0D108BD9-81ED-4DB2-BD59-A6C34878D82A}">
                    <a16:rowId xmlns:a16="http://schemas.microsoft.com/office/drawing/2014/main" val="2082266432"/>
                  </a:ext>
                </a:extLst>
              </a:tr>
              <a:tr h="370840">
                <a:tc>
                  <a:txBody>
                    <a:bodyPr/>
                    <a:lstStyle/>
                    <a:p>
                      <a:r>
                        <a:rPr lang="es-ES" sz="1000"/>
                        <a:t>Bosch Herramientas Eléctricas Profesionales y Accesorios Chile</a:t>
                      </a:r>
                      <a:endParaRPr lang="en-US" sz="1000"/>
                    </a:p>
                  </a:txBody>
                  <a:tcPr/>
                </a:tc>
                <a:tc>
                  <a:txBody>
                    <a:bodyPr/>
                    <a:lstStyle/>
                    <a:p>
                      <a:r>
                        <a:rPr lang="en-US" sz="1000"/>
                        <a:t>4816</a:t>
                      </a:r>
                    </a:p>
                  </a:txBody>
                  <a:tcPr/>
                </a:tc>
                <a:tc>
                  <a:txBody>
                    <a:bodyPr/>
                    <a:lstStyle/>
                    <a:p>
                      <a:r>
                        <a:rPr lang="en-US" sz="1000"/>
                        <a:t>284746</a:t>
                      </a:r>
                    </a:p>
                  </a:txBody>
                  <a:tcPr/>
                </a:tc>
                <a:tc>
                  <a:txBody>
                    <a:bodyPr/>
                    <a:lstStyle/>
                    <a:p>
                      <a:r>
                        <a:rPr lang="en-US" sz="1000"/>
                        <a:t>471897</a:t>
                      </a:r>
                    </a:p>
                  </a:txBody>
                  <a:tcPr/>
                </a:tc>
                <a:extLst>
                  <a:ext uri="{0D108BD9-81ED-4DB2-BD59-A6C34878D82A}">
                    <a16:rowId xmlns:a16="http://schemas.microsoft.com/office/drawing/2014/main" val="1168561556"/>
                  </a:ext>
                </a:extLst>
              </a:tr>
              <a:tr h="370840">
                <a:tc>
                  <a:txBody>
                    <a:bodyPr/>
                    <a:lstStyle/>
                    <a:p>
                      <a:r>
                        <a:rPr lang="es-ES" sz="1000"/>
                        <a:t>Bosch Herramientas Eléctricas Profesionales y Accesorios Argentina</a:t>
                      </a:r>
                      <a:endParaRPr lang="en-US" sz="1000"/>
                    </a:p>
                  </a:txBody>
                  <a:tcPr/>
                </a:tc>
                <a:tc>
                  <a:txBody>
                    <a:bodyPr/>
                    <a:lstStyle/>
                    <a:p>
                      <a:r>
                        <a:rPr lang="en-US" sz="1000"/>
                        <a:t>5215</a:t>
                      </a:r>
                    </a:p>
                  </a:txBody>
                  <a:tcPr/>
                </a:tc>
                <a:tc>
                  <a:txBody>
                    <a:bodyPr/>
                    <a:lstStyle/>
                    <a:p>
                      <a:r>
                        <a:rPr lang="en-US" sz="1000"/>
                        <a:t>12776</a:t>
                      </a:r>
                    </a:p>
                  </a:txBody>
                  <a:tcPr/>
                </a:tc>
                <a:tc>
                  <a:txBody>
                    <a:bodyPr/>
                    <a:lstStyle/>
                    <a:p>
                      <a:r>
                        <a:rPr lang="en-US" sz="1000"/>
                        <a:t>20485</a:t>
                      </a:r>
                    </a:p>
                  </a:txBody>
                  <a:tcPr/>
                </a:tc>
                <a:extLst>
                  <a:ext uri="{0D108BD9-81ED-4DB2-BD59-A6C34878D82A}">
                    <a16:rowId xmlns:a16="http://schemas.microsoft.com/office/drawing/2014/main" val="2060488001"/>
                  </a:ext>
                </a:extLst>
              </a:tr>
              <a:tr h="370840">
                <a:tc>
                  <a:txBody>
                    <a:bodyPr/>
                    <a:lstStyle/>
                    <a:p>
                      <a:r>
                        <a:rPr lang="pt-BR" sz="1000"/>
                        <a:t>Bosch Ferramentas Elétricas Profissionais e Acessórios Brazil</a:t>
                      </a:r>
                      <a:endParaRPr lang="en-US" sz="1000"/>
                    </a:p>
                  </a:txBody>
                  <a:tcPr/>
                </a:tc>
                <a:tc>
                  <a:txBody>
                    <a:bodyPr/>
                    <a:lstStyle/>
                    <a:p>
                      <a:r>
                        <a:rPr lang="en-US" sz="1000"/>
                        <a:t>25369</a:t>
                      </a:r>
                    </a:p>
                  </a:txBody>
                  <a:tcPr/>
                </a:tc>
                <a:tc>
                  <a:txBody>
                    <a:bodyPr/>
                    <a:lstStyle/>
                    <a:p>
                      <a:r>
                        <a:rPr lang="en-US" sz="1000"/>
                        <a:t>172465</a:t>
                      </a:r>
                    </a:p>
                  </a:txBody>
                  <a:tcPr/>
                </a:tc>
                <a:tc>
                  <a:txBody>
                    <a:bodyPr/>
                    <a:lstStyle/>
                    <a:p>
                      <a:r>
                        <a:rPr lang="en-US" sz="1000"/>
                        <a:t>179631</a:t>
                      </a:r>
                    </a:p>
                  </a:txBody>
                  <a:tcPr/>
                </a:tc>
                <a:extLst>
                  <a:ext uri="{0D108BD9-81ED-4DB2-BD59-A6C34878D82A}">
                    <a16:rowId xmlns:a16="http://schemas.microsoft.com/office/drawing/2014/main" val="1101084174"/>
                  </a:ext>
                </a:extLst>
              </a:tr>
              <a:tr h="370840">
                <a:tc>
                  <a:txBody>
                    <a:bodyPr/>
                    <a:lstStyle/>
                    <a:p>
                      <a:r>
                        <a:rPr lang="en-US" sz="1000"/>
                        <a:t>Bosch Bricolage &amp; Jardinage France</a:t>
                      </a:r>
                    </a:p>
                  </a:txBody>
                  <a:tcPr/>
                </a:tc>
                <a:tc>
                  <a:txBody>
                    <a:bodyPr/>
                    <a:lstStyle/>
                    <a:p>
                      <a:r>
                        <a:rPr lang="en-US" sz="1000"/>
                        <a:t>24961</a:t>
                      </a:r>
                    </a:p>
                  </a:txBody>
                  <a:tcPr/>
                </a:tc>
                <a:tc>
                  <a:txBody>
                    <a:bodyPr/>
                    <a:lstStyle/>
                    <a:p>
                      <a:r>
                        <a:rPr lang="en-US" sz="1000"/>
                        <a:t>303012</a:t>
                      </a:r>
                    </a:p>
                  </a:txBody>
                  <a:tcPr/>
                </a:tc>
                <a:tc>
                  <a:txBody>
                    <a:bodyPr/>
                    <a:lstStyle/>
                    <a:p>
                      <a:r>
                        <a:rPr lang="en-US" sz="1000"/>
                        <a:t>494779</a:t>
                      </a:r>
                    </a:p>
                  </a:txBody>
                  <a:tcPr/>
                </a:tc>
                <a:extLst>
                  <a:ext uri="{0D108BD9-81ED-4DB2-BD59-A6C34878D82A}">
                    <a16:rowId xmlns:a16="http://schemas.microsoft.com/office/drawing/2014/main" val="1873073126"/>
                  </a:ext>
                </a:extLst>
              </a:tr>
            </a:tbl>
          </a:graphicData>
        </a:graphic>
      </p:graphicFrame>
      <p:sp>
        <p:nvSpPr>
          <p:cNvPr id="4" name="Text Placeholder 3">
            <a:extLst>
              <a:ext uri="{FF2B5EF4-FFF2-40B4-BE49-F238E27FC236}">
                <a16:creationId xmlns:a16="http://schemas.microsoft.com/office/drawing/2014/main" id="{913CA8E1-5748-4209-811B-C7EE6581F803}"/>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9984030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27674-8825-417D-BD3A-2BB6B5679DD3}"/>
              </a:ext>
            </a:extLst>
          </p:cNvPr>
          <p:cNvSpPr>
            <a:spLocks noGrp="1"/>
          </p:cNvSpPr>
          <p:nvPr>
            <p:ph type="title"/>
          </p:nvPr>
        </p:nvSpPr>
        <p:spPr/>
        <p:txBody>
          <a:bodyPr/>
          <a:lstStyle/>
          <a:p>
            <a:r>
              <a:rPr lang="en-US"/>
              <a:t>Facebook Impressions | All PT Channels</a:t>
            </a:r>
          </a:p>
        </p:txBody>
      </p:sp>
      <p:graphicFrame>
        <p:nvGraphicFramePr>
          <p:cNvPr id="6" name="Chart Placeholder 5">
            <a:extLst>
              <a:ext uri="{FF2B5EF4-FFF2-40B4-BE49-F238E27FC236}">
                <a16:creationId xmlns:a16="http://schemas.microsoft.com/office/drawing/2014/main" id="{F8AF67F0-9A97-4A11-8CCB-B4F1BBBAACFF}"/>
              </a:ext>
            </a:extLst>
          </p:cNvPr>
          <p:cNvGraphicFramePr>
            <a:graphicFrameLocks noGrp="1"/>
          </p:cNvGraphicFramePr>
          <p:nvPr>
            <p:ph type="chart" sz="quarter" idx="13"/>
            <p:extLst>
              <p:ext uri="{D42A27DB-BD31-4B8C-83A1-F6EECF244321}">
                <p14:modId xmlns:p14="http://schemas.microsoft.com/office/powerpoint/2010/main" val="3493725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5AA2FE-6DF1-4321-9F75-06EE35D9CE28}"/>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74AE6F2A-EE7E-4613-B763-FC37D6711B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29318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7D9CF-B854-40CB-8658-9772ED9A51C2}"/>
              </a:ext>
            </a:extLst>
          </p:cNvPr>
          <p:cNvSpPr>
            <a:spLocks noGrp="1"/>
          </p:cNvSpPr>
          <p:nvPr>
            <p:ph type="title"/>
          </p:nvPr>
        </p:nvSpPr>
        <p:spPr/>
        <p:txBody>
          <a:bodyPr/>
          <a:lstStyle/>
          <a:p>
            <a:r>
              <a:rPr lang="en-US"/>
              <a:t>Facebook User Posts | All PT Channels</a:t>
            </a:r>
          </a:p>
        </p:txBody>
      </p:sp>
      <p:graphicFrame>
        <p:nvGraphicFramePr>
          <p:cNvPr id="6" name="Chart Placeholder 5">
            <a:extLst>
              <a:ext uri="{FF2B5EF4-FFF2-40B4-BE49-F238E27FC236}">
                <a16:creationId xmlns:a16="http://schemas.microsoft.com/office/drawing/2014/main" id="{5232085E-74EE-4338-B3B0-CA37555436F9}"/>
              </a:ext>
            </a:extLst>
          </p:cNvPr>
          <p:cNvGraphicFramePr>
            <a:graphicFrameLocks noGrp="1"/>
          </p:cNvGraphicFramePr>
          <p:nvPr>
            <p:ph type="chart" sz="quarter" idx="13"/>
            <p:extLst>
              <p:ext uri="{D42A27DB-BD31-4B8C-83A1-F6EECF244321}">
                <p14:modId xmlns:p14="http://schemas.microsoft.com/office/powerpoint/2010/main" val="375542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CD86E7-5825-42D2-8E7A-704CC4B6867B}"/>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01C78403-D9BA-4668-8B4C-199FBA542B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88824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652B7-7691-4EBC-AED5-B30C5CC15191}"/>
              </a:ext>
            </a:extLst>
          </p:cNvPr>
          <p:cNvSpPr>
            <a:spLocks noGrp="1"/>
          </p:cNvSpPr>
          <p:nvPr>
            <p:ph type="title"/>
          </p:nvPr>
        </p:nvSpPr>
        <p:spPr/>
        <p:txBody>
          <a:bodyPr/>
          <a:lstStyle/>
          <a:p>
            <a:r>
              <a:rPr lang="en-US"/>
              <a:t>Facebook Response Times | All PT Channels</a:t>
            </a:r>
          </a:p>
        </p:txBody>
      </p:sp>
      <p:graphicFrame>
        <p:nvGraphicFramePr>
          <p:cNvPr id="6" name="Chart Placeholder 5">
            <a:extLst>
              <a:ext uri="{FF2B5EF4-FFF2-40B4-BE49-F238E27FC236}">
                <a16:creationId xmlns:a16="http://schemas.microsoft.com/office/drawing/2014/main" id="{E26A06D8-D963-4FB3-B975-C12A97DFE0AF}"/>
              </a:ext>
            </a:extLst>
          </p:cNvPr>
          <p:cNvGraphicFramePr>
            <a:graphicFrameLocks noGrp="1"/>
          </p:cNvGraphicFramePr>
          <p:nvPr>
            <p:ph type="chart" sz="quarter" idx="13"/>
            <p:extLst>
              <p:ext uri="{D42A27DB-BD31-4B8C-83A1-F6EECF244321}">
                <p14:modId xmlns:p14="http://schemas.microsoft.com/office/powerpoint/2010/main" val="34821773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FFDA24-FB62-4944-B5F6-BF0AECD2B4A9}"/>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90E9F20C-A3AF-4D0E-BA5D-68A9498580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84281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4EE4A-EF30-4425-BE21-77A058F5315D}"/>
              </a:ext>
            </a:extLst>
          </p:cNvPr>
          <p:cNvSpPr>
            <a:spLocks noGrp="1"/>
          </p:cNvSpPr>
          <p:nvPr>
            <p:ph type="title"/>
          </p:nvPr>
        </p:nvSpPr>
        <p:spPr/>
        <p:txBody>
          <a:bodyPr/>
          <a:lstStyle/>
          <a:p>
            <a:r>
              <a:rPr lang="en-US"/>
              <a:t>Facebook User Posts Table | All PT Channels - 1 of 7</a:t>
            </a:r>
          </a:p>
        </p:txBody>
      </p:sp>
      <p:graphicFrame>
        <p:nvGraphicFramePr>
          <p:cNvPr id="5" name="Table Placeholder 4">
            <a:extLst>
              <a:ext uri="{FF2B5EF4-FFF2-40B4-BE49-F238E27FC236}">
                <a16:creationId xmlns:a16="http://schemas.microsoft.com/office/drawing/2014/main" id="{B7561A45-124D-4699-A660-0A793C1B0035}"/>
              </a:ext>
            </a:extLst>
          </p:cNvPr>
          <p:cNvGraphicFramePr>
            <a:graphicFrameLocks noGrp="1"/>
          </p:cNvGraphicFramePr>
          <p:nvPr>
            <p:ph type="tbl" sz="quarter" idx="13"/>
            <p:extLst>
              <p:ext uri="{D42A27DB-BD31-4B8C-83A1-F6EECF244321}">
                <p14:modId xmlns:p14="http://schemas.microsoft.com/office/powerpoint/2010/main" val="3586080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44378662"/>
                    </a:ext>
                  </a:extLst>
                </a:gridCol>
                <a:gridCol w="822960">
                  <a:extLst>
                    <a:ext uri="{9D8B030D-6E8A-4147-A177-3AD203B41FA5}">
                      <a16:colId xmlns:a16="http://schemas.microsoft.com/office/drawing/2014/main" val="4182833319"/>
                    </a:ext>
                  </a:extLst>
                </a:gridCol>
                <a:gridCol w="822960">
                  <a:extLst>
                    <a:ext uri="{9D8B030D-6E8A-4147-A177-3AD203B41FA5}">
                      <a16:colId xmlns:a16="http://schemas.microsoft.com/office/drawing/2014/main" val="4027064685"/>
                    </a:ext>
                  </a:extLst>
                </a:gridCol>
                <a:gridCol w="822960">
                  <a:extLst>
                    <a:ext uri="{9D8B030D-6E8A-4147-A177-3AD203B41FA5}">
                      <a16:colId xmlns:a16="http://schemas.microsoft.com/office/drawing/2014/main" val="3997761542"/>
                    </a:ext>
                  </a:extLst>
                </a:gridCol>
                <a:gridCol w="822960">
                  <a:extLst>
                    <a:ext uri="{9D8B030D-6E8A-4147-A177-3AD203B41FA5}">
                      <a16:colId xmlns:a16="http://schemas.microsoft.com/office/drawing/2014/main" val="2750921976"/>
                    </a:ext>
                  </a:extLst>
                </a:gridCol>
                <a:gridCol w="822960">
                  <a:extLst>
                    <a:ext uri="{9D8B030D-6E8A-4147-A177-3AD203B41FA5}">
                      <a16:colId xmlns:a16="http://schemas.microsoft.com/office/drawing/2014/main" val="2656977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32548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- 2018-06-12 14:53:43 </a:t>
                      </a:r>
                      <a:r>
                        <a:rPr kumimoji="0" lang="fr-FR" sz="1000" b="0" i="0" u="none" strike="noStrike" kern="1200" cap="none" spc="0" normalizeH="0" baseline="0" noProof="0">
                          <a:ln>
                            <a:noFill/>
                          </a:ln>
                          <a:solidFill>
                            <a:prstClr val="black"/>
                          </a:solidFill>
                          <a:effectLst/>
                          <a:uLnTx/>
                          <a:uFillTx/>
                          <a:latin typeface="+mn-lt"/>
                          <a:ea typeface="+mn-ea"/>
                          <a:cs typeface="+mn-cs"/>
                        </a:rPr>
                        <a:t>
 Bonjour, j'ai acheté une tondeuse ARM 32 en Mai pour mon jardin et je comptais sur l'offre de remboursement communiquée. Malheureusement le site  https://www.promotions-bosch.com/  sur le quel je devrais demander le remboursement et en maintenance depuis mon achat mardi 22 Mai. Comment je peux demander le remboursement?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17:30:24</a:t>
                      </a:r>
                    </a:p>
                  </a:txBody>
                  <a:tcPr/>
                </a:tc>
                <a:extLst>
                  <a:ext uri="{0D108BD9-81ED-4DB2-BD59-A6C34878D82A}">
                    <a16:rowId xmlns:a16="http://schemas.microsoft.com/office/drawing/2014/main" val="2244054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- 2018-06-12 12:19:24 </a:t>
                      </a:r>
                      <a:r>
                        <a:rPr kumimoji="0" lang="fr-FR" sz="1000" b="0" i="0" u="none" strike="noStrike" kern="1200" cap="none" spc="0" normalizeH="0" baseline="0" noProof="0">
                          <a:ln>
                            <a:noFill/>
                          </a:ln>
                          <a:solidFill>
                            <a:prstClr val="black"/>
                          </a:solidFill>
                          <a:effectLst/>
                          <a:uLnTx/>
                          <a:uFillTx/>
                          <a:latin typeface="+mn-lt"/>
                          <a:ea typeface="+mn-ea"/>
                          <a:cs typeface="+mn-cs"/>
                        </a:rPr>
                        <a:t>
 impossible d'imprimer le formulaire  de remboursment des offres promotio,nnelles sur tondeuses , site en maintenance et toulours pas réouvert : de qui se moque-t-on,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13:29:18</a:t>
                      </a:r>
                    </a:p>
                  </a:txBody>
                  <a:tcPr/>
                </a:tc>
                <a:extLst>
                  <a:ext uri="{0D108BD9-81ED-4DB2-BD59-A6C34878D82A}">
                    <a16:rowId xmlns:a16="http://schemas.microsoft.com/office/drawing/2014/main" val="1762745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- 2018-06-11 16:11:41 </a:t>
                      </a:r>
                      <a:r>
                        <a:rPr kumimoji="0" lang="fr-FR" sz="1000" b="0" i="0" u="none" strike="noStrike" kern="1200" cap="none" spc="0" normalizeH="0" baseline="0" noProof="0">
                          <a:ln>
                            <a:noFill/>
                          </a:ln>
                          <a:solidFill>
                            <a:prstClr val="black"/>
                          </a:solidFill>
                          <a:effectLst/>
                          <a:uLnTx/>
                          <a:uFillTx/>
                          <a:latin typeface="+mn-lt"/>
                          <a:ea typeface="+mn-ea"/>
                          <a:cs typeface="+mn-cs"/>
                        </a:rPr>
                        <a:t>
 cc nous sommes 2 familles qui avons acheté des perceuses-visseuses avec la promotion"pour 1 euros  un produit offert" depuis 15 jours j'essaie d'aller sur le site afin d'imprimé le document
ce site est tj en maintenance
j'ai reçu un mail me disant qu'il fallait essayer debut juin, j'essaie tous les jours ????
FAUSSE PUBLICITE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16:45:32</a:t>
                      </a:r>
                    </a:p>
                  </a:txBody>
                  <a:tcPr/>
                </a:tc>
                <a:extLst>
                  <a:ext uri="{0D108BD9-81ED-4DB2-BD59-A6C34878D82A}">
                    <a16:rowId xmlns:a16="http://schemas.microsoft.com/office/drawing/2014/main" val="280738133"/>
                  </a:ext>
                </a:extLst>
              </a:tr>
            </a:tbl>
          </a:graphicData>
        </a:graphic>
      </p:graphicFrame>
      <p:sp>
        <p:nvSpPr>
          <p:cNvPr id="4" name="Text Placeholder 3">
            <a:extLst>
              <a:ext uri="{FF2B5EF4-FFF2-40B4-BE49-F238E27FC236}">
                <a16:creationId xmlns:a16="http://schemas.microsoft.com/office/drawing/2014/main" id="{592A0FFD-E170-4BA8-9D60-48D9D9E9DE67}"/>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41015774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B5CA3-E7D7-42FE-801B-F58C77A943A7}"/>
              </a:ext>
            </a:extLst>
          </p:cNvPr>
          <p:cNvSpPr>
            <a:spLocks noGrp="1"/>
          </p:cNvSpPr>
          <p:nvPr>
            <p:ph type="title"/>
          </p:nvPr>
        </p:nvSpPr>
        <p:spPr/>
        <p:txBody>
          <a:bodyPr/>
          <a:lstStyle/>
          <a:p>
            <a:r>
              <a:rPr lang="en-US"/>
              <a:t>Facebook User Posts Table | All PT Channels - 2 of 7</a:t>
            </a:r>
          </a:p>
        </p:txBody>
      </p:sp>
      <p:graphicFrame>
        <p:nvGraphicFramePr>
          <p:cNvPr id="5" name="Table Placeholder 4">
            <a:extLst>
              <a:ext uri="{FF2B5EF4-FFF2-40B4-BE49-F238E27FC236}">
                <a16:creationId xmlns:a16="http://schemas.microsoft.com/office/drawing/2014/main" id="{04E88844-473C-4FAB-A0C2-BEBCEBC90027}"/>
              </a:ext>
            </a:extLst>
          </p:cNvPr>
          <p:cNvGraphicFramePr>
            <a:graphicFrameLocks noGrp="1"/>
          </p:cNvGraphicFramePr>
          <p:nvPr>
            <p:ph type="tbl" sz="quarter" idx="13"/>
            <p:extLst>
              <p:ext uri="{D42A27DB-BD31-4B8C-83A1-F6EECF244321}">
                <p14:modId xmlns:p14="http://schemas.microsoft.com/office/powerpoint/2010/main" val="3520006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22697141"/>
                    </a:ext>
                  </a:extLst>
                </a:gridCol>
                <a:gridCol w="822960">
                  <a:extLst>
                    <a:ext uri="{9D8B030D-6E8A-4147-A177-3AD203B41FA5}">
                      <a16:colId xmlns:a16="http://schemas.microsoft.com/office/drawing/2014/main" val="2725508372"/>
                    </a:ext>
                  </a:extLst>
                </a:gridCol>
                <a:gridCol w="822960">
                  <a:extLst>
                    <a:ext uri="{9D8B030D-6E8A-4147-A177-3AD203B41FA5}">
                      <a16:colId xmlns:a16="http://schemas.microsoft.com/office/drawing/2014/main" val="3264958841"/>
                    </a:ext>
                  </a:extLst>
                </a:gridCol>
                <a:gridCol w="822960">
                  <a:extLst>
                    <a:ext uri="{9D8B030D-6E8A-4147-A177-3AD203B41FA5}">
                      <a16:colId xmlns:a16="http://schemas.microsoft.com/office/drawing/2014/main" val="1137483521"/>
                    </a:ext>
                  </a:extLst>
                </a:gridCol>
                <a:gridCol w="822960">
                  <a:extLst>
                    <a:ext uri="{9D8B030D-6E8A-4147-A177-3AD203B41FA5}">
                      <a16:colId xmlns:a16="http://schemas.microsoft.com/office/drawing/2014/main" val="4244764140"/>
                    </a:ext>
                  </a:extLst>
                </a:gridCol>
                <a:gridCol w="822960">
                  <a:extLst>
                    <a:ext uri="{9D8B030D-6E8A-4147-A177-3AD203B41FA5}">
                      <a16:colId xmlns:a16="http://schemas.microsoft.com/office/drawing/2014/main" val="1432103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778531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- 2018-06-11 07:25:11 </a:t>
                      </a:r>
                      <a:r>
                        <a:rPr kumimoji="0" lang="fr-FR" sz="1000" b="0" i="0" u="none" strike="noStrike" kern="1200" cap="none" spc="0" normalizeH="0" baseline="0" noProof="0">
                          <a:ln>
                            <a:noFill/>
                          </a:ln>
                          <a:solidFill>
                            <a:prstClr val="black"/>
                          </a:solidFill>
                          <a:effectLst/>
                          <a:uLnTx/>
                          <a:uFillTx/>
                          <a:latin typeface="+mn-lt"/>
                          <a:ea typeface="+mn-ea"/>
                          <a:cs typeface="+mn-cs"/>
                        </a:rPr>
                        <a:t>
 Bonjour, j'ai acheté une tondeuse Rotak pour bénéficier de l'offre "2ème batterie offerte" mais le site sur lequel il faut imprimer le bon de participation ne fonctionne pas, il indique être en maintenance (www.promotions-bosch.fr). La demande doit être faite avant le 14 juin. Comment faire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10:10:59</a:t>
                      </a:r>
                    </a:p>
                  </a:txBody>
                  <a:tcPr/>
                </a:tc>
                <a:extLst>
                  <a:ext uri="{0D108BD9-81ED-4DB2-BD59-A6C34878D82A}">
                    <a16:rowId xmlns:a16="http://schemas.microsoft.com/office/drawing/2014/main" val="3016061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- 2018-06-10 10:43:58 </a:t>
                      </a:r>
                      <a:r>
                        <a:rPr kumimoji="0" lang="fr-FR" sz="1000" b="0" i="0" u="none" strike="noStrike" kern="1200" cap="none" spc="0" normalizeH="0" baseline="0" noProof="0">
                          <a:ln>
                            <a:noFill/>
                          </a:ln>
                          <a:solidFill>
                            <a:prstClr val="black"/>
                          </a:solidFill>
                          <a:effectLst/>
                          <a:uLnTx/>
                          <a:uFillTx/>
                          <a:latin typeface="+mn-lt"/>
                          <a:ea typeface="+mn-ea"/>
                          <a:cs typeface="+mn-cs"/>
                        </a:rPr>
                        <a:t>
 Les promotions Bosch: le site est inaccessible donc pas de promotion…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10:09:20</a:t>
                      </a:r>
                    </a:p>
                  </a:txBody>
                  <a:tcPr/>
                </a:tc>
                <a:extLst>
                  <a:ext uri="{0D108BD9-81ED-4DB2-BD59-A6C34878D82A}">
                    <a16:rowId xmlns:a16="http://schemas.microsoft.com/office/drawing/2014/main" val="1754138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- 2018-06-10 01:02:25 </a:t>
                      </a:r>
                      <a:r>
                        <a:rPr kumimoji="0" lang="de-DE" sz="1000" b="0" i="0" u="none" strike="noStrike" kern="1200" cap="none" spc="0" normalizeH="0" baseline="0" noProof="0">
                          <a:ln>
                            <a:noFill/>
                          </a:ln>
                          <a:solidFill>
                            <a:prstClr val="black"/>
                          </a:solidFill>
                          <a:effectLst/>
                          <a:uLnTx/>
                          <a:uFillTx/>
                          <a:latin typeface="+mn-lt"/>
                          <a:ea typeface="+mn-ea"/>
                          <a:cs typeface="+mn-cs"/>
                        </a:rPr>
                        <a:t>
 Hallo zusammen, könnt ihr mir sagen aus welchem Jahr dieses wunderschöne Schätzchen stammt? Es muss ein Boschhammer sein, weil man das an nem Rad einstellen kann. Habe es in einem alten Schuppen gefunden. Noch nicht getraut anzumachen, da das Kabel komplett auseinanderfällt. Den Vorbesitzer kann ich leider nicht mehr fragen. Und auf der Maschine kann ich keine Angaben zum Jahr finden.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77045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- 2018-06-09 00:41:15 </a:t>
                      </a:r>
                      <a:r>
                        <a:rPr kumimoji="0" lang="fr-FR" sz="1000" b="0" i="0" u="none" strike="noStrike" kern="1200" cap="none" spc="0" normalizeH="0" baseline="0" noProof="0">
                          <a:ln>
                            <a:noFill/>
                          </a:ln>
                          <a:solidFill>
                            <a:prstClr val="black"/>
                          </a:solidFill>
                          <a:effectLst/>
                          <a:uLnTx/>
                          <a:uFillTx/>
                          <a:latin typeface="+mn-lt"/>
                          <a:ea typeface="+mn-ea"/>
                          <a:cs typeface="+mn-cs"/>
                        </a:rPr>
                        <a:t>
 Bonjour, j'ai reçu un code suite à la opération PROMOTION POWER FOR ALL BOSCH. En allant sur le site https://shop.bosch-do-it.com/fr/fr/ je ne trouve pas le moyen de l'utiliser vu que seuls les paiements par carte sont proposés dans code promo. Merci de me donner la marche à suivre.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085206"/>
                  </a:ext>
                </a:extLst>
              </a:tr>
            </a:tbl>
          </a:graphicData>
        </a:graphic>
      </p:graphicFrame>
      <p:sp>
        <p:nvSpPr>
          <p:cNvPr id="4" name="Text Placeholder 3">
            <a:extLst>
              <a:ext uri="{FF2B5EF4-FFF2-40B4-BE49-F238E27FC236}">
                <a16:creationId xmlns:a16="http://schemas.microsoft.com/office/drawing/2014/main" id="{F41A3AE2-3AAA-4295-978E-C159B2193B64}"/>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6291930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77B10-0A4D-46AE-BEDA-4C86E7FE4781}"/>
              </a:ext>
            </a:extLst>
          </p:cNvPr>
          <p:cNvSpPr>
            <a:spLocks noGrp="1"/>
          </p:cNvSpPr>
          <p:nvPr>
            <p:ph type="title"/>
          </p:nvPr>
        </p:nvSpPr>
        <p:spPr/>
        <p:txBody>
          <a:bodyPr/>
          <a:lstStyle/>
          <a:p>
            <a:r>
              <a:rPr lang="en-US"/>
              <a:t>Facebook User Posts Table | All PT Channels - 3 of 7</a:t>
            </a:r>
          </a:p>
        </p:txBody>
      </p:sp>
      <p:graphicFrame>
        <p:nvGraphicFramePr>
          <p:cNvPr id="5" name="Table Placeholder 4">
            <a:extLst>
              <a:ext uri="{FF2B5EF4-FFF2-40B4-BE49-F238E27FC236}">
                <a16:creationId xmlns:a16="http://schemas.microsoft.com/office/drawing/2014/main" id="{F8785454-C4F3-4B83-A045-8027D35A6F64}"/>
              </a:ext>
            </a:extLst>
          </p:cNvPr>
          <p:cNvGraphicFramePr>
            <a:graphicFrameLocks noGrp="1"/>
          </p:cNvGraphicFramePr>
          <p:nvPr>
            <p:ph type="tbl" sz="quarter" idx="13"/>
            <p:extLst>
              <p:ext uri="{D42A27DB-BD31-4B8C-83A1-F6EECF244321}">
                <p14:modId xmlns:p14="http://schemas.microsoft.com/office/powerpoint/2010/main" val="529292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16229380"/>
                    </a:ext>
                  </a:extLst>
                </a:gridCol>
                <a:gridCol w="822960">
                  <a:extLst>
                    <a:ext uri="{9D8B030D-6E8A-4147-A177-3AD203B41FA5}">
                      <a16:colId xmlns:a16="http://schemas.microsoft.com/office/drawing/2014/main" val="1153218765"/>
                    </a:ext>
                  </a:extLst>
                </a:gridCol>
                <a:gridCol w="822960">
                  <a:extLst>
                    <a:ext uri="{9D8B030D-6E8A-4147-A177-3AD203B41FA5}">
                      <a16:colId xmlns:a16="http://schemas.microsoft.com/office/drawing/2014/main" val="1166941617"/>
                    </a:ext>
                  </a:extLst>
                </a:gridCol>
                <a:gridCol w="822960">
                  <a:extLst>
                    <a:ext uri="{9D8B030D-6E8A-4147-A177-3AD203B41FA5}">
                      <a16:colId xmlns:a16="http://schemas.microsoft.com/office/drawing/2014/main" val="363333804"/>
                    </a:ext>
                  </a:extLst>
                </a:gridCol>
                <a:gridCol w="822960">
                  <a:extLst>
                    <a:ext uri="{9D8B030D-6E8A-4147-A177-3AD203B41FA5}">
                      <a16:colId xmlns:a16="http://schemas.microsoft.com/office/drawing/2014/main" val="3212891159"/>
                    </a:ext>
                  </a:extLst>
                </a:gridCol>
                <a:gridCol w="822960">
                  <a:extLst>
                    <a:ext uri="{9D8B030D-6E8A-4147-A177-3AD203B41FA5}">
                      <a16:colId xmlns:a16="http://schemas.microsoft.com/office/drawing/2014/main" val="1268470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003365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Technisches Hilfswerk Garmisch-Partenkirchen - 2018-06-08 08:31:22 </a:t>
                      </a:r>
                      <a:r>
                        <a:rPr kumimoji="0" lang="de-DE" sz="1000" b="0" i="0" u="none" strike="noStrike" kern="1200" cap="none" spc="0" normalizeH="0" baseline="0" noProof="0">
                          <a:ln>
                            <a:noFill/>
                          </a:ln>
                          <a:solidFill>
                            <a:prstClr val="black"/>
                          </a:solidFill>
                          <a:effectLst/>
                          <a:uLnTx/>
                          <a:uFillTx/>
                          <a:latin typeface="+mn-lt"/>
                          <a:ea typeface="+mn-ea"/>
                          <a:cs typeface="+mn-cs"/>
                        </a:rPr>
                        <a:t>
 Gestern haben sich unsere Technik-Freaks mit der #Bosch GTC 400 C Wärmebildkamera beschäftigt. Kontrolliert wurde die hauseigene Stromverteilung und Heizungsanlage. Durch die hohe Darstellungsgenauigkeit der Kamera konnten problemlos stärker belastete Stromkreise sowie die einzelnen Vor- und Rücklaufstränge der Heizungsanlage erkannt werden! 
#BuiltwithBosch #Boschpro #THWGarmischPartenkirchen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56283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- 2018-06-07 20:11:44 </a:t>
                      </a:r>
                      <a:r>
                        <a:rPr kumimoji="0" lang="de-DE" sz="1000" b="0" i="0" u="none" strike="noStrike" kern="1200" cap="none" spc="0" normalizeH="0" baseline="0" noProof="0">
                          <a:ln>
                            <a:noFill/>
                          </a:ln>
                          <a:solidFill>
                            <a:prstClr val="black"/>
                          </a:solidFill>
                          <a:effectLst/>
                          <a:uLnTx/>
                          <a:uFillTx/>
                          <a:latin typeface="+mn-lt"/>
                          <a:ea typeface="+mn-ea"/>
                          <a:cs typeface="+mn-cs"/>
                        </a:rPr>
                        <a:t>
 Wann gibt es denn nun endlich einen dab+radio von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85836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- 2018-06-07 17:59:32 </a:t>
                      </a:r>
                      <a:r>
                        <a:rPr kumimoji="0" lang="fr-FR" sz="1000" b="0" i="0" u="none" strike="noStrike" kern="1200" cap="none" spc="0" normalizeH="0" baseline="0" noProof="0">
                          <a:ln>
                            <a:noFill/>
                          </a:ln>
                          <a:solidFill>
                            <a:prstClr val="black"/>
                          </a:solidFill>
                          <a:effectLst/>
                          <a:uLnTx/>
                          <a:uFillTx/>
                          <a:latin typeface="+mn-lt"/>
                          <a:ea typeface="+mn-ea"/>
                          <a:cs typeface="+mn-cs"/>
                        </a:rPr>
                        <a:t>
 Bonjour,
Impossible d'accéder au site promotions-Bosch depuis plus d'une semaine, or, je dois remplir un formulaire d'inscription (2ème batterie gratuite suite à un achat effectué). La date limite est le 14/06... Savez-vous si le site sera accessible à nouveau à temps? -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 09:54:24</a:t>
                      </a:r>
                    </a:p>
                  </a:txBody>
                  <a:tcPr/>
                </a:tc>
                <a:extLst>
                  <a:ext uri="{0D108BD9-81ED-4DB2-BD59-A6C34878D82A}">
                    <a16:rowId xmlns:a16="http://schemas.microsoft.com/office/drawing/2014/main" val="1437731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- 2018-06-07 15:21:14 </a:t>
                      </a:r>
                      <a:r>
                        <a:rPr kumimoji="0" lang="fr-FR" sz="1000" b="0" i="0" u="none" strike="noStrike" kern="1200" cap="none" spc="0" normalizeH="0" baseline="0" noProof="0">
                          <a:ln>
                            <a:noFill/>
                          </a:ln>
                          <a:solidFill>
                            <a:prstClr val="black"/>
                          </a:solidFill>
                          <a:effectLst/>
                          <a:uLnTx/>
                          <a:uFillTx/>
                          <a:latin typeface="+mn-lt"/>
                          <a:ea typeface="+mn-ea"/>
                          <a:cs typeface="+mn-cs"/>
                        </a:rPr>
                        <a:t>
 Je cherche une idée pour recycler une balançoire 4 places en aluminium sous le même modèle que des chaises de patio. Le tissu des chaises est brisé, J'ai pensé aux lattes en bois mais peut-être une idée svp.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93958941"/>
                  </a:ext>
                </a:extLst>
              </a:tr>
            </a:tbl>
          </a:graphicData>
        </a:graphic>
      </p:graphicFrame>
      <p:sp>
        <p:nvSpPr>
          <p:cNvPr id="4" name="Text Placeholder 3">
            <a:extLst>
              <a:ext uri="{FF2B5EF4-FFF2-40B4-BE49-F238E27FC236}">
                <a16:creationId xmlns:a16="http://schemas.microsoft.com/office/drawing/2014/main" id="{8F9ABB1B-4AC5-41F6-A1FA-200EA5A012E5}"/>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5280715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7BD4E-C007-411B-A1A4-32262C581FE7}"/>
              </a:ext>
            </a:extLst>
          </p:cNvPr>
          <p:cNvSpPr>
            <a:spLocks noGrp="1"/>
          </p:cNvSpPr>
          <p:nvPr>
            <p:ph type="title"/>
          </p:nvPr>
        </p:nvSpPr>
        <p:spPr/>
        <p:txBody>
          <a:bodyPr/>
          <a:lstStyle/>
          <a:p>
            <a:r>
              <a:rPr lang="en-US"/>
              <a:t>Facebook User Posts Table | All PT Channels - 4 of 7</a:t>
            </a:r>
          </a:p>
        </p:txBody>
      </p:sp>
      <p:graphicFrame>
        <p:nvGraphicFramePr>
          <p:cNvPr id="5" name="Table Placeholder 4">
            <a:extLst>
              <a:ext uri="{FF2B5EF4-FFF2-40B4-BE49-F238E27FC236}">
                <a16:creationId xmlns:a16="http://schemas.microsoft.com/office/drawing/2014/main" id="{7240F927-DECC-444B-9699-B5DC962D0C30}"/>
              </a:ext>
            </a:extLst>
          </p:cNvPr>
          <p:cNvGraphicFramePr>
            <a:graphicFrameLocks noGrp="1"/>
          </p:cNvGraphicFramePr>
          <p:nvPr>
            <p:ph type="tbl" sz="quarter" idx="13"/>
            <p:extLst>
              <p:ext uri="{D42A27DB-BD31-4B8C-83A1-F6EECF244321}">
                <p14:modId xmlns:p14="http://schemas.microsoft.com/office/powerpoint/2010/main" val="1583091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11862657"/>
                    </a:ext>
                  </a:extLst>
                </a:gridCol>
                <a:gridCol w="822960">
                  <a:extLst>
                    <a:ext uri="{9D8B030D-6E8A-4147-A177-3AD203B41FA5}">
                      <a16:colId xmlns:a16="http://schemas.microsoft.com/office/drawing/2014/main" val="4144373809"/>
                    </a:ext>
                  </a:extLst>
                </a:gridCol>
                <a:gridCol w="822960">
                  <a:extLst>
                    <a:ext uri="{9D8B030D-6E8A-4147-A177-3AD203B41FA5}">
                      <a16:colId xmlns:a16="http://schemas.microsoft.com/office/drawing/2014/main" val="2211005820"/>
                    </a:ext>
                  </a:extLst>
                </a:gridCol>
                <a:gridCol w="822960">
                  <a:extLst>
                    <a:ext uri="{9D8B030D-6E8A-4147-A177-3AD203B41FA5}">
                      <a16:colId xmlns:a16="http://schemas.microsoft.com/office/drawing/2014/main" val="2155906829"/>
                    </a:ext>
                  </a:extLst>
                </a:gridCol>
                <a:gridCol w="822960">
                  <a:extLst>
                    <a:ext uri="{9D8B030D-6E8A-4147-A177-3AD203B41FA5}">
                      <a16:colId xmlns:a16="http://schemas.microsoft.com/office/drawing/2014/main" val="1690368287"/>
                    </a:ext>
                  </a:extLst>
                </a:gridCol>
                <a:gridCol w="822960">
                  <a:extLst>
                    <a:ext uri="{9D8B030D-6E8A-4147-A177-3AD203B41FA5}">
                      <a16:colId xmlns:a16="http://schemas.microsoft.com/office/drawing/2014/main" val="1133427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072945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- 2018-06-06 12:59:59 </a:t>
                      </a:r>
                      <a:r>
                        <a:rPr kumimoji="0" lang="fr-FR" sz="1000" b="0" i="0" u="none" strike="noStrike" kern="1200" cap="none" spc="0" normalizeH="0" baseline="0" noProof="0">
                          <a:ln>
                            <a:noFill/>
                          </a:ln>
                          <a:solidFill>
                            <a:prstClr val="black"/>
                          </a:solidFill>
                          <a:effectLst/>
                          <a:uLnTx/>
                          <a:uFillTx/>
                          <a:latin typeface="+mn-lt"/>
                          <a:ea typeface="+mn-ea"/>
                          <a:cs typeface="+mn-cs"/>
                        </a:rPr>
                        <a:t>
 Bonjour, votre site promo-bosch est en maintenance et il est impossible de rentrer son extension de garantie. pensez vous régler ça bientôt ?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 13:31:39</a:t>
                      </a:r>
                    </a:p>
                  </a:txBody>
                  <a:tcPr/>
                </a:tc>
                <a:extLst>
                  <a:ext uri="{0D108BD9-81ED-4DB2-BD59-A6C34878D82A}">
                    <a16:rowId xmlns:a16="http://schemas.microsoft.com/office/drawing/2014/main" val="1576651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- 2018-06-04 21:04:37 </a:t>
                      </a:r>
                      <a:r>
                        <a:rPr kumimoji="0" lang="de-DE" sz="1000" b="0" i="0" u="none" strike="noStrike" kern="1200" cap="none" spc="0" normalizeH="0" baseline="0" noProof="0">
                          <a:ln>
                            <a:noFill/>
                          </a:ln>
                          <a:solidFill>
                            <a:prstClr val="black"/>
                          </a:solidFill>
                          <a:effectLst/>
                          <a:uLnTx/>
                          <a:uFillTx/>
                          <a:latin typeface="+mn-lt"/>
                          <a:ea typeface="+mn-ea"/>
                          <a:cs typeface="+mn-cs"/>
                        </a:rPr>
                        <a:t>
 Ich bin begeistert, sehr stabil und hochwertig verarbeitet. Da kommt Freude auf. Das Werkzeug vom Profi für den Profi.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16060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- 2018-06-04 10:49:48 </a:t>
                      </a:r>
                      <a:r>
                        <a:rPr kumimoji="0" lang="de-DE" sz="1000" b="0" i="0" u="none" strike="noStrike" kern="1200" cap="none" spc="0" normalizeH="0" baseline="0" noProof="0">
                          <a:ln>
                            <a:noFill/>
                          </a:ln>
                          <a:solidFill>
                            <a:prstClr val="black"/>
                          </a:solidFill>
                          <a:effectLst/>
                          <a:uLnTx/>
                          <a:uFillTx/>
                          <a:latin typeface="+mn-lt"/>
                          <a:ea typeface="+mn-ea"/>
                          <a:cs typeface="+mn-cs"/>
                        </a:rPr>
                        <a:t>
 Gibt es in der Zukunft eine Akku Fettpresse auf 18V Basis?
Andere Hersteller bieten solch ein Produkt an, nur möchte ich dass von Bosch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7850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Technisches Hilfswerk Garmisch-Partenkirchen - 2018-06-02 00:22:53 </a:t>
                      </a:r>
                      <a:r>
                        <a:rPr kumimoji="0" lang="de-DE" sz="1000" b="0" i="0" u="none" strike="noStrike" kern="1200" cap="none" spc="0" normalizeH="0" baseline="0" noProof="0">
                          <a:ln>
                            <a:noFill/>
                          </a:ln>
                          <a:solidFill>
                            <a:prstClr val="black"/>
                          </a:solidFill>
                          <a:effectLst/>
                          <a:uLnTx/>
                          <a:uFillTx/>
                          <a:latin typeface="+mn-lt"/>
                          <a:ea typeface="+mn-ea"/>
                          <a:cs typeface="+mn-cs"/>
                        </a:rPr>
                        <a:t>
 Heute war es endlich soweit: 
Wir haben die Bosch GTC 400 C Wärmebildkamera zum ersten Mal getestet. 
Nach einer kurzen Einweisung durften unsere Helfer die vielfältigen Einsatzmöglichkeiten der WBK ausprobieren. Alle sind begeistert von der Leistungsfähigkeit und der intuitiven Bedienung der sehr handlichen Kamera. Nach 2,5h „spielerischer“ Eingewöhnung durfte der Akku dann zum Aufladen und die ersten Eindrücke konnten verarbeitet werden! 
Nächste Woche geht’s weiter - wir halten Euch auf dem Laufenden!
#Bosch #Boschprofi #THWGarmischPartenkirchen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55811442"/>
                  </a:ext>
                </a:extLst>
              </a:tr>
            </a:tbl>
          </a:graphicData>
        </a:graphic>
      </p:graphicFrame>
      <p:sp>
        <p:nvSpPr>
          <p:cNvPr id="4" name="Text Placeholder 3">
            <a:extLst>
              <a:ext uri="{FF2B5EF4-FFF2-40B4-BE49-F238E27FC236}">
                <a16:creationId xmlns:a16="http://schemas.microsoft.com/office/drawing/2014/main" id="{6D3EB4F3-E039-4679-ADEE-DC772828CC6B}"/>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42421352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54391-1B0A-4517-9D99-9A8D530E8F3E}"/>
              </a:ext>
            </a:extLst>
          </p:cNvPr>
          <p:cNvSpPr>
            <a:spLocks noGrp="1"/>
          </p:cNvSpPr>
          <p:nvPr>
            <p:ph type="title"/>
          </p:nvPr>
        </p:nvSpPr>
        <p:spPr/>
        <p:txBody>
          <a:bodyPr/>
          <a:lstStyle/>
          <a:p>
            <a:r>
              <a:rPr lang="en-US"/>
              <a:t>Facebook User Posts Table | All PT Channels - 5 of 7</a:t>
            </a:r>
          </a:p>
        </p:txBody>
      </p:sp>
      <p:graphicFrame>
        <p:nvGraphicFramePr>
          <p:cNvPr id="5" name="Table Placeholder 4">
            <a:extLst>
              <a:ext uri="{FF2B5EF4-FFF2-40B4-BE49-F238E27FC236}">
                <a16:creationId xmlns:a16="http://schemas.microsoft.com/office/drawing/2014/main" id="{434809EF-CA52-407C-A198-1E46E0AC4D09}"/>
              </a:ext>
            </a:extLst>
          </p:cNvPr>
          <p:cNvGraphicFramePr>
            <a:graphicFrameLocks noGrp="1"/>
          </p:cNvGraphicFramePr>
          <p:nvPr>
            <p:ph type="tbl" sz="quarter" idx="13"/>
            <p:extLst>
              <p:ext uri="{D42A27DB-BD31-4B8C-83A1-F6EECF244321}">
                <p14:modId xmlns:p14="http://schemas.microsoft.com/office/powerpoint/2010/main" val="1703834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45492909"/>
                    </a:ext>
                  </a:extLst>
                </a:gridCol>
                <a:gridCol w="822960">
                  <a:extLst>
                    <a:ext uri="{9D8B030D-6E8A-4147-A177-3AD203B41FA5}">
                      <a16:colId xmlns:a16="http://schemas.microsoft.com/office/drawing/2014/main" val="3406282476"/>
                    </a:ext>
                  </a:extLst>
                </a:gridCol>
                <a:gridCol w="822960">
                  <a:extLst>
                    <a:ext uri="{9D8B030D-6E8A-4147-A177-3AD203B41FA5}">
                      <a16:colId xmlns:a16="http://schemas.microsoft.com/office/drawing/2014/main" val="2026313205"/>
                    </a:ext>
                  </a:extLst>
                </a:gridCol>
                <a:gridCol w="822960">
                  <a:extLst>
                    <a:ext uri="{9D8B030D-6E8A-4147-A177-3AD203B41FA5}">
                      <a16:colId xmlns:a16="http://schemas.microsoft.com/office/drawing/2014/main" val="2387992575"/>
                    </a:ext>
                  </a:extLst>
                </a:gridCol>
                <a:gridCol w="822960">
                  <a:extLst>
                    <a:ext uri="{9D8B030D-6E8A-4147-A177-3AD203B41FA5}">
                      <a16:colId xmlns:a16="http://schemas.microsoft.com/office/drawing/2014/main" val="51094931"/>
                    </a:ext>
                  </a:extLst>
                </a:gridCol>
                <a:gridCol w="822960">
                  <a:extLst>
                    <a:ext uri="{9D8B030D-6E8A-4147-A177-3AD203B41FA5}">
                      <a16:colId xmlns:a16="http://schemas.microsoft.com/office/drawing/2014/main" val="2782842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62755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- 2018-05-31 09:41:48 </a:t>
                      </a:r>
                      <a:r>
                        <a:rPr kumimoji="0" lang="de-DE" sz="1000" b="0" i="0" u="none" strike="noStrike" kern="1200" cap="none" spc="0" normalizeH="0" baseline="0" noProof="0">
                          <a:ln>
                            <a:noFill/>
                          </a:ln>
                          <a:solidFill>
                            <a:prstClr val="black"/>
                          </a:solidFill>
                          <a:effectLst/>
                          <a:uLnTx/>
                          <a:uFillTx/>
                          <a:latin typeface="+mn-lt"/>
                          <a:ea typeface="+mn-ea"/>
                          <a:cs typeface="+mn-cs"/>
                        </a:rPr>
                        <a:t>
 Bin mal gespannt auf mein neues Spielzeug aber wenn man ein Professional Tool kauft, wäre es schön wenn auch ein gutes Bit Set drin ist. Der Bithalter eiert jetzt schon 🤦🏼‍♂️. Nur mal so als Tipp für die Zukunft.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92974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- 2018-05-28 10:00:52 </a:t>
                      </a:r>
                      <a:r>
                        <a:rPr kumimoji="0" lang="de-DE" sz="1000" b="0" i="0" u="none" strike="noStrike" kern="1200" cap="none" spc="0" normalizeH="0" baseline="0" noProof="0">
                          <a:ln>
                            <a:noFill/>
                          </a:ln>
                          <a:solidFill>
                            <a:prstClr val="black"/>
                          </a:solidFill>
                          <a:effectLst/>
                          <a:uLnTx/>
                          <a:uFillTx/>
                          <a:latin typeface="+mn-lt"/>
                          <a:ea typeface="+mn-ea"/>
                          <a:cs typeface="+mn-cs"/>
                        </a:rPr>
                        <a:t>
 Ich würde mich über Kontakt freuen. Wieso rosten mir die Bits im Koffer weg??? ( Flugrost ) in der Garrage - IM KOFFER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09084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- 2018-05-25 17:54:51 </a:t>
                      </a:r>
                      <a:r>
                        <a:rPr kumimoji="0" lang="fr-FR" sz="1000" b="0" i="0" u="none" strike="noStrike" kern="1200" cap="none" spc="0" normalizeH="0" baseline="0" noProof="0">
                          <a:ln>
                            <a:noFill/>
                          </a:ln>
                          <a:solidFill>
                            <a:prstClr val="black"/>
                          </a:solidFill>
                          <a:effectLst/>
                          <a:uLnTx/>
                          <a:uFillTx/>
                          <a:latin typeface="+mn-lt"/>
                          <a:ea typeface="+mn-ea"/>
                          <a:cs typeface="+mn-cs"/>
                        </a:rPr>
                        <a:t>
 je viens d acheter la perceuse visseuse Bosch psr 1800 li2 qui beneficie d une 2eme batterie en prenant connaissance des formalites sur le site Bosch promotions mais impossible de se connecter certificats non valides donc ou puis je trouver les informations pour cette promotion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09:56:32</a:t>
                      </a:r>
                    </a:p>
                  </a:txBody>
                  <a:tcPr/>
                </a:tc>
                <a:extLst>
                  <a:ext uri="{0D108BD9-81ED-4DB2-BD59-A6C34878D82A}">
                    <a16:rowId xmlns:a16="http://schemas.microsoft.com/office/drawing/2014/main" val="2291561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- 2018-05-19 10:44:59 </a:t>
                      </a:r>
                      <a:r>
                        <a:rPr kumimoji="0" lang="en-US" sz="1000" b="0" i="0" u="none" strike="noStrike" kern="1200" cap="none" spc="0" normalizeH="0" baseline="0" noProof="0">
                          <a:ln>
                            <a:noFill/>
                          </a:ln>
                          <a:solidFill>
                            <a:prstClr val="black"/>
                          </a:solidFill>
                          <a:effectLst/>
                          <a:uLnTx/>
                          <a:uFillTx/>
                          <a:latin typeface="+mn-lt"/>
                          <a:ea typeface="+mn-ea"/>
                          <a:cs typeface="+mn-cs"/>
                        </a:rPr>
                        <a:t>
 Auch Kartoffelsalat schneiden ist kein Problem mit der GBH 18V‼️
#builtwithbosch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69944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Professional Power Tools and Accessories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- 2018-05-18 05:44:57 </a:t>
                      </a:r>
                      <a:r>
                        <a:rPr kumimoji="0" lang="en-US" sz="1000" b="0" i="0" u="none" strike="noStrike" kern="1200" cap="none" spc="0" normalizeH="0" baseline="0" noProof="0">
                          <a:ln>
                            <a:noFill/>
                          </a:ln>
                          <a:solidFill>
                            <a:prstClr val="black"/>
                          </a:solidFill>
                          <a:effectLst/>
                          <a:uLnTx/>
                          <a:uFillTx/>
                          <a:latin typeface="+mn-lt"/>
                          <a:ea typeface="+mn-ea"/>
                          <a:cs typeface="+mn-cs"/>
                        </a:rPr>
                        <a:t>
 Espero un nuebo comienso en 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0025761"/>
                  </a:ext>
                </a:extLst>
              </a:tr>
            </a:tbl>
          </a:graphicData>
        </a:graphic>
      </p:graphicFrame>
      <p:sp>
        <p:nvSpPr>
          <p:cNvPr id="4" name="Text Placeholder 3">
            <a:extLst>
              <a:ext uri="{FF2B5EF4-FFF2-40B4-BE49-F238E27FC236}">
                <a16:creationId xmlns:a16="http://schemas.microsoft.com/office/drawing/2014/main" id="{A565529F-B328-4EC1-B05B-5700A3654F45}"/>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9595314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84078-5B21-4F14-834D-DBD7A6E2C94D}"/>
              </a:ext>
            </a:extLst>
          </p:cNvPr>
          <p:cNvSpPr>
            <a:spLocks noGrp="1"/>
          </p:cNvSpPr>
          <p:nvPr>
            <p:ph type="title"/>
          </p:nvPr>
        </p:nvSpPr>
        <p:spPr/>
        <p:txBody>
          <a:bodyPr/>
          <a:lstStyle/>
          <a:p>
            <a:r>
              <a:rPr lang="en-US"/>
              <a:t>Facebook User Posts Table | All PT Channels - 6 of 7</a:t>
            </a:r>
          </a:p>
        </p:txBody>
      </p:sp>
      <p:graphicFrame>
        <p:nvGraphicFramePr>
          <p:cNvPr id="5" name="Table Placeholder 4">
            <a:extLst>
              <a:ext uri="{FF2B5EF4-FFF2-40B4-BE49-F238E27FC236}">
                <a16:creationId xmlns:a16="http://schemas.microsoft.com/office/drawing/2014/main" id="{F9A64710-9200-4C85-8D00-38D0A323CCF3}"/>
              </a:ext>
            </a:extLst>
          </p:cNvPr>
          <p:cNvGraphicFramePr>
            <a:graphicFrameLocks noGrp="1"/>
          </p:cNvGraphicFramePr>
          <p:nvPr>
            <p:ph type="tbl" sz="quarter" idx="13"/>
            <p:extLst>
              <p:ext uri="{D42A27DB-BD31-4B8C-83A1-F6EECF244321}">
                <p14:modId xmlns:p14="http://schemas.microsoft.com/office/powerpoint/2010/main" val="715483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27071295"/>
                    </a:ext>
                  </a:extLst>
                </a:gridCol>
                <a:gridCol w="822960">
                  <a:extLst>
                    <a:ext uri="{9D8B030D-6E8A-4147-A177-3AD203B41FA5}">
                      <a16:colId xmlns:a16="http://schemas.microsoft.com/office/drawing/2014/main" val="858838678"/>
                    </a:ext>
                  </a:extLst>
                </a:gridCol>
                <a:gridCol w="822960">
                  <a:extLst>
                    <a:ext uri="{9D8B030D-6E8A-4147-A177-3AD203B41FA5}">
                      <a16:colId xmlns:a16="http://schemas.microsoft.com/office/drawing/2014/main" val="3819276025"/>
                    </a:ext>
                  </a:extLst>
                </a:gridCol>
                <a:gridCol w="822960">
                  <a:extLst>
                    <a:ext uri="{9D8B030D-6E8A-4147-A177-3AD203B41FA5}">
                      <a16:colId xmlns:a16="http://schemas.microsoft.com/office/drawing/2014/main" val="461756695"/>
                    </a:ext>
                  </a:extLst>
                </a:gridCol>
                <a:gridCol w="822960">
                  <a:extLst>
                    <a:ext uri="{9D8B030D-6E8A-4147-A177-3AD203B41FA5}">
                      <a16:colId xmlns:a16="http://schemas.microsoft.com/office/drawing/2014/main" val="3537416978"/>
                    </a:ext>
                  </a:extLst>
                </a:gridCol>
                <a:gridCol w="822960">
                  <a:extLst>
                    <a:ext uri="{9D8B030D-6E8A-4147-A177-3AD203B41FA5}">
                      <a16:colId xmlns:a16="http://schemas.microsoft.com/office/drawing/2014/main" val="3368527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14825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- 2018-05-16 16:10:02 </a:t>
                      </a:r>
                      <a:r>
                        <a:rPr kumimoji="0" lang="en-US" sz="1000" b="0" i="0" u="none" strike="noStrike" kern="1200" cap="none" spc="0" normalizeH="0" baseline="0" noProof="0">
                          <a:ln>
                            <a:noFill/>
                          </a:ln>
                          <a:solidFill>
                            <a:prstClr val="black"/>
                          </a:solidFill>
                          <a:effectLst/>
                          <a:uLnTx/>
                          <a:uFillTx/>
                          <a:latin typeface="+mn-lt"/>
                          <a:ea typeface="+mn-ea"/>
                          <a:cs typeface="+mn-cs"/>
                        </a:rPr>
                        <a:t>
 Einfach überzeugt😎 
Multicutter, stichsäge u 12v Akku schrauber würden den Turm sprengen....daher in anderen Ecken des Fahrzeugs verstaut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93457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- 2018-05-11 20:21:35 </a:t>
                      </a:r>
                      <a:r>
                        <a:rPr kumimoji="0" lang="fr-FR" sz="1000" b="0" i="0" u="none" strike="noStrike" kern="1200" cap="none" spc="0" normalizeH="0" baseline="0" noProof="0">
                          <a:ln>
                            <a:noFill/>
                          </a:ln>
                          <a:solidFill>
                            <a:prstClr val="black"/>
                          </a:solidFill>
                          <a:effectLst/>
                          <a:uLnTx/>
                          <a:uFillTx/>
                          <a:latin typeface="+mn-lt"/>
                          <a:ea typeface="+mn-ea"/>
                          <a:cs typeface="+mn-cs"/>
                        </a:rPr>
                        <a:t>
 Cette affiche est dans les produits Bosch on peut bénéficier de 3 ans de garantie au lieu de 2 " SI " on s'inscrit sur le site,   mais le problème c'est que le site BEUG et ne reconnait pas les mots de passe,   je viens d'en faire l'expèrience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 17:44:27</a:t>
                      </a:r>
                    </a:p>
                  </a:txBody>
                  <a:tcPr/>
                </a:tc>
                <a:extLst>
                  <a:ext uri="{0D108BD9-81ED-4DB2-BD59-A6C34878D82A}">
                    <a16:rowId xmlns:a16="http://schemas.microsoft.com/office/drawing/2014/main" val="3468786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- 2018-05-08 15:45:06 </a:t>
                      </a:r>
                      <a:r>
                        <a:rPr kumimoji="0" lang="de-DE" sz="1000" b="0" i="0" u="none" strike="noStrike" kern="1200" cap="none" spc="0" normalizeH="0" baseline="0" noProof="0">
                          <a:ln>
                            <a:noFill/>
                          </a:ln>
                          <a:solidFill>
                            <a:prstClr val="black"/>
                          </a:solidFill>
                          <a:effectLst/>
                          <a:uLnTx/>
                          <a:uFillTx/>
                          <a:latin typeface="+mn-lt"/>
                          <a:ea typeface="+mn-ea"/>
                          <a:cs typeface="+mn-cs"/>
                        </a:rPr>
                        <a:t>
 Wieviel kosten die papiertüten für den bosch pas 11-25 F staubsauger mittlerweile?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 11:36:33</a:t>
                      </a:r>
                    </a:p>
                  </a:txBody>
                  <a:tcPr/>
                </a:tc>
                <a:extLst>
                  <a:ext uri="{0D108BD9-81ED-4DB2-BD59-A6C34878D82A}">
                    <a16:rowId xmlns:a16="http://schemas.microsoft.com/office/drawing/2014/main" val="3451671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- 2018-05-07 12:02:33 </a:t>
                      </a:r>
                      <a:r>
                        <a:rPr kumimoji="0" lang="de-DE" sz="1000" b="0" i="0" u="none" strike="noStrike" kern="1200" cap="none" spc="0" normalizeH="0" baseline="0" noProof="0">
                          <a:ln>
                            <a:noFill/>
                          </a:ln>
                          <a:solidFill>
                            <a:prstClr val="black"/>
                          </a:solidFill>
                          <a:effectLst/>
                          <a:uLnTx/>
                          <a:uFillTx/>
                          <a:latin typeface="+mn-lt"/>
                          <a:ea typeface="+mn-ea"/>
                          <a:cs typeface="+mn-cs"/>
                        </a:rPr>
                        <a:t>
 Liebe Bosch Team, die Plastikstücke kamen heute aus meiner GSR 18-2-Li geflogen. Der Schrauber funktioniert. Ein paar Stücke sind dem Anschein nach noch im Gehäuse. Muss ich mir Gedanken machen? 
Viele Grüße 
Tobi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14:10:45</a:t>
                      </a:r>
                    </a:p>
                  </a:txBody>
                  <a:tcPr/>
                </a:tc>
                <a:extLst>
                  <a:ext uri="{0D108BD9-81ED-4DB2-BD59-A6C34878D82A}">
                    <a16:rowId xmlns:a16="http://schemas.microsoft.com/office/drawing/2014/main" val="3031065419"/>
                  </a:ext>
                </a:extLst>
              </a:tr>
            </a:tbl>
          </a:graphicData>
        </a:graphic>
      </p:graphicFrame>
      <p:sp>
        <p:nvSpPr>
          <p:cNvPr id="4" name="Text Placeholder 3">
            <a:extLst>
              <a:ext uri="{FF2B5EF4-FFF2-40B4-BE49-F238E27FC236}">
                <a16:creationId xmlns:a16="http://schemas.microsoft.com/office/drawing/2014/main" id="{B129527C-603B-4AE7-93AD-66007EE6FE0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8460833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34DF6-AD3F-4149-B64D-FF44D2952823}"/>
              </a:ext>
            </a:extLst>
          </p:cNvPr>
          <p:cNvSpPr>
            <a:spLocks noGrp="1"/>
          </p:cNvSpPr>
          <p:nvPr>
            <p:ph type="title"/>
          </p:nvPr>
        </p:nvSpPr>
        <p:spPr/>
        <p:txBody>
          <a:bodyPr/>
          <a:lstStyle/>
          <a:p>
            <a:r>
              <a:rPr lang="en-US"/>
              <a:t>Facebook User Posts Table | All PT Channels - 7 of 7</a:t>
            </a:r>
          </a:p>
        </p:txBody>
      </p:sp>
      <p:graphicFrame>
        <p:nvGraphicFramePr>
          <p:cNvPr id="5" name="Table Placeholder 4">
            <a:extLst>
              <a:ext uri="{FF2B5EF4-FFF2-40B4-BE49-F238E27FC236}">
                <a16:creationId xmlns:a16="http://schemas.microsoft.com/office/drawing/2014/main" id="{46E35855-9E3C-43B2-AEFC-024C07100EFD}"/>
              </a:ext>
            </a:extLst>
          </p:cNvPr>
          <p:cNvGraphicFramePr>
            <a:graphicFrameLocks noGrp="1"/>
          </p:cNvGraphicFramePr>
          <p:nvPr>
            <p:ph type="tbl" sz="quarter" idx="13"/>
            <p:extLst>
              <p:ext uri="{D42A27DB-BD31-4B8C-83A1-F6EECF244321}">
                <p14:modId xmlns:p14="http://schemas.microsoft.com/office/powerpoint/2010/main" val="839897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51162703"/>
                    </a:ext>
                  </a:extLst>
                </a:gridCol>
                <a:gridCol w="822960">
                  <a:extLst>
                    <a:ext uri="{9D8B030D-6E8A-4147-A177-3AD203B41FA5}">
                      <a16:colId xmlns:a16="http://schemas.microsoft.com/office/drawing/2014/main" val="376229906"/>
                    </a:ext>
                  </a:extLst>
                </a:gridCol>
                <a:gridCol w="822960">
                  <a:extLst>
                    <a:ext uri="{9D8B030D-6E8A-4147-A177-3AD203B41FA5}">
                      <a16:colId xmlns:a16="http://schemas.microsoft.com/office/drawing/2014/main" val="548620652"/>
                    </a:ext>
                  </a:extLst>
                </a:gridCol>
                <a:gridCol w="822960">
                  <a:extLst>
                    <a:ext uri="{9D8B030D-6E8A-4147-A177-3AD203B41FA5}">
                      <a16:colId xmlns:a16="http://schemas.microsoft.com/office/drawing/2014/main" val="2831787578"/>
                    </a:ext>
                  </a:extLst>
                </a:gridCol>
                <a:gridCol w="822960">
                  <a:extLst>
                    <a:ext uri="{9D8B030D-6E8A-4147-A177-3AD203B41FA5}">
                      <a16:colId xmlns:a16="http://schemas.microsoft.com/office/drawing/2014/main" val="3344082694"/>
                    </a:ext>
                  </a:extLst>
                </a:gridCol>
                <a:gridCol w="822960">
                  <a:extLst>
                    <a:ext uri="{9D8B030D-6E8A-4147-A177-3AD203B41FA5}">
                      <a16:colId xmlns:a16="http://schemas.microsoft.com/office/drawing/2014/main" val="3147133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77384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- 2018-05-06 22:09:31 </a:t>
                      </a:r>
                      <a:r>
                        <a:rPr kumimoji="0" lang="de-DE" sz="1000" b="0" i="0" u="none" strike="noStrike" kern="1200" cap="none" spc="0" normalizeH="0" baseline="0" noProof="0">
                          <a:ln>
                            <a:noFill/>
                          </a:ln>
                          <a:solidFill>
                            <a:prstClr val="black"/>
                          </a:solidFill>
                          <a:effectLst/>
                          <a:uLnTx/>
                          <a:uFillTx/>
                          <a:latin typeface="+mn-lt"/>
                          <a:ea typeface="+mn-ea"/>
                          <a:cs typeface="+mn-cs"/>
                        </a:rPr>
                        <a:t>
 Ich hab den GAA 12V-USB gekauft. Leider funktioniert das Gerät überhaupt nicht, es liegt keinerlei Spannung am USB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10:27:31</a:t>
                      </a:r>
                    </a:p>
                  </a:txBody>
                  <a:tcPr/>
                </a:tc>
                <a:extLst>
                  <a:ext uri="{0D108BD9-81ED-4DB2-BD59-A6C34878D82A}">
                    <a16:rowId xmlns:a16="http://schemas.microsoft.com/office/drawing/2014/main" val="1532981381"/>
                  </a:ext>
                </a:extLst>
              </a:tr>
            </a:tbl>
          </a:graphicData>
        </a:graphic>
      </p:graphicFrame>
      <p:sp>
        <p:nvSpPr>
          <p:cNvPr id="4" name="Text Placeholder 3">
            <a:extLst>
              <a:ext uri="{FF2B5EF4-FFF2-40B4-BE49-F238E27FC236}">
                <a16:creationId xmlns:a16="http://schemas.microsoft.com/office/drawing/2014/main" id="{8255EB93-5129-4911-8353-53DABCAB9AE1}"/>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7958047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786E1-8FC8-43BB-BCCF-683B0F65A637}"/>
              </a:ext>
            </a:extLst>
          </p:cNvPr>
          <p:cNvSpPr>
            <a:spLocks noGrp="1"/>
          </p:cNvSpPr>
          <p:nvPr>
            <p:ph type="title"/>
          </p:nvPr>
        </p:nvSpPr>
        <p:spPr/>
        <p:txBody>
          <a:bodyPr/>
          <a:lstStyle/>
          <a:p>
            <a:r>
              <a:rPr lang="en-US"/>
              <a:t>Key Metrics Table (Internal Benchmark) | All PT Channels - 1 of 4</a:t>
            </a:r>
          </a:p>
        </p:txBody>
      </p:sp>
      <p:graphicFrame>
        <p:nvGraphicFramePr>
          <p:cNvPr id="5" name="Table Placeholder 4">
            <a:extLst>
              <a:ext uri="{FF2B5EF4-FFF2-40B4-BE49-F238E27FC236}">
                <a16:creationId xmlns:a16="http://schemas.microsoft.com/office/drawing/2014/main" id="{CFC00FB2-F852-4EAF-B154-0F65334F1B7D}"/>
              </a:ext>
            </a:extLst>
          </p:cNvPr>
          <p:cNvGraphicFramePr>
            <a:graphicFrameLocks noGrp="1"/>
          </p:cNvGraphicFramePr>
          <p:nvPr>
            <p:ph type="tbl" sz="quarter" idx="13"/>
            <p:extLst>
              <p:ext uri="{D42A27DB-BD31-4B8C-83A1-F6EECF244321}">
                <p14:modId xmlns:p14="http://schemas.microsoft.com/office/powerpoint/2010/main" val="4153285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88641291"/>
                    </a:ext>
                  </a:extLst>
                </a:gridCol>
                <a:gridCol w="304495">
                  <a:extLst>
                    <a:ext uri="{9D8B030D-6E8A-4147-A177-3AD203B41FA5}">
                      <a16:colId xmlns:a16="http://schemas.microsoft.com/office/drawing/2014/main" val="2544075530"/>
                    </a:ext>
                  </a:extLst>
                </a:gridCol>
                <a:gridCol w="304495">
                  <a:extLst>
                    <a:ext uri="{9D8B030D-6E8A-4147-A177-3AD203B41FA5}">
                      <a16:colId xmlns:a16="http://schemas.microsoft.com/office/drawing/2014/main" val="814969265"/>
                    </a:ext>
                  </a:extLst>
                </a:gridCol>
                <a:gridCol w="304495">
                  <a:extLst>
                    <a:ext uri="{9D8B030D-6E8A-4147-A177-3AD203B41FA5}">
                      <a16:colId xmlns:a16="http://schemas.microsoft.com/office/drawing/2014/main" val="1625131010"/>
                    </a:ext>
                  </a:extLst>
                </a:gridCol>
                <a:gridCol w="304495">
                  <a:extLst>
                    <a:ext uri="{9D8B030D-6E8A-4147-A177-3AD203B41FA5}">
                      <a16:colId xmlns:a16="http://schemas.microsoft.com/office/drawing/2014/main" val="1792775701"/>
                    </a:ext>
                  </a:extLst>
                </a:gridCol>
                <a:gridCol w="304495">
                  <a:extLst>
                    <a:ext uri="{9D8B030D-6E8A-4147-A177-3AD203B41FA5}">
                      <a16:colId xmlns:a16="http://schemas.microsoft.com/office/drawing/2014/main" val="3452857666"/>
                    </a:ext>
                  </a:extLst>
                </a:gridCol>
                <a:gridCol w="304495">
                  <a:extLst>
                    <a:ext uri="{9D8B030D-6E8A-4147-A177-3AD203B41FA5}">
                      <a16:colId xmlns:a16="http://schemas.microsoft.com/office/drawing/2014/main" val="1947396204"/>
                    </a:ext>
                  </a:extLst>
                </a:gridCol>
                <a:gridCol w="304495">
                  <a:extLst>
                    <a:ext uri="{9D8B030D-6E8A-4147-A177-3AD203B41FA5}">
                      <a16:colId xmlns:a16="http://schemas.microsoft.com/office/drawing/2014/main" val="3800721291"/>
                    </a:ext>
                  </a:extLst>
                </a:gridCol>
                <a:gridCol w="304495">
                  <a:extLst>
                    <a:ext uri="{9D8B030D-6E8A-4147-A177-3AD203B41FA5}">
                      <a16:colId xmlns:a16="http://schemas.microsoft.com/office/drawing/2014/main" val="3500499441"/>
                    </a:ext>
                  </a:extLst>
                </a:gridCol>
                <a:gridCol w="304495">
                  <a:extLst>
                    <a:ext uri="{9D8B030D-6E8A-4147-A177-3AD203B41FA5}">
                      <a16:colId xmlns:a16="http://schemas.microsoft.com/office/drawing/2014/main" val="310667738"/>
                    </a:ext>
                  </a:extLst>
                </a:gridCol>
                <a:gridCol w="304495">
                  <a:extLst>
                    <a:ext uri="{9D8B030D-6E8A-4147-A177-3AD203B41FA5}">
                      <a16:colId xmlns:a16="http://schemas.microsoft.com/office/drawing/2014/main" val="4265433059"/>
                    </a:ext>
                  </a:extLst>
                </a:gridCol>
                <a:gridCol w="304495">
                  <a:extLst>
                    <a:ext uri="{9D8B030D-6E8A-4147-A177-3AD203B41FA5}">
                      <a16:colId xmlns:a16="http://schemas.microsoft.com/office/drawing/2014/main" val="2251780513"/>
                    </a:ext>
                  </a:extLst>
                </a:gridCol>
                <a:gridCol w="304495">
                  <a:extLst>
                    <a:ext uri="{9D8B030D-6E8A-4147-A177-3AD203B41FA5}">
                      <a16:colId xmlns:a16="http://schemas.microsoft.com/office/drawing/2014/main" val="166121430"/>
                    </a:ext>
                  </a:extLst>
                </a:gridCol>
                <a:gridCol w="304495">
                  <a:extLst>
                    <a:ext uri="{9D8B030D-6E8A-4147-A177-3AD203B41FA5}">
                      <a16:colId xmlns:a16="http://schemas.microsoft.com/office/drawing/2014/main" val="3604252067"/>
                    </a:ext>
                  </a:extLst>
                </a:gridCol>
                <a:gridCol w="304495">
                  <a:extLst>
                    <a:ext uri="{9D8B030D-6E8A-4147-A177-3AD203B41FA5}">
                      <a16:colId xmlns:a16="http://schemas.microsoft.com/office/drawing/2014/main" val="1448097831"/>
                    </a:ext>
                  </a:extLst>
                </a:gridCol>
                <a:gridCol w="304495">
                  <a:extLst>
                    <a:ext uri="{9D8B030D-6E8A-4147-A177-3AD203B41FA5}">
                      <a16:colId xmlns:a16="http://schemas.microsoft.com/office/drawing/2014/main" val="1641679439"/>
                    </a:ext>
                  </a:extLst>
                </a:gridCol>
                <a:gridCol w="304495">
                  <a:extLst>
                    <a:ext uri="{9D8B030D-6E8A-4147-A177-3AD203B41FA5}">
                      <a16:colId xmlns:a16="http://schemas.microsoft.com/office/drawing/2014/main" val="799014951"/>
                    </a:ext>
                  </a:extLst>
                </a:gridCol>
                <a:gridCol w="304495">
                  <a:extLst>
                    <a:ext uri="{9D8B030D-6E8A-4147-A177-3AD203B41FA5}">
                      <a16:colId xmlns:a16="http://schemas.microsoft.com/office/drawing/2014/main" val="2084575337"/>
                    </a:ext>
                  </a:extLst>
                </a:gridCol>
                <a:gridCol w="304495">
                  <a:extLst>
                    <a:ext uri="{9D8B030D-6E8A-4147-A177-3AD203B41FA5}">
                      <a16:colId xmlns:a16="http://schemas.microsoft.com/office/drawing/2014/main" val="274133686"/>
                    </a:ext>
                  </a:extLst>
                </a:gridCol>
                <a:gridCol w="304495">
                  <a:extLst>
                    <a:ext uri="{9D8B030D-6E8A-4147-A177-3AD203B41FA5}">
                      <a16:colId xmlns:a16="http://schemas.microsoft.com/office/drawing/2014/main" val="2296279579"/>
                    </a:ext>
                  </a:extLst>
                </a:gridCol>
                <a:gridCol w="304495">
                  <a:extLst>
                    <a:ext uri="{9D8B030D-6E8A-4147-A177-3AD203B41FA5}">
                      <a16:colId xmlns:a16="http://schemas.microsoft.com/office/drawing/2014/main" val="3901623332"/>
                    </a:ext>
                  </a:extLst>
                </a:gridCol>
                <a:gridCol w="304495">
                  <a:extLst>
                    <a:ext uri="{9D8B030D-6E8A-4147-A177-3AD203B41FA5}">
                      <a16:colId xmlns:a16="http://schemas.microsoft.com/office/drawing/2014/main" val="3613636788"/>
                    </a:ext>
                  </a:extLst>
                </a:gridCol>
                <a:gridCol w="304495">
                  <a:extLst>
                    <a:ext uri="{9D8B030D-6E8A-4147-A177-3AD203B41FA5}">
                      <a16:colId xmlns:a16="http://schemas.microsoft.com/office/drawing/2014/main" val="468359086"/>
                    </a:ext>
                  </a:extLst>
                </a:gridCol>
                <a:gridCol w="304495">
                  <a:extLst>
                    <a:ext uri="{9D8B030D-6E8A-4147-A177-3AD203B41FA5}">
                      <a16:colId xmlns:a16="http://schemas.microsoft.com/office/drawing/2014/main" val="2306197001"/>
                    </a:ext>
                  </a:extLst>
                </a:gridCol>
                <a:gridCol w="304495">
                  <a:extLst>
                    <a:ext uri="{9D8B030D-6E8A-4147-A177-3AD203B41FA5}">
                      <a16:colId xmlns:a16="http://schemas.microsoft.com/office/drawing/2014/main" val="883732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494107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Profi-Elektrowerkzeuge und Zubehör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33.3 %</a:t>
                      </a:r>
                    </a:p>
                  </a:txBody>
                  <a:tcPr/>
                </a:tc>
                <a:extLst>
                  <a:ext uri="{0D108BD9-81ED-4DB2-BD59-A6C34878D82A}">
                    <a16:rowId xmlns:a16="http://schemas.microsoft.com/office/drawing/2014/main" val="1551867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3057299437"/>
                  </a:ext>
                </a:extLst>
              </a:tr>
            </a:tbl>
          </a:graphicData>
        </a:graphic>
      </p:graphicFrame>
      <p:sp>
        <p:nvSpPr>
          <p:cNvPr id="4" name="Text Placeholder 3">
            <a:extLst>
              <a:ext uri="{FF2B5EF4-FFF2-40B4-BE49-F238E27FC236}">
                <a16:creationId xmlns:a16="http://schemas.microsoft.com/office/drawing/2014/main" id="{D0E6F22B-DA76-4346-BA19-9A3FC4707493}"/>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7040774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3839F-7762-451D-9F71-720DA1337D59}"/>
              </a:ext>
            </a:extLst>
          </p:cNvPr>
          <p:cNvSpPr>
            <a:spLocks noGrp="1"/>
          </p:cNvSpPr>
          <p:nvPr>
            <p:ph type="title"/>
          </p:nvPr>
        </p:nvSpPr>
        <p:spPr/>
        <p:txBody>
          <a:bodyPr/>
          <a:lstStyle/>
          <a:p>
            <a:r>
              <a:rPr lang="en-US"/>
              <a:t>Key Metrics Table (Internal Benchmark) | All PT Channels - 2 of 4</a:t>
            </a:r>
          </a:p>
        </p:txBody>
      </p:sp>
      <p:graphicFrame>
        <p:nvGraphicFramePr>
          <p:cNvPr id="5" name="Table Placeholder 4">
            <a:extLst>
              <a:ext uri="{FF2B5EF4-FFF2-40B4-BE49-F238E27FC236}">
                <a16:creationId xmlns:a16="http://schemas.microsoft.com/office/drawing/2014/main" id="{6C668A3D-2F59-424E-8B6D-557AC08B5D2A}"/>
              </a:ext>
            </a:extLst>
          </p:cNvPr>
          <p:cNvGraphicFramePr>
            <a:graphicFrameLocks noGrp="1"/>
          </p:cNvGraphicFramePr>
          <p:nvPr>
            <p:ph type="tbl" sz="quarter" idx="13"/>
            <p:extLst>
              <p:ext uri="{D42A27DB-BD31-4B8C-83A1-F6EECF244321}">
                <p14:modId xmlns:p14="http://schemas.microsoft.com/office/powerpoint/2010/main" val="1887343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601728762"/>
                    </a:ext>
                  </a:extLst>
                </a:gridCol>
                <a:gridCol w="304495">
                  <a:extLst>
                    <a:ext uri="{9D8B030D-6E8A-4147-A177-3AD203B41FA5}">
                      <a16:colId xmlns:a16="http://schemas.microsoft.com/office/drawing/2014/main" val="1675814908"/>
                    </a:ext>
                  </a:extLst>
                </a:gridCol>
                <a:gridCol w="304495">
                  <a:extLst>
                    <a:ext uri="{9D8B030D-6E8A-4147-A177-3AD203B41FA5}">
                      <a16:colId xmlns:a16="http://schemas.microsoft.com/office/drawing/2014/main" val="3584007530"/>
                    </a:ext>
                  </a:extLst>
                </a:gridCol>
                <a:gridCol w="304495">
                  <a:extLst>
                    <a:ext uri="{9D8B030D-6E8A-4147-A177-3AD203B41FA5}">
                      <a16:colId xmlns:a16="http://schemas.microsoft.com/office/drawing/2014/main" val="1468931755"/>
                    </a:ext>
                  </a:extLst>
                </a:gridCol>
                <a:gridCol w="304495">
                  <a:extLst>
                    <a:ext uri="{9D8B030D-6E8A-4147-A177-3AD203B41FA5}">
                      <a16:colId xmlns:a16="http://schemas.microsoft.com/office/drawing/2014/main" val="2948025042"/>
                    </a:ext>
                  </a:extLst>
                </a:gridCol>
                <a:gridCol w="304495">
                  <a:extLst>
                    <a:ext uri="{9D8B030D-6E8A-4147-A177-3AD203B41FA5}">
                      <a16:colId xmlns:a16="http://schemas.microsoft.com/office/drawing/2014/main" val="3300393023"/>
                    </a:ext>
                  </a:extLst>
                </a:gridCol>
                <a:gridCol w="304495">
                  <a:extLst>
                    <a:ext uri="{9D8B030D-6E8A-4147-A177-3AD203B41FA5}">
                      <a16:colId xmlns:a16="http://schemas.microsoft.com/office/drawing/2014/main" val="2020608570"/>
                    </a:ext>
                  </a:extLst>
                </a:gridCol>
                <a:gridCol w="304495">
                  <a:extLst>
                    <a:ext uri="{9D8B030D-6E8A-4147-A177-3AD203B41FA5}">
                      <a16:colId xmlns:a16="http://schemas.microsoft.com/office/drawing/2014/main" val="1311991817"/>
                    </a:ext>
                  </a:extLst>
                </a:gridCol>
                <a:gridCol w="304495">
                  <a:extLst>
                    <a:ext uri="{9D8B030D-6E8A-4147-A177-3AD203B41FA5}">
                      <a16:colId xmlns:a16="http://schemas.microsoft.com/office/drawing/2014/main" val="3540265722"/>
                    </a:ext>
                  </a:extLst>
                </a:gridCol>
                <a:gridCol w="304495">
                  <a:extLst>
                    <a:ext uri="{9D8B030D-6E8A-4147-A177-3AD203B41FA5}">
                      <a16:colId xmlns:a16="http://schemas.microsoft.com/office/drawing/2014/main" val="1576571543"/>
                    </a:ext>
                  </a:extLst>
                </a:gridCol>
                <a:gridCol w="304495">
                  <a:extLst>
                    <a:ext uri="{9D8B030D-6E8A-4147-A177-3AD203B41FA5}">
                      <a16:colId xmlns:a16="http://schemas.microsoft.com/office/drawing/2014/main" val="168910886"/>
                    </a:ext>
                  </a:extLst>
                </a:gridCol>
                <a:gridCol w="304495">
                  <a:extLst>
                    <a:ext uri="{9D8B030D-6E8A-4147-A177-3AD203B41FA5}">
                      <a16:colId xmlns:a16="http://schemas.microsoft.com/office/drawing/2014/main" val="523302660"/>
                    </a:ext>
                  </a:extLst>
                </a:gridCol>
                <a:gridCol w="304495">
                  <a:extLst>
                    <a:ext uri="{9D8B030D-6E8A-4147-A177-3AD203B41FA5}">
                      <a16:colId xmlns:a16="http://schemas.microsoft.com/office/drawing/2014/main" val="4171309891"/>
                    </a:ext>
                  </a:extLst>
                </a:gridCol>
                <a:gridCol w="304495">
                  <a:extLst>
                    <a:ext uri="{9D8B030D-6E8A-4147-A177-3AD203B41FA5}">
                      <a16:colId xmlns:a16="http://schemas.microsoft.com/office/drawing/2014/main" val="1024064108"/>
                    </a:ext>
                  </a:extLst>
                </a:gridCol>
                <a:gridCol w="304495">
                  <a:extLst>
                    <a:ext uri="{9D8B030D-6E8A-4147-A177-3AD203B41FA5}">
                      <a16:colId xmlns:a16="http://schemas.microsoft.com/office/drawing/2014/main" val="1629325235"/>
                    </a:ext>
                  </a:extLst>
                </a:gridCol>
                <a:gridCol w="304495">
                  <a:extLst>
                    <a:ext uri="{9D8B030D-6E8A-4147-A177-3AD203B41FA5}">
                      <a16:colId xmlns:a16="http://schemas.microsoft.com/office/drawing/2014/main" val="640011904"/>
                    </a:ext>
                  </a:extLst>
                </a:gridCol>
                <a:gridCol w="304495">
                  <a:extLst>
                    <a:ext uri="{9D8B030D-6E8A-4147-A177-3AD203B41FA5}">
                      <a16:colId xmlns:a16="http://schemas.microsoft.com/office/drawing/2014/main" val="794380943"/>
                    </a:ext>
                  </a:extLst>
                </a:gridCol>
                <a:gridCol w="304495">
                  <a:extLst>
                    <a:ext uri="{9D8B030D-6E8A-4147-A177-3AD203B41FA5}">
                      <a16:colId xmlns:a16="http://schemas.microsoft.com/office/drawing/2014/main" val="3604848131"/>
                    </a:ext>
                  </a:extLst>
                </a:gridCol>
                <a:gridCol w="304495">
                  <a:extLst>
                    <a:ext uri="{9D8B030D-6E8A-4147-A177-3AD203B41FA5}">
                      <a16:colId xmlns:a16="http://schemas.microsoft.com/office/drawing/2014/main" val="1066933526"/>
                    </a:ext>
                  </a:extLst>
                </a:gridCol>
                <a:gridCol w="304495">
                  <a:extLst>
                    <a:ext uri="{9D8B030D-6E8A-4147-A177-3AD203B41FA5}">
                      <a16:colId xmlns:a16="http://schemas.microsoft.com/office/drawing/2014/main" val="3847447782"/>
                    </a:ext>
                  </a:extLst>
                </a:gridCol>
                <a:gridCol w="304495">
                  <a:extLst>
                    <a:ext uri="{9D8B030D-6E8A-4147-A177-3AD203B41FA5}">
                      <a16:colId xmlns:a16="http://schemas.microsoft.com/office/drawing/2014/main" val="2017865999"/>
                    </a:ext>
                  </a:extLst>
                </a:gridCol>
                <a:gridCol w="304495">
                  <a:extLst>
                    <a:ext uri="{9D8B030D-6E8A-4147-A177-3AD203B41FA5}">
                      <a16:colId xmlns:a16="http://schemas.microsoft.com/office/drawing/2014/main" val="3998167042"/>
                    </a:ext>
                  </a:extLst>
                </a:gridCol>
                <a:gridCol w="304495">
                  <a:extLst>
                    <a:ext uri="{9D8B030D-6E8A-4147-A177-3AD203B41FA5}">
                      <a16:colId xmlns:a16="http://schemas.microsoft.com/office/drawing/2014/main" val="1715296659"/>
                    </a:ext>
                  </a:extLst>
                </a:gridCol>
                <a:gridCol w="304495">
                  <a:extLst>
                    <a:ext uri="{9D8B030D-6E8A-4147-A177-3AD203B41FA5}">
                      <a16:colId xmlns:a16="http://schemas.microsoft.com/office/drawing/2014/main" val="2620064233"/>
                    </a:ext>
                  </a:extLst>
                </a:gridCol>
                <a:gridCol w="304495">
                  <a:extLst>
                    <a:ext uri="{9D8B030D-6E8A-4147-A177-3AD203B41FA5}">
                      <a16:colId xmlns:a16="http://schemas.microsoft.com/office/drawing/2014/main" val="312399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839020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Professional Power Tools and Accessories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539344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630835420"/>
                  </a:ext>
                </a:extLst>
              </a:tr>
            </a:tbl>
          </a:graphicData>
        </a:graphic>
      </p:graphicFrame>
      <p:sp>
        <p:nvSpPr>
          <p:cNvPr id="4" name="Text Placeholder 3">
            <a:extLst>
              <a:ext uri="{FF2B5EF4-FFF2-40B4-BE49-F238E27FC236}">
                <a16:creationId xmlns:a16="http://schemas.microsoft.com/office/drawing/2014/main" id="{B31DE726-2074-4B82-B413-CDAEC87EFF3F}"/>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3051834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74A7C-4E8B-4C46-A4D0-9FC37F6F3F35}"/>
              </a:ext>
            </a:extLst>
          </p:cNvPr>
          <p:cNvSpPr>
            <a:spLocks noGrp="1"/>
          </p:cNvSpPr>
          <p:nvPr>
            <p:ph type="title"/>
          </p:nvPr>
        </p:nvSpPr>
        <p:spPr/>
        <p:txBody>
          <a:bodyPr/>
          <a:lstStyle/>
          <a:p>
            <a:r>
              <a:rPr lang="en-US"/>
              <a:t>Key Metrics Table (Internal Benchmark) | All PT Channels - 3 of 4</a:t>
            </a:r>
          </a:p>
        </p:txBody>
      </p:sp>
      <p:graphicFrame>
        <p:nvGraphicFramePr>
          <p:cNvPr id="5" name="Table Placeholder 4">
            <a:extLst>
              <a:ext uri="{FF2B5EF4-FFF2-40B4-BE49-F238E27FC236}">
                <a16:creationId xmlns:a16="http://schemas.microsoft.com/office/drawing/2014/main" id="{B6A1EC7F-288D-41D6-9661-2DD3DE6D34A3}"/>
              </a:ext>
            </a:extLst>
          </p:cNvPr>
          <p:cNvGraphicFramePr>
            <a:graphicFrameLocks noGrp="1"/>
          </p:cNvGraphicFramePr>
          <p:nvPr>
            <p:ph type="tbl" sz="quarter" idx="13"/>
            <p:extLst>
              <p:ext uri="{D42A27DB-BD31-4B8C-83A1-F6EECF244321}">
                <p14:modId xmlns:p14="http://schemas.microsoft.com/office/powerpoint/2010/main" val="1058307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4017143009"/>
                    </a:ext>
                  </a:extLst>
                </a:gridCol>
                <a:gridCol w="304495">
                  <a:extLst>
                    <a:ext uri="{9D8B030D-6E8A-4147-A177-3AD203B41FA5}">
                      <a16:colId xmlns:a16="http://schemas.microsoft.com/office/drawing/2014/main" val="3078960423"/>
                    </a:ext>
                  </a:extLst>
                </a:gridCol>
                <a:gridCol w="304495">
                  <a:extLst>
                    <a:ext uri="{9D8B030D-6E8A-4147-A177-3AD203B41FA5}">
                      <a16:colId xmlns:a16="http://schemas.microsoft.com/office/drawing/2014/main" val="1087907788"/>
                    </a:ext>
                  </a:extLst>
                </a:gridCol>
                <a:gridCol w="304495">
                  <a:extLst>
                    <a:ext uri="{9D8B030D-6E8A-4147-A177-3AD203B41FA5}">
                      <a16:colId xmlns:a16="http://schemas.microsoft.com/office/drawing/2014/main" val="2190144225"/>
                    </a:ext>
                  </a:extLst>
                </a:gridCol>
                <a:gridCol w="304495">
                  <a:extLst>
                    <a:ext uri="{9D8B030D-6E8A-4147-A177-3AD203B41FA5}">
                      <a16:colId xmlns:a16="http://schemas.microsoft.com/office/drawing/2014/main" val="192376036"/>
                    </a:ext>
                  </a:extLst>
                </a:gridCol>
                <a:gridCol w="304495">
                  <a:extLst>
                    <a:ext uri="{9D8B030D-6E8A-4147-A177-3AD203B41FA5}">
                      <a16:colId xmlns:a16="http://schemas.microsoft.com/office/drawing/2014/main" val="2538262443"/>
                    </a:ext>
                  </a:extLst>
                </a:gridCol>
                <a:gridCol w="304495">
                  <a:extLst>
                    <a:ext uri="{9D8B030D-6E8A-4147-A177-3AD203B41FA5}">
                      <a16:colId xmlns:a16="http://schemas.microsoft.com/office/drawing/2014/main" val="477295220"/>
                    </a:ext>
                  </a:extLst>
                </a:gridCol>
                <a:gridCol w="304495">
                  <a:extLst>
                    <a:ext uri="{9D8B030D-6E8A-4147-A177-3AD203B41FA5}">
                      <a16:colId xmlns:a16="http://schemas.microsoft.com/office/drawing/2014/main" val="1102855403"/>
                    </a:ext>
                  </a:extLst>
                </a:gridCol>
                <a:gridCol w="304495">
                  <a:extLst>
                    <a:ext uri="{9D8B030D-6E8A-4147-A177-3AD203B41FA5}">
                      <a16:colId xmlns:a16="http://schemas.microsoft.com/office/drawing/2014/main" val="574716153"/>
                    </a:ext>
                  </a:extLst>
                </a:gridCol>
                <a:gridCol w="304495">
                  <a:extLst>
                    <a:ext uri="{9D8B030D-6E8A-4147-A177-3AD203B41FA5}">
                      <a16:colId xmlns:a16="http://schemas.microsoft.com/office/drawing/2014/main" val="1905849939"/>
                    </a:ext>
                  </a:extLst>
                </a:gridCol>
                <a:gridCol w="304495">
                  <a:extLst>
                    <a:ext uri="{9D8B030D-6E8A-4147-A177-3AD203B41FA5}">
                      <a16:colId xmlns:a16="http://schemas.microsoft.com/office/drawing/2014/main" val="3507277986"/>
                    </a:ext>
                  </a:extLst>
                </a:gridCol>
                <a:gridCol w="304495">
                  <a:extLst>
                    <a:ext uri="{9D8B030D-6E8A-4147-A177-3AD203B41FA5}">
                      <a16:colId xmlns:a16="http://schemas.microsoft.com/office/drawing/2014/main" val="3150509947"/>
                    </a:ext>
                  </a:extLst>
                </a:gridCol>
                <a:gridCol w="304495">
                  <a:extLst>
                    <a:ext uri="{9D8B030D-6E8A-4147-A177-3AD203B41FA5}">
                      <a16:colId xmlns:a16="http://schemas.microsoft.com/office/drawing/2014/main" val="963664464"/>
                    </a:ext>
                  </a:extLst>
                </a:gridCol>
                <a:gridCol w="304495">
                  <a:extLst>
                    <a:ext uri="{9D8B030D-6E8A-4147-A177-3AD203B41FA5}">
                      <a16:colId xmlns:a16="http://schemas.microsoft.com/office/drawing/2014/main" val="2872174877"/>
                    </a:ext>
                  </a:extLst>
                </a:gridCol>
                <a:gridCol w="304495">
                  <a:extLst>
                    <a:ext uri="{9D8B030D-6E8A-4147-A177-3AD203B41FA5}">
                      <a16:colId xmlns:a16="http://schemas.microsoft.com/office/drawing/2014/main" val="1411640052"/>
                    </a:ext>
                  </a:extLst>
                </a:gridCol>
                <a:gridCol w="304495">
                  <a:extLst>
                    <a:ext uri="{9D8B030D-6E8A-4147-A177-3AD203B41FA5}">
                      <a16:colId xmlns:a16="http://schemas.microsoft.com/office/drawing/2014/main" val="3941402269"/>
                    </a:ext>
                  </a:extLst>
                </a:gridCol>
                <a:gridCol w="304495">
                  <a:extLst>
                    <a:ext uri="{9D8B030D-6E8A-4147-A177-3AD203B41FA5}">
                      <a16:colId xmlns:a16="http://schemas.microsoft.com/office/drawing/2014/main" val="4107203542"/>
                    </a:ext>
                  </a:extLst>
                </a:gridCol>
                <a:gridCol w="304495">
                  <a:extLst>
                    <a:ext uri="{9D8B030D-6E8A-4147-A177-3AD203B41FA5}">
                      <a16:colId xmlns:a16="http://schemas.microsoft.com/office/drawing/2014/main" val="1469123721"/>
                    </a:ext>
                  </a:extLst>
                </a:gridCol>
                <a:gridCol w="304495">
                  <a:extLst>
                    <a:ext uri="{9D8B030D-6E8A-4147-A177-3AD203B41FA5}">
                      <a16:colId xmlns:a16="http://schemas.microsoft.com/office/drawing/2014/main" val="3200868408"/>
                    </a:ext>
                  </a:extLst>
                </a:gridCol>
                <a:gridCol w="304495">
                  <a:extLst>
                    <a:ext uri="{9D8B030D-6E8A-4147-A177-3AD203B41FA5}">
                      <a16:colId xmlns:a16="http://schemas.microsoft.com/office/drawing/2014/main" val="387612664"/>
                    </a:ext>
                  </a:extLst>
                </a:gridCol>
                <a:gridCol w="304495">
                  <a:extLst>
                    <a:ext uri="{9D8B030D-6E8A-4147-A177-3AD203B41FA5}">
                      <a16:colId xmlns:a16="http://schemas.microsoft.com/office/drawing/2014/main" val="2865928791"/>
                    </a:ext>
                  </a:extLst>
                </a:gridCol>
                <a:gridCol w="304495">
                  <a:extLst>
                    <a:ext uri="{9D8B030D-6E8A-4147-A177-3AD203B41FA5}">
                      <a16:colId xmlns:a16="http://schemas.microsoft.com/office/drawing/2014/main" val="2151786807"/>
                    </a:ext>
                  </a:extLst>
                </a:gridCol>
                <a:gridCol w="304495">
                  <a:extLst>
                    <a:ext uri="{9D8B030D-6E8A-4147-A177-3AD203B41FA5}">
                      <a16:colId xmlns:a16="http://schemas.microsoft.com/office/drawing/2014/main" val="97131570"/>
                    </a:ext>
                  </a:extLst>
                </a:gridCol>
                <a:gridCol w="304495">
                  <a:extLst>
                    <a:ext uri="{9D8B030D-6E8A-4147-A177-3AD203B41FA5}">
                      <a16:colId xmlns:a16="http://schemas.microsoft.com/office/drawing/2014/main" val="881976090"/>
                    </a:ext>
                  </a:extLst>
                </a:gridCol>
                <a:gridCol w="304495">
                  <a:extLst>
                    <a:ext uri="{9D8B030D-6E8A-4147-A177-3AD203B41FA5}">
                      <a16:colId xmlns:a16="http://schemas.microsoft.com/office/drawing/2014/main" val="3431395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660737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Professional Power Tools and Accessories 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522562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74791779"/>
                  </a:ext>
                </a:extLst>
              </a:tr>
            </a:tbl>
          </a:graphicData>
        </a:graphic>
      </p:graphicFrame>
      <p:sp>
        <p:nvSpPr>
          <p:cNvPr id="4" name="Text Placeholder 3">
            <a:extLst>
              <a:ext uri="{FF2B5EF4-FFF2-40B4-BE49-F238E27FC236}">
                <a16:creationId xmlns:a16="http://schemas.microsoft.com/office/drawing/2014/main" id="{664A78B1-B375-4EB0-B704-6484F40EA5A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2632991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2C1B1-AE22-4238-9DB4-415CCB398A59}"/>
              </a:ext>
            </a:extLst>
          </p:cNvPr>
          <p:cNvSpPr>
            <a:spLocks noGrp="1"/>
          </p:cNvSpPr>
          <p:nvPr>
            <p:ph type="title"/>
          </p:nvPr>
        </p:nvSpPr>
        <p:spPr/>
        <p:txBody>
          <a:bodyPr/>
          <a:lstStyle/>
          <a:p>
            <a:r>
              <a:rPr lang="en-US"/>
              <a:t>Key Metrics Table (Internal Benchmark) | All PT Channels - 4 of 4</a:t>
            </a:r>
          </a:p>
        </p:txBody>
      </p:sp>
      <p:graphicFrame>
        <p:nvGraphicFramePr>
          <p:cNvPr id="5" name="Table Placeholder 4">
            <a:extLst>
              <a:ext uri="{FF2B5EF4-FFF2-40B4-BE49-F238E27FC236}">
                <a16:creationId xmlns:a16="http://schemas.microsoft.com/office/drawing/2014/main" id="{8D578ECB-3132-42FC-82ED-5536CB67F42A}"/>
              </a:ext>
            </a:extLst>
          </p:cNvPr>
          <p:cNvGraphicFramePr>
            <a:graphicFrameLocks noGrp="1"/>
          </p:cNvGraphicFramePr>
          <p:nvPr>
            <p:ph type="tbl" sz="quarter" idx="13"/>
            <p:extLst>
              <p:ext uri="{D42A27DB-BD31-4B8C-83A1-F6EECF244321}">
                <p14:modId xmlns:p14="http://schemas.microsoft.com/office/powerpoint/2010/main" val="1022649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4052244643"/>
                    </a:ext>
                  </a:extLst>
                </a:gridCol>
                <a:gridCol w="304495">
                  <a:extLst>
                    <a:ext uri="{9D8B030D-6E8A-4147-A177-3AD203B41FA5}">
                      <a16:colId xmlns:a16="http://schemas.microsoft.com/office/drawing/2014/main" val="4233184807"/>
                    </a:ext>
                  </a:extLst>
                </a:gridCol>
                <a:gridCol w="304495">
                  <a:extLst>
                    <a:ext uri="{9D8B030D-6E8A-4147-A177-3AD203B41FA5}">
                      <a16:colId xmlns:a16="http://schemas.microsoft.com/office/drawing/2014/main" val="2555808171"/>
                    </a:ext>
                  </a:extLst>
                </a:gridCol>
                <a:gridCol w="304495">
                  <a:extLst>
                    <a:ext uri="{9D8B030D-6E8A-4147-A177-3AD203B41FA5}">
                      <a16:colId xmlns:a16="http://schemas.microsoft.com/office/drawing/2014/main" val="4077219431"/>
                    </a:ext>
                  </a:extLst>
                </a:gridCol>
                <a:gridCol w="304495">
                  <a:extLst>
                    <a:ext uri="{9D8B030D-6E8A-4147-A177-3AD203B41FA5}">
                      <a16:colId xmlns:a16="http://schemas.microsoft.com/office/drawing/2014/main" val="1884537801"/>
                    </a:ext>
                  </a:extLst>
                </a:gridCol>
                <a:gridCol w="304495">
                  <a:extLst>
                    <a:ext uri="{9D8B030D-6E8A-4147-A177-3AD203B41FA5}">
                      <a16:colId xmlns:a16="http://schemas.microsoft.com/office/drawing/2014/main" val="3968823701"/>
                    </a:ext>
                  </a:extLst>
                </a:gridCol>
                <a:gridCol w="304495">
                  <a:extLst>
                    <a:ext uri="{9D8B030D-6E8A-4147-A177-3AD203B41FA5}">
                      <a16:colId xmlns:a16="http://schemas.microsoft.com/office/drawing/2014/main" val="754907068"/>
                    </a:ext>
                  </a:extLst>
                </a:gridCol>
                <a:gridCol w="304495">
                  <a:extLst>
                    <a:ext uri="{9D8B030D-6E8A-4147-A177-3AD203B41FA5}">
                      <a16:colId xmlns:a16="http://schemas.microsoft.com/office/drawing/2014/main" val="1723636015"/>
                    </a:ext>
                  </a:extLst>
                </a:gridCol>
                <a:gridCol w="304495">
                  <a:extLst>
                    <a:ext uri="{9D8B030D-6E8A-4147-A177-3AD203B41FA5}">
                      <a16:colId xmlns:a16="http://schemas.microsoft.com/office/drawing/2014/main" val="1286240083"/>
                    </a:ext>
                  </a:extLst>
                </a:gridCol>
                <a:gridCol w="304495">
                  <a:extLst>
                    <a:ext uri="{9D8B030D-6E8A-4147-A177-3AD203B41FA5}">
                      <a16:colId xmlns:a16="http://schemas.microsoft.com/office/drawing/2014/main" val="1714549151"/>
                    </a:ext>
                  </a:extLst>
                </a:gridCol>
                <a:gridCol w="304495">
                  <a:extLst>
                    <a:ext uri="{9D8B030D-6E8A-4147-A177-3AD203B41FA5}">
                      <a16:colId xmlns:a16="http://schemas.microsoft.com/office/drawing/2014/main" val="4159921824"/>
                    </a:ext>
                  </a:extLst>
                </a:gridCol>
                <a:gridCol w="304495">
                  <a:extLst>
                    <a:ext uri="{9D8B030D-6E8A-4147-A177-3AD203B41FA5}">
                      <a16:colId xmlns:a16="http://schemas.microsoft.com/office/drawing/2014/main" val="309870410"/>
                    </a:ext>
                  </a:extLst>
                </a:gridCol>
                <a:gridCol w="304495">
                  <a:extLst>
                    <a:ext uri="{9D8B030D-6E8A-4147-A177-3AD203B41FA5}">
                      <a16:colId xmlns:a16="http://schemas.microsoft.com/office/drawing/2014/main" val="115333097"/>
                    </a:ext>
                  </a:extLst>
                </a:gridCol>
                <a:gridCol w="304495">
                  <a:extLst>
                    <a:ext uri="{9D8B030D-6E8A-4147-A177-3AD203B41FA5}">
                      <a16:colId xmlns:a16="http://schemas.microsoft.com/office/drawing/2014/main" val="3460659976"/>
                    </a:ext>
                  </a:extLst>
                </a:gridCol>
                <a:gridCol w="304495">
                  <a:extLst>
                    <a:ext uri="{9D8B030D-6E8A-4147-A177-3AD203B41FA5}">
                      <a16:colId xmlns:a16="http://schemas.microsoft.com/office/drawing/2014/main" val="4071329048"/>
                    </a:ext>
                  </a:extLst>
                </a:gridCol>
                <a:gridCol w="304495">
                  <a:extLst>
                    <a:ext uri="{9D8B030D-6E8A-4147-A177-3AD203B41FA5}">
                      <a16:colId xmlns:a16="http://schemas.microsoft.com/office/drawing/2014/main" val="4058481615"/>
                    </a:ext>
                  </a:extLst>
                </a:gridCol>
                <a:gridCol w="304495">
                  <a:extLst>
                    <a:ext uri="{9D8B030D-6E8A-4147-A177-3AD203B41FA5}">
                      <a16:colId xmlns:a16="http://schemas.microsoft.com/office/drawing/2014/main" val="1863345747"/>
                    </a:ext>
                  </a:extLst>
                </a:gridCol>
                <a:gridCol w="304495">
                  <a:extLst>
                    <a:ext uri="{9D8B030D-6E8A-4147-A177-3AD203B41FA5}">
                      <a16:colId xmlns:a16="http://schemas.microsoft.com/office/drawing/2014/main" val="568876649"/>
                    </a:ext>
                  </a:extLst>
                </a:gridCol>
                <a:gridCol w="304495">
                  <a:extLst>
                    <a:ext uri="{9D8B030D-6E8A-4147-A177-3AD203B41FA5}">
                      <a16:colId xmlns:a16="http://schemas.microsoft.com/office/drawing/2014/main" val="3027978579"/>
                    </a:ext>
                  </a:extLst>
                </a:gridCol>
                <a:gridCol w="304495">
                  <a:extLst>
                    <a:ext uri="{9D8B030D-6E8A-4147-A177-3AD203B41FA5}">
                      <a16:colId xmlns:a16="http://schemas.microsoft.com/office/drawing/2014/main" val="1533120704"/>
                    </a:ext>
                  </a:extLst>
                </a:gridCol>
                <a:gridCol w="304495">
                  <a:extLst>
                    <a:ext uri="{9D8B030D-6E8A-4147-A177-3AD203B41FA5}">
                      <a16:colId xmlns:a16="http://schemas.microsoft.com/office/drawing/2014/main" val="4002076747"/>
                    </a:ext>
                  </a:extLst>
                </a:gridCol>
                <a:gridCol w="304495">
                  <a:extLst>
                    <a:ext uri="{9D8B030D-6E8A-4147-A177-3AD203B41FA5}">
                      <a16:colId xmlns:a16="http://schemas.microsoft.com/office/drawing/2014/main" val="3258631921"/>
                    </a:ext>
                  </a:extLst>
                </a:gridCol>
                <a:gridCol w="304495">
                  <a:extLst>
                    <a:ext uri="{9D8B030D-6E8A-4147-A177-3AD203B41FA5}">
                      <a16:colId xmlns:a16="http://schemas.microsoft.com/office/drawing/2014/main" val="2119370247"/>
                    </a:ext>
                  </a:extLst>
                </a:gridCol>
                <a:gridCol w="304495">
                  <a:extLst>
                    <a:ext uri="{9D8B030D-6E8A-4147-A177-3AD203B41FA5}">
                      <a16:colId xmlns:a16="http://schemas.microsoft.com/office/drawing/2014/main" val="3909753259"/>
                    </a:ext>
                  </a:extLst>
                </a:gridCol>
                <a:gridCol w="304495">
                  <a:extLst>
                    <a:ext uri="{9D8B030D-6E8A-4147-A177-3AD203B41FA5}">
                      <a16:colId xmlns:a16="http://schemas.microsoft.com/office/drawing/2014/main" val="1919965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950385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Chile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403708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Profesyonel Elektrikli El Aletleri ve Aksesuarları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721461139"/>
                  </a:ext>
                </a:extLst>
              </a:tr>
            </a:tbl>
          </a:graphicData>
        </a:graphic>
      </p:graphicFrame>
      <p:sp>
        <p:nvSpPr>
          <p:cNvPr id="4" name="Text Placeholder 3">
            <a:extLst>
              <a:ext uri="{FF2B5EF4-FFF2-40B4-BE49-F238E27FC236}">
                <a16:creationId xmlns:a16="http://schemas.microsoft.com/office/drawing/2014/main" id="{49559A55-1D93-4511-AFD3-6864DEABB00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40872173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44C34-2693-4F76-BE66-A60EAFA7B29E}"/>
              </a:ext>
            </a:extLst>
          </p:cNvPr>
          <p:cNvSpPr>
            <a:spLocks noGrp="1"/>
          </p:cNvSpPr>
          <p:nvPr>
            <p:ph type="title"/>
          </p:nvPr>
        </p:nvSpPr>
        <p:spPr/>
        <p:txBody>
          <a:bodyPr/>
          <a:lstStyle/>
          <a:p>
            <a:r>
              <a:rPr lang="en-US"/>
              <a:t>Interactions Distribution (Internal Benchmark) | All PT Channels</a:t>
            </a:r>
          </a:p>
        </p:txBody>
      </p:sp>
      <p:graphicFrame>
        <p:nvGraphicFramePr>
          <p:cNvPr id="6" name="Chart Placeholder 5">
            <a:extLst>
              <a:ext uri="{FF2B5EF4-FFF2-40B4-BE49-F238E27FC236}">
                <a16:creationId xmlns:a16="http://schemas.microsoft.com/office/drawing/2014/main" id="{5616766C-9BB1-4FE5-A1B3-433595B34AC9}"/>
              </a:ext>
            </a:extLst>
          </p:cNvPr>
          <p:cNvGraphicFramePr>
            <a:graphicFrameLocks noGrp="1"/>
          </p:cNvGraphicFramePr>
          <p:nvPr>
            <p:ph type="chart" sz="quarter" idx="13"/>
            <p:extLst>
              <p:ext uri="{D42A27DB-BD31-4B8C-83A1-F6EECF244321}">
                <p14:modId xmlns:p14="http://schemas.microsoft.com/office/powerpoint/2010/main" val="2491607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F040FB-4DBB-411B-8D7F-222B70F6582D}"/>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2515433C-99D6-4DB0-8353-22F01ABADB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5897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455BE-15A2-4AAA-959E-5B7E551BB7CA}"/>
              </a:ext>
            </a:extLst>
          </p:cNvPr>
          <p:cNvSpPr>
            <a:spLocks noGrp="1"/>
          </p:cNvSpPr>
          <p:nvPr>
            <p:ph type="title"/>
          </p:nvPr>
        </p:nvSpPr>
        <p:spPr/>
        <p:txBody>
          <a:bodyPr/>
          <a:lstStyle/>
          <a:p>
            <a:r>
              <a:rPr lang="en-US"/>
              <a:t>Post Type Distribution Per Profile (Internal Benchmark)  | All PT Channels</a:t>
            </a:r>
          </a:p>
        </p:txBody>
      </p:sp>
      <p:graphicFrame>
        <p:nvGraphicFramePr>
          <p:cNvPr id="6" name="Chart Placeholder 5">
            <a:extLst>
              <a:ext uri="{FF2B5EF4-FFF2-40B4-BE49-F238E27FC236}">
                <a16:creationId xmlns:a16="http://schemas.microsoft.com/office/drawing/2014/main" id="{1501208E-B22B-44F5-B417-9198FABAEEC6}"/>
              </a:ext>
            </a:extLst>
          </p:cNvPr>
          <p:cNvGraphicFramePr>
            <a:graphicFrameLocks noGrp="1"/>
          </p:cNvGraphicFramePr>
          <p:nvPr>
            <p:ph type="chart" sz="quarter" idx="13"/>
            <p:extLst>
              <p:ext uri="{D42A27DB-BD31-4B8C-83A1-F6EECF244321}">
                <p14:modId xmlns:p14="http://schemas.microsoft.com/office/powerpoint/2010/main" val="12592782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819F09-306C-4300-95E3-DD7F42D1944B}"/>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E17D7B04-EA12-4D82-8A38-2F1755A764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84852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E4427-B088-4E42-A64B-F97E6F377C1A}"/>
              </a:ext>
            </a:extLst>
          </p:cNvPr>
          <p:cNvSpPr>
            <a:spLocks noGrp="1"/>
          </p:cNvSpPr>
          <p:nvPr>
            <p:ph type="title"/>
          </p:nvPr>
        </p:nvSpPr>
        <p:spPr/>
        <p:txBody>
          <a:bodyPr/>
          <a:lstStyle/>
          <a:p>
            <a:r>
              <a:rPr lang="en-US"/>
              <a:t>User Posts Table (Internal Benchmark) | All PT Channels - 1 of 7</a:t>
            </a:r>
          </a:p>
        </p:txBody>
      </p:sp>
      <p:graphicFrame>
        <p:nvGraphicFramePr>
          <p:cNvPr id="5" name="Table Placeholder 4">
            <a:extLst>
              <a:ext uri="{FF2B5EF4-FFF2-40B4-BE49-F238E27FC236}">
                <a16:creationId xmlns:a16="http://schemas.microsoft.com/office/drawing/2014/main" id="{7617B150-ADBF-4735-90F2-C3D62FA7DE77}"/>
              </a:ext>
            </a:extLst>
          </p:cNvPr>
          <p:cNvGraphicFramePr>
            <a:graphicFrameLocks noGrp="1"/>
          </p:cNvGraphicFramePr>
          <p:nvPr>
            <p:ph type="tbl" sz="quarter" idx="13"/>
            <p:extLst>
              <p:ext uri="{D42A27DB-BD31-4B8C-83A1-F6EECF244321}">
                <p14:modId xmlns:p14="http://schemas.microsoft.com/office/powerpoint/2010/main" val="2532631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26308400"/>
                    </a:ext>
                  </a:extLst>
                </a:gridCol>
                <a:gridCol w="822960">
                  <a:extLst>
                    <a:ext uri="{9D8B030D-6E8A-4147-A177-3AD203B41FA5}">
                      <a16:colId xmlns:a16="http://schemas.microsoft.com/office/drawing/2014/main" val="2775581621"/>
                    </a:ext>
                  </a:extLst>
                </a:gridCol>
                <a:gridCol w="822960">
                  <a:extLst>
                    <a:ext uri="{9D8B030D-6E8A-4147-A177-3AD203B41FA5}">
                      <a16:colId xmlns:a16="http://schemas.microsoft.com/office/drawing/2014/main" val="17541939"/>
                    </a:ext>
                  </a:extLst>
                </a:gridCol>
                <a:gridCol w="822960">
                  <a:extLst>
                    <a:ext uri="{9D8B030D-6E8A-4147-A177-3AD203B41FA5}">
                      <a16:colId xmlns:a16="http://schemas.microsoft.com/office/drawing/2014/main" val="70512766"/>
                    </a:ext>
                  </a:extLst>
                </a:gridCol>
                <a:gridCol w="822960">
                  <a:extLst>
                    <a:ext uri="{9D8B030D-6E8A-4147-A177-3AD203B41FA5}">
                      <a16:colId xmlns:a16="http://schemas.microsoft.com/office/drawing/2014/main" val="348997199"/>
                    </a:ext>
                  </a:extLst>
                </a:gridCol>
                <a:gridCol w="822960">
                  <a:extLst>
                    <a:ext uri="{9D8B030D-6E8A-4147-A177-3AD203B41FA5}">
                      <a16:colId xmlns:a16="http://schemas.microsoft.com/office/drawing/2014/main" val="431131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40242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- 2018-06-12 14:53:43 </a:t>
                      </a:r>
                      <a:r>
                        <a:rPr kumimoji="0" lang="fr-FR" sz="1000" b="0" i="0" u="none" strike="noStrike" kern="1200" cap="none" spc="0" normalizeH="0" baseline="0" noProof="0">
                          <a:ln>
                            <a:noFill/>
                          </a:ln>
                          <a:solidFill>
                            <a:prstClr val="black"/>
                          </a:solidFill>
                          <a:effectLst/>
                          <a:uLnTx/>
                          <a:uFillTx/>
                          <a:latin typeface="+mn-lt"/>
                          <a:ea typeface="+mn-ea"/>
                          <a:cs typeface="+mn-cs"/>
                        </a:rPr>
                        <a:t>
 Bonjour, j'ai acheté une tondeuse ARM 32 en Mai pour mon jardin et je comptais sur l'offre de remboursement communiquée. Malheureusement le site  https://www.promotions-bosch.com/  sur le quel je devrais demander le remboursement et en maintenance depuis mon achat mardi 22 Mai. Comment je peux demander le remboursement?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17:30:24</a:t>
                      </a:r>
                    </a:p>
                  </a:txBody>
                  <a:tcPr/>
                </a:tc>
                <a:extLst>
                  <a:ext uri="{0D108BD9-81ED-4DB2-BD59-A6C34878D82A}">
                    <a16:rowId xmlns:a16="http://schemas.microsoft.com/office/drawing/2014/main" val="3388501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- 2018-06-12 12:19:24 </a:t>
                      </a:r>
                      <a:r>
                        <a:rPr kumimoji="0" lang="fr-FR" sz="1000" b="0" i="0" u="none" strike="noStrike" kern="1200" cap="none" spc="0" normalizeH="0" baseline="0" noProof="0">
                          <a:ln>
                            <a:noFill/>
                          </a:ln>
                          <a:solidFill>
                            <a:prstClr val="black"/>
                          </a:solidFill>
                          <a:effectLst/>
                          <a:uLnTx/>
                          <a:uFillTx/>
                          <a:latin typeface="+mn-lt"/>
                          <a:ea typeface="+mn-ea"/>
                          <a:cs typeface="+mn-cs"/>
                        </a:rPr>
                        <a:t>
 impossible d'imprimer le formulaire  de remboursment des offres promotio,nnelles sur tondeuses , site en maintenance et toulours pas réouvert : de qui se moque-t-on,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13:29:18</a:t>
                      </a:r>
                    </a:p>
                  </a:txBody>
                  <a:tcPr/>
                </a:tc>
                <a:extLst>
                  <a:ext uri="{0D108BD9-81ED-4DB2-BD59-A6C34878D82A}">
                    <a16:rowId xmlns:a16="http://schemas.microsoft.com/office/drawing/2014/main" val="3520259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- 2018-06-11 16:11:41 </a:t>
                      </a:r>
                      <a:r>
                        <a:rPr kumimoji="0" lang="fr-FR" sz="1000" b="0" i="0" u="none" strike="noStrike" kern="1200" cap="none" spc="0" normalizeH="0" baseline="0" noProof="0">
                          <a:ln>
                            <a:noFill/>
                          </a:ln>
                          <a:solidFill>
                            <a:prstClr val="black"/>
                          </a:solidFill>
                          <a:effectLst/>
                          <a:uLnTx/>
                          <a:uFillTx/>
                          <a:latin typeface="+mn-lt"/>
                          <a:ea typeface="+mn-ea"/>
                          <a:cs typeface="+mn-cs"/>
                        </a:rPr>
                        <a:t>
 cc nous sommes 2 familles qui avons acheté des perceuses-visseuses avec la promotion"pour 1 euros  un produit offert" depuis 15 jours j'essaie d'aller sur le site afin d'imprimé le document
ce site est tj en maintenance
j'ai reçu un mail me disant qu'il fallait essayer debut juin, j'essaie tous les jours ????
FAUSSE PUBLICITE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16:45:32</a:t>
                      </a:r>
                    </a:p>
                  </a:txBody>
                  <a:tcPr/>
                </a:tc>
                <a:extLst>
                  <a:ext uri="{0D108BD9-81ED-4DB2-BD59-A6C34878D82A}">
                    <a16:rowId xmlns:a16="http://schemas.microsoft.com/office/drawing/2014/main" val="1427460307"/>
                  </a:ext>
                </a:extLst>
              </a:tr>
            </a:tbl>
          </a:graphicData>
        </a:graphic>
      </p:graphicFrame>
      <p:sp>
        <p:nvSpPr>
          <p:cNvPr id="4" name="Text Placeholder 3">
            <a:extLst>
              <a:ext uri="{FF2B5EF4-FFF2-40B4-BE49-F238E27FC236}">
                <a16:creationId xmlns:a16="http://schemas.microsoft.com/office/drawing/2014/main" id="{E0A29786-4BD5-4F81-8B60-C16C350BC51E}"/>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3393598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F4BC2-FA2A-4AC2-8E77-A6E41A9B483D}"/>
              </a:ext>
            </a:extLst>
          </p:cNvPr>
          <p:cNvSpPr>
            <a:spLocks noGrp="1"/>
          </p:cNvSpPr>
          <p:nvPr>
            <p:ph type="title"/>
          </p:nvPr>
        </p:nvSpPr>
        <p:spPr/>
        <p:txBody>
          <a:bodyPr/>
          <a:lstStyle/>
          <a:p>
            <a:r>
              <a:rPr lang="en-US"/>
              <a:t>User Posts Table (Internal Benchmark) | All PT Channels - 2 of 7</a:t>
            </a:r>
          </a:p>
        </p:txBody>
      </p:sp>
      <p:graphicFrame>
        <p:nvGraphicFramePr>
          <p:cNvPr id="5" name="Table Placeholder 4">
            <a:extLst>
              <a:ext uri="{FF2B5EF4-FFF2-40B4-BE49-F238E27FC236}">
                <a16:creationId xmlns:a16="http://schemas.microsoft.com/office/drawing/2014/main" id="{6ADD5CA4-8556-4AC6-A133-388B03F3866D}"/>
              </a:ext>
            </a:extLst>
          </p:cNvPr>
          <p:cNvGraphicFramePr>
            <a:graphicFrameLocks noGrp="1"/>
          </p:cNvGraphicFramePr>
          <p:nvPr>
            <p:ph type="tbl" sz="quarter" idx="13"/>
            <p:extLst>
              <p:ext uri="{D42A27DB-BD31-4B8C-83A1-F6EECF244321}">
                <p14:modId xmlns:p14="http://schemas.microsoft.com/office/powerpoint/2010/main" val="3048281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39104408"/>
                    </a:ext>
                  </a:extLst>
                </a:gridCol>
                <a:gridCol w="822960">
                  <a:extLst>
                    <a:ext uri="{9D8B030D-6E8A-4147-A177-3AD203B41FA5}">
                      <a16:colId xmlns:a16="http://schemas.microsoft.com/office/drawing/2014/main" val="3571311518"/>
                    </a:ext>
                  </a:extLst>
                </a:gridCol>
                <a:gridCol w="822960">
                  <a:extLst>
                    <a:ext uri="{9D8B030D-6E8A-4147-A177-3AD203B41FA5}">
                      <a16:colId xmlns:a16="http://schemas.microsoft.com/office/drawing/2014/main" val="258254327"/>
                    </a:ext>
                  </a:extLst>
                </a:gridCol>
                <a:gridCol w="822960">
                  <a:extLst>
                    <a:ext uri="{9D8B030D-6E8A-4147-A177-3AD203B41FA5}">
                      <a16:colId xmlns:a16="http://schemas.microsoft.com/office/drawing/2014/main" val="1347722594"/>
                    </a:ext>
                  </a:extLst>
                </a:gridCol>
                <a:gridCol w="822960">
                  <a:extLst>
                    <a:ext uri="{9D8B030D-6E8A-4147-A177-3AD203B41FA5}">
                      <a16:colId xmlns:a16="http://schemas.microsoft.com/office/drawing/2014/main" val="3760984474"/>
                    </a:ext>
                  </a:extLst>
                </a:gridCol>
                <a:gridCol w="822960">
                  <a:extLst>
                    <a:ext uri="{9D8B030D-6E8A-4147-A177-3AD203B41FA5}">
                      <a16:colId xmlns:a16="http://schemas.microsoft.com/office/drawing/2014/main" val="695037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28162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- 2018-06-11 07:25:11 </a:t>
                      </a:r>
                      <a:r>
                        <a:rPr kumimoji="0" lang="fr-FR" sz="1000" b="0" i="0" u="none" strike="noStrike" kern="1200" cap="none" spc="0" normalizeH="0" baseline="0" noProof="0">
                          <a:ln>
                            <a:noFill/>
                          </a:ln>
                          <a:solidFill>
                            <a:prstClr val="black"/>
                          </a:solidFill>
                          <a:effectLst/>
                          <a:uLnTx/>
                          <a:uFillTx/>
                          <a:latin typeface="+mn-lt"/>
                          <a:ea typeface="+mn-ea"/>
                          <a:cs typeface="+mn-cs"/>
                        </a:rPr>
                        <a:t>
 Bonjour, j'ai acheté une tondeuse Rotak pour bénéficier de l'offre "2ème batterie offerte" mais le site sur lequel il faut imprimer le bon de participation ne fonctionne pas, il indique être en maintenance (www.promotions-bosch.fr). La demande doit être faite avant le 14 juin. Comment faire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10:10:59</a:t>
                      </a:r>
                    </a:p>
                  </a:txBody>
                  <a:tcPr/>
                </a:tc>
                <a:extLst>
                  <a:ext uri="{0D108BD9-81ED-4DB2-BD59-A6C34878D82A}">
                    <a16:rowId xmlns:a16="http://schemas.microsoft.com/office/drawing/2014/main" val="2585142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- 2018-06-10 10:43:58 </a:t>
                      </a:r>
                      <a:r>
                        <a:rPr kumimoji="0" lang="fr-FR" sz="1000" b="0" i="0" u="none" strike="noStrike" kern="1200" cap="none" spc="0" normalizeH="0" baseline="0" noProof="0">
                          <a:ln>
                            <a:noFill/>
                          </a:ln>
                          <a:solidFill>
                            <a:prstClr val="black"/>
                          </a:solidFill>
                          <a:effectLst/>
                          <a:uLnTx/>
                          <a:uFillTx/>
                          <a:latin typeface="+mn-lt"/>
                          <a:ea typeface="+mn-ea"/>
                          <a:cs typeface="+mn-cs"/>
                        </a:rPr>
                        <a:t>
 Les promotions Bosch: le site est inaccessible donc pas de promotion…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10:09:20</a:t>
                      </a:r>
                    </a:p>
                  </a:txBody>
                  <a:tcPr/>
                </a:tc>
                <a:extLst>
                  <a:ext uri="{0D108BD9-81ED-4DB2-BD59-A6C34878D82A}">
                    <a16:rowId xmlns:a16="http://schemas.microsoft.com/office/drawing/2014/main" val="158088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- 2018-06-10 01:02:25 </a:t>
                      </a:r>
                      <a:r>
                        <a:rPr kumimoji="0" lang="de-DE" sz="1000" b="0" i="0" u="none" strike="noStrike" kern="1200" cap="none" spc="0" normalizeH="0" baseline="0" noProof="0">
                          <a:ln>
                            <a:noFill/>
                          </a:ln>
                          <a:solidFill>
                            <a:prstClr val="black"/>
                          </a:solidFill>
                          <a:effectLst/>
                          <a:uLnTx/>
                          <a:uFillTx/>
                          <a:latin typeface="+mn-lt"/>
                          <a:ea typeface="+mn-ea"/>
                          <a:cs typeface="+mn-cs"/>
                        </a:rPr>
                        <a:t>
 Hallo zusammen, könnt ihr mir sagen aus welchem Jahr dieses wunderschöne Schätzchen stammt? Es muss ein Boschhammer sein, weil man das an nem Rad einstellen kann. Habe es in einem alten Schuppen gefunden. Noch nicht getraut anzumachen, da das Kabel komplett auseinanderfällt. Den Vorbesitzer kann ich leider nicht mehr fragen. Und auf der Maschine kann ich keine Angaben zum Jahr finden.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69753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- 2018-06-09 00:41:15 </a:t>
                      </a:r>
                      <a:r>
                        <a:rPr kumimoji="0" lang="fr-FR" sz="1000" b="0" i="0" u="none" strike="noStrike" kern="1200" cap="none" spc="0" normalizeH="0" baseline="0" noProof="0">
                          <a:ln>
                            <a:noFill/>
                          </a:ln>
                          <a:solidFill>
                            <a:prstClr val="black"/>
                          </a:solidFill>
                          <a:effectLst/>
                          <a:uLnTx/>
                          <a:uFillTx/>
                          <a:latin typeface="+mn-lt"/>
                          <a:ea typeface="+mn-ea"/>
                          <a:cs typeface="+mn-cs"/>
                        </a:rPr>
                        <a:t>
 Bonjour, j'ai reçu un code suite à la opération PROMOTION POWER FOR ALL BOSCH. En allant sur le site https://shop.bosch-do-it.com/fr/fr/ je ne trouve pas le moyen de l'utiliser vu que seuls les paiements par carte sont proposés dans code promo. Merci de me donner la marche à suivre.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28566032"/>
                  </a:ext>
                </a:extLst>
              </a:tr>
            </a:tbl>
          </a:graphicData>
        </a:graphic>
      </p:graphicFrame>
      <p:sp>
        <p:nvSpPr>
          <p:cNvPr id="4" name="Text Placeholder 3">
            <a:extLst>
              <a:ext uri="{FF2B5EF4-FFF2-40B4-BE49-F238E27FC236}">
                <a16:creationId xmlns:a16="http://schemas.microsoft.com/office/drawing/2014/main" id="{4B7168E9-148B-4D92-AE96-0FC0F76AF1B1}"/>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3797202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99022-E471-489C-8054-5D9CEBC73C65}"/>
              </a:ext>
            </a:extLst>
          </p:cNvPr>
          <p:cNvSpPr>
            <a:spLocks noGrp="1"/>
          </p:cNvSpPr>
          <p:nvPr>
            <p:ph type="title"/>
          </p:nvPr>
        </p:nvSpPr>
        <p:spPr/>
        <p:txBody>
          <a:bodyPr/>
          <a:lstStyle/>
          <a:p>
            <a:r>
              <a:rPr lang="en-US"/>
              <a:t>User Posts Table (Internal Benchmark) | All PT Channels - 3 of 7</a:t>
            </a:r>
          </a:p>
        </p:txBody>
      </p:sp>
      <p:graphicFrame>
        <p:nvGraphicFramePr>
          <p:cNvPr id="5" name="Table Placeholder 4">
            <a:extLst>
              <a:ext uri="{FF2B5EF4-FFF2-40B4-BE49-F238E27FC236}">
                <a16:creationId xmlns:a16="http://schemas.microsoft.com/office/drawing/2014/main" id="{0DFAA1FE-72F5-42C4-A1D4-862C0FA17A10}"/>
              </a:ext>
            </a:extLst>
          </p:cNvPr>
          <p:cNvGraphicFramePr>
            <a:graphicFrameLocks noGrp="1"/>
          </p:cNvGraphicFramePr>
          <p:nvPr>
            <p:ph type="tbl" sz="quarter" idx="13"/>
            <p:extLst>
              <p:ext uri="{D42A27DB-BD31-4B8C-83A1-F6EECF244321}">
                <p14:modId xmlns:p14="http://schemas.microsoft.com/office/powerpoint/2010/main" val="2128721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86930636"/>
                    </a:ext>
                  </a:extLst>
                </a:gridCol>
                <a:gridCol w="822960">
                  <a:extLst>
                    <a:ext uri="{9D8B030D-6E8A-4147-A177-3AD203B41FA5}">
                      <a16:colId xmlns:a16="http://schemas.microsoft.com/office/drawing/2014/main" val="2903786910"/>
                    </a:ext>
                  </a:extLst>
                </a:gridCol>
                <a:gridCol w="822960">
                  <a:extLst>
                    <a:ext uri="{9D8B030D-6E8A-4147-A177-3AD203B41FA5}">
                      <a16:colId xmlns:a16="http://schemas.microsoft.com/office/drawing/2014/main" val="1667273155"/>
                    </a:ext>
                  </a:extLst>
                </a:gridCol>
                <a:gridCol w="822960">
                  <a:extLst>
                    <a:ext uri="{9D8B030D-6E8A-4147-A177-3AD203B41FA5}">
                      <a16:colId xmlns:a16="http://schemas.microsoft.com/office/drawing/2014/main" val="1689784037"/>
                    </a:ext>
                  </a:extLst>
                </a:gridCol>
                <a:gridCol w="822960">
                  <a:extLst>
                    <a:ext uri="{9D8B030D-6E8A-4147-A177-3AD203B41FA5}">
                      <a16:colId xmlns:a16="http://schemas.microsoft.com/office/drawing/2014/main" val="2806799440"/>
                    </a:ext>
                  </a:extLst>
                </a:gridCol>
                <a:gridCol w="822960">
                  <a:extLst>
                    <a:ext uri="{9D8B030D-6E8A-4147-A177-3AD203B41FA5}">
                      <a16:colId xmlns:a16="http://schemas.microsoft.com/office/drawing/2014/main" val="85920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714756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Technisches Hilfswerk Garmisch-Partenkirchen - 2018-06-08 08:31:22 </a:t>
                      </a:r>
                      <a:r>
                        <a:rPr kumimoji="0" lang="de-DE" sz="1000" b="0" i="0" u="none" strike="noStrike" kern="1200" cap="none" spc="0" normalizeH="0" baseline="0" noProof="0">
                          <a:ln>
                            <a:noFill/>
                          </a:ln>
                          <a:solidFill>
                            <a:prstClr val="black"/>
                          </a:solidFill>
                          <a:effectLst/>
                          <a:uLnTx/>
                          <a:uFillTx/>
                          <a:latin typeface="+mn-lt"/>
                          <a:ea typeface="+mn-ea"/>
                          <a:cs typeface="+mn-cs"/>
                        </a:rPr>
                        <a:t>
 Gestern haben sich unsere Technik-Freaks mit der #Bosch GTC 400 C Wärmebildkamera beschäftigt. Kontrolliert wurde die hauseigene Stromverteilung und Heizungsanlage. Durch die hohe Darstellungsgenauigkeit der Kamera konnten problemlos stärker belastete Stromkreise sowie die einzelnen Vor- und Rücklaufstränge der Heizungsanlage erkannt werden! 
#BuiltwithBosch #Boschpro #THWGarmischPartenkirchen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62304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- 2018-06-07 20:11:44 </a:t>
                      </a:r>
                      <a:r>
                        <a:rPr kumimoji="0" lang="de-DE" sz="1000" b="0" i="0" u="none" strike="noStrike" kern="1200" cap="none" spc="0" normalizeH="0" baseline="0" noProof="0">
                          <a:ln>
                            <a:noFill/>
                          </a:ln>
                          <a:solidFill>
                            <a:prstClr val="black"/>
                          </a:solidFill>
                          <a:effectLst/>
                          <a:uLnTx/>
                          <a:uFillTx/>
                          <a:latin typeface="+mn-lt"/>
                          <a:ea typeface="+mn-ea"/>
                          <a:cs typeface="+mn-cs"/>
                        </a:rPr>
                        <a:t>
 Wann gibt es denn nun endlich einen dab+radio von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66023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- 2018-06-07 17:59:32 </a:t>
                      </a:r>
                      <a:r>
                        <a:rPr kumimoji="0" lang="fr-FR" sz="1000" b="0" i="0" u="none" strike="noStrike" kern="1200" cap="none" spc="0" normalizeH="0" baseline="0" noProof="0">
                          <a:ln>
                            <a:noFill/>
                          </a:ln>
                          <a:solidFill>
                            <a:prstClr val="black"/>
                          </a:solidFill>
                          <a:effectLst/>
                          <a:uLnTx/>
                          <a:uFillTx/>
                          <a:latin typeface="+mn-lt"/>
                          <a:ea typeface="+mn-ea"/>
                          <a:cs typeface="+mn-cs"/>
                        </a:rPr>
                        <a:t>
 Bonjour,
Impossible d'accéder au site promotions-Bosch depuis plus d'une semaine, or, je dois remplir un formulaire d'inscription (2ème batterie gratuite suite à un achat effectué). La date limite est le 14/06... Savez-vous si le site sera accessible à nouveau à temps? -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 09:54:24</a:t>
                      </a:r>
                    </a:p>
                  </a:txBody>
                  <a:tcPr/>
                </a:tc>
                <a:extLst>
                  <a:ext uri="{0D108BD9-81ED-4DB2-BD59-A6C34878D82A}">
                    <a16:rowId xmlns:a16="http://schemas.microsoft.com/office/drawing/2014/main" val="3483490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- 2018-06-07 15:21:14 </a:t>
                      </a:r>
                      <a:r>
                        <a:rPr kumimoji="0" lang="fr-FR" sz="1000" b="0" i="0" u="none" strike="noStrike" kern="1200" cap="none" spc="0" normalizeH="0" baseline="0" noProof="0">
                          <a:ln>
                            <a:noFill/>
                          </a:ln>
                          <a:solidFill>
                            <a:prstClr val="black"/>
                          </a:solidFill>
                          <a:effectLst/>
                          <a:uLnTx/>
                          <a:uFillTx/>
                          <a:latin typeface="+mn-lt"/>
                          <a:ea typeface="+mn-ea"/>
                          <a:cs typeface="+mn-cs"/>
                        </a:rPr>
                        <a:t>
 Je cherche une idée pour recycler une balançoire 4 places en aluminium sous le même modèle que des chaises de patio. Le tissu des chaises est brisé, J'ai pensé aux lattes en bois mais peut-être une idée svp.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8548209"/>
                  </a:ext>
                </a:extLst>
              </a:tr>
            </a:tbl>
          </a:graphicData>
        </a:graphic>
      </p:graphicFrame>
      <p:sp>
        <p:nvSpPr>
          <p:cNvPr id="4" name="Text Placeholder 3">
            <a:extLst>
              <a:ext uri="{FF2B5EF4-FFF2-40B4-BE49-F238E27FC236}">
                <a16:creationId xmlns:a16="http://schemas.microsoft.com/office/drawing/2014/main" id="{F72A5744-903E-4B32-8475-C63BFDE78D36}"/>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6325231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53C2B-5CDD-47A1-B4A3-45CA71C778A3}"/>
              </a:ext>
            </a:extLst>
          </p:cNvPr>
          <p:cNvSpPr>
            <a:spLocks noGrp="1"/>
          </p:cNvSpPr>
          <p:nvPr>
            <p:ph type="title"/>
          </p:nvPr>
        </p:nvSpPr>
        <p:spPr/>
        <p:txBody>
          <a:bodyPr/>
          <a:lstStyle/>
          <a:p>
            <a:r>
              <a:rPr lang="en-US"/>
              <a:t>User Posts Table (Internal Benchmark) | All PT Channels - 4 of 7</a:t>
            </a:r>
          </a:p>
        </p:txBody>
      </p:sp>
      <p:graphicFrame>
        <p:nvGraphicFramePr>
          <p:cNvPr id="5" name="Table Placeholder 4">
            <a:extLst>
              <a:ext uri="{FF2B5EF4-FFF2-40B4-BE49-F238E27FC236}">
                <a16:creationId xmlns:a16="http://schemas.microsoft.com/office/drawing/2014/main" id="{DC46EDBB-F933-4A6E-B88E-D009B3718595}"/>
              </a:ext>
            </a:extLst>
          </p:cNvPr>
          <p:cNvGraphicFramePr>
            <a:graphicFrameLocks noGrp="1"/>
          </p:cNvGraphicFramePr>
          <p:nvPr>
            <p:ph type="tbl" sz="quarter" idx="13"/>
            <p:extLst>
              <p:ext uri="{D42A27DB-BD31-4B8C-83A1-F6EECF244321}">
                <p14:modId xmlns:p14="http://schemas.microsoft.com/office/powerpoint/2010/main" val="121897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42083568"/>
                    </a:ext>
                  </a:extLst>
                </a:gridCol>
                <a:gridCol w="822960">
                  <a:extLst>
                    <a:ext uri="{9D8B030D-6E8A-4147-A177-3AD203B41FA5}">
                      <a16:colId xmlns:a16="http://schemas.microsoft.com/office/drawing/2014/main" val="3345533502"/>
                    </a:ext>
                  </a:extLst>
                </a:gridCol>
                <a:gridCol w="822960">
                  <a:extLst>
                    <a:ext uri="{9D8B030D-6E8A-4147-A177-3AD203B41FA5}">
                      <a16:colId xmlns:a16="http://schemas.microsoft.com/office/drawing/2014/main" val="252110422"/>
                    </a:ext>
                  </a:extLst>
                </a:gridCol>
                <a:gridCol w="822960">
                  <a:extLst>
                    <a:ext uri="{9D8B030D-6E8A-4147-A177-3AD203B41FA5}">
                      <a16:colId xmlns:a16="http://schemas.microsoft.com/office/drawing/2014/main" val="998317229"/>
                    </a:ext>
                  </a:extLst>
                </a:gridCol>
                <a:gridCol w="822960">
                  <a:extLst>
                    <a:ext uri="{9D8B030D-6E8A-4147-A177-3AD203B41FA5}">
                      <a16:colId xmlns:a16="http://schemas.microsoft.com/office/drawing/2014/main" val="462572609"/>
                    </a:ext>
                  </a:extLst>
                </a:gridCol>
                <a:gridCol w="822960">
                  <a:extLst>
                    <a:ext uri="{9D8B030D-6E8A-4147-A177-3AD203B41FA5}">
                      <a16:colId xmlns:a16="http://schemas.microsoft.com/office/drawing/2014/main" val="810677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49899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- 2018-06-06 12:59:59 </a:t>
                      </a:r>
                      <a:r>
                        <a:rPr kumimoji="0" lang="fr-FR" sz="1000" b="0" i="0" u="none" strike="noStrike" kern="1200" cap="none" spc="0" normalizeH="0" baseline="0" noProof="0">
                          <a:ln>
                            <a:noFill/>
                          </a:ln>
                          <a:solidFill>
                            <a:prstClr val="black"/>
                          </a:solidFill>
                          <a:effectLst/>
                          <a:uLnTx/>
                          <a:uFillTx/>
                          <a:latin typeface="+mn-lt"/>
                          <a:ea typeface="+mn-ea"/>
                          <a:cs typeface="+mn-cs"/>
                        </a:rPr>
                        <a:t>
 Bonjour, votre site promo-bosch est en maintenance et il est impossible de rentrer son extension de garantie. pensez vous régler ça bientôt ?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 13:31:39</a:t>
                      </a:r>
                    </a:p>
                  </a:txBody>
                  <a:tcPr/>
                </a:tc>
                <a:extLst>
                  <a:ext uri="{0D108BD9-81ED-4DB2-BD59-A6C34878D82A}">
                    <a16:rowId xmlns:a16="http://schemas.microsoft.com/office/drawing/2014/main" val="4163565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- 2018-06-04 21:04:37 </a:t>
                      </a:r>
                      <a:r>
                        <a:rPr kumimoji="0" lang="de-DE" sz="1000" b="0" i="0" u="none" strike="noStrike" kern="1200" cap="none" spc="0" normalizeH="0" baseline="0" noProof="0">
                          <a:ln>
                            <a:noFill/>
                          </a:ln>
                          <a:solidFill>
                            <a:prstClr val="black"/>
                          </a:solidFill>
                          <a:effectLst/>
                          <a:uLnTx/>
                          <a:uFillTx/>
                          <a:latin typeface="+mn-lt"/>
                          <a:ea typeface="+mn-ea"/>
                          <a:cs typeface="+mn-cs"/>
                        </a:rPr>
                        <a:t>
 Ich bin begeistert, sehr stabil und hochwertig verarbeitet. Da kommt Freude auf. Das Werkzeug vom Profi für den Profi.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29838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- 2018-06-04 10:49:48 </a:t>
                      </a:r>
                      <a:r>
                        <a:rPr kumimoji="0" lang="de-DE" sz="1000" b="0" i="0" u="none" strike="noStrike" kern="1200" cap="none" spc="0" normalizeH="0" baseline="0" noProof="0">
                          <a:ln>
                            <a:noFill/>
                          </a:ln>
                          <a:solidFill>
                            <a:prstClr val="black"/>
                          </a:solidFill>
                          <a:effectLst/>
                          <a:uLnTx/>
                          <a:uFillTx/>
                          <a:latin typeface="+mn-lt"/>
                          <a:ea typeface="+mn-ea"/>
                          <a:cs typeface="+mn-cs"/>
                        </a:rPr>
                        <a:t>
 Gibt es in der Zukunft eine Akku Fettpresse auf 18V Basis?
Andere Hersteller bieten solch ein Produkt an, nur möchte ich dass von Bosch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18853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Technisches Hilfswerk Garmisch-Partenkirchen - 2018-06-02 00:22:53 </a:t>
                      </a:r>
                      <a:r>
                        <a:rPr kumimoji="0" lang="de-DE" sz="1000" b="0" i="0" u="none" strike="noStrike" kern="1200" cap="none" spc="0" normalizeH="0" baseline="0" noProof="0">
                          <a:ln>
                            <a:noFill/>
                          </a:ln>
                          <a:solidFill>
                            <a:prstClr val="black"/>
                          </a:solidFill>
                          <a:effectLst/>
                          <a:uLnTx/>
                          <a:uFillTx/>
                          <a:latin typeface="+mn-lt"/>
                          <a:ea typeface="+mn-ea"/>
                          <a:cs typeface="+mn-cs"/>
                        </a:rPr>
                        <a:t>
 Heute war es endlich soweit: 
Wir haben die Bosch GTC 400 C Wärmebildkamera zum ersten Mal getestet. 
Nach einer kurzen Einweisung durften unsere Helfer die vielfältigen Einsatzmöglichkeiten der WBK ausprobieren. Alle sind begeistert von der Leistungsfähigkeit und der intuitiven Bedienung der sehr handlichen Kamera. Nach 2,5h „spielerischer“ Eingewöhnung durfte der Akku dann zum Aufladen und die ersten Eindrücke konnten verarbeitet werden! 
Nächste Woche geht’s weiter - wir halten Euch auf dem Laufenden!
#Bosch #Boschprofi #THWGarmischPartenkirchen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88711186"/>
                  </a:ext>
                </a:extLst>
              </a:tr>
            </a:tbl>
          </a:graphicData>
        </a:graphic>
      </p:graphicFrame>
      <p:sp>
        <p:nvSpPr>
          <p:cNvPr id="4" name="Text Placeholder 3">
            <a:extLst>
              <a:ext uri="{FF2B5EF4-FFF2-40B4-BE49-F238E27FC236}">
                <a16:creationId xmlns:a16="http://schemas.microsoft.com/office/drawing/2014/main" id="{109DE6D3-F5AD-4996-B497-10E1937DF3A6}"/>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8103386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FD95C-94A1-46F6-A630-3312E72179C1}"/>
              </a:ext>
            </a:extLst>
          </p:cNvPr>
          <p:cNvSpPr>
            <a:spLocks noGrp="1"/>
          </p:cNvSpPr>
          <p:nvPr>
            <p:ph type="title"/>
          </p:nvPr>
        </p:nvSpPr>
        <p:spPr/>
        <p:txBody>
          <a:bodyPr/>
          <a:lstStyle/>
          <a:p>
            <a:r>
              <a:rPr lang="en-US"/>
              <a:t>User Posts Table (Internal Benchmark) | All PT Channels - 5 of 7</a:t>
            </a:r>
          </a:p>
        </p:txBody>
      </p:sp>
      <p:graphicFrame>
        <p:nvGraphicFramePr>
          <p:cNvPr id="5" name="Table Placeholder 4">
            <a:extLst>
              <a:ext uri="{FF2B5EF4-FFF2-40B4-BE49-F238E27FC236}">
                <a16:creationId xmlns:a16="http://schemas.microsoft.com/office/drawing/2014/main" id="{56E37AFA-03B8-4A84-B2DA-D6B5ADE21D52}"/>
              </a:ext>
            </a:extLst>
          </p:cNvPr>
          <p:cNvGraphicFramePr>
            <a:graphicFrameLocks noGrp="1"/>
          </p:cNvGraphicFramePr>
          <p:nvPr>
            <p:ph type="tbl" sz="quarter" idx="13"/>
            <p:extLst>
              <p:ext uri="{D42A27DB-BD31-4B8C-83A1-F6EECF244321}">
                <p14:modId xmlns:p14="http://schemas.microsoft.com/office/powerpoint/2010/main" val="1829392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91504100"/>
                    </a:ext>
                  </a:extLst>
                </a:gridCol>
                <a:gridCol w="822960">
                  <a:extLst>
                    <a:ext uri="{9D8B030D-6E8A-4147-A177-3AD203B41FA5}">
                      <a16:colId xmlns:a16="http://schemas.microsoft.com/office/drawing/2014/main" val="2369729232"/>
                    </a:ext>
                  </a:extLst>
                </a:gridCol>
                <a:gridCol w="822960">
                  <a:extLst>
                    <a:ext uri="{9D8B030D-6E8A-4147-A177-3AD203B41FA5}">
                      <a16:colId xmlns:a16="http://schemas.microsoft.com/office/drawing/2014/main" val="1355186410"/>
                    </a:ext>
                  </a:extLst>
                </a:gridCol>
                <a:gridCol w="822960">
                  <a:extLst>
                    <a:ext uri="{9D8B030D-6E8A-4147-A177-3AD203B41FA5}">
                      <a16:colId xmlns:a16="http://schemas.microsoft.com/office/drawing/2014/main" val="1739732464"/>
                    </a:ext>
                  </a:extLst>
                </a:gridCol>
                <a:gridCol w="822960">
                  <a:extLst>
                    <a:ext uri="{9D8B030D-6E8A-4147-A177-3AD203B41FA5}">
                      <a16:colId xmlns:a16="http://schemas.microsoft.com/office/drawing/2014/main" val="520105317"/>
                    </a:ext>
                  </a:extLst>
                </a:gridCol>
                <a:gridCol w="822960">
                  <a:extLst>
                    <a:ext uri="{9D8B030D-6E8A-4147-A177-3AD203B41FA5}">
                      <a16:colId xmlns:a16="http://schemas.microsoft.com/office/drawing/2014/main" val="4230389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730263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- 2018-05-31 09:41:48 </a:t>
                      </a:r>
                      <a:r>
                        <a:rPr kumimoji="0" lang="de-DE" sz="1000" b="0" i="0" u="none" strike="noStrike" kern="1200" cap="none" spc="0" normalizeH="0" baseline="0" noProof="0">
                          <a:ln>
                            <a:noFill/>
                          </a:ln>
                          <a:solidFill>
                            <a:prstClr val="black"/>
                          </a:solidFill>
                          <a:effectLst/>
                          <a:uLnTx/>
                          <a:uFillTx/>
                          <a:latin typeface="+mn-lt"/>
                          <a:ea typeface="+mn-ea"/>
                          <a:cs typeface="+mn-cs"/>
                        </a:rPr>
                        <a:t>
 Bin mal gespannt auf mein neues Spielzeug aber wenn man ein Professional Tool kauft, wäre es schön wenn auch ein gutes Bit Set drin ist. Der Bithalter eiert jetzt schon 🤦🏼‍♂️. Nur mal so als Tipp für die Zukunft.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82066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- 2018-05-28 10:00:52 </a:t>
                      </a:r>
                      <a:r>
                        <a:rPr kumimoji="0" lang="de-DE" sz="1000" b="0" i="0" u="none" strike="noStrike" kern="1200" cap="none" spc="0" normalizeH="0" baseline="0" noProof="0">
                          <a:ln>
                            <a:noFill/>
                          </a:ln>
                          <a:solidFill>
                            <a:prstClr val="black"/>
                          </a:solidFill>
                          <a:effectLst/>
                          <a:uLnTx/>
                          <a:uFillTx/>
                          <a:latin typeface="+mn-lt"/>
                          <a:ea typeface="+mn-ea"/>
                          <a:cs typeface="+mn-cs"/>
                        </a:rPr>
                        <a:t>
 Ich würde mich über Kontakt freuen. Wieso rosten mir die Bits im Koffer weg??? ( Flugrost ) in der Garrage - IM KOFFER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73146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- 2018-05-25 17:54:51 </a:t>
                      </a:r>
                      <a:r>
                        <a:rPr kumimoji="0" lang="fr-FR" sz="1000" b="0" i="0" u="none" strike="noStrike" kern="1200" cap="none" spc="0" normalizeH="0" baseline="0" noProof="0">
                          <a:ln>
                            <a:noFill/>
                          </a:ln>
                          <a:solidFill>
                            <a:prstClr val="black"/>
                          </a:solidFill>
                          <a:effectLst/>
                          <a:uLnTx/>
                          <a:uFillTx/>
                          <a:latin typeface="+mn-lt"/>
                          <a:ea typeface="+mn-ea"/>
                          <a:cs typeface="+mn-cs"/>
                        </a:rPr>
                        <a:t>
 je viens d acheter la perceuse visseuse Bosch psr 1800 li2 qui beneficie d une 2eme batterie en prenant connaissance des formalites sur le site Bosch promotions mais impossible de se connecter certificats non valides donc ou puis je trouver les informations pour cette promotion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09:56:32</a:t>
                      </a:r>
                    </a:p>
                  </a:txBody>
                  <a:tcPr/>
                </a:tc>
                <a:extLst>
                  <a:ext uri="{0D108BD9-81ED-4DB2-BD59-A6C34878D82A}">
                    <a16:rowId xmlns:a16="http://schemas.microsoft.com/office/drawing/2014/main" val="3719400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- 2018-05-19 10:44:59 </a:t>
                      </a:r>
                      <a:r>
                        <a:rPr kumimoji="0" lang="en-US" sz="1000" b="0" i="0" u="none" strike="noStrike" kern="1200" cap="none" spc="0" normalizeH="0" baseline="0" noProof="0">
                          <a:ln>
                            <a:noFill/>
                          </a:ln>
                          <a:solidFill>
                            <a:prstClr val="black"/>
                          </a:solidFill>
                          <a:effectLst/>
                          <a:uLnTx/>
                          <a:uFillTx/>
                          <a:latin typeface="+mn-lt"/>
                          <a:ea typeface="+mn-ea"/>
                          <a:cs typeface="+mn-cs"/>
                        </a:rPr>
                        <a:t>
 Auch Kartoffelsalat schneiden ist kein Problem mit der GBH 18V‼️
#builtwithbosch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0216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Professional Power Tools and Accessories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- 2018-05-18 05:44:57 </a:t>
                      </a:r>
                      <a:r>
                        <a:rPr kumimoji="0" lang="en-US" sz="1000" b="0" i="0" u="none" strike="noStrike" kern="1200" cap="none" spc="0" normalizeH="0" baseline="0" noProof="0">
                          <a:ln>
                            <a:noFill/>
                          </a:ln>
                          <a:solidFill>
                            <a:prstClr val="black"/>
                          </a:solidFill>
                          <a:effectLst/>
                          <a:uLnTx/>
                          <a:uFillTx/>
                          <a:latin typeface="+mn-lt"/>
                          <a:ea typeface="+mn-ea"/>
                          <a:cs typeface="+mn-cs"/>
                        </a:rPr>
                        <a:t>
 Espero un nuebo comienso en 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3724589"/>
                  </a:ext>
                </a:extLst>
              </a:tr>
            </a:tbl>
          </a:graphicData>
        </a:graphic>
      </p:graphicFrame>
      <p:sp>
        <p:nvSpPr>
          <p:cNvPr id="4" name="Text Placeholder 3">
            <a:extLst>
              <a:ext uri="{FF2B5EF4-FFF2-40B4-BE49-F238E27FC236}">
                <a16:creationId xmlns:a16="http://schemas.microsoft.com/office/drawing/2014/main" id="{BDB48623-E950-45F4-9D3A-929166D8B52A}"/>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6688101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9A300-EA67-417E-9875-EE5125DB2ECD}"/>
              </a:ext>
            </a:extLst>
          </p:cNvPr>
          <p:cNvSpPr>
            <a:spLocks noGrp="1"/>
          </p:cNvSpPr>
          <p:nvPr>
            <p:ph type="title"/>
          </p:nvPr>
        </p:nvSpPr>
        <p:spPr/>
        <p:txBody>
          <a:bodyPr/>
          <a:lstStyle/>
          <a:p>
            <a:r>
              <a:rPr lang="en-US"/>
              <a:t>User Posts Table (Internal Benchmark) | All PT Channels - 6 of 7</a:t>
            </a:r>
          </a:p>
        </p:txBody>
      </p:sp>
      <p:graphicFrame>
        <p:nvGraphicFramePr>
          <p:cNvPr id="5" name="Table Placeholder 4">
            <a:extLst>
              <a:ext uri="{FF2B5EF4-FFF2-40B4-BE49-F238E27FC236}">
                <a16:creationId xmlns:a16="http://schemas.microsoft.com/office/drawing/2014/main" id="{8F36F4B3-E394-49C6-8428-F6387A60DE77}"/>
              </a:ext>
            </a:extLst>
          </p:cNvPr>
          <p:cNvGraphicFramePr>
            <a:graphicFrameLocks noGrp="1"/>
          </p:cNvGraphicFramePr>
          <p:nvPr>
            <p:ph type="tbl" sz="quarter" idx="13"/>
            <p:extLst>
              <p:ext uri="{D42A27DB-BD31-4B8C-83A1-F6EECF244321}">
                <p14:modId xmlns:p14="http://schemas.microsoft.com/office/powerpoint/2010/main" val="3817566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62003793"/>
                    </a:ext>
                  </a:extLst>
                </a:gridCol>
                <a:gridCol w="822960">
                  <a:extLst>
                    <a:ext uri="{9D8B030D-6E8A-4147-A177-3AD203B41FA5}">
                      <a16:colId xmlns:a16="http://schemas.microsoft.com/office/drawing/2014/main" val="4250883951"/>
                    </a:ext>
                  </a:extLst>
                </a:gridCol>
                <a:gridCol w="822960">
                  <a:extLst>
                    <a:ext uri="{9D8B030D-6E8A-4147-A177-3AD203B41FA5}">
                      <a16:colId xmlns:a16="http://schemas.microsoft.com/office/drawing/2014/main" val="2328690944"/>
                    </a:ext>
                  </a:extLst>
                </a:gridCol>
                <a:gridCol w="822960">
                  <a:extLst>
                    <a:ext uri="{9D8B030D-6E8A-4147-A177-3AD203B41FA5}">
                      <a16:colId xmlns:a16="http://schemas.microsoft.com/office/drawing/2014/main" val="3899734363"/>
                    </a:ext>
                  </a:extLst>
                </a:gridCol>
                <a:gridCol w="822960">
                  <a:extLst>
                    <a:ext uri="{9D8B030D-6E8A-4147-A177-3AD203B41FA5}">
                      <a16:colId xmlns:a16="http://schemas.microsoft.com/office/drawing/2014/main" val="3461909824"/>
                    </a:ext>
                  </a:extLst>
                </a:gridCol>
                <a:gridCol w="822960">
                  <a:extLst>
                    <a:ext uri="{9D8B030D-6E8A-4147-A177-3AD203B41FA5}">
                      <a16:colId xmlns:a16="http://schemas.microsoft.com/office/drawing/2014/main" val="463444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48622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- 2018-05-16 16:10:02 </a:t>
                      </a:r>
                      <a:r>
                        <a:rPr kumimoji="0" lang="en-US" sz="1000" b="0" i="0" u="none" strike="noStrike" kern="1200" cap="none" spc="0" normalizeH="0" baseline="0" noProof="0">
                          <a:ln>
                            <a:noFill/>
                          </a:ln>
                          <a:solidFill>
                            <a:prstClr val="black"/>
                          </a:solidFill>
                          <a:effectLst/>
                          <a:uLnTx/>
                          <a:uFillTx/>
                          <a:latin typeface="+mn-lt"/>
                          <a:ea typeface="+mn-ea"/>
                          <a:cs typeface="+mn-cs"/>
                        </a:rPr>
                        <a:t>
 Einfach überzeugt😎 
Multicutter, stichsäge u 12v Akku schrauber würden den Turm sprengen....daher in anderen Ecken des Fahrzeugs verstaut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38488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- 2018-05-11 20:21:35 </a:t>
                      </a:r>
                      <a:r>
                        <a:rPr kumimoji="0" lang="fr-FR" sz="1000" b="0" i="0" u="none" strike="noStrike" kern="1200" cap="none" spc="0" normalizeH="0" baseline="0" noProof="0">
                          <a:ln>
                            <a:noFill/>
                          </a:ln>
                          <a:solidFill>
                            <a:prstClr val="black"/>
                          </a:solidFill>
                          <a:effectLst/>
                          <a:uLnTx/>
                          <a:uFillTx/>
                          <a:latin typeface="+mn-lt"/>
                          <a:ea typeface="+mn-ea"/>
                          <a:cs typeface="+mn-cs"/>
                        </a:rPr>
                        <a:t>
 Cette affiche est dans les produits Bosch on peut bénéficier de 3 ans de garantie au lieu de 2 " SI " on s'inscrit sur le site,   mais le problème c'est que le site BEUG et ne reconnait pas les mots de passe,   je viens d'en faire l'expèrience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 17:44:27</a:t>
                      </a:r>
                    </a:p>
                  </a:txBody>
                  <a:tcPr/>
                </a:tc>
                <a:extLst>
                  <a:ext uri="{0D108BD9-81ED-4DB2-BD59-A6C34878D82A}">
                    <a16:rowId xmlns:a16="http://schemas.microsoft.com/office/drawing/2014/main" val="1141819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- 2018-05-08 15:45:06 </a:t>
                      </a:r>
                      <a:r>
                        <a:rPr kumimoji="0" lang="de-DE" sz="1000" b="0" i="0" u="none" strike="noStrike" kern="1200" cap="none" spc="0" normalizeH="0" baseline="0" noProof="0">
                          <a:ln>
                            <a:noFill/>
                          </a:ln>
                          <a:solidFill>
                            <a:prstClr val="black"/>
                          </a:solidFill>
                          <a:effectLst/>
                          <a:uLnTx/>
                          <a:uFillTx/>
                          <a:latin typeface="+mn-lt"/>
                          <a:ea typeface="+mn-ea"/>
                          <a:cs typeface="+mn-cs"/>
                        </a:rPr>
                        <a:t>
 Wieviel kosten die papiertüten für den bosch pas 11-25 F staubsauger mittlerweile?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 11:36:33</a:t>
                      </a:r>
                    </a:p>
                  </a:txBody>
                  <a:tcPr/>
                </a:tc>
                <a:extLst>
                  <a:ext uri="{0D108BD9-81ED-4DB2-BD59-A6C34878D82A}">
                    <a16:rowId xmlns:a16="http://schemas.microsoft.com/office/drawing/2014/main" val="294319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- 2018-05-07 12:02:33 </a:t>
                      </a:r>
                      <a:r>
                        <a:rPr kumimoji="0" lang="de-DE" sz="1000" b="0" i="0" u="none" strike="noStrike" kern="1200" cap="none" spc="0" normalizeH="0" baseline="0" noProof="0">
                          <a:ln>
                            <a:noFill/>
                          </a:ln>
                          <a:solidFill>
                            <a:prstClr val="black"/>
                          </a:solidFill>
                          <a:effectLst/>
                          <a:uLnTx/>
                          <a:uFillTx/>
                          <a:latin typeface="+mn-lt"/>
                          <a:ea typeface="+mn-ea"/>
                          <a:cs typeface="+mn-cs"/>
                        </a:rPr>
                        <a:t>
 Liebe Bosch Team, die Plastikstücke kamen heute aus meiner GSR 18-2-Li geflogen. Der Schrauber funktioniert. Ein paar Stücke sind dem Anschein nach noch im Gehäuse. Muss ich mir Gedanken machen? 
Viele Grüße 
Tobi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14:10:45</a:t>
                      </a:r>
                    </a:p>
                  </a:txBody>
                  <a:tcPr/>
                </a:tc>
                <a:extLst>
                  <a:ext uri="{0D108BD9-81ED-4DB2-BD59-A6C34878D82A}">
                    <a16:rowId xmlns:a16="http://schemas.microsoft.com/office/drawing/2014/main" val="3666625503"/>
                  </a:ext>
                </a:extLst>
              </a:tr>
            </a:tbl>
          </a:graphicData>
        </a:graphic>
      </p:graphicFrame>
      <p:sp>
        <p:nvSpPr>
          <p:cNvPr id="4" name="Text Placeholder 3">
            <a:extLst>
              <a:ext uri="{FF2B5EF4-FFF2-40B4-BE49-F238E27FC236}">
                <a16:creationId xmlns:a16="http://schemas.microsoft.com/office/drawing/2014/main" id="{28813125-0D42-490A-B7C7-6949558757F4}"/>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394470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B56D7-F9F0-4A75-83D5-281202E3336D}"/>
              </a:ext>
            </a:extLst>
          </p:cNvPr>
          <p:cNvSpPr>
            <a:spLocks noGrp="1"/>
          </p:cNvSpPr>
          <p:nvPr>
            <p:ph type="title"/>
          </p:nvPr>
        </p:nvSpPr>
        <p:spPr/>
        <p:txBody>
          <a:bodyPr/>
          <a:lstStyle/>
          <a:p>
            <a:r>
              <a:rPr lang="en-US"/>
              <a:t>User Posts Table (Internal Benchmark) | All PT Channels - 7 of 7</a:t>
            </a:r>
          </a:p>
        </p:txBody>
      </p:sp>
      <p:graphicFrame>
        <p:nvGraphicFramePr>
          <p:cNvPr id="5" name="Table Placeholder 4">
            <a:extLst>
              <a:ext uri="{FF2B5EF4-FFF2-40B4-BE49-F238E27FC236}">
                <a16:creationId xmlns:a16="http://schemas.microsoft.com/office/drawing/2014/main" id="{75E43125-C40D-42DF-B964-701634D21D68}"/>
              </a:ext>
            </a:extLst>
          </p:cNvPr>
          <p:cNvGraphicFramePr>
            <a:graphicFrameLocks noGrp="1"/>
          </p:cNvGraphicFramePr>
          <p:nvPr>
            <p:ph type="tbl" sz="quarter" idx="13"/>
            <p:extLst>
              <p:ext uri="{D42A27DB-BD31-4B8C-83A1-F6EECF244321}">
                <p14:modId xmlns:p14="http://schemas.microsoft.com/office/powerpoint/2010/main" val="4049328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53391136"/>
                    </a:ext>
                  </a:extLst>
                </a:gridCol>
                <a:gridCol w="822960">
                  <a:extLst>
                    <a:ext uri="{9D8B030D-6E8A-4147-A177-3AD203B41FA5}">
                      <a16:colId xmlns:a16="http://schemas.microsoft.com/office/drawing/2014/main" val="3104561217"/>
                    </a:ext>
                  </a:extLst>
                </a:gridCol>
                <a:gridCol w="822960">
                  <a:extLst>
                    <a:ext uri="{9D8B030D-6E8A-4147-A177-3AD203B41FA5}">
                      <a16:colId xmlns:a16="http://schemas.microsoft.com/office/drawing/2014/main" val="345832433"/>
                    </a:ext>
                  </a:extLst>
                </a:gridCol>
                <a:gridCol w="822960">
                  <a:extLst>
                    <a:ext uri="{9D8B030D-6E8A-4147-A177-3AD203B41FA5}">
                      <a16:colId xmlns:a16="http://schemas.microsoft.com/office/drawing/2014/main" val="3455865443"/>
                    </a:ext>
                  </a:extLst>
                </a:gridCol>
                <a:gridCol w="822960">
                  <a:extLst>
                    <a:ext uri="{9D8B030D-6E8A-4147-A177-3AD203B41FA5}">
                      <a16:colId xmlns:a16="http://schemas.microsoft.com/office/drawing/2014/main" val="2736307873"/>
                    </a:ext>
                  </a:extLst>
                </a:gridCol>
                <a:gridCol w="822960">
                  <a:extLst>
                    <a:ext uri="{9D8B030D-6E8A-4147-A177-3AD203B41FA5}">
                      <a16:colId xmlns:a16="http://schemas.microsoft.com/office/drawing/2014/main" val="158038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127268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- 2018-05-06 22:09:31 </a:t>
                      </a:r>
                      <a:r>
                        <a:rPr kumimoji="0" lang="de-DE" sz="1000" b="0" i="0" u="none" strike="noStrike" kern="1200" cap="none" spc="0" normalizeH="0" baseline="0" noProof="0">
                          <a:ln>
                            <a:noFill/>
                          </a:ln>
                          <a:solidFill>
                            <a:prstClr val="black"/>
                          </a:solidFill>
                          <a:effectLst/>
                          <a:uLnTx/>
                          <a:uFillTx/>
                          <a:latin typeface="+mn-lt"/>
                          <a:ea typeface="+mn-ea"/>
                          <a:cs typeface="+mn-cs"/>
                        </a:rPr>
                        <a:t>
 Ich hab den GAA 12V-USB gekauft. Leider funktioniert das Gerät überhaupt nicht, es liegt keinerlei Spannung am USB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10:27:31</a:t>
                      </a:r>
                    </a:p>
                  </a:txBody>
                  <a:tcPr/>
                </a:tc>
                <a:extLst>
                  <a:ext uri="{0D108BD9-81ED-4DB2-BD59-A6C34878D82A}">
                    <a16:rowId xmlns:a16="http://schemas.microsoft.com/office/drawing/2014/main" val="1270165089"/>
                  </a:ext>
                </a:extLst>
              </a:tr>
            </a:tbl>
          </a:graphicData>
        </a:graphic>
      </p:graphicFrame>
      <p:sp>
        <p:nvSpPr>
          <p:cNvPr id="4" name="Text Placeholder 3">
            <a:extLst>
              <a:ext uri="{FF2B5EF4-FFF2-40B4-BE49-F238E27FC236}">
                <a16:creationId xmlns:a16="http://schemas.microsoft.com/office/drawing/2014/main" id="{5693571D-84B9-4FD7-8246-F21EBF95389F}"/>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3583077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35804-90EF-4DED-AAD2-F1992DDAEF41}"/>
              </a:ext>
            </a:extLst>
          </p:cNvPr>
          <p:cNvSpPr>
            <a:spLocks noGrp="1"/>
          </p:cNvSpPr>
          <p:nvPr>
            <p:ph type="title"/>
          </p:nvPr>
        </p:nvSpPr>
        <p:spPr/>
        <p:txBody>
          <a:bodyPr/>
          <a:lstStyle/>
          <a:p>
            <a:r>
              <a:rPr lang="en-US"/>
              <a:t>Facebook Key Metrics Radar | All PT Channels</a:t>
            </a:r>
          </a:p>
        </p:txBody>
      </p:sp>
      <p:graphicFrame>
        <p:nvGraphicFramePr>
          <p:cNvPr id="6" name="Chart Placeholder 5">
            <a:extLst>
              <a:ext uri="{FF2B5EF4-FFF2-40B4-BE49-F238E27FC236}">
                <a16:creationId xmlns:a16="http://schemas.microsoft.com/office/drawing/2014/main" id="{C3954B88-9A65-4C5D-87B6-4BC3EEDE1F2D}"/>
              </a:ext>
            </a:extLst>
          </p:cNvPr>
          <p:cNvGraphicFramePr>
            <a:graphicFrameLocks noGrp="1"/>
          </p:cNvGraphicFramePr>
          <p:nvPr>
            <p:ph type="chart" sz="quarter" idx="13"/>
            <p:extLst>
              <p:ext uri="{D42A27DB-BD31-4B8C-83A1-F6EECF244321}">
                <p14:modId xmlns:p14="http://schemas.microsoft.com/office/powerpoint/2010/main" val="18772542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C2D4BE-8E4B-4729-B778-2D8FC97DCBAC}"/>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66136E33-0B85-4732-AA99-D8CA724895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24817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88520-E89B-4E08-ACA8-1D26EB5CBA1F}"/>
              </a:ext>
            </a:extLst>
          </p:cNvPr>
          <p:cNvSpPr>
            <a:spLocks noGrp="1"/>
          </p:cNvSpPr>
          <p:nvPr>
            <p:ph type="title"/>
          </p:nvPr>
        </p:nvSpPr>
        <p:spPr/>
        <p:txBody>
          <a:bodyPr/>
          <a:lstStyle/>
          <a:p>
            <a:r>
              <a:rPr lang="en-US"/>
              <a:t>Facebook Interaction Rate By Post Type | All PT Channels</a:t>
            </a:r>
          </a:p>
        </p:txBody>
      </p:sp>
      <p:graphicFrame>
        <p:nvGraphicFramePr>
          <p:cNvPr id="6" name="Chart Placeholder 5">
            <a:extLst>
              <a:ext uri="{FF2B5EF4-FFF2-40B4-BE49-F238E27FC236}">
                <a16:creationId xmlns:a16="http://schemas.microsoft.com/office/drawing/2014/main" id="{063B38FE-D0E4-4BD1-A299-4DD4E83548B9}"/>
              </a:ext>
            </a:extLst>
          </p:cNvPr>
          <p:cNvGraphicFramePr>
            <a:graphicFrameLocks noGrp="1"/>
          </p:cNvGraphicFramePr>
          <p:nvPr>
            <p:ph type="chart" sz="quarter" idx="13"/>
            <p:extLst>
              <p:ext uri="{D42A27DB-BD31-4B8C-83A1-F6EECF244321}">
                <p14:modId xmlns:p14="http://schemas.microsoft.com/office/powerpoint/2010/main" val="22335733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78C77E-A236-4D9A-AE08-8DA17A495EEC}"/>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B2865393-3A76-4CB0-91A7-003A4B8E36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92860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6A32C-7777-4515-996B-45D23DDBE56A}"/>
              </a:ext>
            </a:extLst>
          </p:cNvPr>
          <p:cNvSpPr>
            <a:spLocks noGrp="1"/>
          </p:cNvSpPr>
          <p:nvPr>
            <p:ph type="title"/>
          </p:nvPr>
        </p:nvSpPr>
        <p:spPr/>
        <p:txBody>
          <a:bodyPr/>
          <a:lstStyle/>
          <a:p>
            <a:r>
              <a:rPr lang="en-US"/>
              <a:t>Facebook Reach By Country Table | All PT Channels - 1 of 3</a:t>
            </a:r>
          </a:p>
        </p:txBody>
      </p:sp>
      <p:graphicFrame>
        <p:nvGraphicFramePr>
          <p:cNvPr id="5" name="Table Placeholder 4">
            <a:extLst>
              <a:ext uri="{FF2B5EF4-FFF2-40B4-BE49-F238E27FC236}">
                <a16:creationId xmlns:a16="http://schemas.microsoft.com/office/drawing/2014/main" id="{91ECDE28-4A4A-4336-BD8B-AC2B7E60A61E}"/>
              </a:ext>
            </a:extLst>
          </p:cNvPr>
          <p:cNvGraphicFramePr>
            <a:graphicFrameLocks noGrp="1"/>
          </p:cNvGraphicFramePr>
          <p:nvPr>
            <p:ph type="tbl" sz="quarter" idx="13"/>
            <p:extLst>
              <p:ext uri="{D42A27DB-BD31-4B8C-83A1-F6EECF244321}">
                <p14:modId xmlns:p14="http://schemas.microsoft.com/office/powerpoint/2010/main" val="1996583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92246240"/>
                    </a:ext>
                  </a:extLst>
                </a:gridCol>
                <a:gridCol w="3291840">
                  <a:extLst>
                    <a:ext uri="{9D8B030D-6E8A-4147-A177-3AD203B41FA5}">
                      <a16:colId xmlns:a16="http://schemas.microsoft.com/office/drawing/2014/main" val="137853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797331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28995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Andorra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54597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148688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Afghanistan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55901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Anguilla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388243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263970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Armenia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58466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05545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extLst>
                  <a:ext uri="{0D108BD9-81ED-4DB2-BD59-A6C34878D82A}">
                    <a16:rowId xmlns:a16="http://schemas.microsoft.com/office/drawing/2014/main" val="1385538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8391</a:t>
                      </a:r>
                    </a:p>
                  </a:txBody>
                  <a:tcPr/>
                </a:tc>
                <a:extLst>
                  <a:ext uri="{0D108BD9-81ED-4DB2-BD59-A6C34878D82A}">
                    <a16:rowId xmlns:a16="http://schemas.microsoft.com/office/drawing/2014/main" val="1685870213"/>
                  </a:ext>
                </a:extLst>
              </a:tr>
            </a:tbl>
          </a:graphicData>
        </a:graphic>
      </p:graphicFrame>
      <p:sp>
        <p:nvSpPr>
          <p:cNvPr id="4" name="Text Placeholder 3">
            <a:extLst>
              <a:ext uri="{FF2B5EF4-FFF2-40B4-BE49-F238E27FC236}">
                <a16:creationId xmlns:a16="http://schemas.microsoft.com/office/drawing/2014/main" id="{ED3352A0-7754-4CB3-897D-221C8BBC015C}"/>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3635410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C2698-65EA-40CA-A1FC-10EBDB117D9A}"/>
              </a:ext>
            </a:extLst>
          </p:cNvPr>
          <p:cNvSpPr>
            <a:spLocks noGrp="1"/>
          </p:cNvSpPr>
          <p:nvPr>
            <p:ph type="title"/>
          </p:nvPr>
        </p:nvSpPr>
        <p:spPr/>
        <p:txBody>
          <a:bodyPr/>
          <a:lstStyle/>
          <a:p>
            <a:r>
              <a:rPr lang="en-US"/>
              <a:t>Facebook Reach By Country Table | All PT Channels - 2 of 3</a:t>
            </a:r>
          </a:p>
        </p:txBody>
      </p:sp>
      <p:graphicFrame>
        <p:nvGraphicFramePr>
          <p:cNvPr id="5" name="Table Placeholder 4">
            <a:extLst>
              <a:ext uri="{FF2B5EF4-FFF2-40B4-BE49-F238E27FC236}">
                <a16:creationId xmlns:a16="http://schemas.microsoft.com/office/drawing/2014/main" id="{BABA4E40-06E8-42BA-94CD-20712A5896EC}"/>
              </a:ext>
            </a:extLst>
          </p:cNvPr>
          <p:cNvGraphicFramePr>
            <a:graphicFrameLocks noGrp="1"/>
          </p:cNvGraphicFramePr>
          <p:nvPr>
            <p:ph type="tbl" sz="quarter" idx="13"/>
            <p:extLst>
              <p:ext uri="{D42A27DB-BD31-4B8C-83A1-F6EECF244321}">
                <p14:modId xmlns:p14="http://schemas.microsoft.com/office/powerpoint/2010/main" val="2760968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19729442"/>
                    </a:ext>
                  </a:extLst>
                </a:gridCol>
                <a:gridCol w="3291840">
                  <a:extLst>
                    <a:ext uri="{9D8B030D-6E8A-4147-A177-3AD203B41FA5}">
                      <a16:colId xmlns:a16="http://schemas.microsoft.com/office/drawing/2014/main" val="3084487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928513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348046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Aruba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65896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Azerbaijan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836240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Bosnia and Herzegovina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86962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65663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036704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Burkina Faso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29128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003251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Bahrain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66474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Burundi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42365611"/>
                  </a:ext>
                </a:extLst>
              </a:tr>
            </a:tbl>
          </a:graphicData>
        </a:graphic>
      </p:graphicFrame>
      <p:sp>
        <p:nvSpPr>
          <p:cNvPr id="4" name="Text Placeholder 3">
            <a:extLst>
              <a:ext uri="{FF2B5EF4-FFF2-40B4-BE49-F238E27FC236}">
                <a16:creationId xmlns:a16="http://schemas.microsoft.com/office/drawing/2014/main" id="{0752D7A4-A07E-4674-B6BA-39007225D8D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0394729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B08BC-71F5-457C-BA33-7356A751140F}"/>
              </a:ext>
            </a:extLst>
          </p:cNvPr>
          <p:cNvSpPr>
            <a:spLocks noGrp="1"/>
          </p:cNvSpPr>
          <p:nvPr>
            <p:ph type="title"/>
          </p:nvPr>
        </p:nvSpPr>
        <p:spPr/>
        <p:txBody>
          <a:bodyPr/>
          <a:lstStyle/>
          <a:p>
            <a:r>
              <a:rPr lang="en-US"/>
              <a:t>Facebook Reach By Country Table | All PT Channels - 3 of 3</a:t>
            </a:r>
          </a:p>
        </p:txBody>
      </p:sp>
      <p:graphicFrame>
        <p:nvGraphicFramePr>
          <p:cNvPr id="5" name="Table Placeholder 4">
            <a:extLst>
              <a:ext uri="{FF2B5EF4-FFF2-40B4-BE49-F238E27FC236}">
                <a16:creationId xmlns:a16="http://schemas.microsoft.com/office/drawing/2014/main" id="{535822D7-8A83-4F1E-BD88-FEFF63CDB065}"/>
              </a:ext>
            </a:extLst>
          </p:cNvPr>
          <p:cNvGraphicFramePr>
            <a:graphicFrameLocks noGrp="1"/>
          </p:cNvGraphicFramePr>
          <p:nvPr>
            <p:ph type="tbl" sz="quarter" idx="13"/>
            <p:extLst>
              <p:ext uri="{D42A27DB-BD31-4B8C-83A1-F6EECF244321}">
                <p14:modId xmlns:p14="http://schemas.microsoft.com/office/powerpoint/2010/main" val="139451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89702957"/>
                    </a:ext>
                  </a:extLst>
                </a:gridCol>
                <a:gridCol w="3291840">
                  <a:extLst>
                    <a:ext uri="{9D8B030D-6E8A-4147-A177-3AD203B41FA5}">
                      <a16:colId xmlns:a16="http://schemas.microsoft.com/office/drawing/2014/main" val="2644538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704507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4225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Bermuda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43232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800025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extLst>
                  <a:ext uri="{0D108BD9-81ED-4DB2-BD59-A6C34878D82A}">
                    <a16:rowId xmlns:a16="http://schemas.microsoft.com/office/drawing/2014/main" val="3926988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Botswana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97304436"/>
                  </a:ext>
                </a:extLst>
              </a:tr>
            </a:tbl>
          </a:graphicData>
        </a:graphic>
      </p:graphicFrame>
      <p:sp>
        <p:nvSpPr>
          <p:cNvPr id="4" name="Text Placeholder 3">
            <a:extLst>
              <a:ext uri="{FF2B5EF4-FFF2-40B4-BE49-F238E27FC236}">
                <a16:creationId xmlns:a16="http://schemas.microsoft.com/office/drawing/2014/main" id="{EC51D43E-39CE-4213-9F14-6F1ED5413B4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9534014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D9DC1-E475-4759-BCEC-7082A52186A0}"/>
              </a:ext>
            </a:extLst>
          </p:cNvPr>
          <p:cNvSpPr>
            <a:spLocks noGrp="1"/>
          </p:cNvSpPr>
          <p:nvPr>
            <p:ph type="title"/>
          </p:nvPr>
        </p:nvSpPr>
        <p:spPr/>
        <p:txBody>
          <a:bodyPr/>
          <a:lstStyle/>
          <a:p>
            <a:r>
              <a:rPr lang="en-US"/>
              <a:t>Facebook Sponsored Posts Distribution | All PT Channels</a:t>
            </a:r>
          </a:p>
        </p:txBody>
      </p:sp>
      <p:graphicFrame>
        <p:nvGraphicFramePr>
          <p:cNvPr id="6" name="Chart Placeholder 5">
            <a:extLst>
              <a:ext uri="{FF2B5EF4-FFF2-40B4-BE49-F238E27FC236}">
                <a16:creationId xmlns:a16="http://schemas.microsoft.com/office/drawing/2014/main" id="{82590779-386C-4E70-BBF8-A5CD8092FD3D}"/>
              </a:ext>
            </a:extLst>
          </p:cNvPr>
          <p:cNvGraphicFramePr>
            <a:graphicFrameLocks noGrp="1"/>
          </p:cNvGraphicFramePr>
          <p:nvPr>
            <p:ph type="chart" sz="quarter" idx="13"/>
            <p:extLst>
              <p:ext uri="{D42A27DB-BD31-4B8C-83A1-F6EECF244321}">
                <p14:modId xmlns:p14="http://schemas.microsoft.com/office/powerpoint/2010/main" val="402901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0A7FC3-5C9C-4F35-B692-4DE84C5F778E}"/>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43D283B4-9D01-4BD3-B36C-43352F1E11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90361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97736-7973-4D68-9817-7D294DA0336D}"/>
              </a:ext>
            </a:extLst>
          </p:cNvPr>
          <p:cNvSpPr>
            <a:spLocks noGrp="1"/>
          </p:cNvSpPr>
          <p:nvPr>
            <p:ph type="title"/>
          </p:nvPr>
        </p:nvSpPr>
        <p:spPr/>
        <p:txBody>
          <a:bodyPr/>
          <a:lstStyle/>
          <a:p>
            <a:r>
              <a:rPr lang="en-US"/>
              <a:t>Facebook Hashtag Detection | All PT Channels - 1 of 3</a:t>
            </a:r>
          </a:p>
        </p:txBody>
      </p:sp>
      <p:graphicFrame>
        <p:nvGraphicFramePr>
          <p:cNvPr id="5" name="Table Placeholder 4">
            <a:extLst>
              <a:ext uri="{FF2B5EF4-FFF2-40B4-BE49-F238E27FC236}">
                <a16:creationId xmlns:a16="http://schemas.microsoft.com/office/drawing/2014/main" id="{D7BAEB94-22D3-406E-8F94-A58FABB7A881}"/>
              </a:ext>
            </a:extLst>
          </p:cNvPr>
          <p:cNvGraphicFramePr>
            <a:graphicFrameLocks noGrp="1"/>
          </p:cNvGraphicFramePr>
          <p:nvPr>
            <p:ph type="tbl" sz="quarter" idx="13"/>
            <p:extLst>
              <p:ext uri="{D42A27DB-BD31-4B8C-83A1-F6EECF244321}">
                <p14:modId xmlns:p14="http://schemas.microsoft.com/office/powerpoint/2010/main" val="3961990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9588323"/>
                    </a:ext>
                  </a:extLst>
                </a:gridCol>
                <a:gridCol w="1234440">
                  <a:extLst>
                    <a:ext uri="{9D8B030D-6E8A-4147-A177-3AD203B41FA5}">
                      <a16:colId xmlns:a16="http://schemas.microsoft.com/office/drawing/2014/main" val="3180455463"/>
                    </a:ext>
                  </a:extLst>
                </a:gridCol>
                <a:gridCol w="1234440">
                  <a:extLst>
                    <a:ext uri="{9D8B030D-6E8A-4147-A177-3AD203B41FA5}">
                      <a16:colId xmlns:a16="http://schemas.microsoft.com/office/drawing/2014/main" val="2366892033"/>
                    </a:ext>
                  </a:extLst>
                </a:gridCol>
                <a:gridCol w="1234440">
                  <a:extLst>
                    <a:ext uri="{9D8B030D-6E8A-4147-A177-3AD203B41FA5}">
                      <a16:colId xmlns:a16="http://schemas.microsoft.com/office/drawing/2014/main" val="2063707323"/>
                    </a:ext>
                  </a:extLst>
                </a:gridCol>
                <a:gridCol w="1234440">
                  <a:extLst>
                    <a:ext uri="{9D8B030D-6E8A-4147-A177-3AD203B41FA5}">
                      <a16:colId xmlns:a16="http://schemas.microsoft.com/office/drawing/2014/main" val="2819627542"/>
                    </a:ext>
                  </a:extLst>
                </a:gridCol>
                <a:gridCol w="1234440">
                  <a:extLst>
                    <a:ext uri="{9D8B030D-6E8A-4147-A177-3AD203B41FA5}">
                      <a16:colId xmlns:a16="http://schemas.microsoft.com/office/drawing/2014/main" val="1526913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955087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#1Mayıs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extLst>
                  <a:ext uri="{0D108BD9-81ED-4DB2-BD59-A6C34878D82A}">
                    <a16:rowId xmlns:a16="http://schemas.microsoft.com/office/drawing/2014/main" val="2887463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#UstaEllerinSeçimi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extLst>
                  <a:ext uri="{0D108BD9-81ED-4DB2-BD59-A6C34878D82A}">
                    <a16:rowId xmlns:a16="http://schemas.microsoft.com/office/drawing/2014/main" val="2042001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#AnnelerGünü</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311343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#19Mayıs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extLst>
                  <a:ext uri="{0D108BD9-81ED-4DB2-BD59-A6C34878D82A}">
                    <a16:rowId xmlns:a16="http://schemas.microsoft.com/office/drawing/2014/main" val="2844488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#MaestrosBosch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55.666666666667</a:t>
                      </a:r>
                    </a:p>
                  </a:txBody>
                  <a:tcPr/>
                </a:tc>
                <a:extLst>
                  <a:ext uri="{0D108BD9-81ED-4DB2-BD59-A6C34878D82A}">
                    <a16:rowId xmlns:a16="http://schemas.microsoft.com/office/drawing/2014/main" val="761650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#TipsDelMaestroBosch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extLst>
                  <a:ext uri="{0D108BD9-81ED-4DB2-BD59-A6C34878D82A}">
                    <a16:rowId xmlns:a16="http://schemas.microsoft.com/office/drawing/2014/main" val="4155774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#jardin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extLst>
                  <a:ext uri="{0D108BD9-81ED-4DB2-BD59-A6C34878D82A}">
                    <a16:rowId xmlns:a16="http://schemas.microsoft.com/office/drawing/2014/main" val="1038452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327530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#jardinage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extLst>
                  <a:ext uri="{0D108BD9-81ED-4DB2-BD59-A6C34878D82A}">
                    <a16:rowId xmlns:a16="http://schemas.microsoft.com/office/drawing/2014/main" val="3727426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19.333333333333</a:t>
                      </a:r>
                    </a:p>
                  </a:txBody>
                  <a:tcPr/>
                </a:tc>
                <a:extLst>
                  <a:ext uri="{0D108BD9-81ED-4DB2-BD59-A6C34878D82A}">
                    <a16:rowId xmlns:a16="http://schemas.microsoft.com/office/drawing/2014/main" val="276193836"/>
                  </a:ext>
                </a:extLst>
              </a:tr>
            </a:tbl>
          </a:graphicData>
        </a:graphic>
      </p:graphicFrame>
      <p:sp>
        <p:nvSpPr>
          <p:cNvPr id="4" name="Text Placeholder 3">
            <a:extLst>
              <a:ext uri="{FF2B5EF4-FFF2-40B4-BE49-F238E27FC236}">
                <a16:creationId xmlns:a16="http://schemas.microsoft.com/office/drawing/2014/main" id="{389C88D1-207E-412A-953B-ED1779A7B87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1543515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09C9E-73A6-41ED-BDCD-10DD53643894}"/>
              </a:ext>
            </a:extLst>
          </p:cNvPr>
          <p:cNvSpPr>
            <a:spLocks noGrp="1"/>
          </p:cNvSpPr>
          <p:nvPr>
            <p:ph type="title"/>
          </p:nvPr>
        </p:nvSpPr>
        <p:spPr/>
        <p:txBody>
          <a:bodyPr/>
          <a:lstStyle/>
          <a:p>
            <a:r>
              <a:rPr lang="en-US"/>
              <a:t>Facebook Hashtag Detection | All PT Channels - 2 of 3</a:t>
            </a:r>
          </a:p>
        </p:txBody>
      </p:sp>
      <p:graphicFrame>
        <p:nvGraphicFramePr>
          <p:cNvPr id="5" name="Table Placeholder 4">
            <a:extLst>
              <a:ext uri="{FF2B5EF4-FFF2-40B4-BE49-F238E27FC236}">
                <a16:creationId xmlns:a16="http://schemas.microsoft.com/office/drawing/2014/main" id="{99448875-069D-45BE-9B81-E7674227DA07}"/>
              </a:ext>
            </a:extLst>
          </p:cNvPr>
          <p:cNvGraphicFramePr>
            <a:graphicFrameLocks noGrp="1"/>
          </p:cNvGraphicFramePr>
          <p:nvPr>
            <p:ph type="tbl" sz="quarter" idx="13"/>
            <p:extLst>
              <p:ext uri="{D42A27DB-BD31-4B8C-83A1-F6EECF244321}">
                <p14:modId xmlns:p14="http://schemas.microsoft.com/office/powerpoint/2010/main" val="3061255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31653798"/>
                    </a:ext>
                  </a:extLst>
                </a:gridCol>
                <a:gridCol w="1234440">
                  <a:extLst>
                    <a:ext uri="{9D8B030D-6E8A-4147-A177-3AD203B41FA5}">
                      <a16:colId xmlns:a16="http://schemas.microsoft.com/office/drawing/2014/main" val="3818750897"/>
                    </a:ext>
                  </a:extLst>
                </a:gridCol>
                <a:gridCol w="1234440">
                  <a:extLst>
                    <a:ext uri="{9D8B030D-6E8A-4147-A177-3AD203B41FA5}">
                      <a16:colId xmlns:a16="http://schemas.microsoft.com/office/drawing/2014/main" val="1847762334"/>
                    </a:ext>
                  </a:extLst>
                </a:gridCol>
                <a:gridCol w="1234440">
                  <a:extLst>
                    <a:ext uri="{9D8B030D-6E8A-4147-A177-3AD203B41FA5}">
                      <a16:colId xmlns:a16="http://schemas.microsoft.com/office/drawing/2014/main" val="1895051683"/>
                    </a:ext>
                  </a:extLst>
                </a:gridCol>
                <a:gridCol w="1234440">
                  <a:extLst>
                    <a:ext uri="{9D8B030D-6E8A-4147-A177-3AD203B41FA5}">
                      <a16:colId xmlns:a16="http://schemas.microsoft.com/office/drawing/2014/main" val="493829220"/>
                    </a:ext>
                  </a:extLst>
                </a:gridCol>
                <a:gridCol w="1234440">
                  <a:extLst>
                    <a:ext uri="{9D8B030D-6E8A-4147-A177-3AD203B41FA5}">
                      <a16:colId xmlns:a16="http://schemas.microsoft.com/office/drawing/2014/main" val="1202776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24241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#plantes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603154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#jardindestuileries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456578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#HomeMadeByYou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141.71428571429</a:t>
                      </a:r>
                    </a:p>
                  </a:txBody>
                  <a:tcPr/>
                </a:tc>
                <a:extLst>
                  <a:ext uri="{0D108BD9-81ED-4DB2-BD59-A6C34878D82A}">
                    <a16:rowId xmlns:a16="http://schemas.microsoft.com/office/drawing/2014/main" val="2807541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#AllaboutDIY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extLst>
                  <a:ext uri="{0D108BD9-81ED-4DB2-BD59-A6C34878D82A}">
                    <a16:rowId xmlns:a16="http://schemas.microsoft.com/office/drawing/2014/main" val="4058460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#DitesStopAuxNuisibles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extLst>
                  <a:ext uri="{0D108BD9-81ED-4DB2-BD59-A6C34878D82A}">
                    <a16:rowId xmlns:a16="http://schemas.microsoft.com/office/drawing/2014/main" val="1555841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110.75</a:t>
                      </a:r>
                    </a:p>
                  </a:txBody>
                  <a:tcPr/>
                </a:tc>
                <a:extLst>
                  <a:ext uri="{0D108BD9-81ED-4DB2-BD59-A6C34878D82A}">
                    <a16:rowId xmlns:a16="http://schemas.microsoft.com/office/drawing/2014/main" val="1154803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#AdvancedCut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210442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#NanoBlade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261693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#miaou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860440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#SuperHéroe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680838803"/>
                  </a:ext>
                </a:extLst>
              </a:tr>
            </a:tbl>
          </a:graphicData>
        </a:graphic>
      </p:graphicFrame>
      <p:sp>
        <p:nvSpPr>
          <p:cNvPr id="4" name="Text Placeholder 3">
            <a:extLst>
              <a:ext uri="{FF2B5EF4-FFF2-40B4-BE49-F238E27FC236}">
                <a16:creationId xmlns:a16="http://schemas.microsoft.com/office/drawing/2014/main" id="{073E5027-09AE-4065-A7CF-64A0C1964D83}"/>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7247303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FACC3-123C-4B5C-A200-A4877492E40A}"/>
              </a:ext>
            </a:extLst>
          </p:cNvPr>
          <p:cNvSpPr>
            <a:spLocks noGrp="1"/>
          </p:cNvSpPr>
          <p:nvPr>
            <p:ph type="title"/>
          </p:nvPr>
        </p:nvSpPr>
        <p:spPr/>
        <p:txBody>
          <a:bodyPr/>
          <a:lstStyle/>
          <a:p>
            <a:r>
              <a:rPr lang="en-US"/>
              <a:t>Facebook Hashtag Detection | All PT Channels - 3 of 3</a:t>
            </a:r>
          </a:p>
        </p:txBody>
      </p:sp>
      <p:graphicFrame>
        <p:nvGraphicFramePr>
          <p:cNvPr id="5" name="Table Placeholder 4">
            <a:extLst>
              <a:ext uri="{FF2B5EF4-FFF2-40B4-BE49-F238E27FC236}">
                <a16:creationId xmlns:a16="http://schemas.microsoft.com/office/drawing/2014/main" id="{205944A0-83C9-40D5-A2C7-7A491BCF92B3}"/>
              </a:ext>
            </a:extLst>
          </p:cNvPr>
          <p:cNvGraphicFramePr>
            <a:graphicFrameLocks noGrp="1"/>
          </p:cNvGraphicFramePr>
          <p:nvPr>
            <p:ph type="tbl" sz="quarter" idx="13"/>
            <p:extLst>
              <p:ext uri="{D42A27DB-BD31-4B8C-83A1-F6EECF244321}">
                <p14:modId xmlns:p14="http://schemas.microsoft.com/office/powerpoint/2010/main" val="960829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37051893"/>
                    </a:ext>
                  </a:extLst>
                </a:gridCol>
                <a:gridCol w="1234440">
                  <a:extLst>
                    <a:ext uri="{9D8B030D-6E8A-4147-A177-3AD203B41FA5}">
                      <a16:colId xmlns:a16="http://schemas.microsoft.com/office/drawing/2014/main" val="1218167378"/>
                    </a:ext>
                  </a:extLst>
                </a:gridCol>
                <a:gridCol w="1234440">
                  <a:extLst>
                    <a:ext uri="{9D8B030D-6E8A-4147-A177-3AD203B41FA5}">
                      <a16:colId xmlns:a16="http://schemas.microsoft.com/office/drawing/2014/main" val="665500450"/>
                    </a:ext>
                  </a:extLst>
                </a:gridCol>
                <a:gridCol w="1234440">
                  <a:extLst>
                    <a:ext uri="{9D8B030D-6E8A-4147-A177-3AD203B41FA5}">
                      <a16:colId xmlns:a16="http://schemas.microsoft.com/office/drawing/2014/main" val="1919636990"/>
                    </a:ext>
                  </a:extLst>
                </a:gridCol>
                <a:gridCol w="1234440">
                  <a:extLst>
                    <a:ext uri="{9D8B030D-6E8A-4147-A177-3AD203B41FA5}">
                      <a16:colId xmlns:a16="http://schemas.microsoft.com/office/drawing/2014/main" val="916846529"/>
                    </a:ext>
                  </a:extLst>
                </a:gridCol>
                <a:gridCol w="1234440">
                  <a:extLst>
                    <a:ext uri="{9D8B030D-6E8A-4147-A177-3AD203B41FA5}">
                      <a16:colId xmlns:a16="http://schemas.microsoft.com/office/drawing/2014/main" val="2737071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084448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extLst>
                  <a:ext uri="{0D108BD9-81ED-4DB2-BD59-A6C34878D82A}">
                    <a16:rowId xmlns:a16="http://schemas.microsoft.com/office/drawing/2014/main" val="1244017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#BoschCordless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extLst>
                  <a:ext uri="{0D108BD9-81ED-4DB2-BD59-A6C34878D82A}">
                    <a16:rowId xmlns:a16="http://schemas.microsoft.com/office/drawing/2014/main" val="1314471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#BabalarGünü</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extLst>
                  <a:ext uri="{0D108BD9-81ED-4DB2-BD59-A6C34878D82A}">
                    <a16:rowId xmlns:a16="http://schemas.microsoft.com/office/drawing/2014/main" val="2299042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#builtwithBosch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442895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#whyiwork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3984773836"/>
                  </a:ext>
                </a:extLst>
              </a:tr>
            </a:tbl>
          </a:graphicData>
        </a:graphic>
      </p:graphicFrame>
      <p:sp>
        <p:nvSpPr>
          <p:cNvPr id="4" name="Text Placeholder 3">
            <a:extLst>
              <a:ext uri="{FF2B5EF4-FFF2-40B4-BE49-F238E27FC236}">
                <a16:creationId xmlns:a16="http://schemas.microsoft.com/office/drawing/2014/main" id="{A68B147A-E2C8-4429-9C1B-896E30408C6B}"/>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0486398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4B431-A375-4855-BDC9-339CB0FCB7A2}"/>
              </a:ext>
            </a:extLst>
          </p:cNvPr>
          <p:cNvSpPr>
            <a:spLocks noGrp="1"/>
          </p:cNvSpPr>
          <p:nvPr>
            <p:ph type="title"/>
          </p:nvPr>
        </p:nvSpPr>
        <p:spPr/>
        <p:txBody>
          <a:bodyPr/>
          <a:lstStyle/>
          <a:p>
            <a:r>
              <a:rPr lang="en-US"/>
              <a:t>Facebook Own Posts Table | All PT Channels - 1 of 26</a:t>
            </a:r>
          </a:p>
        </p:txBody>
      </p:sp>
      <p:graphicFrame>
        <p:nvGraphicFramePr>
          <p:cNvPr id="5" name="Table Placeholder 4">
            <a:extLst>
              <a:ext uri="{FF2B5EF4-FFF2-40B4-BE49-F238E27FC236}">
                <a16:creationId xmlns:a16="http://schemas.microsoft.com/office/drawing/2014/main" id="{C857BF6E-7FD9-4FBF-8426-1AA65C36BF13}"/>
              </a:ext>
            </a:extLst>
          </p:cNvPr>
          <p:cNvGraphicFramePr>
            <a:graphicFrameLocks noGrp="1"/>
          </p:cNvGraphicFramePr>
          <p:nvPr>
            <p:ph type="tbl" sz="quarter" idx="13"/>
            <p:extLst>
              <p:ext uri="{D42A27DB-BD31-4B8C-83A1-F6EECF244321}">
                <p14:modId xmlns:p14="http://schemas.microsoft.com/office/powerpoint/2010/main" val="1875731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07024795"/>
                    </a:ext>
                  </a:extLst>
                </a:gridCol>
                <a:gridCol w="246888">
                  <a:extLst>
                    <a:ext uri="{9D8B030D-6E8A-4147-A177-3AD203B41FA5}">
                      <a16:colId xmlns:a16="http://schemas.microsoft.com/office/drawing/2014/main" val="1306163893"/>
                    </a:ext>
                  </a:extLst>
                </a:gridCol>
                <a:gridCol w="246888">
                  <a:extLst>
                    <a:ext uri="{9D8B030D-6E8A-4147-A177-3AD203B41FA5}">
                      <a16:colId xmlns:a16="http://schemas.microsoft.com/office/drawing/2014/main" val="3287041434"/>
                    </a:ext>
                  </a:extLst>
                </a:gridCol>
                <a:gridCol w="246888">
                  <a:extLst>
                    <a:ext uri="{9D8B030D-6E8A-4147-A177-3AD203B41FA5}">
                      <a16:colId xmlns:a16="http://schemas.microsoft.com/office/drawing/2014/main" val="2827781730"/>
                    </a:ext>
                  </a:extLst>
                </a:gridCol>
                <a:gridCol w="246888">
                  <a:extLst>
                    <a:ext uri="{9D8B030D-6E8A-4147-A177-3AD203B41FA5}">
                      <a16:colId xmlns:a16="http://schemas.microsoft.com/office/drawing/2014/main" val="3729256133"/>
                    </a:ext>
                  </a:extLst>
                </a:gridCol>
                <a:gridCol w="246888">
                  <a:extLst>
                    <a:ext uri="{9D8B030D-6E8A-4147-A177-3AD203B41FA5}">
                      <a16:colId xmlns:a16="http://schemas.microsoft.com/office/drawing/2014/main" val="1029231197"/>
                    </a:ext>
                  </a:extLst>
                </a:gridCol>
                <a:gridCol w="246888">
                  <a:extLst>
                    <a:ext uri="{9D8B030D-6E8A-4147-A177-3AD203B41FA5}">
                      <a16:colId xmlns:a16="http://schemas.microsoft.com/office/drawing/2014/main" val="3376074811"/>
                    </a:ext>
                  </a:extLst>
                </a:gridCol>
                <a:gridCol w="246888">
                  <a:extLst>
                    <a:ext uri="{9D8B030D-6E8A-4147-A177-3AD203B41FA5}">
                      <a16:colId xmlns:a16="http://schemas.microsoft.com/office/drawing/2014/main" val="3694368147"/>
                    </a:ext>
                  </a:extLst>
                </a:gridCol>
                <a:gridCol w="246888">
                  <a:extLst>
                    <a:ext uri="{9D8B030D-6E8A-4147-A177-3AD203B41FA5}">
                      <a16:colId xmlns:a16="http://schemas.microsoft.com/office/drawing/2014/main" val="4043500280"/>
                    </a:ext>
                  </a:extLst>
                </a:gridCol>
                <a:gridCol w="246888">
                  <a:extLst>
                    <a:ext uri="{9D8B030D-6E8A-4147-A177-3AD203B41FA5}">
                      <a16:colId xmlns:a16="http://schemas.microsoft.com/office/drawing/2014/main" val="3679432620"/>
                    </a:ext>
                  </a:extLst>
                </a:gridCol>
                <a:gridCol w="246888">
                  <a:extLst>
                    <a:ext uri="{9D8B030D-6E8A-4147-A177-3AD203B41FA5}">
                      <a16:colId xmlns:a16="http://schemas.microsoft.com/office/drawing/2014/main" val="2650607391"/>
                    </a:ext>
                  </a:extLst>
                </a:gridCol>
                <a:gridCol w="246888">
                  <a:extLst>
                    <a:ext uri="{9D8B030D-6E8A-4147-A177-3AD203B41FA5}">
                      <a16:colId xmlns:a16="http://schemas.microsoft.com/office/drawing/2014/main" val="792050734"/>
                    </a:ext>
                  </a:extLst>
                </a:gridCol>
                <a:gridCol w="246888">
                  <a:extLst>
                    <a:ext uri="{9D8B030D-6E8A-4147-A177-3AD203B41FA5}">
                      <a16:colId xmlns:a16="http://schemas.microsoft.com/office/drawing/2014/main" val="4090662870"/>
                    </a:ext>
                  </a:extLst>
                </a:gridCol>
                <a:gridCol w="246888">
                  <a:extLst>
                    <a:ext uri="{9D8B030D-6E8A-4147-A177-3AD203B41FA5}">
                      <a16:colId xmlns:a16="http://schemas.microsoft.com/office/drawing/2014/main" val="4046817891"/>
                    </a:ext>
                  </a:extLst>
                </a:gridCol>
                <a:gridCol w="246888">
                  <a:extLst>
                    <a:ext uri="{9D8B030D-6E8A-4147-A177-3AD203B41FA5}">
                      <a16:colId xmlns:a16="http://schemas.microsoft.com/office/drawing/2014/main" val="3287039661"/>
                    </a:ext>
                  </a:extLst>
                </a:gridCol>
                <a:gridCol w="246888">
                  <a:extLst>
                    <a:ext uri="{9D8B030D-6E8A-4147-A177-3AD203B41FA5}">
                      <a16:colId xmlns:a16="http://schemas.microsoft.com/office/drawing/2014/main" val="42557442"/>
                    </a:ext>
                  </a:extLst>
                </a:gridCol>
                <a:gridCol w="246888">
                  <a:extLst>
                    <a:ext uri="{9D8B030D-6E8A-4147-A177-3AD203B41FA5}">
                      <a16:colId xmlns:a16="http://schemas.microsoft.com/office/drawing/2014/main" val="2197287554"/>
                    </a:ext>
                  </a:extLst>
                </a:gridCol>
                <a:gridCol w="246888">
                  <a:extLst>
                    <a:ext uri="{9D8B030D-6E8A-4147-A177-3AD203B41FA5}">
                      <a16:colId xmlns:a16="http://schemas.microsoft.com/office/drawing/2014/main" val="671363648"/>
                    </a:ext>
                  </a:extLst>
                </a:gridCol>
                <a:gridCol w="246888">
                  <a:extLst>
                    <a:ext uri="{9D8B030D-6E8A-4147-A177-3AD203B41FA5}">
                      <a16:colId xmlns:a16="http://schemas.microsoft.com/office/drawing/2014/main" val="3112550306"/>
                    </a:ext>
                  </a:extLst>
                </a:gridCol>
                <a:gridCol w="246888">
                  <a:extLst>
                    <a:ext uri="{9D8B030D-6E8A-4147-A177-3AD203B41FA5}">
                      <a16:colId xmlns:a16="http://schemas.microsoft.com/office/drawing/2014/main" val="24313460"/>
                    </a:ext>
                  </a:extLst>
                </a:gridCol>
                <a:gridCol w="246888">
                  <a:extLst>
                    <a:ext uri="{9D8B030D-6E8A-4147-A177-3AD203B41FA5}">
                      <a16:colId xmlns:a16="http://schemas.microsoft.com/office/drawing/2014/main" val="3809913382"/>
                    </a:ext>
                  </a:extLst>
                </a:gridCol>
                <a:gridCol w="246888">
                  <a:extLst>
                    <a:ext uri="{9D8B030D-6E8A-4147-A177-3AD203B41FA5}">
                      <a16:colId xmlns:a16="http://schemas.microsoft.com/office/drawing/2014/main" val="3685464118"/>
                    </a:ext>
                  </a:extLst>
                </a:gridCol>
                <a:gridCol w="246888">
                  <a:extLst>
                    <a:ext uri="{9D8B030D-6E8A-4147-A177-3AD203B41FA5}">
                      <a16:colId xmlns:a16="http://schemas.microsoft.com/office/drawing/2014/main" val="652025999"/>
                    </a:ext>
                  </a:extLst>
                </a:gridCol>
                <a:gridCol w="246888">
                  <a:extLst>
                    <a:ext uri="{9D8B030D-6E8A-4147-A177-3AD203B41FA5}">
                      <a16:colId xmlns:a16="http://schemas.microsoft.com/office/drawing/2014/main" val="2772158329"/>
                    </a:ext>
                  </a:extLst>
                </a:gridCol>
                <a:gridCol w="246888">
                  <a:extLst>
                    <a:ext uri="{9D8B030D-6E8A-4147-A177-3AD203B41FA5}">
                      <a16:colId xmlns:a16="http://schemas.microsoft.com/office/drawing/2014/main" val="909346195"/>
                    </a:ext>
                  </a:extLst>
                </a:gridCol>
                <a:gridCol w="246888">
                  <a:extLst>
                    <a:ext uri="{9D8B030D-6E8A-4147-A177-3AD203B41FA5}">
                      <a16:colId xmlns:a16="http://schemas.microsoft.com/office/drawing/2014/main" val="352971122"/>
                    </a:ext>
                  </a:extLst>
                </a:gridCol>
                <a:gridCol w="246888">
                  <a:extLst>
                    <a:ext uri="{9D8B030D-6E8A-4147-A177-3AD203B41FA5}">
                      <a16:colId xmlns:a16="http://schemas.microsoft.com/office/drawing/2014/main" val="2506060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53392945"/>
                  </a:ext>
                </a:extLst>
              </a:tr>
            </a:tbl>
          </a:graphicData>
        </a:graphic>
      </p:graphicFrame>
      <p:sp>
        <p:nvSpPr>
          <p:cNvPr id="4" name="Text Placeholder 3">
            <a:extLst>
              <a:ext uri="{FF2B5EF4-FFF2-40B4-BE49-F238E27FC236}">
                <a16:creationId xmlns:a16="http://schemas.microsoft.com/office/drawing/2014/main" id="{2470C320-0EAF-4A65-9F64-ACAEF761AA8C}"/>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9394884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6B8A8-6E31-4604-8A48-A97FAEF446DE}"/>
              </a:ext>
            </a:extLst>
          </p:cNvPr>
          <p:cNvSpPr>
            <a:spLocks noGrp="1"/>
          </p:cNvSpPr>
          <p:nvPr>
            <p:ph type="title"/>
          </p:nvPr>
        </p:nvSpPr>
        <p:spPr/>
        <p:txBody>
          <a:bodyPr/>
          <a:lstStyle/>
          <a:p>
            <a:r>
              <a:rPr lang="en-US"/>
              <a:t>Facebook Own Posts Table | All PT Channels - 2 of 26</a:t>
            </a:r>
          </a:p>
        </p:txBody>
      </p:sp>
      <p:graphicFrame>
        <p:nvGraphicFramePr>
          <p:cNvPr id="5" name="Table Placeholder 4">
            <a:extLst>
              <a:ext uri="{FF2B5EF4-FFF2-40B4-BE49-F238E27FC236}">
                <a16:creationId xmlns:a16="http://schemas.microsoft.com/office/drawing/2014/main" id="{012FFB7F-05A3-4694-896D-2353D8407A93}"/>
              </a:ext>
            </a:extLst>
          </p:cNvPr>
          <p:cNvGraphicFramePr>
            <a:graphicFrameLocks noGrp="1"/>
          </p:cNvGraphicFramePr>
          <p:nvPr>
            <p:ph type="tbl" sz="quarter" idx="13"/>
            <p:extLst>
              <p:ext uri="{D42A27DB-BD31-4B8C-83A1-F6EECF244321}">
                <p14:modId xmlns:p14="http://schemas.microsoft.com/office/powerpoint/2010/main" val="272870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61730870"/>
                    </a:ext>
                  </a:extLst>
                </a:gridCol>
                <a:gridCol w="246888">
                  <a:extLst>
                    <a:ext uri="{9D8B030D-6E8A-4147-A177-3AD203B41FA5}">
                      <a16:colId xmlns:a16="http://schemas.microsoft.com/office/drawing/2014/main" val="327059456"/>
                    </a:ext>
                  </a:extLst>
                </a:gridCol>
                <a:gridCol w="246888">
                  <a:extLst>
                    <a:ext uri="{9D8B030D-6E8A-4147-A177-3AD203B41FA5}">
                      <a16:colId xmlns:a16="http://schemas.microsoft.com/office/drawing/2014/main" val="2537474223"/>
                    </a:ext>
                  </a:extLst>
                </a:gridCol>
                <a:gridCol w="246888">
                  <a:extLst>
                    <a:ext uri="{9D8B030D-6E8A-4147-A177-3AD203B41FA5}">
                      <a16:colId xmlns:a16="http://schemas.microsoft.com/office/drawing/2014/main" val="4101577031"/>
                    </a:ext>
                  </a:extLst>
                </a:gridCol>
                <a:gridCol w="246888">
                  <a:extLst>
                    <a:ext uri="{9D8B030D-6E8A-4147-A177-3AD203B41FA5}">
                      <a16:colId xmlns:a16="http://schemas.microsoft.com/office/drawing/2014/main" val="4149976949"/>
                    </a:ext>
                  </a:extLst>
                </a:gridCol>
                <a:gridCol w="246888">
                  <a:extLst>
                    <a:ext uri="{9D8B030D-6E8A-4147-A177-3AD203B41FA5}">
                      <a16:colId xmlns:a16="http://schemas.microsoft.com/office/drawing/2014/main" val="2278873909"/>
                    </a:ext>
                  </a:extLst>
                </a:gridCol>
                <a:gridCol w="246888">
                  <a:extLst>
                    <a:ext uri="{9D8B030D-6E8A-4147-A177-3AD203B41FA5}">
                      <a16:colId xmlns:a16="http://schemas.microsoft.com/office/drawing/2014/main" val="250026815"/>
                    </a:ext>
                  </a:extLst>
                </a:gridCol>
                <a:gridCol w="246888">
                  <a:extLst>
                    <a:ext uri="{9D8B030D-6E8A-4147-A177-3AD203B41FA5}">
                      <a16:colId xmlns:a16="http://schemas.microsoft.com/office/drawing/2014/main" val="1074516948"/>
                    </a:ext>
                  </a:extLst>
                </a:gridCol>
                <a:gridCol w="246888">
                  <a:extLst>
                    <a:ext uri="{9D8B030D-6E8A-4147-A177-3AD203B41FA5}">
                      <a16:colId xmlns:a16="http://schemas.microsoft.com/office/drawing/2014/main" val="3114672372"/>
                    </a:ext>
                  </a:extLst>
                </a:gridCol>
                <a:gridCol w="246888">
                  <a:extLst>
                    <a:ext uri="{9D8B030D-6E8A-4147-A177-3AD203B41FA5}">
                      <a16:colId xmlns:a16="http://schemas.microsoft.com/office/drawing/2014/main" val="3758041800"/>
                    </a:ext>
                  </a:extLst>
                </a:gridCol>
                <a:gridCol w="246888">
                  <a:extLst>
                    <a:ext uri="{9D8B030D-6E8A-4147-A177-3AD203B41FA5}">
                      <a16:colId xmlns:a16="http://schemas.microsoft.com/office/drawing/2014/main" val="2064536927"/>
                    </a:ext>
                  </a:extLst>
                </a:gridCol>
                <a:gridCol w="246888">
                  <a:extLst>
                    <a:ext uri="{9D8B030D-6E8A-4147-A177-3AD203B41FA5}">
                      <a16:colId xmlns:a16="http://schemas.microsoft.com/office/drawing/2014/main" val="2329930132"/>
                    </a:ext>
                  </a:extLst>
                </a:gridCol>
                <a:gridCol w="246888">
                  <a:extLst>
                    <a:ext uri="{9D8B030D-6E8A-4147-A177-3AD203B41FA5}">
                      <a16:colId xmlns:a16="http://schemas.microsoft.com/office/drawing/2014/main" val="2440366887"/>
                    </a:ext>
                  </a:extLst>
                </a:gridCol>
                <a:gridCol w="246888">
                  <a:extLst>
                    <a:ext uri="{9D8B030D-6E8A-4147-A177-3AD203B41FA5}">
                      <a16:colId xmlns:a16="http://schemas.microsoft.com/office/drawing/2014/main" val="2814765179"/>
                    </a:ext>
                  </a:extLst>
                </a:gridCol>
                <a:gridCol w="246888">
                  <a:extLst>
                    <a:ext uri="{9D8B030D-6E8A-4147-A177-3AD203B41FA5}">
                      <a16:colId xmlns:a16="http://schemas.microsoft.com/office/drawing/2014/main" val="530854282"/>
                    </a:ext>
                  </a:extLst>
                </a:gridCol>
                <a:gridCol w="246888">
                  <a:extLst>
                    <a:ext uri="{9D8B030D-6E8A-4147-A177-3AD203B41FA5}">
                      <a16:colId xmlns:a16="http://schemas.microsoft.com/office/drawing/2014/main" val="4216280934"/>
                    </a:ext>
                  </a:extLst>
                </a:gridCol>
                <a:gridCol w="246888">
                  <a:extLst>
                    <a:ext uri="{9D8B030D-6E8A-4147-A177-3AD203B41FA5}">
                      <a16:colId xmlns:a16="http://schemas.microsoft.com/office/drawing/2014/main" val="2119154370"/>
                    </a:ext>
                  </a:extLst>
                </a:gridCol>
                <a:gridCol w="246888">
                  <a:extLst>
                    <a:ext uri="{9D8B030D-6E8A-4147-A177-3AD203B41FA5}">
                      <a16:colId xmlns:a16="http://schemas.microsoft.com/office/drawing/2014/main" val="995842088"/>
                    </a:ext>
                  </a:extLst>
                </a:gridCol>
                <a:gridCol w="246888">
                  <a:extLst>
                    <a:ext uri="{9D8B030D-6E8A-4147-A177-3AD203B41FA5}">
                      <a16:colId xmlns:a16="http://schemas.microsoft.com/office/drawing/2014/main" val="2355759355"/>
                    </a:ext>
                  </a:extLst>
                </a:gridCol>
                <a:gridCol w="246888">
                  <a:extLst>
                    <a:ext uri="{9D8B030D-6E8A-4147-A177-3AD203B41FA5}">
                      <a16:colId xmlns:a16="http://schemas.microsoft.com/office/drawing/2014/main" val="3311458507"/>
                    </a:ext>
                  </a:extLst>
                </a:gridCol>
                <a:gridCol w="246888">
                  <a:extLst>
                    <a:ext uri="{9D8B030D-6E8A-4147-A177-3AD203B41FA5}">
                      <a16:colId xmlns:a16="http://schemas.microsoft.com/office/drawing/2014/main" val="2757288590"/>
                    </a:ext>
                  </a:extLst>
                </a:gridCol>
                <a:gridCol w="246888">
                  <a:extLst>
                    <a:ext uri="{9D8B030D-6E8A-4147-A177-3AD203B41FA5}">
                      <a16:colId xmlns:a16="http://schemas.microsoft.com/office/drawing/2014/main" val="2247124986"/>
                    </a:ext>
                  </a:extLst>
                </a:gridCol>
                <a:gridCol w="246888">
                  <a:extLst>
                    <a:ext uri="{9D8B030D-6E8A-4147-A177-3AD203B41FA5}">
                      <a16:colId xmlns:a16="http://schemas.microsoft.com/office/drawing/2014/main" val="3361510624"/>
                    </a:ext>
                  </a:extLst>
                </a:gridCol>
                <a:gridCol w="246888">
                  <a:extLst>
                    <a:ext uri="{9D8B030D-6E8A-4147-A177-3AD203B41FA5}">
                      <a16:colId xmlns:a16="http://schemas.microsoft.com/office/drawing/2014/main" val="1146240904"/>
                    </a:ext>
                  </a:extLst>
                </a:gridCol>
                <a:gridCol w="246888">
                  <a:extLst>
                    <a:ext uri="{9D8B030D-6E8A-4147-A177-3AD203B41FA5}">
                      <a16:colId xmlns:a16="http://schemas.microsoft.com/office/drawing/2014/main" val="3084619274"/>
                    </a:ext>
                  </a:extLst>
                </a:gridCol>
                <a:gridCol w="246888">
                  <a:extLst>
                    <a:ext uri="{9D8B030D-6E8A-4147-A177-3AD203B41FA5}">
                      <a16:colId xmlns:a16="http://schemas.microsoft.com/office/drawing/2014/main" val="3656127618"/>
                    </a:ext>
                  </a:extLst>
                </a:gridCol>
                <a:gridCol w="246888">
                  <a:extLst>
                    <a:ext uri="{9D8B030D-6E8A-4147-A177-3AD203B41FA5}">
                      <a16:colId xmlns:a16="http://schemas.microsoft.com/office/drawing/2014/main" val="2142633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68476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18:00:02 </a:t>
                      </a:r>
                      <a:r>
                        <a:rPr kumimoji="0" lang="de-DE" sz="1000" b="0" i="0" u="none" strike="noStrike" kern="1200" cap="none" spc="0" normalizeH="0" baseline="0" noProof="0">
                          <a:ln>
                            <a:noFill/>
                          </a:ln>
                          <a:solidFill>
                            <a:prstClr val="black"/>
                          </a:solidFill>
                          <a:effectLst/>
                          <a:uLnTx/>
                          <a:uFillTx/>
                          <a:latin typeface="+mn-lt"/>
                          <a:ea typeface="+mn-ea"/>
                          <a:cs typeface="+mn-cs"/>
                        </a:rPr>
                        <a:t> 
 Die Lösung für unzählige verschiedene Materialien?
Die HEX-9 MultiConstruction-Bohrer!
Überzeug dich selbst! https://bit.ly/2JO0Bnn 
#whyiwork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17429014"/>
                  </a:ext>
                </a:extLst>
              </a:tr>
            </a:tbl>
          </a:graphicData>
        </a:graphic>
      </p:graphicFrame>
      <p:sp>
        <p:nvSpPr>
          <p:cNvPr id="4" name="Text Placeholder 3">
            <a:extLst>
              <a:ext uri="{FF2B5EF4-FFF2-40B4-BE49-F238E27FC236}">
                <a16:creationId xmlns:a16="http://schemas.microsoft.com/office/drawing/2014/main" id="{B805212C-BAB2-44D7-B9F2-1F6DDE6CB578}"/>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3431748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94E26-4F3A-413B-BDE9-A3432B13018F}"/>
              </a:ext>
            </a:extLst>
          </p:cNvPr>
          <p:cNvSpPr>
            <a:spLocks noGrp="1"/>
          </p:cNvSpPr>
          <p:nvPr>
            <p:ph type="title"/>
          </p:nvPr>
        </p:nvSpPr>
        <p:spPr/>
        <p:txBody>
          <a:bodyPr/>
          <a:lstStyle/>
          <a:p>
            <a:r>
              <a:rPr lang="en-US"/>
              <a:t>Facebook Own Posts Table | All PT Channels - 3 of 26</a:t>
            </a:r>
          </a:p>
        </p:txBody>
      </p:sp>
      <p:graphicFrame>
        <p:nvGraphicFramePr>
          <p:cNvPr id="5" name="Table Placeholder 4">
            <a:extLst>
              <a:ext uri="{FF2B5EF4-FFF2-40B4-BE49-F238E27FC236}">
                <a16:creationId xmlns:a16="http://schemas.microsoft.com/office/drawing/2014/main" id="{6C12CDAF-81FC-4BEE-8703-4ECA113EE926}"/>
              </a:ext>
            </a:extLst>
          </p:cNvPr>
          <p:cNvGraphicFramePr>
            <a:graphicFrameLocks noGrp="1"/>
          </p:cNvGraphicFramePr>
          <p:nvPr>
            <p:ph type="tbl" sz="quarter" idx="13"/>
            <p:extLst>
              <p:ext uri="{D42A27DB-BD31-4B8C-83A1-F6EECF244321}">
                <p14:modId xmlns:p14="http://schemas.microsoft.com/office/powerpoint/2010/main" val="1732548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80263579"/>
                    </a:ext>
                  </a:extLst>
                </a:gridCol>
                <a:gridCol w="246888">
                  <a:extLst>
                    <a:ext uri="{9D8B030D-6E8A-4147-A177-3AD203B41FA5}">
                      <a16:colId xmlns:a16="http://schemas.microsoft.com/office/drawing/2014/main" val="2259157722"/>
                    </a:ext>
                  </a:extLst>
                </a:gridCol>
                <a:gridCol w="246888">
                  <a:extLst>
                    <a:ext uri="{9D8B030D-6E8A-4147-A177-3AD203B41FA5}">
                      <a16:colId xmlns:a16="http://schemas.microsoft.com/office/drawing/2014/main" val="3348667556"/>
                    </a:ext>
                  </a:extLst>
                </a:gridCol>
                <a:gridCol w="246888">
                  <a:extLst>
                    <a:ext uri="{9D8B030D-6E8A-4147-A177-3AD203B41FA5}">
                      <a16:colId xmlns:a16="http://schemas.microsoft.com/office/drawing/2014/main" val="4274847812"/>
                    </a:ext>
                  </a:extLst>
                </a:gridCol>
                <a:gridCol w="246888">
                  <a:extLst>
                    <a:ext uri="{9D8B030D-6E8A-4147-A177-3AD203B41FA5}">
                      <a16:colId xmlns:a16="http://schemas.microsoft.com/office/drawing/2014/main" val="3287492636"/>
                    </a:ext>
                  </a:extLst>
                </a:gridCol>
                <a:gridCol w="246888">
                  <a:extLst>
                    <a:ext uri="{9D8B030D-6E8A-4147-A177-3AD203B41FA5}">
                      <a16:colId xmlns:a16="http://schemas.microsoft.com/office/drawing/2014/main" val="3482168716"/>
                    </a:ext>
                  </a:extLst>
                </a:gridCol>
                <a:gridCol w="246888">
                  <a:extLst>
                    <a:ext uri="{9D8B030D-6E8A-4147-A177-3AD203B41FA5}">
                      <a16:colId xmlns:a16="http://schemas.microsoft.com/office/drawing/2014/main" val="3688640409"/>
                    </a:ext>
                  </a:extLst>
                </a:gridCol>
                <a:gridCol w="246888">
                  <a:extLst>
                    <a:ext uri="{9D8B030D-6E8A-4147-A177-3AD203B41FA5}">
                      <a16:colId xmlns:a16="http://schemas.microsoft.com/office/drawing/2014/main" val="192490677"/>
                    </a:ext>
                  </a:extLst>
                </a:gridCol>
                <a:gridCol w="246888">
                  <a:extLst>
                    <a:ext uri="{9D8B030D-6E8A-4147-A177-3AD203B41FA5}">
                      <a16:colId xmlns:a16="http://schemas.microsoft.com/office/drawing/2014/main" val="1040334963"/>
                    </a:ext>
                  </a:extLst>
                </a:gridCol>
                <a:gridCol w="246888">
                  <a:extLst>
                    <a:ext uri="{9D8B030D-6E8A-4147-A177-3AD203B41FA5}">
                      <a16:colId xmlns:a16="http://schemas.microsoft.com/office/drawing/2014/main" val="1257332700"/>
                    </a:ext>
                  </a:extLst>
                </a:gridCol>
                <a:gridCol w="246888">
                  <a:extLst>
                    <a:ext uri="{9D8B030D-6E8A-4147-A177-3AD203B41FA5}">
                      <a16:colId xmlns:a16="http://schemas.microsoft.com/office/drawing/2014/main" val="2358359196"/>
                    </a:ext>
                  </a:extLst>
                </a:gridCol>
                <a:gridCol w="246888">
                  <a:extLst>
                    <a:ext uri="{9D8B030D-6E8A-4147-A177-3AD203B41FA5}">
                      <a16:colId xmlns:a16="http://schemas.microsoft.com/office/drawing/2014/main" val="2364296844"/>
                    </a:ext>
                  </a:extLst>
                </a:gridCol>
                <a:gridCol w="246888">
                  <a:extLst>
                    <a:ext uri="{9D8B030D-6E8A-4147-A177-3AD203B41FA5}">
                      <a16:colId xmlns:a16="http://schemas.microsoft.com/office/drawing/2014/main" val="1277825936"/>
                    </a:ext>
                  </a:extLst>
                </a:gridCol>
                <a:gridCol w="246888">
                  <a:extLst>
                    <a:ext uri="{9D8B030D-6E8A-4147-A177-3AD203B41FA5}">
                      <a16:colId xmlns:a16="http://schemas.microsoft.com/office/drawing/2014/main" val="3182744280"/>
                    </a:ext>
                  </a:extLst>
                </a:gridCol>
                <a:gridCol w="246888">
                  <a:extLst>
                    <a:ext uri="{9D8B030D-6E8A-4147-A177-3AD203B41FA5}">
                      <a16:colId xmlns:a16="http://schemas.microsoft.com/office/drawing/2014/main" val="2907964128"/>
                    </a:ext>
                  </a:extLst>
                </a:gridCol>
                <a:gridCol w="246888">
                  <a:extLst>
                    <a:ext uri="{9D8B030D-6E8A-4147-A177-3AD203B41FA5}">
                      <a16:colId xmlns:a16="http://schemas.microsoft.com/office/drawing/2014/main" val="4176608270"/>
                    </a:ext>
                  </a:extLst>
                </a:gridCol>
                <a:gridCol w="246888">
                  <a:extLst>
                    <a:ext uri="{9D8B030D-6E8A-4147-A177-3AD203B41FA5}">
                      <a16:colId xmlns:a16="http://schemas.microsoft.com/office/drawing/2014/main" val="2572512490"/>
                    </a:ext>
                  </a:extLst>
                </a:gridCol>
                <a:gridCol w="246888">
                  <a:extLst>
                    <a:ext uri="{9D8B030D-6E8A-4147-A177-3AD203B41FA5}">
                      <a16:colId xmlns:a16="http://schemas.microsoft.com/office/drawing/2014/main" val="2054590552"/>
                    </a:ext>
                  </a:extLst>
                </a:gridCol>
                <a:gridCol w="246888">
                  <a:extLst>
                    <a:ext uri="{9D8B030D-6E8A-4147-A177-3AD203B41FA5}">
                      <a16:colId xmlns:a16="http://schemas.microsoft.com/office/drawing/2014/main" val="1130359503"/>
                    </a:ext>
                  </a:extLst>
                </a:gridCol>
                <a:gridCol w="246888">
                  <a:extLst>
                    <a:ext uri="{9D8B030D-6E8A-4147-A177-3AD203B41FA5}">
                      <a16:colId xmlns:a16="http://schemas.microsoft.com/office/drawing/2014/main" val="3045599873"/>
                    </a:ext>
                  </a:extLst>
                </a:gridCol>
                <a:gridCol w="246888">
                  <a:extLst>
                    <a:ext uri="{9D8B030D-6E8A-4147-A177-3AD203B41FA5}">
                      <a16:colId xmlns:a16="http://schemas.microsoft.com/office/drawing/2014/main" val="2135524670"/>
                    </a:ext>
                  </a:extLst>
                </a:gridCol>
                <a:gridCol w="246888">
                  <a:extLst>
                    <a:ext uri="{9D8B030D-6E8A-4147-A177-3AD203B41FA5}">
                      <a16:colId xmlns:a16="http://schemas.microsoft.com/office/drawing/2014/main" val="371916768"/>
                    </a:ext>
                  </a:extLst>
                </a:gridCol>
                <a:gridCol w="246888">
                  <a:extLst>
                    <a:ext uri="{9D8B030D-6E8A-4147-A177-3AD203B41FA5}">
                      <a16:colId xmlns:a16="http://schemas.microsoft.com/office/drawing/2014/main" val="2341393407"/>
                    </a:ext>
                  </a:extLst>
                </a:gridCol>
                <a:gridCol w="246888">
                  <a:extLst>
                    <a:ext uri="{9D8B030D-6E8A-4147-A177-3AD203B41FA5}">
                      <a16:colId xmlns:a16="http://schemas.microsoft.com/office/drawing/2014/main" val="3927478529"/>
                    </a:ext>
                  </a:extLst>
                </a:gridCol>
                <a:gridCol w="246888">
                  <a:extLst>
                    <a:ext uri="{9D8B030D-6E8A-4147-A177-3AD203B41FA5}">
                      <a16:colId xmlns:a16="http://schemas.microsoft.com/office/drawing/2014/main" val="1063522561"/>
                    </a:ext>
                  </a:extLst>
                </a:gridCol>
                <a:gridCol w="246888">
                  <a:extLst>
                    <a:ext uri="{9D8B030D-6E8A-4147-A177-3AD203B41FA5}">
                      <a16:colId xmlns:a16="http://schemas.microsoft.com/office/drawing/2014/main" val="294565473"/>
                    </a:ext>
                  </a:extLst>
                </a:gridCol>
                <a:gridCol w="246888">
                  <a:extLst>
                    <a:ext uri="{9D8B030D-6E8A-4147-A177-3AD203B41FA5}">
                      <a16:colId xmlns:a16="http://schemas.microsoft.com/office/drawing/2014/main" val="2907483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0538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17:20:17 </a:t>
                      </a:r>
                      <a:r>
                        <a:rPr kumimoji="0" lang="de-DE" sz="1000" b="0" i="0" u="none" strike="noStrike" kern="1200" cap="none" spc="0" normalizeH="0" baseline="0" noProof="0">
                          <a:ln>
                            <a:noFill/>
                          </a:ln>
                          <a:solidFill>
                            <a:prstClr val="black"/>
                          </a:solidFill>
                          <a:effectLst/>
                          <a:uLnTx/>
                          <a:uFillTx/>
                          <a:latin typeface="+mn-lt"/>
                          <a:ea typeface="+mn-ea"/>
                          <a:cs typeface="+mn-cs"/>
                        </a:rPr>
                        <a:t> 
 Es ist wieder Zeit für #builtwithBosch! 🛠️😎
Diesmal dreht sich alles um die GTC 400 C Professional und dem ersten Eindruck vom Technisches Hilfswerk Garmisch-Partenkirchen!
Wir sind gespannt auf eure weiteren Eindrücke!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98998736"/>
                  </a:ext>
                </a:extLst>
              </a:tr>
            </a:tbl>
          </a:graphicData>
        </a:graphic>
      </p:graphicFrame>
      <p:sp>
        <p:nvSpPr>
          <p:cNvPr id="4" name="Text Placeholder 3">
            <a:extLst>
              <a:ext uri="{FF2B5EF4-FFF2-40B4-BE49-F238E27FC236}">
                <a16:creationId xmlns:a16="http://schemas.microsoft.com/office/drawing/2014/main" id="{9C192A52-200D-4A22-B5D0-67A11D3A2736}"/>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2889124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5AA84-B39D-48C4-B1B5-A0E0EB1CDA20}"/>
              </a:ext>
            </a:extLst>
          </p:cNvPr>
          <p:cNvSpPr>
            <a:spLocks noGrp="1"/>
          </p:cNvSpPr>
          <p:nvPr>
            <p:ph type="title"/>
          </p:nvPr>
        </p:nvSpPr>
        <p:spPr/>
        <p:txBody>
          <a:bodyPr/>
          <a:lstStyle/>
          <a:p>
            <a:r>
              <a:rPr lang="en-US"/>
              <a:t>Facebook Own Posts Table | All PT Channels - 4 of 26</a:t>
            </a:r>
          </a:p>
        </p:txBody>
      </p:sp>
      <p:graphicFrame>
        <p:nvGraphicFramePr>
          <p:cNvPr id="5" name="Table Placeholder 4">
            <a:extLst>
              <a:ext uri="{FF2B5EF4-FFF2-40B4-BE49-F238E27FC236}">
                <a16:creationId xmlns:a16="http://schemas.microsoft.com/office/drawing/2014/main" id="{9C6E7131-7262-4B21-9E0B-35332FB101A7}"/>
              </a:ext>
            </a:extLst>
          </p:cNvPr>
          <p:cNvGraphicFramePr>
            <a:graphicFrameLocks noGrp="1"/>
          </p:cNvGraphicFramePr>
          <p:nvPr>
            <p:ph type="tbl" sz="quarter" idx="13"/>
            <p:extLst>
              <p:ext uri="{D42A27DB-BD31-4B8C-83A1-F6EECF244321}">
                <p14:modId xmlns:p14="http://schemas.microsoft.com/office/powerpoint/2010/main" val="2271990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91240189"/>
                    </a:ext>
                  </a:extLst>
                </a:gridCol>
                <a:gridCol w="246888">
                  <a:extLst>
                    <a:ext uri="{9D8B030D-6E8A-4147-A177-3AD203B41FA5}">
                      <a16:colId xmlns:a16="http://schemas.microsoft.com/office/drawing/2014/main" val="926401856"/>
                    </a:ext>
                  </a:extLst>
                </a:gridCol>
                <a:gridCol w="246888">
                  <a:extLst>
                    <a:ext uri="{9D8B030D-6E8A-4147-A177-3AD203B41FA5}">
                      <a16:colId xmlns:a16="http://schemas.microsoft.com/office/drawing/2014/main" val="1683517124"/>
                    </a:ext>
                  </a:extLst>
                </a:gridCol>
                <a:gridCol w="246888">
                  <a:extLst>
                    <a:ext uri="{9D8B030D-6E8A-4147-A177-3AD203B41FA5}">
                      <a16:colId xmlns:a16="http://schemas.microsoft.com/office/drawing/2014/main" val="4254848868"/>
                    </a:ext>
                  </a:extLst>
                </a:gridCol>
                <a:gridCol w="246888">
                  <a:extLst>
                    <a:ext uri="{9D8B030D-6E8A-4147-A177-3AD203B41FA5}">
                      <a16:colId xmlns:a16="http://schemas.microsoft.com/office/drawing/2014/main" val="3109659898"/>
                    </a:ext>
                  </a:extLst>
                </a:gridCol>
                <a:gridCol w="246888">
                  <a:extLst>
                    <a:ext uri="{9D8B030D-6E8A-4147-A177-3AD203B41FA5}">
                      <a16:colId xmlns:a16="http://schemas.microsoft.com/office/drawing/2014/main" val="1733776573"/>
                    </a:ext>
                  </a:extLst>
                </a:gridCol>
                <a:gridCol w="246888">
                  <a:extLst>
                    <a:ext uri="{9D8B030D-6E8A-4147-A177-3AD203B41FA5}">
                      <a16:colId xmlns:a16="http://schemas.microsoft.com/office/drawing/2014/main" val="3015768313"/>
                    </a:ext>
                  </a:extLst>
                </a:gridCol>
                <a:gridCol w="246888">
                  <a:extLst>
                    <a:ext uri="{9D8B030D-6E8A-4147-A177-3AD203B41FA5}">
                      <a16:colId xmlns:a16="http://schemas.microsoft.com/office/drawing/2014/main" val="988198184"/>
                    </a:ext>
                  </a:extLst>
                </a:gridCol>
                <a:gridCol w="246888">
                  <a:extLst>
                    <a:ext uri="{9D8B030D-6E8A-4147-A177-3AD203B41FA5}">
                      <a16:colId xmlns:a16="http://schemas.microsoft.com/office/drawing/2014/main" val="2392779797"/>
                    </a:ext>
                  </a:extLst>
                </a:gridCol>
                <a:gridCol w="246888">
                  <a:extLst>
                    <a:ext uri="{9D8B030D-6E8A-4147-A177-3AD203B41FA5}">
                      <a16:colId xmlns:a16="http://schemas.microsoft.com/office/drawing/2014/main" val="2681102213"/>
                    </a:ext>
                  </a:extLst>
                </a:gridCol>
                <a:gridCol w="246888">
                  <a:extLst>
                    <a:ext uri="{9D8B030D-6E8A-4147-A177-3AD203B41FA5}">
                      <a16:colId xmlns:a16="http://schemas.microsoft.com/office/drawing/2014/main" val="3399945633"/>
                    </a:ext>
                  </a:extLst>
                </a:gridCol>
                <a:gridCol w="246888">
                  <a:extLst>
                    <a:ext uri="{9D8B030D-6E8A-4147-A177-3AD203B41FA5}">
                      <a16:colId xmlns:a16="http://schemas.microsoft.com/office/drawing/2014/main" val="3765240365"/>
                    </a:ext>
                  </a:extLst>
                </a:gridCol>
                <a:gridCol w="246888">
                  <a:extLst>
                    <a:ext uri="{9D8B030D-6E8A-4147-A177-3AD203B41FA5}">
                      <a16:colId xmlns:a16="http://schemas.microsoft.com/office/drawing/2014/main" val="270532581"/>
                    </a:ext>
                  </a:extLst>
                </a:gridCol>
                <a:gridCol w="246888">
                  <a:extLst>
                    <a:ext uri="{9D8B030D-6E8A-4147-A177-3AD203B41FA5}">
                      <a16:colId xmlns:a16="http://schemas.microsoft.com/office/drawing/2014/main" val="3185411399"/>
                    </a:ext>
                  </a:extLst>
                </a:gridCol>
                <a:gridCol w="246888">
                  <a:extLst>
                    <a:ext uri="{9D8B030D-6E8A-4147-A177-3AD203B41FA5}">
                      <a16:colId xmlns:a16="http://schemas.microsoft.com/office/drawing/2014/main" val="1560432264"/>
                    </a:ext>
                  </a:extLst>
                </a:gridCol>
                <a:gridCol w="246888">
                  <a:extLst>
                    <a:ext uri="{9D8B030D-6E8A-4147-A177-3AD203B41FA5}">
                      <a16:colId xmlns:a16="http://schemas.microsoft.com/office/drawing/2014/main" val="495399465"/>
                    </a:ext>
                  </a:extLst>
                </a:gridCol>
                <a:gridCol w="246888">
                  <a:extLst>
                    <a:ext uri="{9D8B030D-6E8A-4147-A177-3AD203B41FA5}">
                      <a16:colId xmlns:a16="http://schemas.microsoft.com/office/drawing/2014/main" val="3052439749"/>
                    </a:ext>
                  </a:extLst>
                </a:gridCol>
                <a:gridCol w="246888">
                  <a:extLst>
                    <a:ext uri="{9D8B030D-6E8A-4147-A177-3AD203B41FA5}">
                      <a16:colId xmlns:a16="http://schemas.microsoft.com/office/drawing/2014/main" val="491899519"/>
                    </a:ext>
                  </a:extLst>
                </a:gridCol>
                <a:gridCol w="246888">
                  <a:extLst>
                    <a:ext uri="{9D8B030D-6E8A-4147-A177-3AD203B41FA5}">
                      <a16:colId xmlns:a16="http://schemas.microsoft.com/office/drawing/2014/main" val="3585680984"/>
                    </a:ext>
                  </a:extLst>
                </a:gridCol>
                <a:gridCol w="246888">
                  <a:extLst>
                    <a:ext uri="{9D8B030D-6E8A-4147-A177-3AD203B41FA5}">
                      <a16:colId xmlns:a16="http://schemas.microsoft.com/office/drawing/2014/main" val="3933080174"/>
                    </a:ext>
                  </a:extLst>
                </a:gridCol>
                <a:gridCol w="246888">
                  <a:extLst>
                    <a:ext uri="{9D8B030D-6E8A-4147-A177-3AD203B41FA5}">
                      <a16:colId xmlns:a16="http://schemas.microsoft.com/office/drawing/2014/main" val="2205627830"/>
                    </a:ext>
                  </a:extLst>
                </a:gridCol>
                <a:gridCol w="246888">
                  <a:extLst>
                    <a:ext uri="{9D8B030D-6E8A-4147-A177-3AD203B41FA5}">
                      <a16:colId xmlns:a16="http://schemas.microsoft.com/office/drawing/2014/main" val="2711187148"/>
                    </a:ext>
                  </a:extLst>
                </a:gridCol>
                <a:gridCol w="246888">
                  <a:extLst>
                    <a:ext uri="{9D8B030D-6E8A-4147-A177-3AD203B41FA5}">
                      <a16:colId xmlns:a16="http://schemas.microsoft.com/office/drawing/2014/main" val="1085086068"/>
                    </a:ext>
                  </a:extLst>
                </a:gridCol>
                <a:gridCol w="246888">
                  <a:extLst>
                    <a:ext uri="{9D8B030D-6E8A-4147-A177-3AD203B41FA5}">
                      <a16:colId xmlns:a16="http://schemas.microsoft.com/office/drawing/2014/main" val="2166846820"/>
                    </a:ext>
                  </a:extLst>
                </a:gridCol>
                <a:gridCol w="246888">
                  <a:extLst>
                    <a:ext uri="{9D8B030D-6E8A-4147-A177-3AD203B41FA5}">
                      <a16:colId xmlns:a16="http://schemas.microsoft.com/office/drawing/2014/main" val="3524874987"/>
                    </a:ext>
                  </a:extLst>
                </a:gridCol>
                <a:gridCol w="246888">
                  <a:extLst>
                    <a:ext uri="{9D8B030D-6E8A-4147-A177-3AD203B41FA5}">
                      <a16:colId xmlns:a16="http://schemas.microsoft.com/office/drawing/2014/main" val="80832758"/>
                    </a:ext>
                  </a:extLst>
                </a:gridCol>
                <a:gridCol w="246888">
                  <a:extLst>
                    <a:ext uri="{9D8B030D-6E8A-4147-A177-3AD203B41FA5}">
                      <a16:colId xmlns:a16="http://schemas.microsoft.com/office/drawing/2014/main" val="2090073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91668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- 2018-06-13 15:30:00 </a:t>
                      </a:r>
                      <a:r>
                        <a:rPr kumimoji="0" lang="es-ES" sz="1000" b="0" i="0" u="none" strike="noStrike" kern="1200" cap="none" spc="0" normalizeH="0" baseline="0" noProof="0">
                          <a:ln>
                            <a:noFill/>
                          </a:ln>
                          <a:solidFill>
                            <a:prstClr val="black"/>
                          </a:solidFill>
                          <a:effectLst/>
                          <a:uLnTx/>
                          <a:uFillTx/>
                          <a:latin typeface="+mn-lt"/>
                          <a:ea typeface="+mn-ea"/>
                          <a:cs typeface="+mn-cs"/>
                        </a:rPr>
                        <a:t> 
 #TipsDelMaestroBosch Cuando trabajes en casa, asegúrate de tener limpio y ordenado tu espacio de trabajo. Mantener una buena visibilidad y control te aseguran más seguridad y menos accidentes.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13812928"/>
                  </a:ext>
                </a:extLst>
              </a:tr>
            </a:tbl>
          </a:graphicData>
        </a:graphic>
      </p:graphicFrame>
      <p:sp>
        <p:nvSpPr>
          <p:cNvPr id="4" name="Text Placeholder 3">
            <a:extLst>
              <a:ext uri="{FF2B5EF4-FFF2-40B4-BE49-F238E27FC236}">
                <a16:creationId xmlns:a16="http://schemas.microsoft.com/office/drawing/2014/main" id="{1A40C854-5C87-4525-A076-76B5798A8B08}"/>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4215021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0C8D8-13CE-4381-A136-B0C0AC92D882}"/>
              </a:ext>
            </a:extLst>
          </p:cNvPr>
          <p:cNvSpPr>
            <a:spLocks noGrp="1"/>
          </p:cNvSpPr>
          <p:nvPr>
            <p:ph type="title"/>
          </p:nvPr>
        </p:nvSpPr>
        <p:spPr/>
        <p:txBody>
          <a:bodyPr/>
          <a:lstStyle/>
          <a:p>
            <a:r>
              <a:rPr lang="en-US"/>
              <a:t>Facebook Own Posts Table | All PT Channels - 5 of 26</a:t>
            </a:r>
          </a:p>
        </p:txBody>
      </p:sp>
      <p:graphicFrame>
        <p:nvGraphicFramePr>
          <p:cNvPr id="5" name="Table Placeholder 4">
            <a:extLst>
              <a:ext uri="{FF2B5EF4-FFF2-40B4-BE49-F238E27FC236}">
                <a16:creationId xmlns:a16="http://schemas.microsoft.com/office/drawing/2014/main" id="{C3B7195E-A054-4CB0-968D-C07EB9A3B845}"/>
              </a:ext>
            </a:extLst>
          </p:cNvPr>
          <p:cNvGraphicFramePr>
            <a:graphicFrameLocks noGrp="1"/>
          </p:cNvGraphicFramePr>
          <p:nvPr>
            <p:ph type="tbl" sz="quarter" idx="13"/>
            <p:extLst>
              <p:ext uri="{D42A27DB-BD31-4B8C-83A1-F6EECF244321}">
                <p14:modId xmlns:p14="http://schemas.microsoft.com/office/powerpoint/2010/main" val="572364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27959044"/>
                    </a:ext>
                  </a:extLst>
                </a:gridCol>
                <a:gridCol w="246888">
                  <a:extLst>
                    <a:ext uri="{9D8B030D-6E8A-4147-A177-3AD203B41FA5}">
                      <a16:colId xmlns:a16="http://schemas.microsoft.com/office/drawing/2014/main" val="4281548508"/>
                    </a:ext>
                  </a:extLst>
                </a:gridCol>
                <a:gridCol w="246888">
                  <a:extLst>
                    <a:ext uri="{9D8B030D-6E8A-4147-A177-3AD203B41FA5}">
                      <a16:colId xmlns:a16="http://schemas.microsoft.com/office/drawing/2014/main" val="1786070578"/>
                    </a:ext>
                  </a:extLst>
                </a:gridCol>
                <a:gridCol w="246888">
                  <a:extLst>
                    <a:ext uri="{9D8B030D-6E8A-4147-A177-3AD203B41FA5}">
                      <a16:colId xmlns:a16="http://schemas.microsoft.com/office/drawing/2014/main" val="3765768669"/>
                    </a:ext>
                  </a:extLst>
                </a:gridCol>
                <a:gridCol w="246888">
                  <a:extLst>
                    <a:ext uri="{9D8B030D-6E8A-4147-A177-3AD203B41FA5}">
                      <a16:colId xmlns:a16="http://schemas.microsoft.com/office/drawing/2014/main" val="1640241938"/>
                    </a:ext>
                  </a:extLst>
                </a:gridCol>
                <a:gridCol w="246888">
                  <a:extLst>
                    <a:ext uri="{9D8B030D-6E8A-4147-A177-3AD203B41FA5}">
                      <a16:colId xmlns:a16="http://schemas.microsoft.com/office/drawing/2014/main" val="3594354371"/>
                    </a:ext>
                  </a:extLst>
                </a:gridCol>
                <a:gridCol w="246888">
                  <a:extLst>
                    <a:ext uri="{9D8B030D-6E8A-4147-A177-3AD203B41FA5}">
                      <a16:colId xmlns:a16="http://schemas.microsoft.com/office/drawing/2014/main" val="1439387451"/>
                    </a:ext>
                  </a:extLst>
                </a:gridCol>
                <a:gridCol w="246888">
                  <a:extLst>
                    <a:ext uri="{9D8B030D-6E8A-4147-A177-3AD203B41FA5}">
                      <a16:colId xmlns:a16="http://schemas.microsoft.com/office/drawing/2014/main" val="4066188451"/>
                    </a:ext>
                  </a:extLst>
                </a:gridCol>
                <a:gridCol w="246888">
                  <a:extLst>
                    <a:ext uri="{9D8B030D-6E8A-4147-A177-3AD203B41FA5}">
                      <a16:colId xmlns:a16="http://schemas.microsoft.com/office/drawing/2014/main" val="240257373"/>
                    </a:ext>
                  </a:extLst>
                </a:gridCol>
                <a:gridCol w="246888">
                  <a:extLst>
                    <a:ext uri="{9D8B030D-6E8A-4147-A177-3AD203B41FA5}">
                      <a16:colId xmlns:a16="http://schemas.microsoft.com/office/drawing/2014/main" val="3703082710"/>
                    </a:ext>
                  </a:extLst>
                </a:gridCol>
                <a:gridCol w="246888">
                  <a:extLst>
                    <a:ext uri="{9D8B030D-6E8A-4147-A177-3AD203B41FA5}">
                      <a16:colId xmlns:a16="http://schemas.microsoft.com/office/drawing/2014/main" val="1507444031"/>
                    </a:ext>
                  </a:extLst>
                </a:gridCol>
                <a:gridCol w="246888">
                  <a:extLst>
                    <a:ext uri="{9D8B030D-6E8A-4147-A177-3AD203B41FA5}">
                      <a16:colId xmlns:a16="http://schemas.microsoft.com/office/drawing/2014/main" val="1715659332"/>
                    </a:ext>
                  </a:extLst>
                </a:gridCol>
                <a:gridCol w="246888">
                  <a:extLst>
                    <a:ext uri="{9D8B030D-6E8A-4147-A177-3AD203B41FA5}">
                      <a16:colId xmlns:a16="http://schemas.microsoft.com/office/drawing/2014/main" val="1336165219"/>
                    </a:ext>
                  </a:extLst>
                </a:gridCol>
                <a:gridCol w="246888">
                  <a:extLst>
                    <a:ext uri="{9D8B030D-6E8A-4147-A177-3AD203B41FA5}">
                      <a16:colId xmlns:a16="http://schemas.microsoft.com/office/drawing/2014/main" val="2992586521"/>
                    </a:ext>
                  </a:extLst>
                </a:gridCol>
                <a:gridCol w="246888">
                  <a:extLst>
                    <a:ext uri="{9D8B030D-6E8A-4147-A177-3AD203B41FA5}">
                      <a16:colId xmlns:a16="http://schemas.microsoft.com/office/drawing/2014/main" val="1166909890"/>
                    </a:ext>
                  </a:extLst>
                </a:gridCol>
                <a:gridCol w="246888">
                  <a:extLst>
                    <a:ext uri="{9D8B030D-6E8A-4147-A177-3AD203B41FA5}">
                      <a16:colId xmlns:a16="http://schemas.microsoft.com/office/drawing/2014/main" val="2885910701"/>
                    </a:ext>
                  </a:extLst>
                </a:gridCol>
                <a:gridCol w="246888">
                  <a:extLst>
                    <a:ext uri="{9D8B030D-6E8A-4147-A177-3AD203B41FA5}">
                      <a16:colId xmlns:a16="http://schemas.microsoft.com/office/drawing/2014/main" val="2872772109"/>
                    </a:ext>
                  </a:extLst>
                </a:gridCol>
                <a:gridCol w="246888">
                  <a:extLst>
                    <a:ext uri="{9D8B030D-6E8A-4147-A177-3AD203B41FA5}">
                      <a16:colId xmlns:a16="http://schemas.microsoft.com/office/drawing/2014/main" val="2065353540"/>
                    </a:ext>
                  </a:extLst>
                </a:gridCol>
                <a:gridCol w="246888">
                  <a:extLst>
                    <a:ext uri="{9D8B030D-6E8A-4147-A177-3AD203B41FA5}">
                      <a16:colId xmlns:a16="http://schemas.microsoft.com/office/drawing/2014/main" val="269854423"/>
                    </a:ext>
                  </a:extLst>
                </a:gridCol>
                <a:gridCol w="246888">
                  <a:extLst>
                    <a:ext uri="{9D8B030D-6E8A-4147-A177-3AD203B41FA5}">
                      <a16:colId xmlns:a16="http://schemas.microsoft.com/office/drawing/2014/main" val="1848578775"/>
                    </a:ext>
                  </a:extLst>
                </a:gridCol>
                <a:gridCol w="246888">
                  <a:extLst>
                    <a:ext uri="{9D8B030D-6E8A-4147-A177-3AD203B41FA5}">
                      <a16:colId xmlns:a16="http://schemas.microsoft.com/office/drawing/2014/main" val="4203707673"/>
                    </a:ext>
                  </a:extLst>
                </a:gridCol>
                <a:gridCol w="246888">
                  <a:extLst>
                    <a:ext uri="{9D8B030D-6E8A-4147-A177-3AD203B41FA5}">
                      <a16:colId xmlns:a16="http://schemas.microsoft.com/office/drawing/2014/main" val="1518016347"/>
                    </a:ext>
                  </a:extLst>
                </a:gridCol>
                <a:gridCol w="246888">
                  <a:extLst>
                    <a:ext uri="{9D8B030D-6E8A-4147-A177-3AD203B41FA5}">
                      <a16:colId xmlns:a16="http://schemas.microsoft.com/office/drawing/2014/main" val="1432736044"/>
                    </a:ext>
                  </a:extLst>
                </a:gridCol>
                <a:gridCol w="246888">
                  <a:extLst>
                    <a:ext uri="{9D8B030D-6E8A-4147-A177-3AD203B41FA5}">
                      <a16:colId xmlns:a16="http://schemas.microsoft.com/office/drawing/2014/main" val="1394384404"/>
                    </a:ext>
                  </a:extLst>
                </a:gridCol>
                <a:gridCol w="246888">
                  <a:extLst>
                    <a:ext uri="{9D8B030D-6E8A-4147-A177-3AD203B41FA5}">
                      <a16:colId xmlns:a16="http://schemas.microsoft.com/office/drawing/2014/main" val="2321145149"/>
                    </a:ext>
                  </a:extLst>
                </a:gridCol>
                <a:gridCol w="246888">
                  <a:extLst>
                    <a:ext uri="{9D8B030D-6E8A-4147-A177-3AD203B41FA5}">
                      <a16:colId xmlns:a16="http://schemas.microsoft.com/office/drawing/2014/main" val="858682854"/>
                    </a:ext>
                  </a:extLst>
                </a:gridCol>
                <a:gridCol w="246888">
                  <a:extLst>
                    <a:ext uri="{9D8B030D-6E8A-4147-A177-3AD203B41FA5}">
                      <a16:colId xmlns:a16="http://schemas.microsoft.com/office/drawing/2014/main" val="3597404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01711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- 2018-06-13 11:00:00 </a:t>
                      </a:r>
                      <a:r>
                        <a:rPr kumimoji="0" lang="fr-FR" sz="1000" b="0" i="0" u="none" strike="noStrike" kern="1200" cap="none" spc="0" normalizeH="0" baseline="0" noProof="0">
                          <a:ln>
                            <a:noFill/>
                          </a:ln>
                          <a:solidFill>
                            <a:prstClr val="black"/>
                          </a:solidFill>
                          <a:effectLst/>
                          <a:uLnTx/>
                          <a:uFillTx/>
                          <a:latin typeface="+mn-lt"/>
                          <a:ea typeface="+mn-ea"/>
                          <a:cs typeface="+mn-cs"/>
                        </a:rPr>
                        <a:t> 
 Votre chat adore découvrir de nouvelles cachettes sans se soucier des potentiels dangers de votre maison ? Alors découvrez comment aménager votre intérieur pour qu'il puisse s'amuser en toute sécurité - sur notre magazine en ligne All about DIY : http://bit.ly/sécurité_chat
#HomeMadeByYou #AllaboutDIY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02203594"/>
                  </a:ext>
                </a:extLst>
              </a:tr>
            </a:tbl>
          </a:graphicData>
        </a:graphic>
      </p:graphicFrame>
      <p:sp>
        <p:nvSpPr>
          <p:cNvPr id="4" name="Text Placeholder 3">
            <a:extLst>
              <a:ext uri="{FF2B5EF4-FFF2-40B4-BE49-F238E27FC236}">
                <a16:creationId xmlns:a16="http://schemas.microsoft.com/office/drawing/2014/main" id="{D9460837-CDF8-4E8C-99A6-06F4252C6E93}"/>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57841554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B5679-0270-4C1E-BA46-A0E6469AEB80}"/>
              </a:ext>
            </a:extLst>
          </p:cNvPr>
          <p:cNvSpPr>
            <a:spLocks noGrp="1"/>
          </p:cNvSpPr>
          <p:nvPr>
            <p:ph type="title"/>
          </p:nvPr>
        </p:nvSpPr>
        <p:spPr/>
        <p:txBody>
          <a:bodyPr/>
          <a:lstStyle/>
          <a:p>
            <a:r>
              <a:rPr lang="en-US"/>
              <a:t>Facebook Own Posts Table | All PT Channels - 6 of 26</a:t>
            </a:r>
          </a:p>
        </p:txBody>
      </p:sp>
      <p:graphicFrame>
        <p:nvGraphicFramePr>
          <p:cNvPr id="5" name="Table Placeholder 4">
            <a:extLst>
              <a:ext uri="{FF2B5EF4-FFF2-40B4-BE49-F238E27FC236}">
                <a16:creationId xmlns:a16="http://schemas.microsoft.com/office/drawing/2014/main" id="{7FCB4E43-53DE-408F-A307-6891F11C0EE1}"/>
              </a:ext>
            </a:extLst>
          </p:cNvPr>
          <p:cNvGraphicFramePr>
            <a:graphicFrameLocks noGrp="1"/>
          </p:cNvGraphicFramePr>
          <p:nvPr>
            <p:ph type="tbl" sz="quarter" idx="13"/>
            <p:extLst>
              <p:ext uri="{D42A27DB-BD31-4B8C-83A1-F6EECF244321}">
                <p14:modId xmlns:p14="http://schemas.microsoft.com/office/powerpoint/2010/main" val="2332566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969729"/>
                    </a:ext>
                  </a:extLst>
                </a:gridCol>
                <a:gridCol w="246888">
                  <a:extLst>
                    <a:ext uri="{9D8B030D-6E8A-4147-A177-3AD203B41FA5}">
                      <a16:colId xmlns:a16="http://schemas.microsoft.com/office/drawing/2014/main" val="3015898922"/>
                    </a:ext>
                  </a:extLst>
                </a:gridCol>
                <a:gridCol w="246888">
                  <a:extLst>
                    <a:ext uri="{9D8B030D-6E8A-4147-A177-3AD203B41FA5}">
                      <a16:colId xmlns:a16="http://schemas.microsoft.com/office/drawing/2014/main" val="508531957"/>
                    </a:ext>
                  </a:extLst>
                </a:gridCol>
                <a:gridCol w="246888">
                  <a:extLst>
                    <a:ext uri="{9D8B030D-6E8A-4147-A177-3AD203B41FA5}">
                      <a16:colId xmlns:a16="http://schemas.microsoft.com/office/drawing/2014/main" val="1882768634"/>
                    </a:ext>
                  </a:extLst>
                </a:gridCol>
                <a:gridCol w="246888">
                  <a:extLst>
                    <a:ext uri="{9D8B030D-6E8A-4147-A177-3AD203B41FA5}">
                      <a16:colId xmlns:a16="http://schemas.microsoft.com/office/drawing/2014/main" val="1102515046"/>
                    </a:ext>
                  </a:extLst>
                </a:gridCol>
                <a:gridCol w="246888">
                  <a:extLst>
                    <a:ext uri="{9D8B030D-6E8A-4147-A177-3AD203B41FA5}">
                      <a16:colId xmlns:a16="http://schemas.microsoft.com/office/drawing/2014/main" val="1422873617"/>
                    </a:ext>
                  </a:extLst>
                </a:gridCol>
                <a:gridCol w="246888">
                  <a:extLst>
                    <a:ext uri="{9D8B030D-6E8A-4147-A177-3AD203B41FA5}">
                      <a16:colId xmlns:a16="http://schemas.microsoft.com/office/drawing/2014/main" val="4205790637"/>
                    </a:ext>
                  </a:extLst>
                </a:gridCol>
                <a:gridCol w="246888">
                  <a:extLst>
                    <a:ext uri="{9D8B030D-6E8A-4147-A177-3AD203B41FA5}">
                      <a16:colId xmlns:a16="http://schemas.microsoft.com/office/drawing/2014/main" val="2107876225"/>
                    </a:ext>
                  </a:extLst>
                </a:gridCol>
                <a:gridCol w="246888">
                  <a:extLst>
                    <a:ext uri="{9D8B030D-6E8A-4147-A177-3AD203B41FA5}">
                      <a16:colId xmlns:a16="http://schemas.microsoft.com/office/drawing/2014/main" val="341044749"/>
                    </a:ext>
                  </a:extLst>
                </a:gridCol>
                <a:gridCol w="246888">
                  <a:extLst>
                    <a:ext uri="{9D8B030D-6E8A-4147-A177-3AD203B41FA5}">
                      <a16:colId xmlns:a16="http://schemas.microsoft.com/office/drawing/2014/main" val="1800379620"/>
                    </a:ext>
                  </a:extLst>
                </a:gridCol>
                <a:gridCol w="246888">
                  <a:extLst>
                    <a:ext uri="{9D8B030D-6E8A-4147-A177-3AD203B41FA5}">
                      <a16:colId xmlns:a16="http://schemas.microsoft.com/office/drawing/2014/main" val="713460939"/>
                    </a:ext>
                  </a:extLst>
                </a:gridCol>
                <a:gridCol w="246888">
                  <a:extLst>
                    <a:ext uri="{9D8B030D-6E8A-4147-A177-3AD203B41FA5}">
                      <a16:colId xmlns:a16="http://schemas.microsoft.com/office/drawing/2014/main" val="3409349437"/>
                    </a:ext>
                  </a:extLst>
                </a:gridCol>
                <a:gridCol w="246888">
                  <a:extLst>
                    <a:ext uri="{9D8B030D-6E8A-4147-A177-3AD203B41FA5}">
                      <a16:colId xmlns:a16="http://schemas.microsoft.com/office/drawing/2014/main" val="3894412713"/>
                    </a:ext>
                  </a:extLst>
                </a:gridCol>
                <a:gridCol w="246888">
                  <a:extLst>
                    <a:ext uri="{9D8B030D-6E8A-4147-A177-3AD203B41FA5}">
                      <a16:colId xmlns:a16="http://schemas.microsoft.com/office/drawing/2014/main" val="417599074"/>
                    </a:ext>
                  </a:extLst>
                </a:gridCol>
                <a:gridCol w="246888">
                  <a:extLst>
                    <a:ext uri="{9D8B030D-6E8A-4147-A177-3AD203B41FA5}">
                      <a16:colId xmlns:a16="http://schemas.microsoft.com/office/drawing/2014/main" val="3506291483"/>
                    </a:ext>
                  </a:extLst>
                </a:gridCol>
                <a:gridCol w="246888">
                  <a:extLst>
                    <a:ext uri="{9D8B030D-6E8A-4147-A177-3AD203B41FA5}">
                      <a16:colId xmlns:a16="http://schemas.microsoft.com/office/drawing/2014/main" val="2074441297"/>
                    </a:ext>
                  </a:extLst>
                </a:gridCol>
                <a:gridCol w="246888">
                  <a:extLst>
                    <a:ext uri="{9D8B030D-6E8A-4147-A177-3AD203B41FA5}">
                      <a16:colId xmlns:a16="http://schemas.microsoft.com/office/drawing/2014/main" val="1459615556"/>
                    </a:ext>
                  </a:extLst>
                </a:gridCol>
                <a:gridCol w="246888">
                  <a:extLst>
                    <a:ext uri="{9D8B030D-6E8A-4147-A177-3AD203B41FA5}">
                      <a16:colId xmlns:a16="http://schemas.microsoft.com/office/drawing/2014/main" val="86350343"/>
                    </a:ext>
                  </a:extLst>
                </a:gridCol>
                <a:gridCol w="246888">
                  <a:extLst>
                    <a:ext uri="{9D8B030D-6E8A-4147-A177-3AD203B41FA5}">
                      <a16:colId xmlns:a16="http://schemas.microsoft.com/office/drawing/2014/main" val="4020379579"/>
                    </a:ext>
                  </a:extLst>
                </a:gridCol>
                <a:gridCol w="246888">
                  <a:extLst>
                    <a:ext uri="{9D8B030D-6E8A-4147-A177-3AD203B41FA5}">
                      <a16:colId xmlns:a16="http://schemas.microsoft.com/office/drawing/2014/main" val="2793395803"/>
                    </a:ext>
                  </a:extLst>
                </a:gridCol>
                <a:gridCol w="246888">
                  <a:extLst>
                    <a:ext uri="{9D8B030D-6E8A-4147-A177-3AD203B41FA5}">
                      <a16:colId xmlns:a16="http://schemas.microsoft.com/office/drawing/2014/main" val="2266324766"/>
                    </a:ext>
                  </a:extLst>
                </a:gridCol>
                <a:gridCol w="246888">
                  <a:extLst>
                    <a:ext uri="{9D8B030D-6E8A-4147-A177-3AD203B41FA5}">
                      <a16:colId xmlns:a16="http://schemas.microsoft.com/office/drawing/2014/main" val="3036445669"/>
                    </a:ext>
                  </a:extLst>
                </a:gridCol>
                <a:gridCol w="246888">
                  <a:extLst>
                    <a:ext uri="{9D8B030D-6E8A-4147-A177-3AD203B41FA5}">
                      <a16:colId xmlns:a16="http://schemas.microsoft.com/office/drawing/2014/main" val="171165910"/>
                    </a:ext>
                  </a:extLst>
                </a:gridCol>
                <a:gridCol w="246888">
                  <a:extLst>
                    <a:ext uri="{9D8B030D-6E8A-4147-A177-3AD203B41FA5}">
                      <a16:colId xmlns:a16="http://schemas.microsoft.com/office/drawing/2014/main" val="2913060647"/>
                    </a:ext>
                  </a:extLst>
                </a:gridCol>
                <a:gridCol w="246888">
                  <a:extLst>
                    <a:ext uri="{9D8B030D-6E8A-4147-A177-3AD203B41FA5}">
                      <a16:colId xmlns:a16="http://schemas.microsoft.com/office/drawing/2014/main" val="2968979311"/>
                    </a:ext>
                  </a:extLst>
                </a:gridCol>
                <a:gridCol w="246888">
                  <a:extLst>
                    <a:ext uri="{9D8B030D-6E8A-4147-A177-3AD203B41FA5}">
                      <a16:colId xmlns:a16="http://schemas.microsoft.com/office/drawing/2014/main" val="850492364"/>
                    </a:ext>
                  </a:extLst>
                </a:gridCol>
                <a:gridCol w="246888">
                  <a:extLst>
                    <a:ext uri="{9D8B030D-6E8A-4147-A177-3AD203B41FA5}">
                      <a16:colId xmlns:a16="http://schemas.microsoft.com/office/drawing/2014/main" val="2198123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19402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- 2018-06-13 04:00:01 </a:t>
                      </a:r>
                      <a:r>
                        <a:rPr kumimoji="0" lang="es-ES" sz="1000" b="0" i="0" u="none" strike="noStrike" kern="1200" cap="none" spc="0" normalizeH="0" baseline="0" noProof="0">
                          <a:ln>
                            <a:noFill/>
                          </a:ln>
                          <a:solidFill>
                            <a:prstClr val="black"/>
                          </a:solidFill>
                          <a:effectLst/>
                          <a:uLnTx/>
                          <a:uFillTx/>
                          <a:latin typeface="+mn-lt"/>
                          <a:ea typeface="+mn-ea"/>
                          <a:cs typeface="+mn-cs"/>
                        </a:rPr>
                        <a:t> 
 El tip de hoy es para vos que trabajas perforando hormigón! Diferente de las demás brocas que tienen 2 aristas, la nueva SDS- PLUS-5X es la única broca del mercado que tiene 4 aristas y por eso no se traba ni si quiebra al llegar al hierro. Sepa más en: https://goo.gl/DqSZXu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01454104"/>
                  </a:ext>
                </a:extLst>
              </a:tr>
            </a:tbl>
          </a:graphicData>
        </a:graphic>
      </p:graphicFrame>
      <p:sp>
        <p:nvSpPr>
          <p:cNvPr id="4" name="Text Placeholder 3">
            <a:extLst>
              <a:ext uri="{FF2B5EF4-FFF2-40B4-BE49-F238E27FC236}">
                <a16:creationId xmlns:a16="http://schemas.microsoft.com/office/drawing/2014/main" id="{F1F90948-65E6-4D25-87C8-870782637313}"/>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40979803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E8562-7028-4A9C-BD03-2950C654796F}"/>
              </a:ext>
            </a:extLst>
          </p:cNvPr>
          <p:cNvSpPr>
            <a:spLocks noGrp="1"/>
          </p:cNvSpPr>
          <p:nvPr>
            <p:ph type="title"/>
          </p:nvPr>
        </p:nvSpPr>
        <p:spPr/>
        <p:txBody>
          <a:bodyPr/>
          <a:lstStyle/>
          <a:p>
            <a:r>
              <a:rPr lang="en-US"/>
              <a:t>Facebook Own Posts Table | All PT Channels - 7 of 26</a:t>
            </a:r>
          </a:p>
        </p:txBody>
      </p:sp>
      <p:graphicFrame>
        <p:nvGraphicFramePr>
          <p:cNvPr id="5" name="Table Placeholder 4">
            <a:extLst>
              <a:ext uri="{FF2B5EF4-FFF2-40B4-BE49-F238E27FC236}">
                <a16:creationId xmlns:a16="http://schemas.microsoft.com/office/drawing/2014/main" id="{A1B1F493-F13E-458D-9D30-220567825923}"/>
              </a:ext>
            </a:extLst>
          </p:cNvPr>
          <p:cNvGraphicFramePr>
            <a:graphicFrameLocks noGrp="1"/>
          </p:cNvGraphicFramePr>
          <p:nvPr>
            <p:ph type="tbl" sz="quarter" idx="13"/>
            <p:extLst>
              <p:ext uri="{D42A27DB-BD31-4B8C-83A1-F6EECF244321}">
                <p14:modId xmlns:p14="http://schemas.microsoft.com/office/powerpoint/2010/main" val="2932590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87443000"/>
                    </a:ext>
                  </a:extLst>
                </a:gridCol>
                <a:gridCol w="246888">
                  <a:extLst>
                    <a:ext uri="{9D8B030D-6E8A-4147-A177-3AD203B41FA5}">
                      <a16:colId xmlns:a16="http://schemas.microsoft.com/office/drawing/2014/main" val="2397231475"/>
                    </a:ext>
                  </a:extLst>
                </a:gridCol>
                <a:gridCol w="246888">
                  <a:extLst>
                    <a:ext uri="{9D8B030D-6E8A-4147-A177-3AD203B41FA5}">
                      <a16:colId xmlns:a16="http://schemas.microsoft.com/office/drawing/2014/main" val="371953244"/>
                    </a:ext>
                  </a:extLst>
                </a:gridCol>
                <a:gridCol w="246888">
                  <a:extLst>
                    <a:ext uri="{9D8B030D-6E8A-4147-A177-3AD203B41FA5}">
                      <a16:colId xmlns:a16="http://schemas.microsoft.com/office/drawing/2014/main" val="856534773"/>
                    </a:ext>
                  </a:extLst>
                </a:gridCol>
                <a:gridCol w="246888">
                  <a:extLst>
                    <a:ext uri="{9D8B030D-6E8A-4147-A177-3AD203B41FA5}">
                      <a16:colId xmlns:a16="http://schemas.microsoft.com/office/drawing/2014/main" val="1817007729"/>
                    </a:ext>
                  </a:extLst>
                </a:gridCol>
                <a:gridCol w="246888">
                  <a:extLst>
                    <a:ext uri="{9D8B030D-6E8A-4147-A177-3AD203B41FA5}">
                      <a16:colId xmlns:a16="http://schemas.microsoft.com/office/drawing/2014/main" val="785369756"/>
                    </a:ext>
                  </a:extLst>
                </a:gridCol>
                <a:gridCol w="246888">
                  <a:extLst>
                    <a:ext uri="{9D8B030D-6E8A-4147-A177-3AD203B41FA5}">
                      <a16:colId xmlns:a16="http://schemas.microsoft.com/office/drawing/2014/main" val="2376772392"/>
                    </a:ext>
                  </a:extLst>
                </a:gridCol>
                <a:gridCol w="246888">
                  <a:extLst>
                    <a:ext uri="{9D8B030D-6E8A-4147-A177-3AD203B41FA5}">
                      <a16:colId xmlns:a16="http://schemas.microsoft.com/office/drawing/2014/main" val="2753850929"/>
                    </a:ext>
                  </a:extLst>
                </a:gridCol>
                <a:gridCol w="246888">
                  <a:extLst>
                    <a:ext uri="{9D8B030D-6E8A-4147-A177-3AD203B41FA5}">
                      <a16:colId xmlns:a16="http://schemas.microsoft.com/office/drawing/2014/main" val="929055603"/>
                    </a:ext>
                  </a:extLst>
                </a:gridCol>
                <a:gridCol w="246888">
                  <a:extLst>
                    <a:ext uri="{9D8B030D-6E8A-4147-A177-3AD203B41FA5}">
                      <a16:colId xmlns:a16="http://schemas.microsoft.com/office/drawing/2014/main" val="62383371"/>
                    </a:ext>
                  </a:extLst>
                </a:gridCol>
                <a:gridCol w="246888">
                  <a:extLst>
                    <a:ext uri="{9D8B030D-6E8A-4147-A177-3AD203B41FA5}">
                      <a16:colId xmlns:a16="http://schemas.microsoft.com/office/drawing/2014/main" val="2464659174"/>
                    </a:ext>
                  </a:extLst>
                </a:gridCol>
                <a:gridCol w="246888">
                  <a:extLst>
                    <a:ext uri="{9D8B030D-6E8A-4147-A177-3AD203B41FA5}">
                      <a16:colId xmlns:a16="http://schemas.microsoft.com/office/drawing/2014/main" val="241470942"/>
                    </a:ext>
                  </a:extLst>
                </a:gridCol>
                <a:gridCol w="246888">
                  <a:extLst>
                    <a:ext uri="{9D8B030D-6E8A-4147-A177-3AD203B41FA5}">
                      <a16:colId xmlns:a16="http://schemas.microsoft.com/office/drawing/2014/main" val="2511897521"/>
                    </a:ext>
                  </a:extLst>
                </a:gridCol>
                <a:gridCol w="246888">
                  <a:extLst>
                    <a:ext uri="{9D8B030D-6E8A-4147-A177-3AD203B41FA5}">
                      <a16:colId xmlns:a16="http://schemas.microsoft.com/office/drawing/2014/main" val="5559271"/>
                    </a:ext>
                  </a:extLst>
                </a:gridCol>
                <a:gridCol w="246888">
                  <a:extLst>
                    <a:ext uri="{9D8B030D-6E8A-4147-A177-3AD203B41FA5}">
                      <a16:colId xmlns:a16="http://schemas.microsoft.com/office/drawing/2014/main" val="1232143350"/>
                    </a:ext>
                  </a:extLst>
                </a:gridCol>
                <a:gridCol w="246888">
                  <a:extLst>
                    <a:ext uri="{9D8B030D-6E8A-4147-A177-3AD203B41FA5}">
                      <a16:colId xmlns:a16="http://schemas.microsoft.com/office/drawing/2014/main" val="4258614931"/>
                    </a:ext>
                  </a:extLst>
                </a:gridCol>
                <a:gridCol w="246888">
                  <a:extLst>
                    <a:ext uri="{9D8B030D-6E8A-4147-A177-3AD203B41FA5}">
                      <a16:colId xmlns:a16="http://schemas.microsoft.com/office/drawing/2014/main" val="4219140665"/>
                    </a:ext>
                  </a:extLst>
                </a:gridCol>
                <a:gridCol w="246888">
                  <a:extLst>
                    <a:ext uri="{9D8B030D-6E8A-4147-A177-3AD203B41FA5}">
                      <a16:colId xmlns:a16="http://schemas.microsoft.com/office/drawing/2014/main" val="3094903886"/>
                    </a:ext>
                  </a:extLst>
                </a:gridCol>
                <a:gridCol w="246888">
                  <a:extLst>
                    <a:ext uri="{9D8B030D-6E8A-4147-A177-3AD203B41FA5}">
                      <a16:colId xmlns:a16="http://schemas.microsoft.com/office/drawing/2014/main" val="3244063738"/>
                    </a:ext>
                  </a:extLst>
                </a:gridCol>
                <a:gridCol w="246888">
                  <a:extLst>
                    <a:ext uri="{9D8B030D-6E8A-4147-A177-3AD203B41FA5}">
                      <a16:colId xmlns:a16="http://schemas.microsoft.com/office/drawing/2014/main" val="3263940168"/>
                    </a:ext>
                  </a:extLst>
                </a:gridCol>
                <a:gridCol w="246888">
                  <a:extLst>
                    <a:ext uri="{9D8B030D-6E8A-4147-A177-3AD203B41FA5}">
                      <a16:colId xmlns:a16="http://schemas.microsoft.com/office/drawing/2014/main" val="43514171"/>
                    </a:ext>
                  </a:extLst>
                </a:gridCol>
                <a:gridCol w="246888">
                  <a:extLst>
                    <a:ext uri="{9D8B030D-6E8A-4147-A177-3AD203B41FA5}">
                      <a16:colId xmlns:a16="http://schemas.microsoft.com/office/drawing/2014/main" val="3322491256"/>
                    </a:ext>
                  </a:extLst>
                </a:gridCol>
                <a:gridCol w="246888">
                  <a:extLst>
                    <a:ext uri="{9D8B030D-6E8A-4147-A177-3AD203B41FA5}">
                      <a16:colId xmlns:a16="http://schemas.microsoft.com/office/drawing/2014/main" val="2672514704"/>
                    </a:ext>
                  </a:extLst>
                </a:gridCol>
                <a:gridCol w="246888">
                  <a:extLst>
                    <a:ext uri="{9D8B030D-6E8A-4147-A177-3AD203B41FA5}">
                      <a16:colId xmlns:a16="http://schemas.microsoft.com/office/drawing/2014/main" val="2447789007"/>
                    </a:ext>
                  </a:extLst>
                </a:gridCol>
                <a:gridCol w="246888">
                  <a:extLst>
                    <a:ext uri="{9D8B030D-6E8A-4147-A177-3AD203B41FA5}">
                      <a16:colId xmlns:a16="http://schemas.microsoft.com/office/drawing/2014/main" val="1051305628"/>
                    </a:ext>
                  </a:extLst>
                </a:gridCol>
                <a:gridCol w="246888">
                  <a:extLst>
                    <a:ext uri="{9D8B030D-6E8A-4147-A177-3AD203B41FA5}">
                      <a16:colId xmlns:a16="http://schemas.microsoft.com/office/drawing/2014/main" val="1921795279"/>
                    </a:ext>
                  </a:extLst>
                </a:gridCol>
                <a:gridCol w="246888">
                  <a:extLst>
                    <a:ext uri="{9D8B030D-6E8A-4147-A177-3AD203B41FA5}">
                      <a16:colId xmlns:a16="http://schemas.microsoft.com/office/drawing/2014/main" val="495741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41696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- 2018-06-13 03:00:01 </a:t>
                      </a:r>
                      <a:r>
                        <a:rPr kumimoji="0" lang="es-ES" sz="1000" b="0" i="0" u="none" strike="noStrike" kern="1200" cap="none" spc="0" normalizeH="0" baseline="0" noProof="0">
                          <a:ln>
                            <a:noFill/>
                          </a:ln>
                          <a:solidFill>
                            <a:prstClr val="black"/>
                          </a:solidFill>
                          <a:effectLst/>
                          <a:uLnTx/>
                          <a:uFillTx/>
                          <a:latin typeface="+mn-lt"/>
                          <a:ea typeface="+mn-ea"/>
                          <a:cs typeface="+mn-cs"/>
                        </a:rPr>
                        <a:t> 
 El tip de hoy es para tí que trabajas perforando hormigón! Diferente de las demás brocas que tienen 2 aristas, la nueva SDS PLUS 5X es la única broca del mercado que tiene 4 aristas, no se traba ni quiebra al llegar en el redondo. Busque aquí la tienda más cercana:  https://goo.gl/VfkAju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11366225"/>
                  </a:ext>
                </a:extLst>
              </a:tr>
            </a:tbl>
          </a:graphicData>
        </a:graphic>
      </p:graphicFrame>
      <p:sp>
        <p:nvSpPr>
          <p:cNvPr id="4" name="Text Placeholder 3">
            <a:extLst>
              <a:ext uri="{FF2B5EF4-FFF2-40B4-BE49-F238E27FC236}">
                <a16:creationId xmlns:a16="http://schemas.microsoft.com/office/drawing/2014/main" id="{790DC358-E798-493B-9F46-97F27230BFCD}"/>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41339778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9E2A1-6823-4B52-84DD-960574A12725}"/>
              </a:ext>
            </a:extLst>
          </p:cNvPr>
          <p:cNvSpPr>
            <a:spLocks noGrp="1"/>
          </p:cNvSpPr>
          <p:nvPr>
            <p:ph type="title"/>
          </p:nvPr>
        </p:nvSpPr>
        <p:spPr/>
        <p:txBody>
          <a:bodyPr/>
          <a:lstStyle/>
          <a:p>
            <a:r>
              <a:rPr lang="en-US"/>
              <a:t>Facebook Own Posts Table | All PT Channels - 8 of 26</a:t>
            </a:r>
          </a:p>
        </p:txBody>
      </p:sp>
      <p:graphicFrame>
        <p:nvGraphicFramePr>
          <p:cNvPr id="5" name="Table Placeholder 4">
            <a:extLst>
              <a:ext uri="{FF2B5EF4-FFF2-40B4-BE49-F238E27FC236}">
                <a16:creationId xmlns:a16="http://schemas.microsoft.com/office/drawing/2014/main" id="{E8EBDCCA-10A3-4808-895D-9C5B0D729DA8}"/>
              </a:ext>
            </a:extLst>
          </p:cNvPr>
          <p:cNvGraphicFramePr>
            <a:graphicFrameLocks noGrp="1"/>
          </p:cNvGraphicFramePr>
          <p:nvPr>
            <p:ph type="tbl" sz="quarter" idx="13"/>
            <p:extLst>
              <p:ext uri="{D42A27DB-BD31-4B8C-83A1-F6EECF244321}">
                <p14:modId xmlns:p14="http://schemas.microsoft.com/office/powerpoint/2010/main" val="486840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11989105"/>
                    </a:ext>
                  </a:extLst>
                </a:gridCol>
                <a:gridCol w="246888">
                  <a:extLst>
                    <a:ext uri="{9D8B030D-6E8A-4147-A177-3AD203B41FA5}">
                      <a16:colId xmlns:a16="http://schemas.microsoft.com/office/drawing/2014/main" val="959061037"/>
                    </a:ext>
                  </a:extLst>
                </a:gridCol>
                <a:gridCol w="246888">
                  <a:extLst>
                    <a:ext uri="{9D8B030D-6E8A-4147-A177-3AD203B41FA5}">
                      <a16:colId xmlns:a16="http://schemas.microsoft.com/office/drawing/2014/main" val="2640119281"/>
                    </a:ext>
                  </a:extLst>
                </a:gridCol>
                <a:gridCol w="246888">
                  <a:extLst>
                    <a:ext uri="{9D8B030D-6E8A-4147-A177-3AD203B41FA5}">
                      <a16:colId xmlns:a16="http://schemas.microsoft.com/office/drawing/2014/main" val="1279871541"/>
                    </a:ext>
                  </a:extLst>
                </a:gridCol>
                <a:gridCol w="246888">
                  <a:extLst>
                    <a:ext uri="{9D8B030D-6E8A-4147-A177-3AD203B41FA5}">
                      <a16:colId xmlns:a16="http://schemas.microsoft.com/office/drawing/2014/main" val="2558361745"/>
                    </a:ext>
                  </a:extLst>
                </a:gridCol>
                <a:gridCol w="246888">
                  <a:extLst>
                    <a:ext uri="{9D8B030D-6E8A-4147-A177-3AD203B41FA5}">
                      <a16:colId xmlns:a16="http://schemas.microsoft.com/office/drawing/2014/main" val="171722002"/>
                    </a:ext>
                  </a:extLst>
                </a:gridCol>
                <a:gridCol w="246888">
                  <a:extLst>
                    <a:ext uri="{9D8B030D-6E8A-4147-A177-3AD203B41FA5}">
                      <a16:colId xmlns:a16="http://schemas.microsoft.com/office/drawing/2014/main" val="3765992833"/>
                    </a:ext>
                  </a:extLst>
                </a:gridCol>
                <a:gridCol w="246888">
                  <a:extLst>
                    <a:ext uri="{9D8B030D-6E8A-4147-A177-3AD203B41FA5}">
                      <a16:colId xmlns:a16="http://schemas.microsoft.com/office/drawing/2014/main" val="2929020159"/>
                    </a:ext>
                  </a:extLst>
                </a:gridCol>
                <a:gridCol w="246888">
                  <a:extLst>
                    <a:ext uri="{9D8B030D-6E8A-4147-A177-3AD203B41FA5}">
                      <a16:colId xmlns:a16="http://schemas.microsoft.com/office/drawing/2014/main" val="580816124"/>
                    </a:ext>
                  </a:extLst>
                </a:gridCol>
                <a:gridCol w="246888">
                  <a:extLst>
                    <a:ext uri="{9D8B030D-6E8A-4147-A177-3AD203B41FA5}">
                      <a16:colId xmlns:a16="http://schemas.microsoft.com/office/drawing/2014/main" val="1576551808"/>
                    </a:ext>
                  </a:extLst>
                </a:gridCol>
                <a:gridCol w="246888">
                  <a:extLst>
                    <a:ext uri="{9D8B030D-6E8A-4147-A177-3AD203B41FA5}">
                      <a16:colId xmlns:a16="http://schemas.microsoft.com/office/drawing/2014/main" val="107918755"/>
                    </a:ext>
                  </a:extLst>
                </a:gridCol>
                <a:gridCol w="246888">
                  <a:extLst>
                    <a:ext uri="{9D8B030D-6E8A-4147-A177-3AD203B41FA5}">
                      <a16:colId xmlns:a16="http://schemas.microsoft.com/office/drawing/2014/main" val="3694190541"/>
                    </a:ext>
                  </a:extLst>
                </a:gridCol>
                <a:gridCol w="246888">
                  <a:extLst>
                    <a:ext uri="{9D8B030D-6E8A-4147-A177-3AD203B41FA5}">
                      <a16:colId xmlns:a16="http://schemas.microsoft.com/office/drawing/2014/main" val="1784289477"/>
                    </a:ext>
                  </a:extLst>
                </a:gridCol>
                <a:gridCol w="246888">
                  <a:extLst>
                    <a:ext uri="{9D8B030D-6E8A-4147-A177-3AD203B41FA5}">
                      <a16:colId xmlns:a16="http://schemas.microsoft.com/office/drawing/2014/main" val="1503197697"/>
                    </a:ext>
                  </a:extLst>
                </a:gridCol>
                <a:gridCol w="246888">
                  <a:extLst>
                    <a:ext uri="{9D8B030D-6E8A-4147-A177-3AD203B41FA5}">
                      <a16:colId xmlns:a16="http://schemas.microsoft.com/office/drawing/2014/main" val="53875818"/>
                    </a:ext>
                  </a:extLst>
                </a:gridCol>
                <a:gridCol w="246888">
                  <a:extLst>
                    <a:ext uri="{9D8B030D-6E8A-4147-A177-3AD203B41FA5}">
                      <a16:colId xmlns:a16="http://schemas.microsoft.com/office/drawing/2014/main" val="2937165596"/>
                    </a:ext>
                  </a:extLst>
                </a:gridCol>
                <a:gridCol w="246888">
                  <a:extLst>
                    <a:ext uri="{9D8B030D-6E8A-4147-A177-3AD203B41FA5}">
                      <a16:colId xmlns:a16="http://schemas.microsoft.com/office/drawing/2014/main" val="997456517"/>
                    </a:ext>
                  </a:extLst>
                </a:gridCol>
                <a:gridCol w="246888">
                  <a:extLst>
                    <a:ext uri="{9D8B030D-6E8A-4147-A177-3AD203B41FA5}">
                      <a16:colId xmlns:a16="http://schemas.microsoft.com/office/drawing/2014/main" val="855654770"/>
                    </a:ext>
                  </a:extLst>
                </a:gridCol>
                <a:gridCol w="246888">
                  <a:extLst>
                    <a:ext uri="{9D8B030D-6E8A-4147-A177-3AD203B41FA5}">
                      <a16:colId xmlns:a16="http://schemas.microsoft.com/office/drawing/2014/main" val="871644632"/>
                    </a:ext>
                  </a:extLst>
                </a:gridCol>
                <a:gridCol w="246888">
                  <a:extLst>
                    <a:ext uri="{9D8B030D-6E8A-4147-A177-3AD203B41FA5}">
                      <a16:colId xmlns:a16="http://schemas.microsoft.com/office/drawing/2014/main" val="1462579777"/>
                    </a:ext>
                  </a:extLst>
                </a:gridCol>
                <a:gridCol w="246888">
                  <a:extLst>
                    <a:ext uri="{9D8B030D-6E8A-4147-A177-3AD203B41FA5}">
                      <a16:colId xmlns:a16="http://schemas.microsoft.com/office/drawing/2014/main" val="2130647058"/>
                    </a:ext>
                  </a:extLst>
                </a:gridCol>
                <a:gridCol w="246888">
                  <a:extLst>
                    <a:ext uri="{9D8B030D-6E8A-4147-A177-3AD203B41FA5}">
                      <a16:colId xmlns:a16="http://schemas.microsoft.com/office/drawing/2014/main" val="2665039773"/>
                    </a:ext>
                  </a:extLst>
                </a:gridCol>
                <a:gridCol w="246888">
                  <a:extLst>
                    <a:ext uri="{9D8B030D-6E8A-4147-A177-3AD203B41FA5}">
                      <a16:colId xmlns:a16="http://schemas.microsoft.com/office/drawing/2014/main" val="58594363"/>
                    </a:ext>
                  </a:extLst>
                </a:gridCol>
                <a:gridCol w="246888">
                  <a:extLst>
                    <a:ext uri="{9D8B030D-6E8A-4147-A177-3AD203B41FA5}">
                      <a16:colId xmlns:a16="http://schemas.microsoft.com/office/drawing/2014/main" val="1534216136"/>
                    </a:ext>
                  </a:extLst>
                </a:gridCol>
                <a:gridCol w="246888">
                  <a:extLst>
                    <a:ext uri="{9D8B030D-6E8A-4147-A177-3AD203B41FA5}">
                      <a16:colId xmlns:a16="http://schemas.microsoft.com/office/drawing/2014/main" val="3201258266"/>
                    </a:ext>
                  </a:extLst>
                </a:gridCol>
                <a:gridCol w="246888">
                  <a:extLst>
                    <a:ext uri="{9D8B030D-6E8A-4147-A177-3AD203B41FA5}">
                      <a16:colId xmlns:a16="http://schemas.microsoft.com/office/drawing/2014/main" val="141998496"/>
                    </a:ext>
                  </a:extLst>
                </a:gridCol>
                <a:gridCol w="246888">
                  <a:extLst>
                    <a:ext uri="{9D8B030D-6E8A-4147-A177-3AD203B41FA5}">
                      <a16:colId xmlns:a16="http://schemas.microsoft.com/office/drawing/2014/main" val="699239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61948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- 2018-06-12 20:42:54 </a:t>
                      </a:r>
                      <a:r>
                        <a:rPr kumimoji="0" lang="pt-BR" sz="1000" b="0" i="0" u="none" strike="noStrike" kern="1200" cap="none" spc="0" normalizeH="0" baseline="0" noProof="0">
                          <a:ln>
                            <a:noFill/>
                          </a:ln>
                          <a:solidFill>
                            <a:prstClr val="black"/>
                          </a:solidFill>
                          <a:effectLst/>
                          <a:uLnTx/>
                          <a:uFillTx/>
                          <a:latin typeface="+mn-lt"/>
                          <a:ea typeface="+mn-ea"/>
                          <a:cs typeface="+mn-cs"/>
                        </a:rPr>
                        <a:t> 
 A dica de hoje é valiosíssima: não dê bola fora no dia dos namorados! Para isso fizemos um vídeo que vai te ajudar a evitar o perrengue e acertar no presente do mozão com o medidor GLM 20 😂
Clique e descubra: https://goo.gl/SWfqc8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40917722"/>
                  </a:ext>
                </a:extLst>
              </a:tr>
            </a:tbl>
          </a:graphicData>
        </a:graphic>
      </p:graphicFrame>
      <p:sp>
        <p:nvSpPr>
          <p:cNvPr id="4" name="Text Placeholder 3">
            <a:extLst>
              <a:ext uri="{FF2B5EF4-FFF2-40B4-BE49-F238E27FC236}">
                <a16:creationId xmlns:a16="http://schemas.microsoft.com/office/drawing/2014/main" id="{11F1C5D4-8F31-4C98-97BA-503987B87E5E}"/>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6316155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63B79-D9DF-450A-BB7E-6B22FDC12CCC}"/>
              </a:ext>
            </a:extLst>
          </p:cNvPr>
          <p:cNvSpPr>
            <a:spLocks noGrp="1"/>
          </p:cNvSpPr>
          <p:nvPr>
            <p:ph type="title"/>
          </p:nvPr>
        </p:nvSpPr>
        <p:spPr/>
        <p:txBody>
          <a:bodyPr/>
          <a:lstStyle/>
          <a:p>
            <a:r>
              <a:rPr lang="en-US"/>
              <a:t>Facebook Own Posts Table | All PT Channels - 9 of 26</a:t>
            </a:r>
          </a:p>
        </p:txBody>
      </p:sp>
      <p:graphicFrame>
        <p:nvGraphicFramePr>
          <p:cNvPr id="5" name="Table Placeholder 4">
            <a:extLst>
              <a:ext uri="{FF2B5EF4-FFF2-40B4-BE49-F238E27FC236}">
                <a16:creationId xmlns:a16="http://schemas.microsoft.com/office/drawing/2014/main" id="{700AD486-AB5B-4F02-9CC6-534F8CD4350A}"/>
              </a:ext>
            </a:extLst>
          </p:cNvPr>
          <p:cNvGraphicFramePr>
            <a:graphicFrameLocks noGrp="1"/>
          </p:cNvGraphicFramePr>
          <p:nvPr>
            <p:ph type="tbl" sz="quarter" idx="13"/>
            <p:extLst>
              <p:ext uri="{D42A27DB-BD31-4B8C-83A1-F6EECF244321}">
                <p14:modId xmlns:p14="http://schemas.microsoft.com/office/powerpoint/2010/main" val="2874319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35709917"/>
                    </a:ext>
                  </a:extLst>
                </a:gridCol>
                <a:gridCol w="246888">
                  <a:extLst>
                    <a:ext uri="{9D8B030D-6E8A-4147-A177-3AD203B41FA5}">
                      <a16:colId xmlns:a16="http://schemas.microsoft.com/office/drawing/2014/main" val="2767483812"/>
                    </a:ext>
                  </a:extLst>
                </a:gridCol>
                <a:gridCol w="246888">
                  <a:extLst>
                    <a:ext uri="{9D8B030D-6E8A-4147-A177-3AD203B41FA5}">
                      <a16:colId xmlns:a16="http://schemas.microsoft.com/office/drawing/2014/main" val="1429580582"/>
                    </a:ext>
                  </a:extLst>
                </a:gridCol>
                <a:gridCol w="246888">
                  <a:extLst>
                    <a:ext uri="{9D8B030D-6E8A-4147-A177-3AD203B41FA5}">
                      <a16:colId xmlns:a16="http://schemas.microsoft.com/office/drawing/2014/main" val="1004389416"/>
                    </a:ext>
                  </a:extLst>
                </a:gridCol>
                <a:gridCol w="246888">
                  <a:extLst>
                    <a:ext uri="{9D8B030D-6E8A-4147-A177-3AD203B41FA5}">
                      <a16:colId xmlns:a16="http://schemas.microsoft.com/office/drawing/2014/main" val="83836133"/>
                    </a:ext>
                  </a:extLst>
                </a:gridCol>
                <a:gridCol w="246888">
                  <a:extLst>
                    <a:ext uri="{9D8B030D-6E8A-4147-A177-3AD203B41FA5}">
                      <a16:colId xmlns:a16="http://schemas.microsoft.com/office/drawing/2014/main" val="482083323"/>
                    </a:ext>
                  </a:extLst>
                </a:gridCol>
                <a:gridCol w="246888">
                  <a:extLst>
                    <a:ext uri="{9D8B030D-6E8A-4147-A177-3AD203B41FA5}">
                      <a16:colId xmlns:a16="http://schemas.microsoft.com/office/drawing/2014/main" val="1501360883"/>
                    </a:ext>
                  </a:extLst>
                </a:gridCol>
                <a:gridCol w="246888">
                  <a:extLst>
                    <a:ext uri="{9D8B030D-6E8A-4147-A177-3AD203B41FA5}">
                      <a16:colId xmlns:a16="http://schemas.microsoft.com/office/drawing/2014/main" val="4056604626"/>
                    </a:ext>
                  </a:extLst>
                </a:gridCol>
                <a:gridCol w="246888">
                  <a:extLst>
                    <a:ext uri="{9D8B030D-6E8A-4147-A177-3AD203B41FA5}">
                      <a16:colId xmlns:a16="http://schemas.microsoft.com/office/drawing/2014/main" val="3550798821"/>
                    </a:ext>
                  </a:extLst>
                </a:gridCol>
                <a:gridCol w="246888">
                  <a:extLst>
                    <a:ext uri="{9D8B030D-6E8A-4147-A177-3AD203B41FA5}">
                      <a16:colId xmlns:a16="http://schemas.microsoft.com/office/drawing/2014/main" val="4033651623"/>
                    </a:ext>
                  </a:extLst>
                </a:gridCol>
                <a:gridCol w="246888">
                  <a:extLst>
                    <a:ext uri="{9D8B030D-6E8A-4147-A177-3AD203B41FA5}">
                      <a16:colId xmlns:a16="http://schemas.microsoft.com/office/drawing/2014/main" val="2855403750"/>
                    </a:ext>
                  </a:extLst>
                </a:gridCol>
                <a:gridCol w="246888">
                  <a:extLst>
                    <a:ext uri="{9D8B030D-6E8A-4147-A177-3AD203B41FA5}">
                      <a16:colId xmlns:a16="http://schemas.microsoft.com/office/drawing/2014/main" val="2268391752"/>
                    </a:ext>
                  </a:extLst>
                </a:gridCol>
                <a:gridCol w="246888">
                  <a:extLst>
                    <a:ext uri="{9D8B030D-6E8A-4147-A177-3AD203B41FA5}">
                      <a16:colId xmlns:a16="http://schemas.microsoft.com/office/drawing/2014/main" val="2607687217"/>
                    </a:ext>
                  </a:extLst>
                </a:gridCol>
                <a:gridCol w="246888">
                  <a:extLst>
                    <a:ext uri="{9D8B030D-6E8A-4147-A177-3AD203B41FA5}">
                      <a16:colId xmlns:a16="http://schemas.microsoft.com/office/drawing/2014/main" val="3380334395"/>
                    </a:ext>
                  </a:extLst>
                </a:gridCol>
                <a:gridCol w="246888">
                  <a:extLst>
                    <a:ext uri="{9D8B030D-6E8A-4147-A177-3AD203B41FA5}">
                      <a16:colId xmlns:a16="http://schemas.microsoft.com/office/drawing/2014/main" val="849667229"/>
                    </a:ext>
                  </a:extLst>
                </a:gridCol>
                <a:gridCol w="246888">
                  <a:extLst>
                    <a:ext uri="{9D8B030D-6E8A-4147-A177-3AD203B41FA5}">
                      <a16:colId xmlns:a16="http://schemas.microsoft.com/office/drawing/2014/main" val="161650085"/>
                    </a:ext>
                  </a:extLst>
                </a:gridCol>
                <a:gridCol w="246888">
                  <a:extLst>
                    <a:ext uri="{9D8B030D-6E8A-4147-A177-3AD203B41FA5}">
                      <a16:colId xmlns:a16="http://schemas.microsoft.com/office/drawing/2014/main" val="3685265434"/>
                    </a:ext>
                  </a:extLst>
                </a:gridCol>
                <a:gridCol w="246888">
                  <a:extLst>
                    <a:ext uri="{9D8B030D-6E8A-4147-A177-3AD203B41FA5}">
                      <a16:colId xmlns:a16="http://schemas.microsoft.com/office/drawing/2014/main" val="2370496130"/>
                    </a:ext>
                  </a:extLst>
                </a:gridCol>
                <a:gridCol w="246888">
                  <a:extLst>
                    <a:ext uri="{9D8B030D-6E8A-4147-A177-3AD203B41FA5}">
                      <a16:colId xmlns:a16="http://schemas.microsoft.com/office/drawing/2014/main" val="4227953404"/>
                    </a:ext>
                  </a:extLst>
                </a:gridCol>
                <a:gridCol w="246888">
                  <a:extLst>
                    <a:ext uri="{9D8B030D-6E8A-4147-A177-3AD203B41FA5}">
                      <a16:colId xmlns:a16="http://schemas.microsoft.com/office/drawing/2014/main" val="490078748"/>
                    </a:ext>
                  </a:extLst>
                </a:gridCol>
                <a:gridCol w="246888">
                  <a:extLst>
                    <a:ext uri="{9D8B030D-6E8A-4147-A177-3AD203B41FA5}">
                      <a16:colId xmlns:a16="http://schemas.microsoft.com/office/drawing/2014/main" val="4154856585"/>
                    </a:ext>
                  </a:extLst>
                </a:gridCol>
                <a:gridCol w="246888">
                  <a:extLst>
                    <a:ext uri="{9D8B030D-6E8A-4147-A177-3AD203B41FA5}">
                      <a16:colId xmlns:a16="http://schemas.microsoft.com/office/drawing/2014/main" val="1590151325"/>
                    </a:ext>
                  </a:extLst>
                </a:gridCol>
                <a:gridCol w="246888">
                  <a:extLst>
                    <a:ext uri="{9D8B030D-6E8A-4147-A177-3AD203B41FA5}">
                      <a16:colId xmlns:a16="http://schemas.microsoft.com/office/drawing/2014/main" val="4176901086"/>
                    </a:ext>
                  </a:extLst>
                </a:gridCol>
                <a:gridCol w="246888">
                  <a:extLst>
                    <a:ext uri="{9D8B030D-6E8A-4147-A177-3AD203B41FA5}">
                      <a16:colId xmlns:a16="http://schemas.microsoft.com/office/drawing/2014/main" val="3672051523"/>
                    </a:ext>
                  </a:extLst>
                </a:gridCol>
                <a:gridCol w="246888">
                  <a:extLst>
                    <a:ext uri="{9D8B030D-6E8A-4147-A177-3AD203B41FA5}">
                      <a16:colId xmlns:a16="http://schemas.microsoft.com/office/drawing/2014/main" val="2864612334"/>
                    </a:ext>
                  </a:extLst>
                </a:gridCol>
                <a:gridCol w="246888">
                  <a:extLst>
                    <a:ext uri="{9D8B030D-6E8A-4147-A177-3AD203B41FA5}">
                      <a16:colId xmlns:a16="http://schemas.microsoft.com/office/drawing/2014/main" val="4018953944"/>
                    </a:ext>
                  </a:extLst>
                </a:gridCol>
                <a:gridCol w="246888">
                  <a:extLst>
                    <a:ext uri="{9D8B030D-6E8A-4147-A177-3AD203B41FA5}">
                      <a16:colId xmlns:a16="http://schemas.microsoft.com/office/drawing/2014/main" val="347680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72438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- 2018-06-12 14:23:53 </a:t>
                      </a:r>
                      <a:r>
                        <a:rPr kumimoji="0" lang="en-US" sz="1000" b="0" i="0" u="none" strike="noStrike" kern="1200" cap="none" spc="0" normalizeH="0" baseline="0" noProof="0">
                          <a:ln>
                            <a:noFill/>
                          </a:ln>
                          <a:solidFill>
                            <a:prstClr val="black"/>
                          </a:solidFill>
                          <a:effectLst/>
                          <a:uLnTx/>
                          <a:uFillTx/>
                          <a:latin typeface="+mn-lt"/>
                          <a:ea typeface="+mn-ea"/>
                          <a:cs typeface="+mn-cs"/>
                        </a:rPr>
                        <a:t> 
 Vidalama için ihtiyacınız olan her şey Bosch Go’da. Çok daha fazlası ise babanızda. 
Babanızın da bir Bosch Go’su olsun, Babalar Günü kutlu olsun. #BabalarGünü</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81378225"/>
                  </a:ext>
                </a:extLst>
              </a:tr>
            </a:tbl>
          </a:graphicData>
        </a:graphic>
      </p:graphicFrame>
      <p:sp>
        <p:nvSpPr>
          <p:cNvPr id="4" name="Text Placeholder 3">
            <a:extLst>
              <a:ext uri="{FF2B5EF4-FFF2-40B4-BE49-F238E27FC236}">
                <a16:creationId xmlns:a16="http://schemas.microsoft.com/office/drawing/2014/main" id="{14E282F6-C55E-4600-BC0E-43D5715F4F3D}"/>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2555941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88086-18FB-472F-AAE7-16D4A7E602C3}"/>
              </a:ext>
            </a:extLst>
          </p:cNvPr>
          <p:cNvSpPr>
            <a:spLocks noGrp="1"/>
          </p:cNvSpPr>
          <p:nvPr>
            <p:ph type="title"/>
          </p:nvPr>
        </p:nvSpPr>
        <p:spPr/>
        <p:txBody>
          <a:bodyPr/>
          <a:lstStyle/>
          <a:p>
            <a:r>
              <a:rPr lang="en-US"/>
              <a:t>Facebook Own Posts Table | All PT Channels - 10 of 26</a:t>
            </a:r>
          </a:p>
        </p:txBody>
      </p:sp>
      <p:graphicFrame>
        <p:nvGraphicFramePr>
          <p:cNvPr id="5" name="Table Placeholder 4">
            <a:extLst>
              <a:ext uri="{FF2B5EF4-FFF2-40B4-BE49-F238E27FC236}">
                <a16:creationId xmlns:a16="http://schemas.microsoft.com/office/drawing/2014/main" id="{628722F2-FB41-45AC-9EDE-FA11E04B4BB4}"/>
              </a:ext>
            </a:extLst>
          </p:cNvPr>
          <p:cNvGraphicFramePr>
            <a:graphicFrameLocks noGrp="1"/>
          </p:cNvGraphicFramePr>
          <p:nvPr>
            <p:ph type="tbl" sz="quarter" idx="13"/>
            <p:extLst>
              <p:ext uri="{D42A27DB-BD31-4B8C-83A1-F6EECF244321}">
                <p14:modId xmlns:p14="http://schemas.microsoft.com/office/powerpoint/2010/main" val="2954580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92106750"/>
                    </a:ext>
                  </a:extLst>
                </a:gridCol>
                <a:gridCol w="246888">
                  <a:extLst>
                    <a:ext uri="{9D8B030D-6E8A-4147-A177-3AD203B41FA5}">
                      <a16:colId xmlns:a16="http://schemas.microsoft.com/office/drawing/2014/main" val="1662465677"/>
                    </a:ext>
                  </a:extLst>
                </a:gridCol>
                <a:gridCol w="246888">
                  <a:extLst>
                    <a:ext uri="{9D8B030D-6E8A-4147-A177-3AD203B41FA5}">
                      <a16:colId xmlns:a16="http://schemas.microsoft.com/office/drawing/2014/main" val="1925070367"/>
                    </a:ext>
                  </a:extLst>
                </a:gridCol>
                <a:gridCol w="246888">
                  <a:extLst>
                    <a:ext uri="{9D8B030D-6E8A-4147-A177-3AD203B41FA5}">
                      <a16:colId xmlns:a16="http://schemas.microsoft.com/office/drawing/2014/main" val="940540699"/>
                    </a:ext>
                  </a:extLst>
                </a:gridCol>
                <a:gridCol w="246888">
                  <a:extLst>
                    <a:ext uri="{9D8B030D-6E8A-4147-A177-3AD203B41FA5}">
                      <a16:colId xmlns:a16="http://schemas.microsoft.com/office/drawing/2014/main" val="3264571738"/>
                    </a:ext>
                  </a:extLst>
                </a:gridCol>
                <a:gridCol w="246888">
                  <a:extLst>
                    <a:ext uri="{9D8B030D-6E8A-4147-A177-3AD203B41FA5}">
                      <a16:colId xmlns:a16="http://schemas.microsoft.com/office/drawing/2014/main" val="2258494882"/>
                    </a:ext>
                  </a:extLst>
                </a:gridCol>
                <a:gridCol w="246888">
                  <a:extLst>
                    <a:ext uri="{9D8B030D-6E8A-4147-A177-3AD203B41FA5}">
                      <a16:colId xmlns:a16="http://schemas.microsoft.com/office/drawing/2014/main" val="1673915429"/>
                    </a:ext>
                  </a:extLst>
                </a:gridCol>
                <a:gridCol w="246888">
                  <a:extLst>
                    <a:ext uri="{9D8B030D-6E8A-4147-A177-3AD203B41FA5}">
                      <a16:colId xmlns:a16="http://schemas.microsoft.com/office/drawing/2014/main" val="1866499067"/>
                    </a:ext>
                  </a:extLst>
                </a:gridCol>
                <a:gridCol w="246888">
                  <a:extLst>
                    <a:ext uri="{9D8B030D-6E8A-4147-A177-3AD203B41FA5}">
                      <a16:colId xmlns:a16="http://schemas.microsoft.com/office/drawing/2014/main" val="1700018742"/>
                    </a:ext>
                  </a:extLst>
                </a:gridCol>
                <a:gridCol w="246888">
                  <a:extLst>
                    <a:ext uri="{9D8B030D-6E8A-4147-A177-3AD203B41FA5}">
                      <a16:colId xmlns:a16="http://schemas.microsoft.com/office/drawing/2014/main" val="89580646"/>
                    </a:ext>
                  </a:extLst>
                </a:gridCol>
                <a:gridCol w="246888">
                  <a:extLst>
                    <a:ext uri="{9D8B030D-6E8A-4147-A177-3AD203B41FA5}">
                      <a16:colId xmlns:a16="http://schemas.microsoft.com/office/drawing/2014/main" val="434978683"/>
                    </a:ext>
                  </a:extLst>
                </a:gridCol>
                <a:gridCol w="246888">
                  <a:extLst>
                    <a:ext uri="{9D8B030D-6E8A-4147-A177-3AD203B41FA5}">
                      <a16:colId xmlns:a16="http://schemas.microsoft.com/office/drawing/2014/main" val="2251450344"/>
                    </a:ext>
                  </a:extLst>
                </a:gridCol>
                <a:gridCol w="246888">
                  <a:extLst>
                    <a:ext uri="{9D8B030D-6E8A-4147-A177-3AD203B41FA5}">
                      <a16:colId xmlns:a16="http://schemas.microsoft.com/office/drawing/2014/main" val="2266131190"/>
                    </a:ext>
                  </a:extLst>
                </a:gridCol>
                <a:gridCol w="246888">
                  <a:extLst>
                    <a:ext uri="{9D8B030D-6E8A-4147-A177-3AD203B41FA5}">
                      <a16:colId xmlns:a16="http://schemas.microsoft.com/office/drawing/2014/main" val="3470413943"/>
                    </a:ext>
                  </a:extLst>
                </a:gridCol>
                <a:gridCol w="246888">
                  <a:extLst>
                    <a:ext uri="{9D8B030D-6E8A-4147-A177-3AD203B41FA5}">
                      <a16:colId xmlns:a16="http://schemas.microsoft.com/office/drawing/2014/main" val="4109641152"/>
                    </a:ext>
                  </a:extLst>
                </a:gridCol>
                <a:gridCol w="246888">
                  <a:extLst>
                    <a:ext uri="{9D8B030D-6E8A-4147-A177-3AD203B41FA5}">
                      <a16:colId xmlns:a16="http://schemas.microsoft.com/office/drawing/2014/main" val="1280917102"/>
                    </a:ext>
                  </a:extLst>
                </a:gridCol>
                <a:gridCol w="246888">
                  <a:extLst>
                    <a:ext uri="{9D8B030D-6E8A-4147-A177-3AD203B41FA5}">
                      <a16:colId xmlns:a16="http://schemas.microsoft.com/office/drawing/2014/main" val="1667805529"/>
                    </a:ext>
                  </a:extLst>
                </a:gridCol>
                <a:gridCol w="246888">
                  <a:extLst>
                    <a:ext uri="{9D8B030D-6E8A-4147-A177-3AD203B41FA5}">
                      <a16:colId xmlns:a16="http://schemas.microsoft.com/office/drawing/2014/main" val="2292441189"/>
                    </a:ext>
                  </a:extLst>
                </a:gridCol>
                <a:gridCol w="246888">
                  <a:extLst>
                    <a:ext uri="{9D8B030D-6E8A-4147-A177-3AD203B41FA5}">
                      <a16:colId xmlns:a16="http://schemas.microsoft.com/office/drawing/2014/main" val="1235019505"/>
                    </a:ext>
                  </a:extLst>
                </a:gridCol>
                <a:gridCol w="246888">
                  <a:extLst>
                    <a:ext uri="{9D8B030D-6E8A-4147-A177-3AD203B41FA5}">
                      <a16:colId xmlns:a16="http://schemas.microsoft.com/office/drawing/2014/main" val="4153915784"/>
                    </a:ext>
                  </a:extLst>
                </a:gridCol>
                <a:gridCol w="246888">
                  <a:extLst>
                    <a:ext uri="{9D8B030D-6E8A-4147-A177-3AD203B41FA5}">
                      <a16:colId xmlns:a16="http://schemas.microsoft.com/office/drawing/2014/main" val="3291248839"/>
                    </a:ext>
                  </a:extLst>
                </a:gridCol>
                <a:gridCol w="246888">
                  <a:extLst>
                    <a:ext uri="{9D8B030D-6E8A-4147-A177-3AD203B41FA5}">
                      <a16:colId xmlns:a16="http://schemas.microsoft.com/office/drawing/2014/main" val="2624439286"/>
                    </a:ext>
                  </a:extLst>
                </a:gridCol>
                <a:gridCol w="246888">
                  <a:extLst>
                    <a:ext uri="{9D8B030D-6E8A-4147-A177-3AD203B41FA5}">
                      <a16:colId xmlns:a16="http://schemas.microsoft.com/office/drawing/2014/main" val="1638786040"/>
                    </a:ext>
                  </a:extLst>
                </a:gridCol>
                <a:gridCol w="246888">
                  <a:extLst>
                    <a:ext uri="{9D8B030D-6E8A-4147-A177-3AD203B41FA5}">
                      <a16:colId xmlns:a16="http://schemas.microsoft.com/office/drawing/2014/main" val="2671289931"/>
                    </a:ext>
                  </a:extLst>
                </a:gridCol>
                <a:gridCol w="246888">
                  <a:extLst>
                    <a:ext uri="{9D8B030D-6E8A-4147-A177-3AD203B41FA5}">
                      <a16:colId xmlns:a16="http://schemas.microsoft.com/office/drawing/2014/main" val="2679608023"/>
                    </a:ext>
                  </a:extLst>
                </a:gridCol>
                <a:gridCol w="246888">
                  <a:extLst>
                    <a:ext uri="{9D8B030D-6E8A-4147-A177-3AD203B41FA5}">
                      <a16:colId xmlns:a16="http://schemas.microsoft.com/office/drawing/2014/main" val="166586898"/>
                    </a:ext>
                  </a:extLst>
                </a:gridCol>
                <a:gridCol w="246888">
                  <a:extLst>
                    <a:ext uri="{9D8B030D-6E8A-4147-A177-3AD203B41FA5}">
                      <a16:colId xmlns:a16="http://schemas.microsoft.com/office/drawing/2014/main" val="3635700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49541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- 2018-06-11 15:30:00 </a:t>
                      </a:r>
                      <a:r>
                        <a:rPr kumimoji="0" lang="es-ES" sz="1000" b="0" i="0" u="none" strike="noStrike" kern="1200" cap="none" spc="0" normalizeH="0" baseline="0" noProof="0">
                          <a:ln>
                            <a:noFill/>
                          </a:ln>
                          <a:solidFill>
                            <a:prstClr val="black"/>
                          </a:solidFill>
                          <a:effectLst/>
                          <a:uLnTx/>
                          <a:uFillTx/>
                          <a:latin typeface="+mn-lt"/>
                          <a:ea typeface="+mn-ea"/>
                          <a:cs typeface="+mn-cs"/>
                        </a:rPr>
                        <a:t> 
 Termina tu trabajo a tiempo gracias al NUEVO esmeril angular 2000, rendimiento y precio que te gustarán. Precio ref: .990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94708652"/>
                  </a:ext>
                </a:extLst>
              </a:tr>
            </a:tbl>
          </a:graphicData>
        </a:graphic>
      </p:graphicFrame>
      <p:sp>
        <p:nvSpPr>
          <p:cNvPr id="4" name="Text Placeholder 3">
            <a:extLst>
              <a:ext uri="{FF2B5EF4-FFF2-40B4-BE49-F238E27FC236}">
                <a16:creationId xmlns:a16="http://schemas.microsoft.com/office/drawing/2014/main" id="{723CA8E4-42C3-4704-B669-514F3DCF84FA}"/>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8322936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356A4-69F7-4D41-9EAA-3EB7E38F86C9}"/>
              </a:ext>
            </a:extLst>
          </p:cNvPr>
          <p:cNvSpPr>
            <a:spLocks noGrp="1"/>
          </p:cNvSpPr>
          <p:nvPr>
            <p:ph type="title"/>
          </p:nvPr>
        </p:nvSpPr>
        <p:spPr/>
        <p:txBody>
          <a:bodyPr/>
          <a:lstStyle/>
          <a:p>
            <a:r>
              <a:rPr lang="en-US"/>
              <a:t>Facebook Own Posts Table | All PT Channels - 11 of 26</a:t>
            </a:r>
          </a:p>
        </p:txBody>
      </p:sp>
      <p:graphicFrame>
        <p:nvGraphicFramePr>
          <p:cNvPr id="5" name="Table Placeholder 4">
            <a:extLst>
              <a:ext uri="{FF2B5EF4-FFF2-40B4-BE49-F238E27FC236}">
                <a16:creationId xmlns:a16="http://schemas.microsoft.com/office/drawing/2014/main" id="{3EB34CF5-9011-4A89-9512-6DA65F6793EC}"/>
              </a:ext>
            </a:extLst>
          </p:cNvPr>
          <p:cNvGraphicFramePr>
            <a:graphicFrameLocks noGrp="1"/>
          </p:cNvGraphicFramePr>
          <p:nvPr>
            <p:ph type="tbl" sz="quarter" idx="13"/>
            <p:extLst>
              <p:ext uri="{D42A27DB-BD31-4B8C-83A1-F6EECF244321}">
                <p14:modId xmlns:p14="http://schemas.microsoft.com/office/powerpoint/2010/main" val="1234941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34521921"/>
                    </a:ext>
                  </a:extLst>
                </a:gridCol>
                <a:gridCol w="246888">
                  <a:extLst>
                    <a:ext uri="{9D8B030D-6E8A-4147-A177-3AD203B41FA5}">
                      <a16:colId xmlns:a16="http://schemas.microsoft.com/office/drawing/2014/main" val="1805507503"/>
                    </a:ext>
                  </a:extLst>
                </a:gridCol>
                <a:gridCol w="246888">
                  <a:extLst>
                    <a:ext uri="{9D8B030D-6E8A-4147-A177-3AD203B41FA5}">
                      <a16:colId xmlns:a16="http://schemas.microsoft.com/office/drawing/2014/main" val="2397297223"/>
                    </a:ext>
                  </a:extLst>
                </a:gridCol>
                <a:gridCol w="246888">
                  <a:extLst>
                    <a:ext uri="{9D8B030D-6E8A-4147-A177-3AD203B41FA5}">
                      <a16:colId xmlns:a16="http://schemas.microsoft.com/office/drawing/2014/main" val="877704921"/>
                    </a:ext>
                  </a:extLst>
                </a:gridCol>
                <a:gridCol w="246888">
                  <a:extLst>
                    <a:ext uri="{9D8B030D-6E8A-4147-A177-3AD203B41FA5}">
                      <a16:colId xmlns:a16="http://schemas.microsoft.com/office/drawing/2014/main" val="1853492202"/>
                    </a:ext>
                  </a:extLst>
                </a:gridCol>
                <a:gridCol w="246888">
                  <a:extLst>
                    <a:ext uri="{9D8B030D-6E8A-4147-A177-3AD203B41FA5}">
                      <a16:colId xmlns:a16="http://schemas.microsoft.com/office/drawing/2014/main" val="1574762726"/>
                    </a:ext>
                  </a:extLst>
                </a:gridCol>
                <a:gridCol w="246888">
                  <a:extLst>
                    <a:ext uri="{9D8B030D-6E8A-4147-A177-3AD203B41FA5}">
                      <a16:colId xmlns:a16="http://schemas.microsoft.com/office/drawing/2014/main" val="95177422"/>
                    </a:ext>
                  </a:extLst>
                </a:gridCol>
                <a:gridCol w="246888">
                  <a:extLst>
                    <a:ext uri="{9D8B030D-6E8A-4147-A177-3AD203B41FA5}">
                      <a16:colId xmlns:a16="http://schemas.microsoft.com/office/drawing/2014/main" val="1095848983"/>
                    </a:ext>
                  </a:extLst>
                </a:gridCol>
                <a:gridCol w="246888">
                  <a:extLst>
                    <a:ext uri="{9D8B030D-6E8A-4147-A177-3AD203B41FA5}">
                      <a16:colId xmlns:a16="http://schemas.microsoft.com/office/drawing/2014/main" val="2376014016"/>
                    </a:ext>
                  </a:extLst>
                </a:gridCol>
                <a:gridCol w="246888">
                  <a:extLst>
                    <a:ext uri="{9D8B030D-6E8A-4147-A177-3AD203B41FA5}">
                      <a16:colId xmlns:a16="http://schemas.microsoft.com/office/drawing/2014/main" val="888389781"/>
                    </a:ext>
                  </a:extLst>
                </a:gridCol>
                <a:gridCol w="246888">
                  <a:extLst>
                    <a:ext uri="{9D8B030D-6E8A-4147-A177-3AD203B41FA5}">
                      <a16:colId xmlns:a16="http://schemas.microsoft.com/office/drawing/2014/main" val="238414029"/>
                    </a:ext>
                  </a:extLst>
                </a:gridCol>
                <a:gridCol w="246888">
                  <a:extLst>
                    <a:ext uri="{9D8B030D-6E8A-4147-A177-3AD203B41FA5}">
                      <a16:colId xmlns:a16="http://schemas.microsoft.com/office/drawing/2014/main" val="22501432"/>
                    </a:ext>
                  </a:extLst>
                </a:gridCol>
                <a:gridCol w="246888">
                  <a:extLst>
                    <a:ext uri="{9D8B030D-6E8A-4147-A177-3AD203B41FA5}">
                      <a16:colId xmlns:a16="http://schemas.microsoft.com/office/drawing/2014/main" val="147274464"/>
                    </a:ext>
                  </a:extLst>
                </a:gridCol>
                <a:gridCol w="246888">
                  <a:extLst>
                    <a:ext uri="{9D8B030D-6E8A-4147-A177-3AD203B41FA5}">
                      <a16:colId xmlns:a16="http://schemas.microsoft.com/office/drawing/2014/main" val="2490743244"/>
                    </a:ext>
                  </a:extLst>
                </a:gridCol>
                <a:gridCol w="246888">
                  <a:extLst>
                    <a:ext uri="{9D8B030D-6E8A-4147-A177-3AD203B41FA5}">
                      <a16:colId xmlns:a16="http://schemas.microsoft.com/office/drawing/2014/main" val="1211271704"/>
                    </a:ext>
                  </a:extLst>
                </a:gridCol>
                <a:gridCol w="246888">
                  <a:extLst>
                    <a:ext uri="{9D8B030D-6E8A-4147-A177-3AD203B41FA5}">
                      <a16:colId xmlns:a16="http://schemas.microsoft.com/office/drawing/2014/main" val="418135346"/>
                    </a:ext>
                  </a:extLst>
                </a:gridCol>
                <a:gridCol w="246888">
                  <a:extLst>
                    <a:ext uri="{9D8B030D-6E8A-4147-A177-3AD203B41FA5}">
                      <a16:colId xmlns:a16="http://schemas.microsoft.com/office/drawing/2014/main" val="2218331342"/>
                    </a:ext>
                  </a:extLst>
                </a:gridCol>
                <a:gridCol w="246888">
                  <a:extLst>
                    <a:ext uri="{9D8B030D-6E8A-4147-A177-3AD203B41FA5}">
                      <a16:colId xmlns:a16="http://schemas.microsoft.com/office/drawing/2014/main" val="702526584"/>
                    </a:ext>
                  </a:extLst>
                </a:gridCol>
                <a:gridCol w="246888">
                  <a:extLst>
                    <a:ext uri="{9D8B030D-6E8A-4147-A177-3AD203B41FA5}">
                      <a16:colId xmlns:a16="http://schemas.microsoft.com/office/drawing/2014/main" val="1425058403"/>
                    </a:ext>
                  </a:extLst>
                </a:gridCol>
                <a:gridCol w="246888">
                  <a:extLst>
                    <a:ext uri="{9D8B030D-6E8A-4147-A177-3AD203B41FA5}">
                      <a16:colId xmlns:a16="http://schemas.microsoft.com/office/drawing/2014/main" val="3084398153"/>
                    </a:ext>
                  </a:extLst>
                </a:gridCol>
                <a:gridCol w="246888">
                  <a:extLst>
                    <a:ext uri="{9D8B030D-6E8A-4147-A177-3AD203B41FA5}">
                      <a16:colId xmlns:a16="http://schemas.microsoft.com/office/drawing/2014/main" val="404004302"/>
                    </a:ext>
                  </a:extLst>
                </a:gridCol>
                <a:gridCol w="246888">
                  <a:extLst>
                    <a:ext uri="{9D8B030D-6E8A-4147-A177-3AD203B41FA5}">
                      <a16:colId xmlns:a16="http://schemas.microsoft.com/office/drawing/2014/main" val="389014289"/>
                    </a:ext>
                  </a:extLst>
                </a:gridCol>
                <a:gridCol w="246888">
                  <a:extLst>
                    <a:ext uri="{9D8B030D-6E8A-4147-A177-3AD203B41FA5}">
                      <a16:colId xmlns:a16="http://schemas.microsoft.com/office/drawing/2014/main" val="898869186"/>
                    </a:ext>
                  </a:extLst>
                </a:gridCol>
                <a:gridCol w="246888">
                  <a:extLst>
                    <a:ext uri="{9D8B030D-6E8A-4147-A177-3AD203B41FA5}">
                      <a16:colId xmlns:a16="http://schemas.microsoft.com/office/drawing/2014/main" val="1565044413"/>
                    </a:ext>
                  </a:extLst>
                </a:gridCol>
                <a:gridCol w="246888">
                  <a:extLst>
                    <a:ext uri="{9D8B030D-6E8A-4147-A177-3AD203B41FA5}">
                      <a16:colId xmlns:a16="http://schemas.microsoft.com/office/drawing/2014/main" val="4016438671"/>
                    </a:ext>
                  </a:extLst>
                </a:gridCol>
                <a:gridCol w="246888">
                  <a:extLst>
                    <a:ext uri="{9D8B030D-6E8A-4147-A177-3AD203B41FA5}">
                      <a16:colId xmlns:a16="http://schemas.microsoft.com/office/drawing/2014/main" val="4054371194"/>
                    </a:ext>
                  </a:extLst>
                </a:gridCol>
                <a:gridCol w="246888">
                  <a:extLst>
                    <a:ext uri="{9D8B030D-6E8A-4147-A177-3AD203B41FA5}">
                      <a16:colId xmlns:a16="http://schemas.microsoft.com/office/drawing/2014/main" val="454117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68046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- 2018-06-10 15:30:00 </a:t>
                      </a:r>
                      <a:r>
                        <a:rPr kumimoji="0" lang="es-ES" sz="1000" b="0" i="0" u="none" strike="noStrike" kern="1200" cap="none" spc="0" normalizeH="0" baseline="0" noProof="0">
                          <a:ln>
                            <a:noFill/>
                          </a:ln>
                          <a:solidFill>
                            <a:prstClr val="black"/>
                          </a:solidFill>
                          <a:effectLst/>
                          <a:uLnTx/>
                          <a:uFillTx/>
                          <a:latin typeface="+mn-lt"/>
                          <a:ea typeface="+mn-ea"/>
                          <a:cs typeface="+mn-cs"/>
                        </a:rPr>
                        <a:t> 
 Siente el poder en tus manos y demuele sin obstáculos que te detengan, el nuevo Taladro de Percusión no se deja intimidar
¡Conócelo! bit.ly/BOSCHGSB180LI
Precio ref: 9.900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3098893"/>
                  </a:ext>
                </a:extLst>
              </a:tr>
            </a:tbl>
          </a:graphicData>
        </a:graphic>
      </p:graphicFrame>
      <p:sp>
        <p:nvSpPr>
          <p:cNvPr id="4" name="Text Placeholder 3">
            <a:extLst>
              <a:ext uri="{FF2B5EF4-FFF2-40B4-BE49-F238E27FC236}">
                <a16:creationId xmlns:a16="http://schemas.microsoft.com/office/drawing/2014/main" id="{819B3C33-BFEB-49CB-A9CA-5902DED5FB2F}"/>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356216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FA764-7E02-4226-94D4-6D8C1D5732DC}"/>
              </a:ext>
            </a:extLst>
          </p:cNvPr>
          <p:cNvSpPr>
            <a:spLocks noGrp="1"/>
          </p:cNvSpPr>
          <p:nvPr>
            <p:ph type="title"/>
          </p:nvPr>
        </p:nvSpPr>
        <p:spPr/>
        <p:txBody>
          <a:bodyPr/>
          <a:lstStyle/>
          <a:p>
            <a:r>
              <a:rPr lang="en-US"/>
              <a:t>Facebook Own Posts Table | All PT Channels - 12 of 26</a:t>
            </a:r>
          </a:p>
        </p:txBody>
      </p:sp>
      <p:graphicFrame>
        <p:nvGraphicFramePr>
          <p:cNvPr id="5" name="Table Placeholder 4">
            <a:extLst>
              <a:ext uri="{FF2B5EF4-FFF2-40B4-BE49-F238E27FC236}">
                <a16:creationId xmlns:a16="http://schemas.microsoft.com/office/drawing/2014/main" id="{E9A6AC42-A377-4078-9782-E9BD63DED3F4}"/>
              </a:ext>
            </a:extLst>
          </p:cNvPr>
          <p:cNvGraphicFramePr>
            <a:graphicFrameLocks noGrp="1"/>
          </p:cNvGraphicFramePr>
          <p:nvPr>
            <p:ph type="tbl" sz="quarter" idx="13"/>
            <p:extLst>
              <p:ext uri="{D42A27DB-BD31-4B8C-83A1-F6EECF244321}">
                <p14:modId xmlns:p14="http://schemas.microsoft.com/office/powerpoint/2010/main" val="3504412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25217252"/>
                    </a:ext>
                  </a:extLst>
                </a:gridCol>
                <a:gridCol w="246888">
                  <a:extLst>
                    <a:ext uri="{9D8B030D-6E8A-4147-A177-3AD203B41FA5}">
                      <a16:colId xmlns:a16="http://schemas.microsoft.com/office/drawing/2014/main" val="1381315063"/>
                    </a:ext>
                  </a:extLst>
                </a:gridCol>
                <a:gridCol w="246888">
                  <a:extLst>
                    <a:ext uri="{9D8B030D-6E8A-4147-A177-3AD203B41FA5}">
                      <a16:colId xmlns:a16="http://schemas.microsoft.com/office/drawing/2014/main" val="2077808685"/>
                    </a:ext>
                  </a:extLst>
                </a:gridCol>
                <a:gridCol w="246888">
                  <a:extLst>
                    <a:ext uri="{9D8B030D-6E8A-4147-A177-3AD203B41FA5}">
                      <a16:colId xmlns:a16="http://schemas.microsoft.com/office/drawing/2014/main" val="3031781087"/>
                    </a:ext>
                  </a:extLst>
                </a:gridCol>
                <a:gridCol w="246888">
                  <a:extLst>
                    <a:ext uri="{9D8B030D-6E8A-4147-A177-3AD203B41FA5}">
                      <a16:colId xmlns:a16="http://schemas.microsoft.com/office/drawing/2014/main" val="2613221590"/>
                    </a:ext>
                  </a:extLst>
                </a:gridCol>
                <a:gridCol w="246888">
                  <a:extLst>
                    <a:ext uri="{9D8B030D-6E8A-4147-A177-3AD203B41FA5}">
                      <a16:colId xmlns:a16="http://schemas.microsoft.com/office/drawing/2014/main" val="3803086155"/>
                    </a:ext>
                  </a:extLst>
                </a:gridCol>
                <a:gridCol w="246888">
                  <a:extLst>
                    <a:ext uri="{9D8B030D-6E8A-4147-A177-3AD203B41FA5}">
                      <a16:colId xmlns:a16="http://schemas.microsoft.com/office/drawing/2014/main" val="3807485346"/>
                    </a:ext>
                  </a:extLst>
                </a:gridCol>
                <a:gridCol w="246888">
                  <a:extLst>
                    <a:ext uri="{9D8B030D-6E8A-4147-A177-3AD203B41FA5}">
                      <a16:colId xmlns:a16="http://schemas.microsoft.com/office/drawing/2014/main" val="3795848793"/>
                    </a:ext>
                  </a:extLst>
                </a:gridCol>
                <a:gridCol w="246888">
                  <a:extLst>
                    <a:ext uri="{9D8B030D-6E8A-4147-A177-3AD203B41FA5}">
                      <a16:colId xmlns:a16="http://schemas.microsoft.com/office/drawing/2014/main" val="3993169772"/>
                    </a:ext>
                  </a:extLst>
                </a:gridCol>
                <a:gridCol w="246888">
                  <a:extLst>
                    <a:ext uri="{9D8B030D-6E8A-4147-A177-3AD203B41FA5}">
                      <a16:colId xmlns:a16="http://schemas.microsoft.com/office/drawing/2014/main" val="906647237"/>
                    </a:ext>
                  </a:extLst>
                </a:gridCol>
                <a:gridCol w="246888">
                  <a:extLst>
                    <a:ext uri="{9D8B030D-6E8A-4147-A177-3AD203B41FA5}">
                      <a16:colId xmlns:a16="http://schemas.microsoft.com/office/drawing/2014/main" val="3216292279"/>
                    </a:ext>
                  </a:extLst>
                </a:gridCol>
                <a:gridCol w="246888">
                  <a:extLst>
                    <a:ext uri="{9D8B030D-6E8A-4147-A177-3AD203B41FA5}">
                      <a16:colId xmlns:a16="http://schemas.microsoft.com/office/drawing/2014/main" val="2157618062"/>
                    </a:ext>
                  </a:extLst>
                </a:gridCol>
                <a:gridCol w="246888">
                  <a:extLst>
                    <a:ext uri="{9D8B030D-6E8A-4147-A177-3AD203B41FA5}">
                      <a16:colId xmlns:a16="http://schemas.microsoft.com/office/drawing/2014/main" val="329567697"/>
                    </a:ext>
                  </a:extLst>
                </a:gridCol>
                <a:gridCol w="246888">
                  <a:extLst>
                    <a:ext uri="{9D8B030D-6E8A-4147-A177-3AD203B41FA5}">
                      <a16:colId xmlns:a16="http://schemas.microsoft.com/office/drawing/2014/main" val="2855733032"/>
                    </a:ext>
                  </a:extLst>
                </a:gridCol>
                <a:gridCol w="246888">
                  <a:extLst>
                    <a:ext uri="{9D8B030D-6E8A-4147-A177-3AD203B41FA5}">
                      <a16:colId xmlns:a16="http://schemas.microsoft.com/office/drawing/2014/main" val="3709437087"/>
                    </a:ext>
                  </a:extLst>
                </a:gridCol>
                <a:gridCol w="246888">
                  <a:extLst>
                    <a:ext uri="{9D8B030D-6E8A-4147-A177-3AD203B41FA5}">
                      <a16:colId xmlns:a16="http://schemas.microsoft.com/office/drawing/2014/main" val="3311745108"/>
                    </a:ext>
                  </a:extLst>
                </a:gridCol>
                <a:gridCol w="246888">
                  <a:extLst>
                    <a:ext uri="{9D8B030D-6E8A-4147-A177-3AD203B41FA5}">
                      <a16:colId xmlns:a16="http://schemas.microsoft.com/office/drawing/2014/main" val="1282116820"/>
                    </a:ext>
                  </a:extLst>
                </a:gridCol>
                <a:gridCol w="246888">
                  <a:extLst>
                    <a:ext uri="{9D8B030D-6E8A-4147-A177-3AD203B41FA5}">
                      <a16:colId xmlns:a16="http://schemas.microsoft.com/office/drawing/2014/main" val="2508018384"/>
                    </a:ext>
                  </a:extLst>
                </a:gridCol>
                <a:gridCol w="246888">
                  <a:extLst>
                    <a:ext uri="{9D8B030D-6E8A-4147-A177-3AD203B41FA5}">
                      <a16:colId xmlns:a16="http://schemas.microsoft.com/office/drawing/2014/main" val="1548950646"/>
                    </a:ext>
                  </a:extLst>
                </a:gridCol>
                <a:gridCol w="246888">
                  <a:extLst>
                    <a:ext uri="{9D8B030D-6E8A-4147-A177-3AD203B41FA5}">
                      <a16:colId xmlns:a16="http://schemas.microsoft.com/office/drawing/2014/main" val="1545280100"/>
                    </a:ext>
                  </a:extLst>
                </a:gridCol>
                <a:gridCol w="246888">
                  <a:extLst>
                    <a:ext uri="{9D8B030D-6E8A-4147-A177-3AD203B41FA5}">
                      <a16:colId xmlns:a16="http://schemas.microsoft.com/office/drawing/2014/main" val="4003063641"/>
                    </a:ext>
                  </a:extLst>
                </a:gridCol>
                <a:gridCol w="246888">
                  <a:extLst>
                    <a:ext uri="{9D8B030D-6E8A-4147-A177-3AD203B41FA5}">
                      <a16:colId xmlns:a16="http://schemas.microsoft.com/office/drawing/2014/main" val="3569225326"/>
                    </a:ext>
                  </a:extLst>
                </a:gridCol>
                <a:gridCol w="246888">
                  <a:extLst>
                    <a:ext uri="{9D8B030D-6E8A-4147-A177-3AD203B41FA5}">
                      <a16:colId xmlns:a16="http://schemas.microsoft.com/office/drawing/2014/main" val="3047031415"/>
                    </a:ext>
                  </a:extLst>
                </a:gridCol>
                <a:gridCol w="246888">
                  <a:extLst>
                    <a:ext uri="{9D8B030D-6E8A-4147-A177-3AD203B41FA5}">
                      <a16:colId xmlns:a16="http://schemas.microsoft.com/office/drawing/2014/main" val="1733428010"/>
                    </a:ext>
                  </a:extLst>
                </a:gridCol>
                <a:gridCol w="246888">
                  <a:extLst>
                    <a:ext uri="{9D8B030D-6E8A-4147-A177-3AD203B41FA5}">
                      <a16:colId xmlns:a16="http://schemas.microsoft.com/office/drawing/2014/main" val="2321215279"/>
                    </a:ext>
                  </a:extLst>
                </a:gridCol>
                <a:gridCol w="246888">
                  <a:extLst>
                    <a:ext uri="{9D8B030D-6E8A-4147-A177-3AD203B41FA5}">
                      <a16:colId xmlns:a16="http://schemas.microsoft.com/office/drawing/2014/main" val="2991885862"/>
                    </a:ext>
                  </a:extLst>
                </a:gridCol>
                <a:gridCol w="246888">
                  <a:extLst>
                    <a:ext uri="{9D8B030D-6E8A-4147-A177-3AD203B41FA5}">
                      <a16:colId xmlns:a16="http://schemas.microsoft.com/office/drawing/2014/main" val="1076557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55532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- 2018-06-09 17:50:00 </a:t>
                      </a:r>
                      <a:r>
                        <a:rPr kumimoji="0" lang="de-DE" sz="1000" b="0" i="0" u="none" strike="noStrike" kern="1200" cap="none" spc="0" normalizeH="0" baseline="0" noProof="0">
                          <a:ln>
                            <a:noFill/>
                          </a:ln>
                          <a:solidFill>
                            <a:prstClr val="black"/>
                          </a:solidFill>
                          <a:effectLst/>
                          <a:uLnTx/>
                          <a:uFillTx/>
                          <a:latin typeface="+mn-lt"/>
                          <a:ea typeface="+mn-ea"/>
                          <a:cs typeface="+mn-cs"/>
                        </a:rPr>
                        <a:t> 
 Der GBH 18V-26 F Professional war zusammen mit Axel Hack und seinem Team an einem Ort, wo noch nie zuvor ein Mensch gewesen ist.
Wir ziehen unseren Hut vor Mensch &amp; Maschine!
Alle Infos findet ihr hier: https://bit.ly/2sH5V22 
#BoschCordless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24619102"/>
                  </a:ext>
                </a:extLst>
              </a:tr>
            </a:tbl>
          </a:graphicData>
        </a:graphic>
      </p:graphicFrame>
      <p:sp>
        <p:nvSpPr>
          <p:cNvPr id="4" name="Text Placeholder 3">
            <a:extLst>
              <a:ext uri="{FF2B5EF4-FFF2-40B4-BE49-F238E27FC236}">
                <a16:creationId xmlns:a16="http://schemas.microsoft.com/office/drawing/2014/main" id="{759034B5-A247-4202-BC44-13E1F690BCA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36967907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B68D4-94C8-45D2-A04F-8F88934E3360}"/>
              </a:ext>
            </a:extLst>
          </p:cNvPr>
          <p:cNvSpPr>
            <a:spLocks noGrp="1"/>
          </p:cNvSpPr>
          <p:nvPr>
            <p:ph type="title"/>
          </p:nvPr>
        </p:nvSpPr>
        <p:spPr/>
        <p:txBody>
          <a:bodyPr/>
          <a:lstStyle/>
          <a:p>
            <a:r>
              <a:rPr lang="en-US"/>
              <a:t>Facebook Own Posts Table | All PT Channels - 13 of 26</a:t>
            </a:r>
          </a:p>
        </p:txBody>
      </p:sp>
      <p:graphicFrame>
        <p:nvGraphicFramePr>
          <p:cNvPr id="5" name="Table Placeholder 4">
            <a:extLst>
              <a:ext uri="{FF2B5EF4-FFF2-40B4-BE49-F238E27FC236}">
                <a16:creationId xmlns:a16="http://schemas.microsoft.com/office/drawing/2014/main" id="{BD083B24-D9D4-488C-ADA7-0AC28570387D}"/>
              </a:ext>
            </a:extLst>
          </p:cNvPr>
          <p:cNvGraphicFramePr>
            <a:graphicFrameLocks noGrp="1"/>
          </p:cNvGraphicFramePr>
          <p:nvPr>
            <p:ph type="tbl" sz="quarter" idx="13"/>
            <p:extLst>
              <p:ext uri="{D42A27DB-BD31-4B8C-83A1-F6EECF244321}">
                <p14:modId xmlns:p14="http://schemas.microsoft.com/office/powerpoint/2010/main" val="3981133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61963809"/>
                    </a:ext>
                  </a:extLst>
                </a:gridCol>
                <a:gridCol w="246888">
                  <a:extLst>
                    <a:ext uri="{9D8B030D-6E8A-4147-A177-3AD203B41FA5}">
                      <a16:colId xmlns:a16="http://schemas.microsoft.com/office/drawing/2014/main" val="3301684729"/>
                    </a:ext>
                  </a:extLst>
                </a:gridCol>
                <a:gridCol w="246888">
                  <a:extLst>
                    <a:ext uri="{9D8B030D-6E8A-4147-A177-3AD203B41FA5}">
                      <a16:colId xmlns:a16="http://schemas.microsoft.com/office/drawing/2014/main" val="2898390624"/>
                    </a:ext>
                  </a:extLst>
                </a:gridCol>
                <a:gridCol w="246888">
                  <a:extLst>
                    <a:ext uri="{9D8B030D-6E8A-4147-A177-3AD203B41FA5}">
                      <a16:colId xmlns:a16="http://schemas.microsoft.com/office/drawing/2014/main" val="1754752088"/>
                    </a:ext>
                  </a:extLst>
                </a:gridCol>
                <a:gridCol w="246888">
                  <a:extLst>
                    <a:ext uri="{9D8B030D-6E8A-4147-A177-3AD203B41FA5}">
                      <a16:colId xmlns:a16="http://schemas.microsoft.com/office/drawing/2014/main" val="3528535139"/>
                    </a:ext>
                  </a:extLst>
                </a:gridCol>
                <a:gridCol w="246888">
                  <a:extLst>
                    <a:ext uri="{9D8B030D-6E8A-4147-A177-3AD203B41FA5}">
                      <a16:colId xmlns:a16="http://schemas.microsoft.com/office/drawing/2014/main" val="1598876263"/>
                    </a:ext>
                  </a:extLst>
                </a:gridCol>
                <a:gridCol w="246888">
                  <a:extLst>
                    <a:ext uri="{9D8B030D-6E8A-4147-A177-3AD203B41FA5}">
                      <a16:colId xmlns:a16="http://schemas.microsoft.com/office/drawing/2014/main" val="726263378"/>
                    </a:ext>
                  </a:extLst>
                </a:gridCol>
                <a:gridCol w="246888">
                  <a:extLst>
                    <a:ext uri="{9D8B030D-6E8A-4147-A177-3AD203B41FA5}">
                      <a16:colId xmlns:a16="http://schemas.microsoft.com/office/drawing/2014/main" val="1995510749"/>
                    </a:ext>
                  </a:extLst>
                </a:gridCol>
                <a:gridCol w="246888">
                  <a:extLst>
                    <a:ext uri="{9D8B030D-6E8A-4147-A177-3AD203B41FA5}">
                      <a16:colId xmlns:a16="http://schemas.microsoft.com/office/drawing/2014/main" val="200443466"/>
                    </a:ext>
                  </a:extLst>
                </a:gridCol>
                <a:gridCol w="246888">
                  <a:extLst>
                    <a:ext uri="{9D8B030D-6E8A-4147-A177-3AD203B41FA5}">
                      <a16:colId xmlns:a16="http://schemas.microsoft.com/office/drawing/2014/main" val="3277149930"/>
                    </a:ext>
                  </a:extLst>
                </a:gridCol>
                <a:gridCol w="246888">
                  <a:extLst>
                    <a:ext uri="{9D8B030D-6E8A-4147-A177-3AD203B41FA5}">
                      <a16:colId xmlns:a16="http://schemas.microsoft.com/office/drawing/2014/main" val="1304354763"/>
                    </a:ext>
                  </a:extLst>
                </a:gridCol>
                <a:gridCol w="246888">
                  <a:extLst>
                    <a:ext uri="{9D8B030D-6E8A-4147-A177-3AD203B41FA5}">
                      <a16:colId xmlns:a16="http://schemas.microsoft.com/office/drawing/2014/main" val="1099280684"/>
                    </a:ext>
                  </a:extLst>
                </a:gridCol>
                <a:gridCol w="246888">
                  <a:extLst>
                    <a:ext uri="{9D8B030D-6E8A-4147-A177-3AD203B41FA5}">
                      <a16:colId xmlns:a16="http://schemas.microsoft.com/office/drawing/2014/main" val="4043729358"/>
                    </a:ext>
                  </a:extLst>
                </a:gridCol>
                <a:gridCol w="246888">
                  <a:extLst>
                    <a:ext uri="{9D8B030D-6E8A-4147-A177-3AD203B41FA5}">
                      <a16:colId xmlns:a16="http://schemas.microsoft.com/office/drawing/2014/main" val="3865318032"/>
                    </a:ext>
                  </a:extLst>
                </a:gridCol>
                <a:gridCol w="246888">
                  <a:extLst>
                    <a:ext uri="{9D8B030D-6E8A-4147-A177-3AD203B41FA5}">
                      <a16:colId xmlns:a16="http://schemas.microsoft.com/office/drawing/2014/main" val="1799661371"/>
                    </a:ext>
                  </a:extLst>
                </a:gridCol>
                <a:gridCol w="246888">
                  <a:extLst>
                    <a:ext uri="{9D8B030D-6E8A-4147-A177-3AD203B41FA5}">
                      <a16:colId xmlns:a16="http://schemas.microsoft.com/office/drawing/2014/main" val="731853916"/>
                    </a:ext>
                  </a:extLst>
                </a:gridCol>
                <a:gridCol w="246888">
                  <a:extLst>
                    <a:ext uri="{9D8B030D-6E8A-4147-A177-3AD203B41FA5}">
                      <a16:colId xmlns:a16="http://schemas.microsoft.com/office/drawing/2014/main" val="2256649360"/>
                    </a:ext>
                  </a:extLst>
                </a:gridCol>
                <a:gridCol w="246888">
                  <a:extLst>
                    <a:ext uri="{9D8B030D-6E8A-4147-A177-3AD203B41FA5}">
                      <a16:colId xmlns:a16="http://schemas.microsoft.com/office/drawing/2014/main" val="2055297535"/>
                    </a:ext>
                  </a:extLst>
                </a:gridCol>
                <a:gridCol w="246888">
                  <a:extLst>
                    <a:ext uri="{9D8B030D-6E8A-4147-A177-3AD203B41FA5}">
                      <a16:colId xmlns:a16="http://schemas.microsoft.com/office/drawing/2014/main" val="2431272051"/>
                    </a:ext>
                  </a:extLst>
                </a:gridCol>
                <a:gridCol w="246888">
                  <a:extLst>
                    <a:ext uri="{9D8B030D-6E8A-4147-A177-3AD203B41FA5}">
                      <a16:colId xmlns:a16="http://schemas.microsoft.com/office/drawing/2014/main" val="3312446294"/>
                    </a:ext>
                  </a:extLst>
                </a:gridCol>
                <a:gridCol w="246888">
                  <a:extLst>
                    <a:ext uri="{9D8B030D-6E8A-4147-A177-3AD203B41FA5}">
                      <a16:colId xmlns:a16="http://schemas.microsoft.com/office/drawing/2014/main" val="2155321205"/>
                    </a:ext>
                  </a:extLst>
                </a:gridCol>
                <a:gridCol w="246888">
                  <a:extLst>
                    <a:ext uri="{9D8B030D-6E8A-4147-A177-3AD203B41FA5}">
                      <a16:colId xmlns:a16="http://schemas.microsoft.com/office/drawing/2014/main" val="3253638545"/>
                    </a:ext>
                  </a:extLst>
                </a:gridCol>
                <a:gridCol w="246888">
                  <a:extLst>
                    <a:ext uri="{9D8B030D-6E8A-4147-A177-3AD203B41FA5}">
                      <a16:colId xmlns:a16="http://schemas.microsoft.com/office/drawing/2014/main" val="3471611677"/>
                    </a:ext>
                  </a:extLst>
                </a:gridCol>
                <a:gridCol w="246888">
                  <a:extLst>
                    <a:ext uri="{9D8B030D-6E8A-4147-A177-3AD203B41FA5}">
                      <a16:colId xmlns:a16="http://schemas.microsoft.com/office/drawing/2014/main" val="3501230414"/>
                    </a:ext>
                  </a:extLst>
                </a:gridCol>
                <a:gridCol w="246888">
                  <a:extLst>
                    <a:ext uri="{9D8B030D-6E8A-4147-A177-3AD203B41FA5}">
                      <a16:colId xmlns:a16="http://schemas.microsoft.com/office/drawing/2014/main" val="2955266041"/>
                    </a:ext>
                  </a:extLst>
                </a:gridCol>
                <a:gridCol w="246888">
                  <a:extLst>
                    <a:ext uri="{9D8B030D-6E8A-4147-A177-3AD203B41FA5}">
                      <a16:colId xmlns:a16="http://schemas.microsoft.com/office/drawing/2014/main" val="2866281341"/>
                    </a:ext>
                  </a:extLst>
                </a:gridCol>
                <a:gridCol w="246888">
                  <a:extLst>
                    <a:ext uri="{9D8B030D-6E8A-4147-A177-3AD203B41FA5}">
                      <a16:colId xmlns:a16="http://schemas.microsoft.com/office/drawing/2014/main" val="1456320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26536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- 2018-06-08 22:24:56 </a:t>
                      </a:r>
                      <a:r>
                        <a:rPr kumimoji="0" lang="pt-BR" sz="1000" b="0" i="0" u="none" strike="noStrike" kern="1200" cap="none" spc="0" normalizeH="0" baseline="0" noProof="0">
                          <a:ln>
                            <a:noFill/>
                          </a:ln>
                          <a:solidFill>
                            <a:prstClr val="black"/>
                          </a:solidFill>
                          <a:effectLst/>
                          <a:uLnTx/>
                          <a:uFillTx/>
                          <a:latin typeface="+mn-lt"/>
                          <a:ea typeface="+mn-ea"/>
                          <a:cs typeface="+mn-cs"/>
                        </a:rPr>
                        <a:t> 
 Corta essa! Lâmina de serra manual agora é Bosch. A solução completa para cortes de diversos tipos de materiais. A qualidade Bosch veio assumir o primeiro lugar na sua caixa de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78311651"/>
                  </a:ext>
                </a:extLst>
              </a:tr>
            </a:tbl>
          </a:graphicData>
        </a:graphic>
      </p:graphicFrame>
      <p:sp>
        <p:nvSpPr>
          <p:cNvPr id="4" name="Text Placeholder 3">
            <a:extLst>
              <a:ext uri="{FF2B5EF4-FFF2-40B4-BE49-F238E27FC236}">
                <a16:creationId xmlns:a16="http://schemas.microsoft.com/office/drawing/2014/main" id="{F7E84A67-E164-494C-9DC1-CA4C1D7BD17D}"/>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617226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C3760-EC71-4BA3-B8F8-8B6630207C56}"/>
              </a:ext>
            </a:extLst>
          </p:cNvPr>
          <p:cNvSpPr>
            <a:spLocks noGrp="1"/>
          </p:cNvSpPr>
          <p:nvPr>
            <p:ph type="title"/>
          </p:nvPr>
        </p:nvSpPr>
        <p:spPr/>
        <p:txBody>
          <a:bodyPr/>
          <a:lstStyle/>
          <a:p>
            <a:r>
              <a:rPr lang="en-US"/>
              <a:t>Facebook Own Posts Table | All PT Channels - 14 of 26</a:t>
            </a:r>
          </a:p>
        </p:txBody>
      </p:sp>
      <p:graphicFrame>
        <p:nvGraphicFramePr>
          <p:cNvPr id="5" name="Table Placeholder 4">
            <a:extLst>
              <a:ext uri="{FF2B5EF4-FFF2-40B4-BE49-F238E27FC236}">
                <a16:creationId xmlns:a16="http://schemas.microsoft.com/office/drawing/2014/main" id="{D0F52C17-3AF1-4087-AB9E-14A56A081D90}"/>
              </a:ext>
            </a:extLst>
          </p:cNvPr>
          <p:cNvGraphicFramePr>
            <a:graphicFrameLocks noGrp="1"/>
          </p:cNvGraphicFramePr>
          <p:nvPr>
            <p:ph type="tbl" sz="quarter" idx="13"/>
            <p:extLst>
              <p:ext uri="{D42A27DB-BD31-4B8C-83A1-F6EECF244321}">
                <p14:modId xmlns:p14="http://schemas.microsoft.com/office/powerpoint/2010/main" val="314238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56490488"/>
                    </a:ext>
                  </a:extLst>
                </a:gridCol>
                <a:gridCol w="246888">
                  <a:extLst>
                    <a:ext uri="{9D8B030D-6E8A-4147-A177-3AD203B41FA5}">
                      <a16:colId xmlns:a16="http://schemas.microsoft.com/office/drawing/2014/main" val="173671744"/>
                    </a:ext>
                  </a:extLst>
                </a:gridCol>
                <a:gridCol w="246888">
                  <a:extLst>
                    <a:ext uri="{9D8B030D-6E8A-4147-A177-3AD203B41FA5}">
                      <a16:colId xmlns:a16="http://schemas.microsoft.com/office/drawing/2014/main" val="66018351"/>
                    </a:ext>
                  </a:extLst>
                </a:gridCol>
                <a:gridCol w="246888">
                  <a:extLst>
                    <a:ext uri="{9D8B030D-6E8A-4147-A177-3AD203B41FA5}">
                      <a16:colId xmlns:a16="http://schemas.microsoft.com/office/drawing/2014/main" val="2552179443"/>
                    </a:ext>
                  </a:extLst>
                </a:gridCol>
                <a:gridCol w="246888">
                  <a:extLst>
                    <a:ext uri="{9D8B030D-6E8A-4147-A177-3AD203B41FA5}">
                      <a16:colId xmlns:a16="http://schemas.microsoft.com/office/drawing/2014/main" val="84191107"/>
                    </a:ext>
                  </a:extLst>
                </a:gridCol>
                <a:gridCol w="246888">
                  <a:extLst>
                    <a:ext uri="{9D8B030D-6E8A-4147-A177-3AD203B41FA5}">
                      <a16:colId xmlns:a16="http://schemas.microsoft.com/office/drawing/2014/main" val="2192221901"/>
                    </a:ext>
                  </a:extLst>
                </a:gridCol>
                <a:gridCol w="246888">
                  <a:extLst>
                    <a:ext uri="{9D8B030D-6E8A-4147-A177-3AD203B41FA5}">
                      <a16:colId xmlns:a16="http://schemas.microsoft.com/office/drawing/2014/main" val="2180423492"/>
                    </a:ext>
                  </a:extLst>
                </a:gridCol>
                <a:gridCol w="246888">
                  <a:extLst>
                    <a:ext uri="{9D8B030D-6E8A-4147-A177-3AD203B41FA5}">
                      <a16:colId xmlns:a16="http://schemas.microsoft.com/office/drawing/2014/main" val="1339746385"/>
                    </a:ext>
                  </a:extLst>
                </a:gridCol>
                <a:gridCol w="246888">
                  <a:extLst>
                    <a:ext uri="{9D8B030D-6E8A-4147-A177-3AD203B41FA5}">
                      <a16:colId xmlns:a16="http://schemas.microsoft.com/office/drawing/2014/main" val="3461717238"/>
                    </a:ext>
                  </a:extLst>
                </a:gridCol>
                <a:gridCol w="246888">
                  <a:extLst>
                    <a:ext uri="{9D8B030D-6E8A-4147-A177-3AD203B41FA5}">
                      <a16:colId xmlns:a16="http://schemas.microsoft.com/office/drawing/2014/main" val="3687210478"/>
                    </a:ext>
                  </a:extLst>
                </a:gridCol>
                <a:gridCol w="246888">
                  <a:extLst>
                    <a:ext uri="{9D8B030D-6E8A-4147-A177-3AD203B41FA5}">
                      <a16:colId xmlns:a16="http://schemas.microsoft.com/office/drawing/2014/main" val="4047417525"/>
                    </a:ext>
                  </a:extLst>
                </a:gridCol>
                <a:gridCol w="246888">
                  <a:extLst>
                    <a:ext uri="{9D8B030D-6E8A-4147-A177-3AD203B41FA5}">
                      <a16:colId xmlns:a16="http://schemas.microsoft.com/office/drawing/2014/main" val="3099042535"/>
                    </a:ext>
                  </a:extLst>
                </a:gridCol>
                <a:gridCol w="246888">
                  <a:extLst>
                    <a:ext uri="{9D8B030D-6E8A-4147-A177-3AD203B41FA5}">
                      <a16:colId xmlns:a16="http://schemas.microsoft.com/office/drawing/2014/main" val="539939339"/>
                    </a:ext>
                  </a:extLst>
                </a:gridCol>
                <a:gridCol w="246888">
                  <a:extLst>
                    <a:ext uri="{9D8B030D-6E8A-4147-A177-3AD203B41FA5}">
                      <a16:colId xmlns:a16="http://schemas.microsoft.com/office/drawing/2014/main" val="4150472777"/>
                    </a:ext>
                  </a:extLst>
                </a:gridCol>
                <a:gridCol w="246888">
                  <a:extLst>
                    <a:ext uri="{9D8B030D-6E8A-4147-A177-3AD203B41FA5}">
                      <a16:colId xmlns:a16="http://schemas.microsoft.com/office/drawing/2014/main" val="3917626940"/>
                    </a:ext>
                  </a:extLst>
                </a:gridCol>
                <a:gridCol w="246888">
                  <a:extLst>
                    <a:ext uri="{9D8B030D-6E8A-4147-A177-3AD203B41FA5}">
                      <a16:colId xmlns:a16="http://schemas.microsoft.com/office/drawing/2014/main" val="1539653104"/>
                    </a:ext>
                  </a:extLst>
                </a:gridCol>
                <a:gridCol w="246888">
                  <a:extLst>
                    <a:ext uri="{9D8B030D-6E8A-4147-A177-3AD203B41FA5}">
                      <a16:colId xmlns:a16="http://schemas.microsoft.com/office/drawing/2014/main" val="494875711"/>
                    </a:ext>
                  </a:extLst>
                </a:gridCol>
                <a:gridCol w="246888">
                  <a:extLst>
                    <a:ext uri="{9D8B030D-6E8A-4147-A177-3AD203B41FA5}">
                      <a16:colId xmlns:a16="http://schemas.microsoft.com/office/drawing/2014/main" val="3242084452"/>
                    </a:ext>
                  </a:extLst>
                </a:gridCol>
                <a:gridCol w="246888">
                  <a:extLst>
                    <a:ext uri="{9D8B030D-6E8A-4147-A177-3AD203B41FA5}">
                      <a16:colId xmlns:a16="http://schemas.microsoft.com/office/drawing/2014/main" val="526891465"/>
                    </a:ext>
                  </a:extLst>
                </a:gridCol>
                <a:gridCol w="246888">
                  <a:extLst>
                    <a:ext uri="{9D8B030D-6E8A-4147-A177-3AD203B41FA5}">
                      <a16:colId xmlns:a16="http://schemas.microsoft.com/office/drawing/2014/main" val="1643498040"/>
                    </a:ext>
                  </a:extLst>
                </a:gridCol>
                <a:gridCol w="246888">
                  <a:extLst>
                    <a:ext uri="{9D8B030D-6E8A-4147-A177-3AD203B41FA5}">
                      <a16:colId xmlns:a16="http://schemas.microsoft.com/office/drawing/2014/main" val="2085095974"/>
                    </a:ext>
                  </a:extLst>
                </a:gridCol>
                <a:gridCol w="246888">
                  <a:extLst>
                    <a:ext uri="{9D8B030D-6E8A-4147-A177-3AD203B41FA5}">
                      <a16:colId xmlns:a16="http://schemas.microsoft.com/office/drawing/2014/main" val="1978021810"/>
                    </a:ext>
                  </a:extLst>
                </a:gridCol>
                <a:gridCol w="246888">
                  <a:extLst>
                    <a:ext uri="{9D8B030D-6E8A-4147-A177-3AD203B41FA5}">
                      <a16:colId xmlns:a16="http://schemas.microsoft.com/office/drawing/2014/main" val="1374306731"/>
                    </a:ext>
                  </a:extLst>
                </a:gridCol>
                <a:gridCol w="246888">
                  <a:extLst>
                    <a:ext uri="{9D8B030D-6E8A-4147-A177-3AD203B41FA5}">
                      <a16:colId xmlns:a16="http://schemas.microsoft.com/office/drawing/2014/main" val="425342807"/>
                    </a:ext>
                  </a:extLst>
                </a:gridCol>
                <a:gridCol w="246888">
                  <a:extLst>
                    <a:ext uri="{9D8B030D-6E8A-4147-A177-3AD203B41FA5}">
                      <a16:colId xmlns:a16="http://schemas.microsoft.com/office/drawing/2014/main" val="1737764719"/>
                    </a:ext>
                  </a:extLst>
                </a:gridCol>
                <a:gridCol w="246888">
                  <a:extLst>
                    <a:ext uri="{9D8B030D-6E8A-4147-A177-3AD203B41FA5}">
                      <a16:colId xmlns:a16="http://schemas.microsoft.com/office/drawing/2014/main" val="3609857897"/>
                    </a:ext>
                  </a:extLst>
                </a:gridCol>
                <a:gridCol w="246888">
                  <a:extLst>
                    <a:ext uri="{9D8B030D-6E8A-4147-A177-3AD203B41FA5}">
                      <a16:colId xmlns:a16="http://schemas.microsoft.com/office/drawing/2014/main" val="1109633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7467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- 2018-06-08 19:00:01 </a:t>
                      </a:r>
                      <a:r>
                        <a:rPr kumimoji="0" lang="es-ES" sz="1000" b="0" i="0" u="none" strike="noStrike" kern="1200" cap="none" spc="0" normalizeH="0" baseline="0" noProof="0">
                          <a:ln>
                            <a:noFill/>
                          </a:ln>
                          <a:solidFill>
                            <a:prstClr val="black"/>
                          </a:solidFill>
                          <a:effectLst/>
                          <a:uLnTx/>
                          <a:uFillTx/>
                          <a:latin typeface="+mn-lt"/>
                          <a:ea typeface="+mn-ea"/>
                          <a:cs typeface="+mn-cs"/>
                        </a:rPr>
                        <a:t> 
 Garantizar un ambiente limpio después de tu trabajo es fundamental ¿no? Entonces, debes conocer la nueva GAS 15 PS, que puede aspirar en seco y húmedo. Más detalles en el link https://goo.gl/gyNDJD
Precio ref.: 9.990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07806265"/>
                  </a:ext>
                </a:extLst>
              </a:tr>
            </a:tbl>
          </a:graphicData>
        </a:graphic>
      </p:graphicFrame>
      <p:sp>
        <p:nvSpPr>
          <p:cNvPr id="4" name="Text Placeholder 3">
            <a:extLst>
              <a:ext uri="{FF2B5EF4-FFF2-40B4-BE49-F238E27FC236}">
                <a16:creationId xmlns:a16="http://schemas.microsoft.com/office/drawing/2014/main" id="{2ED58651-BD23-4FA7-8F99-25B88EB8854A}"/>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40876863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1C92C-FE2B-4564-8D37-BFCB33751ADB}"/>
              </a:ext>
            </a:extLst>
          </p:cNvPr>
          <p:cNvSpPr>
            <a:spLocks noGrp="1"/>
          </p:cNvSpPr>
          <p:nvPr>
            <p:ph type="title"/>
          </p:nvPr>
        </p:nvSpPr>
        <p:spPr/>
        <p:txBody>
          <a:bodyPr/>
          <a:lstStyle/>
          <a:p>
            <a:r>
              <a:rPr lang="en-US"/>
              <a:t>Facebook Own Posts Table | All PT Channels - 15 of 26</a:t>
            </a:r>
          </a:p>
        </p:txBody>
      </p:sp>
      <p:graphicFrame>
        <p:nvGraphicFramePr>
          <p:cNvPr id="5" name="Table Placeholder 4">
            <a:extLst>
              <a:ext uri="{FF2B5EF4-FFF2-40B4-BE49-F238E27FC236}">
                <a16:creationId xmlns:a16="http://schemas.microsoft.com/office/drawing/2014/main" id="{66524CF0-FD44-4120-AA89-8E9A185CAB7D}"/>
              </a:ext>
            </a:extLst>
          </p:cNvPr>
          <p:cNvGraphicFramePr>
            <a:graphicFrameLocks noGrp="1"/>
          </p:cNvGraphicFramePr>
          <p:nvPr>
            <p:ph type="tbl" sz="quarter" idx="13"/>
            <p:extLst>
              <p:ext uri="{D42A27DB-BD31-4B8C-83A1-F6EECF244321}">
                <p14:modId xmlns:p14="http://schemas.microsoft.com/office/powerpoint/2010/main" val="158083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21488481"/>
                    </a:ext>
                  </a:extLst>
                </a:gridCol>
                <a:gridCol w="246888">
                  <a:extLst>
                    <a:ext uri="{9D8B030D-6E8A-4147-A177-3AD203B41FA5}">
                      <a16:colId xmlns:a16="http://schemas.microsoft.com/office/drawing/2014/main" val="4115815562"/>
                    </a:ext>
                  </a:extLst>
                </a:gridCol>
                <a:gridCol w="246888">
                  <a:extLst>
                    <a:ext uri="{9D8B030D-6E8A-4147-A177-3AD203B41FA5}">
                      <a16:colId xmlns:a16="http://schemas.microsoft.com/office/drawing/2014/main" val="1581663627"/>
                    </a:ext>
                  </a:extLst>
                </a:gridCol>
                <a:gridCol w="246888">
                  <a:extLst>
                    <a:ext uri="{9D8B030D-6E8A-4147-A177-3AD203B41FA5}">
                      <a16:colId xmlns:a16="http://schemas.microsoft.com/office/drawing/2014/main" val="4197269588"/>
                    </a:ext>
                  </a:extLst>
                </a:gridCol>
                <a:gridCol w="246888">
                  <a:extLst>
                    <a:ext uri="{9D8B030D-6E8A-4147-A177-3AD203B41FA5}">
                      <a16:colId xmlns:a16="http://schemas.microsoft.com/office/drawing/2014/main" val="3065583419"/>
                    </a:ext>
                  </a:extLst>
                </a:gridCol>
                <a:gridCol w="246888">
                  <a:extLst>
                    <a:ext uri="{9D8B030D-6E8A-4147-A177-3AD203B41FA5}">
                      <a16:colId xmlns:a16="http://schemas.microsoft.com/office/drawing/2014/main" val="628951596"/>
                    </a:ext>
                  </a:extLst>
                </a:gridCol>
                <a:gridCol w="246888">
                  <a:extLst>
                    <a:ext uri="{9D8B030D-6E8A-4147-A177-3AD203B41FA5}">
                      <a16:colId xmlns:a16="http://schemas.microsoft.com/office/drawing/2014/main" val="958045902"/>
                    </a:ext>
                  </a:extLst>
                </a:gridCol>
                <a:gridCol w="246888">
                  <a:extLst>
                    <a:ext uri="{9D8B030D-6E8A-4147-A177-3AD203B41FA5}">
                      <a16:colId xmlns:a16="http://schemas.microsoft.com/office/drawing/2014/main" val="4180820162"/>
                    </a:ext>
                  </a:extLst>
                </a:gridCol>
                <a:gridCol w="246888">
                  <a:extLst>
                    <a:ext uri="{9D8B030D-6E8A-4147-A177-3AD203B41FA5}">
                      <a16:colId xmlns:a16="http://schemas.microsoft.com/office/drawing/2014/main" val="2351105145"/>
                    </a:ext>
                  </a:extLst>
                </a:gridCol>
                <a:gridCol w="246888">
                  <a:extLst>
                    <a:ext uri="{9D8B030D-6E8A-4147-A177-3AD203B41FA5}">
                      <a16:colId xmlns:a16="http://schemas.microsoft.com/office/drawing/2014/main" val="3950471000"/>
                    </a:ext>
                  </a:extLst>
                </a:gridCol>
                <a:gridCol w="246888">
                  <a:extLst>
                    <a:ext uri="{9D8B030D-6E8A-4147-A177-3AD203B41FA5}">
                      <a16:colId xmlns:a16="http://schemas.microsoft.com/office/drawing/2014/main" val="2534499167"/>
                    </a:ext>
                  </a:extLst>
                </a:gridCol>
                <a:gridCol w="246888">
                  <a:extLst>
                    <a:ext uri="{9D8B030D-6E8A-4147-A177-3AD203B41FA5}">
                      <a16:colId xmlns:a16="http://schemas.microsoft.com/office/drawing/2014/main" val="2270924500"/>
                    </a:ext>
                  </a:extLst>
                </a:gridCol>
                <a:gridCol w="246888">
                  <a:extLst>
                    <a:ext uri="{9D8B030D-6E8A-4147-A177-3AD203B41FA5}">
                      <a16:colId xmlns:a16="http://schemas.microsoft.com/office/drawing/2014/main" val="3586877343"/>
                    </a:ext>
                  </a:extLst>
                </a:gridCol>
                <a:gridCol w="246888">
                  <a:extLst>
                    <a:ext uri="{9D8B030D-6E8A-4147-A177-3AD203B41FA5}">
                      <a16:colId xmlns:a16="http://schemas.microsoft.com/office/drawing/2014/main" val="3365360820"/>
                    </a:ext>
                  </a:extLst>
                </a:gridCol>
                <a:gridCol w="246888">
                  <a:extLst>
                    <a:ext uri="{9D8B030D-6E8A-4147-A177-3AD203B41FA5}">
                      <a16:colId xmlns:a16="http://schemas.microsoft.com/office/drawing/2014/main" val="1685860885"/>
                    </a:ext>
                  </a:extLst>
                </a:gridCol>
                <a:gridCol w="246888">
                  <a:extLst>
                    <a:ext uri="{9D8B030D-6E8A-4147-A177-3AD203B41FA5}">
                      <a16:colId xmlns:a16="http://schemas.microsoft.com/office/drawing/2014/main" val="137957815"/>
                    </a:ext>
                  </a:extLst>
                </a:gridCol>
                <a:gridCol w="246888">
                  <a:extLst>
                    <a:ext uri="{9D8B030D-6E8A-4147-A177-3AD203B41FA5}">
                      <a16:colId xmlns:a16="http://schemas.microsoft.com/office/drawing/2014/main" val="838307555"/>
                    </a:ext>
                  </a:extLst>
                </a:gridCol>
                <a:gridCol w="246888">
                  <a:extLst>
                    <a:ext uri="{9D8B030D-6E8A-4147-A177-3AD203B41FA5}">
                      <a16:colId xmlns:a16="http://schemas.microsoft.com/office/drawing/2014/main" val="667897171"/>
                    </a:ext>
                  </a:extLst>
                </a:gridCol>
                <a:gridCol w="246888">
                  <a:extLst>
                    <a:ext uri="{9D8B030D-6E8A-4147-A177-3AD203B41FA5}">
                      <a16:colId xmlns:a16="http://schemas.microsoft.com/office/drawing/2014/main" val="2401132309"/>
                    </a:ext>
                  </a:extLst>
                </a:gridCol>
                <a:gridCol w="246888">
                  <a:extLst>
                    <a:ext uri="{9D8B030D-6E8A-4147-A177-3AD203B41FA5}">
                      <a16:colId xmlns:a16="http://schemas.microsoft.com/office/drawing/2014/main" val="2530987690"/>
                    </a:ext>
                  </a:extLst>
                </a:gridCol>
                <a:gridCol w="246888">
                  <a:extLst>
                    <a:ext uri="{9D8B030D-6E8A-4147-A177-3AD203B41FA5}">
                      <a16:colId xmlns:a16="http://schemas.microsoft.com/office/drawing/2014/main" val="2785120092"/>
                    </a:ext>
                  </a:extLst>
                </a:gridCol>
                <a:gridCol w="246888">
                  <a:extLst>
                    <a:ext uri="{9D8B030D-6E8A-4147-A177-3AD203B41FA5}">
                      <a16:colId xmlns:a16="http://schemas.microsoft.com/office/drawing/2014/main" val="2935406112"/>
                    </a:ext>
                  </a:extLst>
                </a:gridCol>
                <a:gridCol w="246888">
                  <a:extLst>
                    <a:ext uri="{9D8B030D-6E8A-4147-A177-3AD203B41FA5}">
                      <a16:colId xmlns:a16="http://schemas.microsoft.com/office/drawing/2014/main" val="1566444793"/>
                    </a:ext>
                  </a:extLst>
                </a:gridCol>
                <a:gridCol w="246888">
                  <a:extLst>
                    <a:ext uri="{9D8B030D-6E8A-4147-A177-3AD203B41FA5}">
                      <a16:colId xmlns:a16="http://schemas.microsoft.com/office/drawing/2014/main" val="4276857082"/>
                    </a:ext>
                  </a:extLst>
                </a:gridCol>
                <a:gridCol w="246888">
                  <a:extLst>
                    <a:ext uri="{9D8B030D-6E8A-4147-A177-3AD203B41FA5}">
                      <a16:colId xmlns:a16="http://schemas.microsoft.com/office/drawing/2014/main" val="2312436281"/>
                    </a:ext>
                  </a:extLst>
                </a:gridCol>
                <a:gridCol w="246888">
                  <a:extLst>
                    <a:ext uri="{9D8B030D-6E8A-4147-A177-3AD203B41FA5}">
                      <a16:colId xmlns:a16="http://schemas.microsoft.com/office/drawing/2014/main" val="981619634"/>
                    </a:ext>
                  </a:extLst>
                </a:gridCol>
                <a:gridCol w="246888">
                  <a:extLst>
                    <a:ext uri="{9D8B030D-6E8A-4147-A177-3AD203B41FA5}">
                      <a16:colId xmlns:a16="http://schemas.microsoft.com/office/drawing/2014/main" val="4093531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60174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- 2018-06-08 11:00:01 </a:t>
                      </a:r>
                      <a:r>
                        <a:rPr kumimoji="0" lang="fr-FR" sz="1000" b="0" i="0" u="none" strike="noStrike" kern="1200" cap="none" spc="0" normalizeH="0" baseline="0" noProof="0">
                          <a:ln>
                            <a:noFill/>
                          </a:ln>
                          <a:solidFill>
                            <a:prstClr val="black"/>
                          </a:solidFill>
                          <a:effectLst/>
                          <a:uLnTx/>
                          <a:uFillTx/>
                          <a:latin typeface="+mn-lt"/>
                          <a:ea typeface="+mn-ea"/>
                          <a:cs typeface="+mn-cs"/>
                        </a:rPr>
                        <a:t> 
 Vous n'aurez désormais plus aucune excuse pour arriver en retard avec cette horloge faite maison ! #HomeMadeByYou #DIY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68439627"/>
                  </a:ext>
                </a:extLst>
              </a:tr>
            </a:tbl>
          </a:graphicData>
        </a:graphic>
      </p:graphicFrame>
      <p:sp>
        <p:nvSpPr>
          <p:cNvPr id="4" name="Text Placeholder 3">
            <a:extLst>
              <a:ext uri="{FF2B5EF4-FFF2-40B4-BE49-F238E27FC236}">
                <a16:creationId xmlns:a16="http://schemas.microsoft.com/office/drawing/2014/main" id="{0903AE7A-7DD4-41DC-BC92-6AE11E860E5C}"/>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23790890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3BF9F-3DB1-4961-82F0-44A2E806EA10}"/>
              </a:ext>
            </a:extLst>
          </p:cNvPr>
          <p:cNvSpPr>
            <a:spLocks noGrp="1"/>
          </p:cNvSpPr>
          <p:nvPr>
            <p:ph type="title"/>
          </p:nvPr>
        </p:nvSpPr>
        <p:spPr/>
        <p:txBody>
          <a:bodyPr/>
          <a:lstStyle/>
          <a:p>
            <a:r>
              <a:rPr lang="en-US"/>
              <a:t>Facebook Own Posts Table | All PT Channels - 16 of 26</a:t>
            </a:r>
          </a:p>
        </p:txBody>
      </p:sp>
      <p:graphicFrame>
        <p:nvGraphicFramePr>
          <p:cNvPr id="5" name="Table Placeholder 4">
            <a:extLst>
              <a:ext uri="{FF2B5EF4-FFF2-40B4-BE49-F238E27FC236}">
                <a16:creationId xmlns:a16="http://schemas.microsoft.com/office/drawing/2014/main" id="{A064FF7C-6691-4014-9682-8634D60C6D63}"/>
              </a:ext>
            </a:extLst>
          </p:cNvPr>
          <p:cNvGraphicFramePr>
            <a:graphicFrameLocks noGrp="1"/>
          </p:cNvGraphicFramePr>
          <p:nvPr>
            <p:ph type="tbl" sz="quarter" idx="13"/>
            <p:extLst>
              <p:ext uri="{D42A27DB-BD31-4B8C-83A1-F6EECF244321}">
                <p14:modId xmlns:p14="http://schemas.microsoft.com/office/powerpoint/2010/main" val="1775532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14571828"/>
                    </a:ext>
                  </a:extLst>
                </a:gridCol>
                <a:gridCol w="246888">
                  <a:extLst>
                    <a:ext uri="{9D8B030D-6E8A-4147-A177-3AD203B41FA5}">
                      <a16:colId xmlns:a16="http://schemas.microsoft.com/office/drawing/2014/main" val="3658213328"/>
                    </a:ext>
                  </a:extLst>
                </a:gridCol>
                <a:gridCol w="246888">
                  <a:extLst>
                    <a:ext uri="{9D8B030D-6E8A-4147-A177-3AD203B41FA5}">
                      <a16:colId xmlns:a16="http://schemas.microsoft.com/office/drawing/2014/main" val="2481719768"/>
                    </a:ext>
                  </a:extLst>
                </a:gridCol>
                <a:gridCol w="246888">
                  <a:extLst>
                    <a:ext uri="{9D8B030D-6E8A-4147-A177-3AD203B41FA5}">
                      <a16:colId xmlns:a16="http://schemas.microsoft.com/office/drawing/2014/main" val="2414236023"/>
                    </a:ext>
                  </a:extLst>
                </a:gridCol>
                <a:gridCol w="246888">
                  <a:extLst>
                    <a:ext uri="{9D8B030D-6E8A-4147-A177-3AD203B41FA5}">
                      <a16:colId xmlns:a16="http://schemas.microsoft.com/office/drawing/2014/main" val="1910254204"/>
                    </a:ext>
                  </a:extLst>
                </a:gridCol>
                <a:gridCol w="246888">
                  <a:extLst>
                    <a:ext uri="{9D8B030D-6E8A-4147-A177-3AD203B41FA5}">
                      <a16:colId xmlns:a16="http://schemas.microsoft.com/office/drawing/2014/main" val="890391363"/>
                    </a:ext>
                  </a:extLst>
                </a:gridCol>
                <a:gridCol w="246888">
                  <a:extLst>
                    <a:ext uri="{9D8B030D-6E8A-4147-A177-3AD203B41FA5}">
                      <a16:colId xmlns:a16="http://schemas.microsoft.com/office/drawing/2014/main" val="500870112"/>
                    </a:ext>
                  </a:extLst>
                </a:gridCol>
                <a:gridCol w="246888">
                  <a:extLst>
                    <a:ext uri="{9D8B030D-6E8A-4147-A177-3AD203B41FA5}">
                      <a16:colId xmlns:a16="http://schemas.microsoft.com/office/drawing/2014/main" val="1150768473"/>
                    </a:ext>
                  </a:extLst>
                </a:gridCol>
                <a:gridCol w="246888">
                  <a:extLst>
                    <a:ext uri="{9D8B030D-6E8A-4147-A177-3AD203B41FA5}">
                      <a16:colId xmlns:a16="http://schemas.microsoft.com/office/drawing/2014/main" val="1554201194"/>
                    </a:ext>
                  </a:extLst>
                </a:gridCol>
                <a:gridCol w="246888">
                  <a:extLst>
                    <a:ext uri="{9D8B030D-6E8A-4147-A177-3AD203B41FA5}">
                      <a16:colId xmlns:a16="http://schemas.microsoft.com/office/drawing/2014/main" val="937262566"/>
                    </a:ext>
                  </a:extLst>
                </a:gridCol>
                <a:gridCol w="246888">
                  <a:extLst>
                    <a:ext uri="{9D8B030D-6E8A-4147-A177-3AD203B41FA5}">
                      <a16:colId xmlns:a16="http://schemas.microsoft.com/office/drawing/2014/main" val="3751024820"/>
                    </a:ext>
                  </a:extLst>
                </a:gridCol>
                <a:gridCol w="246888">
                  <a:extLst>
                    <a:ext uri="{9D8B030D-6E8A-4147-A177-3AD203B41FA5}">
                      <a16:colId xmlns:a16="http://schemas.microsoft.com/office/drawing/2014/main" val="2882775309"/>
                    </a:ext>
                  </a:extLst>
                </a:gridCol>
                <a:gridCol w="246888">
                  <a:extLst>
                    <a:ext uri="{9D8B030D-6E8A-4147-A177-3AD203B41FA5}">
                      <a16:colId xmlns:a16="http://schemas.microsoft.com/office/drawing/2014/main" val="1956822581"/>
                    </a:ext>
                  </a:extLst>
                </a:gridCol>
                <a:gridCol w="246888">
                  <a:extLst>
                    <a:ext uri="{9D8B030D-6E8A-4147-A177-3AD203B41FA5}">
                      <a16:colId xmlns:a16="http://schemas.microsoft.com/office/drawing/2014/main" val="2981299854"/>
                    </a:ext>
                  </a:extLst>
                </a:gridCol>
                <a:gridCol w="246888">
                  <a:extLst>
                    <a:ext uri="{9D8B030D-6E8A-4147-A177-3AD203B41FA5}">
                      <a16:colId xmlns:a16="http://schemas.microsoft.com/office/drawing/2014/main" val="2720880228"/>
                    </a:ext>
                  </a:extLst>
                </a:gridCol>
                <a:gridCol w="246888">
                  <a:extLst>
                    <a:ext uri="{9D8B030D-6E8A-4147-A177-3AD203B41FA5}">
                      <a16:colId xmlns:a16="http://schemas.microsoft.com/office/drawing/2014/main" val="3376770868"/>
                    </a:ext>
                  </a:extLst>
                </a:gridCol>
                <a:gridCol w="246888">
                  <a:extLst>
                    <a:ext uri="{9D8B030D-6E8A-4147-A177-3AD203B41FA5}">
                      <a16:colId xmlns:a16="http://schemas.microsoft.com/office/drawing/2014/main" val="3205305571"/>
                    </a:ext>
                  </a:extLst>
                </a:gridCol>
                <a:gridCol w="246888">
                  <a:extLst>
                    <a:ext uri="{9D8B030D-6E8A-4147-A177-3AD203B41FA5}">
                      <a16:colId xmlns:a16="http://schemas.microsoft.com/office/drawing/2014/main" val="509507179"/>
                    </a:ext>
                  </a:extLst>
                </a:gridCol>
                <a:gridCol w="246888">
                  <a:extLst>
                    <a:ext uri="{9D8B030D-6E8A-4147-A177-3AD203B41FA5}">
                      <a16:colId xmlns:a16="http://schemas.microsoft.com/office/drawing/2014/main" val="3033929546"/>
                    </a:ext>
                  </a:extLst>
                </a:gridCol>
                <a:gridCol w="246888">
                  <a:extLst>
                    <a:ext uri="{9D8B030D-6E8A-4147-A177-3AD203B41FA5}">
                      <a16:colId xmlns:a16="http://schemas.microsoft.com/office/drawing/2014/main" val="3265030714"/>
                    </a:ext>
                  </a:extLst>
                </a:gridCol>
                <a:gridCol w="246888">
                  <a:extLst>
                    <a:ext uri="{9D8B030D-6E8A-4147-A177-3AD203B41FA5}">
                      <a16:colId xmlns:a16="http://schemas.microsoft.com/office/drawing/2014/main" val="2710716737"/>
                    </a:ext>
                  </a:extLst>
                </a:gridCol>
                <a:gridCol w="246888">
                  <a:extLst>
                    <a:ext uri="{9D8B030D-6E8A-4147-A177-3AD203B41FA5}">
                      <a16:colId xmlns:a16="http://schemas.microsoft.com/office/drawing/2014/main" val="4282730942"/>
                    </a:ext>
                  </a:extLst>
                </a:gridCol>
                <a:gridCol w="246888">
                  <a:extLst>
                    <a:ext uri="{9D8B030D-6E8A-4147-A177-3AD203B41FA5}">
                      <a16:colId xmlns:a16="http://schemas.microsoft.com/office/drawing/2014/main" val="37110851"/>
                    </a:ext>
                  </a:extLst>
                </a:gridCol>
                <a:gridCol w="246888">
                  <a:extLst>
                    <a:ext uri="{9D8B030D-6E8A-4147-A177-3AD203B41FA5}">
                      <a16:colId xmlns:a16="http://schemas.microsoft.com/office/drawing/2014/main" val="3836501336"/>
                    </a:ext>
                  </a:extLst>
                </a:gridCol>
                <a:gridCol w="246888">
                  <a:extLst>
                    <a:ext uri="{9D8B030D-6E8A-4147-A177-3AD203B41FA5}">
                      <a16:colId xmlns:a16="http://schemas.microsoft.com/office/drawing/2014/main" val="1611349010"/>
                    </a:ext>
                  </a:extLst>
                </a:gridCol>
                <a:gridCol w="246888">
                  <a:extLst>
                    <a:ext uri="{9D8B030D-6E8A-4147-A177-3AD203B41FA5}">
                      <a16:colId xmlns:a16="http://schemas.microsoft.com/office/drawing/2014/main" val="2080753304"/>
                    </a:ext>
                  </a:extLst>
                </a:gridCol>
                <a:gridCol w="246888">
                  <a:extLst>
                    <a:ext uri="{9D8B030D-6E8A-4147-A177-3AD203B41FA5}">
                      <a16:colId xmlns:a16="http://schemas.microsoft.com/office/drawing/2014/main" val="1579099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99139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- 2018-06-07 12:33:33 </a:t>
                      </a:r>
                      <a:r>
                        <a:rPr kumimoji="0" lang="en-US" sz="1000" b="0" i="0" u="none" strike="noStrike" kern="1200" cap="none" spc="0" normalizeH="0" baseline="0" noProof="0">
                          <a:ln>
                            <a:noFill/>
                          </a:ln>
                          <a:solidFill>
                            <a:prstClr val="black"/>
                          </a:solidFill>
                          <a:effectLst/>
                          <a:uLnTx/>
                          <a:uFillTx/>
                          <a:latin typeface="+mn-lt"/>
                          <a:ea typeface="+mn-ea"/>
                          <a:cs typeface="+mn-cs"/>
                        </a:rPr>
                        <a:t> 
 İşinizde esnekliğe mi ihtiyacınız var?
USB şarj cihazıyla Bosch GO size bu esnekliği sağlar! bit.ly/Bosch-GO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23643273"/>
                  </a:ext>
                </a:extLst>
              </a:tr>
            </a:tbl>
          </a:graphicData>
        </a:graphic>
      </p:graphicFrame>
      <p:sp>
        <p:nvSpPr>
          <p:cNvPr id="4" name="Text Placeholder 3">
            <a:extLst>
              <a:ext uri="{FF2B5EF4-FFF2-40B4-BE49-F238E27FC236}">
                <a16:creationId xmlns:a16="http://schemas.microsoft.com/office/drawing/2014/main" id="{4351C488-E839-4362-90BA-1D8A551C9A3C}"/>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4245078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E073A-A7B8-41D8-AE4C-07C298027A43}"/>
              </a:ext>
            </a:extLst>
          </p:cNvPr>
          <p:cNvSpPr>
            <a:spLocks noGrp="1"/>
          </p:cNvSpPr>
          <p:nvPr>
            <p:ph type="title"/>
          </p:nvPr>
        </p:nvSpPr>
        <p:spPr/>
        <p:txBody>
          <a:bodyPr/>
          <a:lstStyle/>
          <a:p>
            <a:r>
              <a:rPr lang="en-US"/>
              <a:t>Facebook Own Posts Table | All PT Channels - 17 of 26</a:t>
            </a:r>
          </a:p>
        </p:txBody>
      </p:sp>
      <p:graphicFrame>
        <p:nvGraphicFramePr>
          <p:cNvPr id="5" name="Table Placeholder 4">
            <a:extLst>
              <a:ext uri="{FF2B5EF4-FFF2-40B4-BE49-F238E27FC236}">
                <a16:creationId xmlns:a16="http://schemas.microsoft.com/office/drawing/2014/main" id="{9B19BF6A-E335-4C40-B501-594E68F5D7A5}"/>
              </a:ext>
            </a:extLst>
          </p:cNvPr>
          <p:cNvGraphicFramePr>
            <a:graphicFrameLocks noGrp="1"/>
          </p:cNvGraphicFramePr>
          <p:nvPr>
            <p:ph type="tbl" sz="quarter" idx="13"/>
            <p:extLst>
              <p:ext uri="{D42A27DB-BD31-4B8C-83A1-F6EECF244321}">
                <p14:modId xmlns:p14="http://schemas.microsoft.com/office/powerpoint/2010/main" val="1731943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8624499"/>
                    </a:ext>
                  </a:extLst>
                </a:gridCol>
                <a:gridCol w="246888">
                  <a:extLst>
                    <a:ext uri="{9D8B030D-6E8A-4147-A177-3AD203B41FA5}">
                      <a16:colId xmlns:a16="http://schemas.microsoft.com/office/drawing/2014/main" val="3614130324"/>
                    </a:ext>
                  </a:extLst>
                </a:gridCol>
                <a:gridCol w="246888">
                  <a:extLst>
                    <a:ext uri="{9D8B030D-6E8A-4147-A177-3AD203B41FA5}">
                      <a16:colId xmlns:a16="http://schemas.microsoft.com/office/drawing/2014/main" val="690057362"/>
                    </a:ext>
                  </a:extLst>
                </a:gridCol>
                <a:gridCol w="246888">
                  <a:extLst>
                    <a:ext uri="{9D8B030D-6E8A-4147-A177-3AD203B41FA5}">
                      <a16:colId xmlns:a16="http://schemas.microsoft.com/office/drawing/2014/main" val="1996882200"/>
                    </a:ext>
                  </a:extLst>
                </a:gridCol>
                <a:gridCol w="246888">
                  <a:extLst>
                    <a:ext uri="{9D8B030D-6E8A-4147-A177-3AD203B41FA5}">
                      <a16:colId xmlns:a16="http://schemas.microsoft.com/office/drawing/2014/main" val="3534581770"/>
                    </a:ext>
                  </a:extLst>
                </a:gridCol>
                <a:gridCol w="246888">
                  <a:extLst>
                    <a:ext uri="{9D8B030D-6E8A-4147-A177-3AD203B41FA5}">
                      <a16:colId xmlns:a16="http://schemas.microsoft.com/office/drawing/2014/main" val="4293452120"/>
                    </a:ext>
                  </a:extLst>
                </a:gridCol>
                <a:gridCol w="246888">
                  <a:extLst>
                    <a:ext uri="{9D8B030D-6E8A-4147-A177-3AD203B41FA5}">
                      <a16:colId xmlns:a16="http://schemas.microsoft.com/office/drawing/2014/main" val="1131704000"/>
                    </a:ext>
                  </a:extLst>
                </a:gridCol>
                <a:gridCol w="246888">
                  <a:extLst>
                    <a:ext uri="{9D8B030D-6E8A-4147-A177-3AD203B41FA5}">
                      <a16:colId xmlns:a16="http://schemas.microsoft.com/office/drawing/2014/main" val="2697005533"/>
                    </a:ext>
                  </a:extLst>
                </a:gridCol>
                <a:gridCol w="246888">
                  <a:extLst>
                    <a:ext uri="{9D8B030D-6E8A-4147-A177-3AD203B41FA5}">
                      <a16:colId xmlns:a16="http://schemas.microsoft.com/office/drawing/2014/main" val="2893554243"/>
                    </a:ext>
                  </a:extLst>
                </a:gridCol>
                <a:gridCol w="246888">
                  <a:extLst>
                    <a:ext uri="{9D8B030D-6E8A-4147-A177-3AD203B41FA5}">
                      <a16:colId xmlns:a16="http://schemas.microsoft.com/office/drawing/2014/main" val="2777498904"/>
                    </a:ext>
                  </a:extLst>
                </a:gridCol>
                <a:gridCol w="246888">
                  <a:extLst>
                    <a:ext uri="{9D8B030D-6E8A-4147-A177-3AD203B41FA5}">
                      <a16:colId xmlns:a16="http://schemas.microsoft.com/office/drawing/2014/main" val="2793412701"/>
                    </a:ext>
                  </a:extLst>
                </a:gridCol>
                <a:gridCol w="246888">
                  <a:extLst>
                    <a:ext uri="{9D8B030D-6E8A-4147-A177-3AD203B41FA5}">
                      <a16:colId xmlns:a16="http://schemas.microsoft.com/office/drawing/2014/main" val="1269188693"/>
                    </a:ext>
                  </a:extLst>
                </a:gridCol>
                <a:gridCol w="246888">
                  <a:extLst>
                    <a:ext uri="{9D8B030D-6E8A-4147-A177-3AD203B41FA5}">
                      <a16:colId xmlns:a16="http://schemas.microsoft.com/office/drawing/2014/main" val="265236938"/>
                    </a:ext>
                  </a:extLst>
                </a:gridCol>
                <a:gridCol w="246888">
                  <a:extLst>
                    <a:ext uri="{9D8B030D-6E8A-4147-A177-3AD203B41FA5}">
                      <a16:colId xmlns:a16="http://schemas.microsoft.com/office/drawing/2014/main" val="3277983756"/>
                    </a:ext>
                  </a:extLst>
                </a:gridCol>
                <a:gridCol w="246888">
                  <a:extLst>
                    <a:ext uri="{9D8B030D-6E8A-4147-A177-3AD203B41FA5}">
                      <a16:colId xmlns:a16="http://schemas.microsoft.com/office/drawing/2014/main" val="2053691517"/>
                    </a:ext>
                  </a:extLst>
                </a:gridCol>
                <a:gridCol w="246888">
                  <a:extLst>
                    <a:ext uri="{9D8B030D-6E8A-4147-A177-3AD203B41FA5}">
                      <a16:colId xmlns:a16="http://schemas.microsoft.com/office/drawing/2014/main" val="775046463"/>
                    </a:ext>
                  </a:extLst>
                </a:gridCol>
                <a:gridCol w="246888">
                  <a:extLst>
                    <a:ext uri="{9D8B030D-6E8A-4147-A177-3AD203B41FA5}">
                      <a16:colId xmlns:a16="http://schemas.microsoft.com/office/drawing/2014/main" val="3436711362"/>
                    </a:ext>
                  </a:extLst>
                </a:gridCol>
                <a:gridCol w="246888">
                  <a:extLst>
                    <a:ext uri="{9D8B030D-6E8A-4147-A177-3AD203B41FA5}">
                      <a16:colId xmlns:a16="http://schemas.microsoft.com/office/drawing/2014/main" val="653676583"/>
                    </a:ext>
                  </a:extLst>
                </a:gridCol>
                <a:gridCol w="246888">
                  <a:extLst>
                    <a:ext uri="{9D8B030D-6E8A-4147-A177-3AD203B41FA5}">
                      <a16:colId xmlns:a16="http://schemas.microsoft.com/office/drawing/2014/main" val="977976822"/>
                    </a:ext>
                  </a:extLst>
                </a:gridCol>
                <a:gridCol w="246888">
                  <a:extLst>
                    <a:ext uri="{9D8B030D-6E8A-4147-A177-3AD203B41FA5}">
                      <a16:colId xmlns:a16="http://schemas.microsoft.com/office/drawing/2014/main" val="653680351"/>
                    </a:ext>
                  </a:extLst>
                </a:gridCol>
                <a:gridCol w="246888">
                  <a:extLst>
                    <a:ext uri="{9D8B030D-6E8A-4147-A177-3AD203B41FA5}">
                      <a16:colId xmlns:a16="http://schemas.microsoft.com/office/drawing/2014/main" val="3360667057"/>
                    </a:ext>
                  </a:extLst>
                </a:gridCol>
                <a:gridCol w="246888">
                  <a:extLst>
                    <a:ext uri="{9D8B030D-6E8A-4147-A177-3AD203B41FA5}">
                      <a16:colId xmlns:a16="http://schemas.microsoft.com/office/drawing/2014/main" val="3811601482"/>
                    </a:ext>
                  </a:extLst>
                </a:gridCol>
                <a:gridCol w="246888">
                  <a:extLst>
                    <a:ext uri="{9D8B030D-6E8A-4147-A177-3AD203B41FA5}">
                      <a16:colId xmlns:a16="http://schemas.microsoft.com/office/drawing/2014/main" val="2075026911"/>
                    </a:ext>
                  </a:extLst>
                </a:gridCol>
                <a:gridCol w="246888">
                  <a:extLst>
                    <a:ext uri="{9D8B030D-6E8A-4147-A177-3AD203B41FA5}">
                      <a16:colId xmlns:a16="http://schemas.microsoft.com/office/drawing/2014/main" val="323951929"/>
                    </a:ext>
                  </a:extLst>
                </a:gridCol>
                <a:gridCol w="246888">
                  <a:extLst>
                    <a:ext uri="{9D8B030D-6E8A-4147-A177-3AD203B41FA5}">
                      <a16:colId xmlns:a16="http://schemas.microsoft.com/office/drawing/2014/main" val="1233141081"/>
                    </a:ext>
                  </a:extLst>
                </a:gridCol>
                <a:gridCol w="246888">
                  <a:extLst>
                    <a:ext uri="{9D8B030D-6E8A-4147-A177-3AD203B41FA5}">
                      <a16:colId xmlns:a16="http://schemas.microsoft.com/office/drawing/2014/main" val="1210895780"/>
                    </a:ext>
                  </a:extLst>
                </a:gridCol>
                <a:gridCol w="246888">
                  <a:extLst>
                    <a:ext uri="{9D8B030D-6E8A-4147-A177-3AD203B41FA5}">
                      <a16:colId xmlns:a16="http://schemas.microsoft.com/office/drawing/2014/main" val="3727463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02783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- 2018-06-06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sur notre magazine en ligne All about DIY 10 idées de paniers que votre chat va adorer : http://bit.ly/panier_chat
#HomeMadeByYou #AllaboutDIY #miaou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12596181"/>
                  </a:ext>
                </a:extLst>
              </a:tr>
            </a:tbl>
          </a:graphicData>
        </a:graphic>
      </p:graphicFrame>
      <p:sp>
        <p:nvSpPr>
          <p:cNvPr id="4" name="Text Placeholder 3">
            <a:extLst>
              <a:ext uri="{FF2B5EF4-FFF2-40B4-BE49-F238E27FC236}">
                <a16:creationId xmlns:a16="http://schemas.microsoft.com/office/drawing/2014/main" id="{06DA919C-9C83-453E-ADF0-E90F4224586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59947114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4C95D-2401-4F92-B587-F989F0B2254C}"/>
              </a:ext>
            </a:extLst>
          </p:cNvPr>
          <p:cNvSpPr>
            <a:spLocks noGrp="1"/>
          </p:cNvSpPr>
          <p:nvPr>
            <p:ph type="title"/>
          </p:nvPr>
        </p:nvSpPr>
        <p:spPr/>
        <p:txBody>
          <a:bodyPr/>
          <a:lstStyle/>
          <a:p>
            <a:r>
              <a:rPr lang="en-US"/>
              <a:t>Facebook Own Posts Table | All PT Channels - 18 of 26</a:t>
            </a:r>
          </a:p>
        </p:txBody>
      </p:sp>
      <p:graphicFrame>
        <p:nvGraphicFramePr>
          <p:cNvPr id="5" name="Table Placeholder 4">
            <a:extLst>
              <a:ext uri="{FF2B5EF4-FFF2-40B4-BE49-F238E27FC236}">
                <a16:creationId xmlns:a16="http://schemas.microsoft.com/office/drawing/2014/main" id="{E124EA20-B15D-49C2-8CFC-D7FCA30FAC2F}"/>
              </a:ext>
            </a:extLst>
          </p:cNvPr>
          <p:cNvGraphicFramePr>
            <a:graphicFrameLocks noGrp="1"/>
          </p:cNvGraphicFramePr>
          <p:nvPr>
            <p:ph type="tbl" sz="quarter" idx="13"/>
            <p:extLst>
              <p:ext uri="{D42A27DB-BD31-4B8C-83A1-F6EECF244321}">
                <p14:modId xmlns:p14="http://schemas.microsoft.com/office/powerpoint/2010/main" val="2204463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09898258"/>
                    </a:ext>
                  </a:extLst>
                </a:gridCol>
                <a:gridCol w="246888">
                  <a:extLst>
                    <a:ext uri="{9D8B030D-6E8A-4147-A177-3AD203B41FA5}">
                      <a16:colId xmlns:a16="http://schemas.microsoft.com/office/drawing/2014/main" val="2527010246"/>
                    </a:ext>
                  </a:extLst>
                </a:gridCol>
                <a:gridCol w="246888">
                  <a:extLst>
                    <a:ext uri="{9D8B030D-6E8A-4147-A177-3AD203B41FA5}">
                      <a16:colId xmlns:a16="http://schemas.microsoft.com/office/drawing/2014/main" val="1488432257"/>
                    </a:ext>
                  </a:extLst>
                </a:gridCol>
                <a:gridCol w="246888">
                  <a:extLst>
                    <a:ext uri="{9D8B030D-6E8A-4147-A177-3AD203B41FA5}">
                      <a16:colId xmlns:a16="http://schemas.microsoft.com/office/drawing/2014/main" val="2008731289"/>
                    </a:ext>
                  </a:extLst>
                </a:gridCol>
                <a:gridCol w="246888">
                  <a:extLst>
                    <a:ext uri="{9D8B030D-6E8A-4147-A177-3AD203B41FA5}">
                      <a16:colId xmlns:a16="http://schemas.microsoft.com/office/drawing/2014/main" val="3912954116"/>
                    </a:ext>
                  </a:extLst>
                </a:gridCol>
                <a:gridCol w="246888">
                  <a:extLst>
                    <a:ext uri="{9D8B030D-6E8A-4147-A177-3AD203B41FA5}">
                      <a16:colId xmlns:a16="http://schemas.microsoft.com/office/drawing/2014/main" val="3434005233"/>
                    </a:ext>
                  </a:extLst>
                </a:gridCol>
                <a:gridCol w="246888">
                  <a:extLst>
                    <a:ext uri="{9D8B030D-6E8A-4147-A177-3AD203B41FA5}">
                      <a16:colId xmlns:a16="http://schemas.microsoft.com/office/drawing/2014/main" val="157931204"/>
                    </a:ext>
                  </a:extLst>
                </a:gridCol>
                <a:gridCol w="246888">
                  <a:extLst>
                    <a:ext uri="{9D8B030D-6E8A-4147-A177-3AD203B41FA5}">
                      <a16:colId xmlns:a16="http://schemas.microsoft.com/office/drawing/2014/main" val="789375829"/>
                    </a:ext>
                  </a:extLst>
                </a:gridCol>
                <a:gridCol w="246888">
                  <a:extLst>
                    <a:ext uri="{9D8B030D-6E8A-4147-A177-3AD203B41FA5}">
                      <a16:colId xmlns:a16="http://schemas.microsoft.com/office/drawing/2014/main" val="4141632616"/>
                    </a:ext>
                  </a:extLst>
                </a:gridCol>
                <a:gridCol w="246888">
                  <a:extLst>
                    <a:ext uri="{9D8B030D-6E8A-4147-A177-3AD203B41FA5}">
                      <a16:colId xmlns:a16="http://schemas.microsoft.com/office/drawing/2014/main" val="884748225"/>
                    </a:ext>
                  </a:extLst>
                </a:gridCol>
                <a:gridCol w="246888">
                  <a:extLst>
                    <a:ext uri="{9D8B030D-6E8A-4147-A177-3AD203B41FA5}">
                      <a16:colId xmlns:a16="http://schemas.microsoft.com/office/drawing/2014/main" val="1422489096"/>
                    </a:ext>
                  </a:extLst>
                </a:gridCol>
                <a:gridCol w="246888">
                  <a:extLst>
                    <a:ext uri="{9D8B030D-6E8A-4147-A177-3AD203B41FA5}">
                      <a16:colId xmlns:a16="http://schemas.microsoft.com/office/drawing/2014/main" val="339481406"/>
                    </a:ext>
                  </a:extLst>
                </a:gridCol>
                <a:gridCol w="246888">
                  <a:extLst>
                    <a:ext uri="{9D8B030D-6E8A-4147-A177-3AD203B41FA5}">
                      <a16:colId xmlns:a16="http://schemas.microsoft.com/office/drawing/2014/main" val="3747472280"/>
                    </a:ext>
                  </a:extLst>
                </a:gridCol>
                <a:gridCol w="246888">
                  <a:extLst>
                    <a:ext uri="{9D8B030D-6E8A-4147-A177-3AD203B41FA5}">
                      <a16:colId xmlns:a16="http://schemas.microsoft.com/office/drawing/2014/main" val="3390609549"/>
                    </a:ext>
                  </a:extLst>
                </a:gridCol>
                <a:gridCol w="246888">
                  <a:extLst>
                    <a:ext uri="{9D8B030D-6E8A-4147-A177-3AD203B41FA5}">
                      <a16:colId xmlns:a16="http://schemas.microsoft.com/office/drawing/2014/main" val="2664891153"/>
                    </a:ext>
                  </a:extLst>
                </a:gridCol>
                <a:gridCol w="246888">
                  <a:extLst>
                    <a:ext uri="{9D8B030D-6E8A-4147-A177-3AD203B41FA5}">
                      <a16:colId xmlns:a16="http://schemas.microsoft.com/office/drawing/2014/main" val="1223291995"/>
                    </a:ext>
                  </a:extLst>
                </a:gridCol>
                <a:gridCol w="246888">
                  <a:extLst>
                    <a:ext uri="{9D8B030D-6E8A-4147-A177-3AD203B41FA5}">
                      <a16:colId xmlns:a16="http://schemas.microsoft.com/office/drawing/2014/main" val="1528596920"/>
                    </a:ext>
                  </a:extLst>
                </a:gridCol>
                <a:gridCol w="246888">
                  <a:extLst>
                    <a:ext uri="{9D8B030D-6E8A-4147-A177-3AD203B41FA5}">
                      <a16:colId xmlns:a16="http://schemas.microsoft.com/office/drawing/2014/main" val="1681873549"/>
                    </a:ext>
                  </a:extLst>
                </a:gridCol>
                <a:gridCol w="246888">
                  <a:extLst>
                    <a:ext uri="{9D8B030D-6E8A-4147-A177-3AD203B41FA5}">
                      <a16:colId xmlns:a16="http://schemas.microsoft.com/office/drawing/2014/main" val="1948478059"/>
                    </a:ext>
                  </a:extLst>
                </a:gridCol>
                <a:gridCol w="246888">
                  <a:extLst>
                    <a:ext uri="{9D8B030D-6E8A-4147-A177-3AD203B41FA5}">
                      <a16:colId xmlns:a16="http://schemas.microsoft.com/office/drawing/2014/main" val="822749549"/>
                    </a:ext>
                  </a:extLst>
                </a:gridCol>
                <a:gridCol w="246888">
                  <a:extLst>
                    <a:ext uri="{9D8B030D-6E8A-4147-A177-3AD203B41FA5}">
                      <a16:colId xmlns:a16="http://schemas.microsoft.com/office/drawing/2014/main" val="3989323234"/>
                    </a:ext>
                  </a:extLst>
                </a:gridCol>
                <a:gridCol w="246888">
                  <a:extLst>
                    <a:ext uri="{9D8B030D-6E8A-4147-A177-3AD203B41FA5}">
                      <a16:colId xmlns:a16="http://schemas.microsoft.com/office/drawing/2014/main" val="3024443613"/>
                    </a:ext>
                  </a:extLst>
                </a:gridCol>
                <a:gridCol w="246888">
                  <a:extLst>
                    <a:ext uri="{9D8B030D-6E8A-4147-A177-3AD203B41FA5}">
                      <a16:colId xmlns:a16="http://schemas.microsoft.com/office/drawing/2014/main" val="715762659"/>
                    </a:ext>
                  </a:extLst>
                </a:gridCol>
                <a:gridCol w="246888">
                  <a:extLst>
                    <a:ext uri="{9D8B030D-6E8A-4147-A177-3AD203B41FA5}">
                      <a16:colId xmlns:a16="http://schemas.microsoft.com/office/drawing/2014/main" val="59762288"/>
                    </a:ext>
                  </a:extLst>
                </a:gridCol>
                <a:gridCol w="246888">
                  <a:extLst>
                    <a:ext uri="{9D8B030D-6E8A-4147-A177-3AD203B41FA5}">
                      <a16:colId xmlns:a16="http://schemas.microsoft.com/office/drawing/2014/main" val="1755663853"/>
                    </a:ext>
                  </a:extLst>
                </a:gridCol>
                <a:gridCol w="246888">
                  <a:extLst>
                    <a:ext uri="{9D8B030D-6E8A-4147-A177-3AD203B41FA5}">
                      <a16:colId xmlns:a16="http://schemas.microsoft.com/office/drawing/2014/main" val="1292546202"/>
                    </a:ext>
                  </a:extLst>
                </a:gridCol>
                <a:gridCol w="246888">
                  <a:extLst>
                    <a:ext uri="{9D8B030D-6E8A-4147-A177-3AD203B41FA5}">
                      <a16:colId xmlns:a16="http://schemas.microsoft.com/office/drawing/2014/main" val="378013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86899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- 2018-06-05 22:32:15 </a:t>
                      </a:r>
                      <a:r>
                        <a:rPr kumimoji="0" lang="es-ES" sz="1000" b="0" i="0" u="none" strike="noStrike" kern="1200" cap="none" spc="0" normalizeH="0" baseline="0" noProof="0">
                          <a:ln>
                            <a:noFill/>
                          </a:ln>
                          <a:solidFill>
                            <a:prstClr val="black"/>
                          </a:solidFill>
                          <a:effectLst/>
                          <a:uLnTx/>
                          <a:uFillTx/>
                          <a:latin typeface="+mn-lt"/>
                          <a:ea typeface="+mn-ea"/>
                          <a:cs typeface="+mn-cs"/>
                        </a:rPr>
                        <a:t> 
 MES DEL PAPÁ: En Bosch queremos que sigas siendo el #SuperHéroe de la familia, construyendo los proyectos de tus sueños
Regalaremos 3 Sierras de Calar GST 65 BE durante este mes. ¡Regístrate aquí y participa!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91402129"/>
                  </a:ext>
                </a:extLst>
              </a:tr>
            </a:tbl>
          </a:graphicData>
        </a:graphic>
      </p:graphicFrame>
      <p:sp>
        <p:nvSpPr>
          <p:cNvPr id="4" name="Text Placeholder 3">
            <a:extLst>
              <a:ext uri="{FF2B5EF4-FFF2-40B4-BE49-F238E27FC236}">
                <a16:creationId xmlns:a16="http://schemas.microsoft.com/office/drawing/2014/main" id="{D474057D-E39C-4558-9F49-1AE203798A81}"/>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44030158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9CE21-93A4-4320-8603-3BFFF6C53753}"/>
              </a:ext>
            </a:extLst>
          </p:cNvPr>
          <p:cNvSpPr>
            <a:spLocks noGrp="1"/>
          </p:cNvSpPr>
          <p:nvPr>
            <p:ph type="title"/>
          </p:nvPr>
        </p:nvSpPr>
        <p:spPr/>
        <p:txBody>
          <a:bodyPr/>
          <a:lstStyle/>
          <a:p>
            <a:r>
              <a:rPr lang="en-US"/>
              <a:t>Facebook Own Posts Table | All PT Channels - 19 of 26</a:t>
            </a:r>
          </a:p>
        </p:txBody>
      </p:sp>
      <p:graphicFrame>
        <p:nvGraphicFramePr>
          <p:cNvPr id="5" name="Table Placeholder 4">
            <a:extLst>
              <a:ext uri="{FF2B5EF4-FFF2-40B4-BE49-F238E27FC236}">
                <a16:creationId xmlns:a16="http://schemas.microsoft.com/office/drawing/2014/main" id="{7651C4FE-E0B5-489F-8939-2532D596A2BE}"/>
              </a:ext>
            </a:extLst>
          </p:cNvPr>
          <p:cNvGraphicFramePr>
            <a:graphicFrameLocks noGrp="1"/>
          </p:cNvGraphicFramePr>
          <p:nvPr>
            <p:ph type="tbl" sz="quarter" idx="13"/>
            <p:extLst>
              <p:ext uri="{D42A27DB-BD31-4B8C-83A1-F6EECF244321}">
                <p14:modId xmlns:p14="http://schemas.microsoft.com/office/powerpoint/2010/main" val="3597797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81425306"/>
                    </a:ext>
                  </a:extLst>
                </a:gridCol>
                <a:gridCol w="246888">
                  <a:extLst>
                    <a:ext uri="{9D8B030D-6E8A-4147-A177-3AD203B41FA5}">
                      <a16:colId xmlns:a16="http://schemas.microsoft.com/office/drawing/2014/main" val="3747597081"/>
                    </a:ext>
                  </a:extLst>
                </a:gridCol>
                <a:gridCol w="246888">
                  <a:extLst>
                    <a:ext uri="{9D8B030D-6E8A-4147-A177-3AD203B41FA5}">
                      <a16:colId xmlns:a16="http://schemas.microsoft.com/office/drawing/2014/main" val="3037742618"/>
                    </a:ext>
                  </a:extLst>
                </a:gridCol>
                <a:gridCol w="246888">
                  <a:extLst>
                    <a:ext uri="{9D8B030D-6E8A-4147-A177-3AD203B41FA5}">
                      <a16:colId xmlns:a16="http://schemas.microsoft.com/office/drawing/2014/main" val="3999896319"/>
                    </a:ext>
                  </a:extLst>
                </a:gridCol>
                <a:gridCol w="246888">
                  <a:extLst>
                    <a:ext uri="{9D8B030D-6E8A-4147-A177-3AD203B41FA5}">
                      <a16:colId xmlns:a16="http://schemas.microsoft.com/office/drawing/2014/main" val="2121393315"/>
                    </a:ext>
                  </a:extLst>
                </a:gridCol>
                <a:gridCol w="246888">
                  <a:extLst>
                    <a:ext uri="{9D8B030D-6E8A-4147-A177-3AD203B41FA5}">
                      <a16:colId xmlns:a16="http://schemas.microsoft.com/office/drawing/2014/main" val="1848254906"/>
                    </a:ext>
                  </a:extLst>
                </a:gridCol>
                <a:gridCol w="246888">
                  <a:extLst>
                    <a:ext uri="{9D8B030D-6E8A-4147-A177-3AD203B41FA5}">
                      <a16:colId xmlns:a16="http://schemas.microsoft.com/office/drawing/2014/main" val="3270200663"/>
                    </a:ext>
                  </a:extLst>
                </a:gridCol>
                <a:gridCol w="246888">
                  <a:extLst>
                    <a:ext uri="{9D8B030D-6E8A-4147-A177-3AD203B41FA5}">
                      <a16:colId xmlns:a16="http://schemas.microsoft.com/office/drawing/2014/main" val="773045942"/>
                    </a:ext>
                  </a:extLst>
                </a:gridCol>
                <a:gridCol w="246888">
                  <a:extLst>
                    <a:ext uri="{9D8B030D-6E8A-4147-A177-3AD203B41FA5}">
                      <a16:colId xmlns:a16="http://schemas.microsoft.com/office/drawing/2014/main" val="1400527205"/>
                    </a:ext>
                  </a:extLst>
                </a:gridCol>
                <a:gridCol w="246888">
                  <a:extLst>
                    <a:ext uri="{9D8B030D-6E8A-4147-A177-3AD203B41FA5}">
                      <a16:colId xmlns:a16="http://schemas.microsoft.com/office/drawing/2014/main" val="2409859055"/>
                    </a:ext>
                  </a:extLst>
                </a:gridCol>
                <a:gridCol w="246888">
                  <a:extLst>
                    <a:ext uri="{9D8B030D-6E8A-4147-A177-3AD203B41FA5}">
                      <a16:colId xmlns:a16="http://schemas.microsoft.com/office/drawing/2014/main" val="1656590439"/>
                    </a:ext>
                  </a:extLst>
                </a:gridCol>
                <a:gridCol w="246888">
                  <a:extLst>
                    <a:ext uri="{9D8B030D-6E8A-4147-A177-3AD203B41FA5}">
                      <a16:colId xmlns:a16="http://schemas.microsoft.com/office/drawing/2014/main" val="3304774448"/>
                    </a:ext>
                  </a:extLst>
                </a:gridCol>
                <a:gridCol w="246888">
                  <a:extLst>
                    <a:ext uri="{9D8B030D-6E8A-4147-A177-3AD203B41FA5}">
                      <a16:colId xmlns:a16="http://schemas.microsoft.com/office/drawing/2014/main" val="3781493078"/>
                    </a:ext>
                  </a:extLst>
                </a:gridCol>
                <a:gridCol w="246888">
                  <a:extLst>
                    <a:ext uri="{9D8B030D-6E8A-4147-A177-3AD203B41FA5}">
                      <a16:colId xmlns:a16="http://schemas.microsoft.com/office/drawing/2014/main" val="3636043344"/>
                    </a:ext>
                  </a:extLst>
                </a:gridCol>
                <a:gridCol w="246888">
                  <a:extLst>
                    <a:ext uri="{9D8B030D-6E8A-4147-A177-3AD203B41FA5}">
                      <a16:colId xmlns:a16="http://schemas.microsoft.com/office/drawing/2014/main" val="1082869173"/>
                    </a:ext>
                  </a:extLst>
                </a:gridCol>
                <a:gridCol w="246888">
                  <a:extLst>
                    <a:ext uri="{9D8B030D-6E8A-4147-A177-3AD203B41FA5}">
                      <a16:colId xmlns:a16="http://schemas.microsoft.com/office/drawing/2014/main" val="876942096"/>
                    </a:ext>
                  </a:extLst>
                </a:gridCol>
                <a:gridCol w="246888">
                  <a:extLst>
                    <a:ext uri="{9D8B030D-6E8A-4147-A177-3AD203B41FA5}">
                      <a16:colId xmlns:a16="http://schemas.microsoft.com/office/drawing/2014/main" val="1338274763"/>
                    </a:ext>
                  </a:extLst>
                </a:gridCol>
                <a:gridCol w="246888">
                  <a:extLst>
                    <a:ext uri="{9D8B030D-6E8A-4147-A177-3AD203B41FA5}">
                      <a16:colId xmlns:a16="http://schemas.microsoft.com/office/drawing/2014/main" val="1233886403"/>
                    </a:ext>
                  </a:extLst>
                </a:gridCol>
                <a:gridCol w="246888">
                  <a:extLst>
                    <a:ext uri="{9D8B030D-6E8A-4147-A177-3AD203B41FA5}">
                      <a16:colId xmlns:a16="http://schemas.microsoft.com/office/drawing/2014/main" val="846718397"/>
                    </a:ext>
                  </a:extLst>
                </a:gridCol>
                <a:gridCol w="246888">
                  <a:extLst>
                    <a:ext uri="{9D8B030D-6E8A-4147-A177-3AD203B41FA5}">
                      <a16:colId xmlns:a16="http://schemas.microsoft.com/office/drawing/2014/main" val="3912803769"/>
                    </a:ext>
                  </a:extLst>
                </a:gridCol>
                <a:gridCol w="246888">
                  <a:extLst>
                    <a:ext uri="{9D8B030D-6E8A-4147-A177-3AD203B41FA5}">
                      <a16:colId xmlns:a16="http://schemas.microsoft.com/office/drawing/2014/main" val="2659294140"/>
                    </a:ext>
                  </a:extLst>
                </a:gridCol>
                <a:gridCol w="246888">
                  <a:extLst>
                    <a:ext uri="{9D8B030D-6E8A-4147-A177-3AD203B41FA5}">
                      <a16:colId xmlns:a16="http://schemas.microsoft.com/office/drawing/2014/main" val="2050637187"/>
                    </a:ext>
                  </a:extLst>
                </a:gridCol>
                <a:gridCol w="246888">
                  <a:extLst>
                    <a:ext uri="{9D8B030D-6E8A-4147-A177-3AD203B41FA5}">
                      <a16:colId xmlns:a16="http://schemas.microsoft.com/office/drawing/2014/main" val="830916739"/>
                    </a:ext>
                  </a:extLst>
                </a:gridCol>
                <a:gridCol w="246888">
                  <a:extLst>
                    <a:ext uri="{9D8B030D-6E8A-4147-A177-3AD203B41FA5}">
                      <a16:colId xmlns:a16="http://schemas.microsoft.com/office/drawing/2014/main" val="3852916853"/>
                    </a:ext>
                  </a:extLst>
                </a:gridCol>
                <a:gridCol w="246888">
                  <a:extLst>
                    <a:ext uri="{9D8B030D-6E8A-4147-A177-3AD203B41FA5}">
                      <a16:colId xmlns:a16="http://schemas.microsoft.com/office/drawing/2014/main" val="673859502"/>
                    </a:ext>
                  </a:extLst>
                </a:gridCol>
                <a:gridCol w="246888">
                  <a:extLst>
                    <a:ext uri="{9D8B030D-6E8A-4147-A177-3AD203B41FA5}">
                      <a16:colId xmlns:a16="http://schemas.microsoft.com/office/drawing/2014/main" val="3833261988"/>
                    </a:ext>
                  </a:extLst>
                </a:gridCol>
                <a:gridCol w="246888">
                  <a:extLst>
                    <a:ext uri="{9D8B030D-6E8A-4147-A177-3AD203B41FA5}">
                      <a16:colId xmlns:a16="http://schemas.microsoft.com/office/drawing/2014/main" val="3248084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5817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- 2018-06-04 20:48:10 </a:t>
                      </a:r>
                      <a:r>
                        <a:rPr kumimoji="0" lang="es-ES" sz="1000" b="0" i="0" u="none" strike="noStrike" kern="1200" cap="none" spc="0" normalizeH="0" baseline="0" noProof="0">
                          <a:ln>
                            <a:noFill/>
                          </a:ln>
                          <a:solidFill>
                            <a:prstClr val="black"/>
                          </a:solidFill>
                          <a:effectLst/>
                          <a:uLnTx/>
                          <a:uFillTx/>
                          <a:latin typeface="+mn-lt"/>
                          <a:ea typeface="+mn-ea"/>
                          <a:cs typeface="+mn-cs"/>
                        </a:rPr>
                        <a:t> 
 Gracias a todos los que asistieron a Los imperdibles Bosch en Construmart Colina el Sábado 2 de junio.
Felicitamos a Eurimar Castro y Jose Palacios, quienes fueron los ganadores del día.
¡Pronto se vienen más eventos!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86871408"/>
                  </a:ext>
                </a:extLst>
              </a:tr>
            </a:tbl>
          </a:graphicData>
        </a:graphic>
      </p:graphicFrame>
      <p:sp>
        <p:nvSpPr>
          <p:cNvPr id="4" name="Text Placeholder 3">
            <a:extLst>
              <a:ext uri="{FF2B5EF4-FFF2-40B4-BE49-F238E27FC236}">
                <a16:creationId xmlns:a16="http://schemas.microsoft.com/office/drawing/2014/main" id="{2E588E14-0DF5-4044-9C9F-61283EEE112D}"/>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94661706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C3861-B9E9-4CEB-ACBF-1674E16147E0}"/>
              </a:ext>
            </a:extLst>
          </p:cNvPr>
          <p:cNvSpPr>
            <a:spLocks noGrp="1"/>
          </p:cNvSpPr>
          <p:nvPr>
            <p:ph type="title"/>
          </p:nvPr>
        </p:nvSpPr>
        <p:spPr/>
        <p:txBody>
          <a:bodyPr/>
          <a:lstStyle/>
          <a:p>
            <a:r>
              <a:rPr lang="en-US"/>
              <a:t>Facebook Own Posts Table | All PT Channels - 20 of 26</a:t>
            </a:r>
          </a:p>
        </p:txBody>
      </p:sp>
      <p:graphicFrame>
        <p:nvGraphicFramePr>
          <p:cNvPr id="5" name="Table Placeholder 4">
            <a:extLst>
              <a:ext uri="{FF2B5EF4-FFF2-40B4-BE49-F238E27FC236}">
                <a16:creationId xmlns:a16="http://schemas.microsoft.com/office/drawing/2014/main" id="{C7ED5978-62E5-4559-8201-3FC0A5F97F7C}"/>
              </a:ext>
            </a:extLst>
          </p:cNvPr>
          <p:cNvGraphicFramePr>
            <a:graphicFrameLocks noGrp="1"/>
          </p:cNvGraphicFramePr>
          <p:nvPr>
            <p:ph type="tbl" sz="quarter" idx="13"/>
            <p:extLst>
              <p:ext uri="{D42A27DB-BD31-4B8C-83A1-F6EECF244321}">
                <p14:modId xmlns:p14="http://schemas.microsoft.com/office/powerpoint/2010/main" val="1001673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01306830"/>
                    </a:ext>
                  </a:extLst>
                </a:gridCol>
                <a:gridCol w="246888">
                  <a:extLst>
                    <a:ext uri="{9D8B030D-6E8A-4147-A177-3AD203B41FA5}">
                      <a16:colId xmlns:a16="http://schemas.microsoft.com/office/drawing/2014/main" val="319731604"/>
                    </a:ext>
                  </a:extLst>
                </a:gridCol>
                <a:gridCol w="246888">
                  <a:extLst>
                    <a:ext uri="{9D8B030D-6E8A-4147-A177-3AD203B41FA5}">
                      <a16:colId xmlns:a16="http://schemas.microsoft.com/office/drawing/2014/main" val="96318471"/>
                    </a:ext>
                  </a:extLst>
                </a:gridCol>
                <a:gridCol w="246888">
                  <a:extLst>
                    <a:ext uri="{9D8B030D-6E8A-4147-A177-3AD203B41FA5}">
                      <a16:colId xmlns:a16="http://schemas.microsoft.com/office/drawing/2014/main" val="2536677902"/>
                    </a:ext>
                  </a:extLst>
                </a:gridCol>
                <a:gridCol w="246888">
                  <a:extLst>
                    <a:ext uri="{9D8B030D-6E8A-4147-A177-3AD203B41FA5}">
                      <a16:colId xmlns:a16="http://schemas.microsoft.com/office/drawing/2014/main" val="448127342"/>
                    </a:ext>
                  </a:extLst>
                </a:gridCol>
                <a:gridCol w="246888">
                  <a:extLst>
                    <a:ext uri="{9D8B030D-6E8A-4147-A177-3AD203B41FA5}">
                      <a16:colId xmlns:a16="http://schemas.microsoft.com/office/drawing/2014/main" val="2285705270"/>
                    </a:ext>
                  </a:extLst>
                </a:gridCol>
                <a:gridCol w="246888">
                  <a:extLst>
                    <a:ext uri="{9D8B030D-6E8A-4147-A177-3AD203B41FA5}">
                      <a16:colId xmlns:a16="http://schemas.microsoft.com/office/drawing/2014/main" val="52229015"/>
                    </a:ext>
                  </a:extLst>
                </a:gridCol>
                <a:gridCol w="246888">
                  <a:extLst>
                    <a:ext uri="{9D8B030D-6E8A-4147-A177-3AD203B41FA5}">
                      <a16:colId xmlns:a16="http://schemas.microsoft.com/office/drawing/2014/main" val="1616203028"/>
                    </a:ext>
                  </a:extLst>
                </a:gridCol>
                <a:gridCol w="246888">
                  <a:extLst>
                    <a:ext uri="{9D8B030D-6E8A-4147-A177-3AD203B41FA5}">
                      <a16:colId xmlns:a16="http://schemas.microsoft.com/office/drawing/2014/main" val="2400719662"/>
                    </a:ext>
                  </a:extLst>
                </a:gridCol>
                <a:gridCol w="246888">
                  <a:extLst>
                    <a:ext uri="{9D8B030D-6E8A-4147-A177-3AD203B41FA5}">
                      <a16:colId xmlns:a16="http://schemas.microsoft.com/office/drawing/2014/main" val="3084234835"/>
                    </a:ext>
                  </a:extLst>
                </a:gridCol>
                <a:gridCol w="246888">
                  <a:extLst>
                    <a:ext uri="{9D8B030D-6E8A-4147-A177-3AD203B41FA5}">
                      <a16:colId xmlns:a16="http://schemas.microsoft.com/office/drawing/2014/main" val="1547985369"/>
                    </a:ext>
                  </a:extLst>
                </a:gridCol>
                <a:gridCol w="246888">
                  <a:extLst>
                    <a:ext uri="{9D8B030D-6E8A-4147-A177-3AD203B41FA5}">
                      <a16:colId xmlns:a16="http://schemas.microsoft.com/office/drawing/2014/main" val="2354768760"/>
                    </a:ext>
                  </a:extLst>
                </a:gridCol>
                <a:gridCol w="246888">
                  <a:extLst>
                    <a:ext uri="{9D8B030D-6E8A-4147-A177-3AD203B41FA5}">
                      <a16:colId xmlns:a16="http://schemas.microsoft.com/office/drawing/2014/main" val="4035207690"/>
                    </a:ext>
                  </a:extLst>
                </a:gridCol>
                <a:gridCol w="246888">
                  <a:extLst>
                    <a:ext uri="{9D8B030D-6E8A-4147-A177-3AD203B41FA5}">
                      <a16:colId xmlns:a16="http://schemas.microsoft.com/office/drawing/2014/main" val="2121508043"/>
                    </a:ext>
                  </a:extLst>
                </a:gridCol>
                <a:gridCol w="246888">
                  <a:extLst>
                    <a:ext uri="{9D8B030D-6E8A-4147-A177-3AD203B41FA5}">
                      <a16:colId xmlns:a16="http://schemas.microsoft.com/office/drawing/2014/main" val="181825441"/>
                    </a:ext>
                  </a:extLst>
                </a:gridCol>
                <a:gridCol w="246888">
                  <a:extLst>
                    <a:ext uri="{9D8B030D-6E8A-4147-A177-3AD203B41FA5}">
                      <a16:colId xmlns:a16="http://schemas.microsoft.com/office/drawing/2014/main" val="275190434"/>
                    </a:ext>
                  </a:extLst>
                </a:gridCol>
                <a:gridCol w="246888">
                  <a:extLst>
                    <a:ext uri="{9D8B030D-6E8A-4147-A177-3AD203B41FA5}">
                      <a16:colId xmlns:a16="http://schemas.microsoft.com/office/drawing/2014/main" val="4122194432"/>
                    </a:ext>
                  </a:extLst>
                </a:gridCol>
                <a:gridCol w="246888">
                  <a:extLst>
                    <a:ext uri="{9D8B030D-6E8A-4147-A177-3AD203B41FA5}">
                      <a16:colId xmlns:a16="http://schemas.microsoft.com/office/drawing/2014/main" val="3651731051"/>
                    </a:ext>
                  </a:extLst>
                </a:gridCol>
                <a:gridCol w="246888">
                  <a:extLst>
                    <a:ext uri="{9D8B030D-6E8A-4147-A177-3AD203B41FA5}">
                      <a16:colId xmlns:a16="http://schemas.microsoft.com/office/drawing/2014/main" val="1132422040"/>
                    </a:ext>
                  </a:extLst>
                </a:gridCol>
                <a:gridCol w="246888">
                  <a:extLst>
                    <a:ext uri="{9D8B030D-6E8A-4147-A177-3AD203B41FA5}">
                      <a16:colId xmlns:a16="http://schemas.microsoft.com/office/drawing/2014/main" val="2899166171"/>
                    </a:ext>
                  </a:extLst>
                </a:gridCol>
                <a:gridCol w="246888">
                  <a:extLst>
                    <a:ext uri="{9D8B030D-6E8A-4147-A177-3AD203B41FA5}">
                      <a16:colId xmlns:a16="http://schemas.microsoft.com/office/drawing/2014/main" val="4212261094"/>
                    </a:ext>
                  </a:extLst>
                </a:gridCol>
                <a:gridCol w="246888">
                  <a:extLst>
                    <a:ext uri="{9D8B030D-6E8A-4147-A177-3AD203B41FA5}">
                      <a16:colId xmlns:a16="http://schemas.microsoft.com/office/drawing/2014/main" val="1818910301"/>
                    </a:ext>
                  </a:extLst>
                </a:gridCol>
                <a:gridCol w="246888">
                  <a:extLst>
                    <a:ext uri="{9D8B030D-6E8A-4147-A177-3AD203B41FA5}">
                      <a16:colId xmlns:a16="http://schemas.microsoft.com/office/drawing/2014/main" val="3485882601"/>
                    </a:ext>
                  </a:extLst>
                </a:gridCol>
                <a:gridCol w="246888">
                  <a:extLst>
                    <a:ext uri="{9D8B030D-6E8A-4147-A177-3AD203B41FA5}">
                      <a16:colId xmlns:a16="http://schemas.microsoft.com/office/drawing/2014/main" val="426566104"/>
                    </a:ext>
                  </a:extLst>
                </a:gridCol>
                <a:gridCol w="246888">
                  <a:extLst>
                    <a:ext uri="{9D8B030D-6E8A-4147-A177-3AD203B41FA5}">
                      <a16:colId xmlns:a16="http://schemas.microsoft.com/office/drawing/2014/main" val="533268229"/>
                    </a:ext>
                  </a:extLst>
                </a:gridCol>
                <a:gridCol w="246888">
                  <a:extLst>
                    <a:ext uri="{9D8B030D-6E8A-4147-A177-3AD203B41FA5}">
                      <a16:colId xmlns:a16="http://schemas.microsoft.com/office/drawing/2014/main" val="1394143916"/>
                    </a:ext>
                  </a:extLst>
                </a:gridCol>
                <a:gridCol w="246888">
                  <a:extLst>
                    <a:ext uri="{9D8B030D-6E8A-4147-A177-3AD203B41FA5}">
                      <a16:colId xmlns:a16="http://schemas.microsoft.com/office/drawing/2014/main" val="914181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6210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- 2018-06-04 20:30:00 </a:t>
                      </a:r>
                      <a:r>
                        <a:rPr kumimoji="0" lang="es-ES" sz="1000" b="0" i="0" u="none" strike="noStrike" kern="1200" cap="none" spc="0" normalizeH="0" baseline="0" noProof="0">
                          <a:ln>
                            <a:noFill/>
                          </a:ln>
                          <a:solidFill>
                            <a:prstClr val="black"/>
                          </a:solidFill>
                          <a:effectLst/>
                          <a:uLnTx/>
                          <a:uFillTx/>
                          <a:latin typeface="+mn-lt"/>
                          <a:ea typeface="+mn-ea"/>
                          <a:cs typeface="+mn-cs"/>
                        </a:rPr>
                        <a:t> 
 El Nuevo Láser GLL 3-80, tiene mayor visibilidad y amplía tu área de trabajo. Activa el receptor y obtén un alcance de hasta 80 mts. Conócelo aquí https://bit.ly/2HkjUiT
Precio ref.: 9.990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23859881"/>
                  </a:ext>
                </a:extLst>
              </a:tr>
            </a:tbl>
          </a:graphicData>
        </a:graphic>
      </p:graphicFrame>
      <p:sp>
        <p:nvSpPr>
          <p:cNvPr id="4" name="Text Placeholder 3">
            <a:extLst>
              <a:ext uri="{FF2B5EF4-FFF2-40B4-BE49-F238E27FC236}">
                <a16:creationId xmlns:a16="http://schemas.microsoft.com/office/drawing/2014/main" id="{7AADEBB5-DA3D-48E8-B354-296F3528C16C}"/>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14774334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F0F3D-6384-40C4-8BDE-8614A5F03744}"/>
              </a:ext>
            </a:extLst>
          </p:cNvPr>
          <p:cNvSpPr>
            <a:spLocks noGrp="1"/>
          </p:cNvSpPr>
          <p:nvPr>
            <p:ph type="title"/>
          </p:nvPr>
        </p:nvSpPr>
        <p:spPr/>
        <p:txBody>
          <a:bodyPr/>
          <a:lstStyle/>
          <a:p>
            <a:r>
              <a:rPr lang="en-US"/>
              <a:t>Facebook Own Posts Table | All PT Channels - 21 of 26</a:t>
            </a:r>
          </a:p>
        </p:txBody>
      </p:sp>
      <p:graphicFrame>
        <p:nvGraphicFramePr>
          <p:cNvPr id="5" name="Table Placeholder 4">
            <a:extLst>
              <a:ext uri="{FF2B5EF4-FFF2-40B4-BE49-F238E27FC236}">
                <a16:creationId xmlns:a16="http://schemas.microsoft.com/office/drawing/2014/main" id="{72514287-A762-4D14-922E-CF0A78DBB01A}"/>
              </a:ext>
            </a:extLst>
          </p:cNvPr>
          <p:cNvGraphicFramePr>
            <a:graphicFrameLocks noGrp="1"/>
          </p:cNvGraphicFramePr>
          <p:nvPr>
            <p:ph type="tbl" sz="quarter" idx="13"/>
            <p:extLst>
              <p:ext uri="{D42A27DB-BD31-4B8C-83A1-F6EECF244321}">
                <p14:modId xmlns:p14="http://schemas.microsoft.com/office/powerpoint/2010/main" val="4184824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65574909"/>
                    </a:ext>
                  </a:extLst>
                </a:gridCol>
                <a:gridCol w="246888">
                  <a:extLst>
                    <a:ext uri="{9D8B030D-6E8A-4147-A177-3AD203B41FA5}">
                      <a16:colId xmlns:a16="http://schemas.microsoft.com/office/drawing/2014/main" val="3766509267"/>
                    </a:ext>
                  </a:extLst>
                </a:gridCol>
                <a:gridCol w="246888">
                  <a:extLst>
                    <a:ext uri="{9D8B030D-6E8A-4147-A177-3AD203B41FA5}">
                      <a16:colId xmlns:a16="http://schemas.microsoft.com/office/drawing/2014/main" val="2565241029"/>
                    </a:ext>
                  </a:extLst>
                </a:gridCol>
                <a:gridCol w="246888">
                  <a:extLst>
                    <a:ext uri="{9D8B030D-6E8A-4147-A177-3AD203B41FA5}">
                      <a16:colId xmlns:a16="http://schemas.microsoft.com/office/drawing/2014/main" val="2210148143"/>
                    </a:ext>
                  </a:extLst>
                </a:gridCol>
                <a:gridCol w="246888">
                  <a:extLst>
                    <a:ext uri="{9D8B030D-6E8A-4147-A177-3AD203B41FA5}">
                      <a16:colId xmlns:a16="http://schemas.microsoft.com/office/drawing/2014/main" val="3199641338"/>
                    </a:ext>
                  </a:extLst>
                </a:gridCol>
                <a:gridCol w="246888">
                  <a:extLst>
                    <a:ext uri="{9D8B030D-6E8A-4147-A177-3AD203B41FA5}">
                      <a16:colId xmlns:a16="http://schemas.microsoft.com/office/drawing/2014/main" val="2871851002"/>
                    </a:ext>
                  </a:extLst>
                </a:gridCol>
                <a:gridCol w="246888">
                  <a:extLst>
                    <a:ext uri="{9D8B030D-6E8A-4147-A177-3AD203B41FA5}">
                      <a16:colId xmlns:a16="http://schemas.microsoft.com/office/drawing/2014/main" val="2708931495"/>
                    </a:ext>
                  </a:extLst>
                </a:gridCol>
                <a:gridCol w="246888">
                  <a:extLst>
                    <a:ext uri="{9D8B030D-6E8A-4147-A177-3AD203B41FA5}">
                      <a16:colId xmlns:a16="http://schemas.microsoft.com/office/drawing/2014/main" val="3785044604"/>
                    </a:ext>
                  </a:extLst>
                </a:gridCol>
                <a:gridCol w="246888">
                  <a:extLst>
                    <a:ext uri="{9D8B030D-6E8A-4147-A177-3AD203B41FA5}">
                      <a16:colId xmlns:a16="http://schemas.microsoft.com/office/drawing/2014/main" val="1296769989"/>
                    </a:ext>
                  </a:extLst>
                </a:gridCol>
                <a:gridCol w="246888">
                  <a:extLst>
                    <a:ext uri="{9D8B030D-6E8A-4147-A177-3AD203B41FA5}">
                      <a16:colId xmlns:a16="http://schemas.microsoft.com/office/drawing/2014/main" val="4216559695"/>
                    </a:ext>
                  </a:extLst>
                </a:gridCol>
                <a:gridCol w="246888">
                  <a:extLst>
                    <a:ext uri="{9D8B030D-6E8A-4147-A177-3AD203B41FA5}">
                      <a16:colId xmlns:a16="http://schemas.microsoft.com/office/drawing/2014/main" val="2936602722"/>
                    </a:ext>
                  </a:extLst>
                </a:gridCol>
                <a:gridCol w="246888">
                  <a:extLst>
                    <a:ext uri="{9D8B030D-6E8A-4147-A177-3AD203B41FA5}">
                      <a16:colId xmlns:a16="http://schemas.microsoft.com/office/drawing/2014/main" val="147067305"/>
                    </a:ext>
                  </a:extLst>
                </a:gridCol>
                <a:gridCol w="246888">
                  <a:extLst>
                    <a:ext uri="{9D8B030D-6E8A-4147-A177-3AD203B41FA5}">
                      <a16:colId xmlns:a16="http://schemas.microsoft.com/office/drawing/2014/main" val="4244734959"/>
                    </a:ext>
                  </a:extLst>
                </a:gridCol>
                <a:gridCol w="246888">
                  <a:extLst>
                    <a:ext uri="{9D8B030D-6E8A-4147-A177-3AD203B41FA5}">
                      <a16:colId xmlns:a16="http://schemas.microsoft.com/office/drawing/2014/main" val="1138337774"/>
                    </a:ext>
                  </a:extLst>
                </a:gridCol>
                <a:gridCol w="246888">
                  <a:extLst>
                    <a:ext uri="{9D8B030D-6E8A-4147-A177-3AD203B41FA5}">
                      <a16:colId xmlns:a16="http://schemas.microsoft.com/office/drawing/2014/main" val="3070798545"/>
                    </a:ext>
                  </a:extLst>
                </a:gridCol>
                <a:gridCol w="246888">
                  <a:extLst>
                    <a:ext uri="{9D8B030D-6E8A-4147-A177-3AD203B41FA5}">
                      <a16:colId xmlns:a16="http://schemas.microsoft.com/office/drawing/2014/main" val="862939669"/>
                    </a:ext>
                  </a:extLst>
                </a:gridCol>
                <a:gridCol w="246888">
                  <a:extLst>
                    <a:ext uri="{9D8B030D-6E8A-4147-A177-3AD203B41FA5}">
                      <a16:colId xmlns:a16="http://schemas.microsoft.com/office/drawing/2014/main" val="92537320"/>
                    </a:ext>
                  </a:extLst>
                </a:gridCol>
                <a:gridCol w="246888">
                  <a:extLst>
                    <a:ext uri="{9D8B030D-6E8A-4147-A177-3AD203B41FA5}">
                      <a16:colId xmlns:a16="http://schemas.microsoft.com/office/drawing/2014/main" val="3204676610"/>
                    </a:ext>
                  </a:extLst>
                </a:gridCol>
                <a:gridCol w="246888">
                  <a:extLst>
                    <a:ext uri="{9D8B030D-6E8A-4147-A177-3AD203B41FA5}">
                      <a16:colId xmlns:a16="http://schemas.microsoft.com/office/drawing/2014/main" val="1999460597"/>
                    </a:ext>
                  </a:extLst>
                </a:gridCol>
                <a:gridCol w="246888">
                  <a:extLst>
                    <a:ext uri="{9D8B030D-6E8A-4147-A177-3AD203B41FA5}">
                      <a16:colId xmlns:a16="http://schemas.microsoft.com/office/drawing/2014/main" val="3940853678"/>
                    </a:ext>
                  </a:extLst>
                </a:gridCol>
                <a:gridCol w="246888">
                  <a:extLst>
                    <a:ext uri="{9D8B030D-6E8A-4147-A177-3AD203B41FA5}">
                      <a16:colId xmlns:a16="http://schemas.microsoft.com/office/drawing/2014/main" val="2845520464"/>
                    </a:ext>
                  </a:extLst>
                </a:gridCol>
                <a:gridCol w="246888">
                  <a:extLst>
                    <a:ext uri="{9D8B030D-6E8A-4147-A177-3AD203B41FA5}">
                      <a16:colId xmlns:a16="http://schemas.microsoft.com/office/drawing/2014/main" val="2301227721"/>
                    </a:ext>
                  </a:extLst>
                </a:gridCol>
                <a:gridCol w="246888">
                  <a:extLst>
                    <a:ext uri="{9D8B030D-6E8A-4147-A177-3AD203B41FA5}">
                      <a16:colId xmlns:a16="http://schemas.microsoft.com/office/drawing/2014/main" val="926771121"/>
                    </a:ext>
                  </a:extLst>
                </a:gridCol>
                <a:gridCol w="246888">
                  <a:extLst>
                    <a:ext uri="{9D8B030D-6E8A-4147-A177-3AD203B41FA5}">
                      <a16:colId xmlns:a16="http://schemas.microsoft.com/office/drawing/2014/main" val="1142953925"/>
                    </a:ext>
                  </a:extLst>
                </a:gridCol>
                <a:gridCol w="246888">
                  <a:extLst>
                    <a:ext uri="{9D8B030D-6E8A-4147-A177-3AD203B41FA5}">
                      <a16:colId xmlns:a16="http://schemas.microsoft.com/office/drawing/2014/main" val="122572850"/>
                    </a:ext>
                  </a:extLst>
                </a:gridCol>
                <a:gridCol w="246888">
                  <a:extLst>
                    <a:ext uri="{9D8B030D-6E8A-4147-A177-3AD203B41FA5}">
                      <a16:colId xmlns:a16="http://schemas.microsoft.com/office/drawing/2014/main" val="2322640465"/>
                    </a:ext>
                  </a:extLst>
                </a:gridCol>
                <a:gridCol w="246888">
                  <a:extLst>
                    <a:ext uri="{9D8B030D-6E8A-4147-A177-3AD203B41FA5}">
                      <a16:colId xmlns:a16="http://schemas.microsoft.com/office/drawing/2014/main" val="1519669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57726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- 2018-06-04 20:30:00 </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nuestra nueva familia de Impacts bits Control. Gracias a una zona de torsión diferenciado y material especial, es mucho más resistente y durable que las demás puntas del mercado. Sepa más: https://goo.gl/ppJddm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89257450"/>
                  </a:ext>
                </a:extLst>
              </a:tr>
            </a:tbl>
          </a:graphicData>
        </a:graphic>
      </p:graphicFrame>
      <p:sp>
        <p:nvSpPr>
          <p:cNvPr id="4" name="Text Placeholder 3">
            <a:extLst>
              <a:ext uri="{FF2B5EF4-FFF2-40B4-BE49-F238E27FC236}">
                <a16:creationId xmlns:a16="http://schemas.microsoft.com/office/drawing/2014/main" id="{0B7CDB24-7D89-4F06-A5B5-D50C2D1316E4}"/>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63166955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3276-8D6B-4D80-8FA7-01280E77538E}"/>
              </a:ext>
            </a:extLst>
          </p:cNvPr>
          <p:cNvSpPr>
            <a:spLocks noGrp="1"/>
          </p:cNvSpPr>
          <p:nvPr>
            <p:ph type="title"/>
          </p:nvPr>
        </p:nvSpPr>
        <p:spPr/>
        <p:txBody>
          <a:bodyPr/>
          <a:lstStyle/>
          <a:p>
            <a:r>
              <a:rPr lang="en-US"/>
              <a:t>Facebook Own Posts Table | All PT Channels - 22 of 26</a:t>
            </a:r>
          </a:p>
        </p:txBody>
      </p:sp>
      <p:graphicFrame>
        <p:nvGraphicFramePr>
          <p:cNvPr id="5" name="Table Placeholder 4">
            <a:extLst>
              <a:ext uri="{FF2B5EF4-FFF2-40B4-BE49-F238E27FC236}">
                <a16:creationId xmlns:a16="http://schemas.microsoft.com/office/drawing/2014/main" id="{379F2947-4161-445E-AB23-F61CFF06E42D}"/>
              </a:ext>
            </a:extLst>
          </p:cNvPr>
          <p:cNvGraphicFramePr>
            <a:graphicFrameLocks noGrp="1"/>
          </p:cNvGraphicFramePr>
          <p:nvPr>
            <p:ph type="tbl" sz="quarter" idx="13"/>
            <p:extLst>
              <p:ext uri="{D42A27DB-BD31-4B8C-83A1-F6EECF244321}">
                <p14:modId xmlns:p14="http://schemas.microsoft.com/office/powerpoint/2010/main" val="2313737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9943004"/>
                    </a:ext>
                  </a:extLst>
                </a:gridCol>
                <a:gridCol w="246888">
                  <a:extLst>
                    <a:ext uri="{9D8B030D-6E8A-4147-A177-3AD203B41FA5}">
                      <a16:colId xmlns:a16="http://schemas.microsoft.com/office/drawing/2014/main" val="2149269224"/>
                    </a:ext>
                  </a:extLst>
                </a:gridCol>
                <a:gridCol w="246888">
                  <a:extLst>
                    <a:ext uri="{9D8B030D-6E8A-4147-A177-3AD203B41FA5}">
                      <a16:colId xmlns:a16="http://schemas.microsoft.com/office/drawing/2014/main" val="3424716740"/>
                    </a:ext>
                  </a:extLst>
                </a:gridCol>
                <a:gridCol w="246888">
                  <a:extLst>
                    <a:ext uri="{9D8B030D-6E8A-4147-A177-3AD203B41FA5}">
                      <a16:colId xmlns:a16="http://schemas.microsoft.com/office/drawing/2014/main" val="509743871"/>
                    </a:ext>
                  </a:extLst>
                </a:gridCol>
                <a:gridCol w="246888">
                  <a:extLst>
                    <a:ext uri="{9D8B030D-6E8A-4147-A177-3AD203B41FA5}">
                      <a16:colId xmlns:a16="http://schemas.microsoft.com/office/drawing/2014/main" val="2690337923"/>
                    </a:ext>
                  </a:extLst>
                </a:gridCol>
                <a:gridCol w="246888">
                  <a:extLst>
                    <a:ext uri="{9D8B030D-6E8A-4147-A177-3AD203B41FA5}">
                      <a16:colId xmlns:a16="http://schemas.microsoft.com/office/drawing/2014/main" val="3991700646"/>
                    </a:ext>
                  </a:extLst>
                </a:gridCol>
                <a:gridCol w="246888">
                  <a:extLst>
                    <a:ext uri="{9D8B030D-6E8A-4147-A177-3AD203B41FA5}">
                      <a16:colId xmlns:a16="http://schemas.microsoft.com/office/drawing/2014/main" val="4094324565"/>
                    </a:ext>
                  </a:extLst>
                </a:gridCol>
                <a:gridCol w="246888">
                  <a:extLst>
                    <a:ext uri="{9D8B030D-6E8A-4147-A177-3AD203B41FA5}">
                      <a16:colId xmlns:a16="http://schemas.microsoft.com/office/drawing/2014/main" val="231850309"/>
                    </a:ext>
                  </a:extLst>
                </a:gridCol>
                <a:gridCol w="246888">
                  <a:extLst>
                    <a:ext uri="{9D8B030D-6E8A-4147-A177-3AD203B41FA5}">
                      <a16:colId xmlns:a16="http://schemas.microsoft.com/office/drawing/2014/main" val="3792235328"/>
                    </a:ext>
                  </a:extLst>
                </a:gridCol>
                <a:gridCol w="246888">
                  <a:extLst>
                    <a:ext uri="{9D8B030D-6E8A-4147-A177-3AD203B41FA5}">
                      <a16:colId xmlns:a16="http://schemas.microsoft.com/office/drawing/2014/main" val="2209170421"/>
                    </a:ext>
                  </a:extLst>
                </a:gridCol>
                <a:gridCol w="246888">
                  <a:extLst>
                    <a:ext uri="{9D8B030D-6E8A-4147-A177-3AD203B41FA5}">
                      <a16:colId xmlns:a16="http://schemas.microsoft.com/office/drawing/2014/main" val="4083240582"/>
                    </a:ext>
                  </a:extLst>
                </a:gridCol>
                <a:gridCol w="246888">
                  <a:extLst>
                    <a:ext uri="{9D8B030D-6E8A-4147-A177-3AD203B41FA5}">
                      <a16:colId xmlns:a16="http://schemas.microsoft.com/office/drawing/2014/main" val="2835840995"/>
                    </a:ext>
                  </a:extLst>
                </a:gridCol>
                <a:gridCol w="246888">
                  <a:extLst>
                    <a:ext uri="{9D8B030D-6E8A-4147-A177-3AD203B41FA5}">
                      <a16:colId xmlns:a16="http://schemas.microsoft.com/office/drawing/2014/main" val="3244601678"/>
                    </a:ext>
                  </a:extLst>
                </a:gridCol>
                <a:gridCol w="246888">
                  <a:extLst>
                    <a:ext uri="{9D8B030D-6E8A-4147-A177-3AD203B41FA5}">
                      <a16:colId xmlns:a16="http://schemas.microsoft.com/office/drawing/2014/main" val="2118681414"/>
                    </a:ext>
                  </a:extLst>
                </a:gridCol>
                <a:gridCol w="246888">
                  <a:extLst>
                    <a:ext uri="{9D8B030D-6E8A-4147-A177-3AD203B41FA5}">
                      <a16:colId xmlns:a16="http://schemas.microsoft.com/office/drawing/2014/main" val="458433159"/>
                    </a:ext>
                  </a:extLst>
                </a:gridCol>
                <a:gridCol w="246888">
                  <a:extLst>
                    <a:ext uri="{9D8B030D-6E8A-4147-A177-3AD203B41FA5}">
                      <a16:colId xmlns:a16="http://schemas.microsoft.com/office/drawing/2014/main" val="1682824874"/>
                    </a:ext>
                  </a:extLst>
                </a:gridCol>
                <a:gridCol w="246888">
                  <a:extLst>
                    <a:ext uri="{9D8B030D-6E8A-4147-A177-3AD203B41FA5}">
                      <a16:colId xmlns:a16="http://schemas.microsoft.com/office/drawing/2014/main" val="2354810967"/>
                    </a:ext>
                  </a:extLst>
                </a:gridCol>
                <a:gridCol w="246888">
                  <a:extLst>
                    <a:ext uri="{9D8B030D-6E8A-4147-A177-3AD203B41FA5}">
                      <a16:colId xmlns:a16="http://schemas.microsoft.com/office/drawing/2014/main" val="332389966"/>
                    </a:ext>
                  </a:extLst>
                </a:gridCol>
                <a:gridCol w="246888">
                  <a:extLst>
                    <a:ext uri="{9D8B030D-6E8A-4147-A177-3AD203B41FA5}">
                      <a16:colId xmlns:a16="http://schemas.microsoft.com/office/drawing/2014/main" val="2596552839"/>
                    </a:ext>
                  </a:extLst>
                </a:gridCol>
                <a:gridCol w="246888">
                  <a:extLst>
                    <a:ext uri="{9D8B030D-6E8A-4147-A177-3AD203B41FA5}">
                      <a16:colId xmlns:a16="http://schemas.microsoft.com/office/drawing/2014/main" val="4102156482"/>
                    </a:ext>
                  </a:extLst>
                </a:gridCol>
                <a:gridCol w="246888">
                  <a:extLst>
                    <a:ext uri="{9D8B030D-6E8A-4147-A177-3AD203B41FA5}">
                      <a16:colId xmlns:a16="http://schemas.microsoft.com/office/drawing/2014/main" val="2741178059"/>
                    </a:ext>
                  </a:extLst>
                </a:gridCol>
                <a:gridCol w="246888">
                  <a:extLst>
                    <a:ext uri="{9D8B030D-6E8A-4147-A177-3AD203B41FA5}">
                      <a16:colId xmlns:a16="http://schemas.microsoft.com/office/drawing/2014/main" val="3812610597"/>
                    </a:ext>
                  </a:extLst>
                </a:gridCol>
                <a:gridCol w="246888">
                  <a:extLst>
                    <a:ext uri="{9D8B030D-6E8A-4147-A177-3AD203B41FA5}">
                      <a16:colId xmlns:a16="http://schemas.microsoft.com/office/drawing/2014/main" val="34739539"/>
                    </a:ext>
                  </a:extLst>
                </a:gridCol>
                <a:gridCol w="246888">
                  <a:extLst>
                    <a:ext uri="{9D8B030D-6E8A-4147-A177-3AD203B41FA5}">
                      <a16:colId xmlns:a16="http://schemas.microsoft.com/office/drawing/2014/main" val="4262468456"/>
                    </a:ext>
                  </a:extLst>
                </a:gridCol>
                <a:gridCol w="246888">
                  <a:extLst>
                    <a:ext uri="{9D8B030D-6E8A-4147-A177-3AD203B41FA5}">
                      <a16:colId xmlns:a16="http://schemas.microsoft.com/office/drawing/2014/main" val="4078674301"/>
                    </a:ext>
                  </a:extLst>
                </a:gridCol>
                <a:gridCol w="246888">
                  <a:extLst>
                    <a:ext uri="{9D8B030D-6E8A-4147-A177-3AD203B41FA5}">
                      <a16:colId xmlns:a16="http://schemas.microsoft.com/office/drawing/2014/main" val="719531824"/>
                    </a:ext>
                  </a:extLst>
                </a:gridCol>
                <a:gridCol w="246888">
                  <a:extLst>
                    <a:ext uri="{9D8B030D-6E8A-4147-A177-3AD203B41FA5}">
                      <a16:colId xmlns:a16="http://schemas.microsoft.com/office/drawing/2014/main" val="699812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75551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- 2018-06-04 18:00:00 </a:t>
                      </a:r>
                      <a:r>
                        <a:rPr kumimoji="0" lang="de-DE" sz="1000" b="0" i="0" u="none" strike="noStrike" kern="1200" cap="none" spc="0" normalizeH="0" baseline="0" noProof="0">
                          <a:ln>
                            <a:noFill/>
                          </a:ln>
                          <a:solidFill>
                            <a:prstClr val="black"/>
                          </a:solidFill>
                          <a:effectLst/>
                          <a:uLnTx/>
                          <a:uFillTx/>
                          <a:latin typeface="+mn-lt"/>
                          <a:ea typeface="+mn-ea"/>
                          <a:cs typeface="+mn-cs"/>
                        </a:rPr>
                        <a:t> 
 Kennt ihr schon die neue Generation von Bosch Professional Akku-Winkelschleifern? 
Im Video erläutern wir euch die Leistung, das User Interface, Connectivity Möglichkeiten und PROtection!
#BoschCordless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58712147"/>
                  </a:ext>
                </a:extLst>
              </a:tr>
            </a:tbl>
          </a:graphicData>
        </a:graphic>
      </p:graphicFrame>
      <p:sp>
        <p:nvSpPr>
          <p:cNvPr id="4" name="Text Placeholder 3">
            <a:extLst>
              <a:ext uri="{FF2B5EF4-FFF2-40B4-BE49-F238E27FC236}">
                <a16:creationId xmlns:a16="http://schemas.microsoft.com/office/drawing/2014/main" id="{1F5F3915-2D9A-46F5-ACE0-B7404B0972E4}"/>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4567671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C306D-7D84-49D4-AFF6-53B001480F44}"/>
              </a:ext>
            </a:extLst>
          </p:cNvPr>
          <p:cNvSpPr>
            <a:spLocks noGrp="1"/>
          </p:cNvSpPr>
          <p:nvPr>
            <p:ph type="title"/>
          </p:nvPr>
        </p:nvSpPr>
        <p:spPr/>
        <p:txBody>
          <a:bodyPr/>
          <a:lstStyle/>
          <a:p>
            <a:r>
              <a:rPr lang="en-US"/>
              <a:t>Facebook Own Posts Table | All PT Channels - 23 of 26</a:t>
            </a:r>
          </a:p>
        </p:txBody>
      </p:sp>
      <p:graphicFrame>
        <p:nvGraphicFramePr>
          <p:cNvPr id="5" name="Table Placeholder 4">
            <a:extLst>
              <a:ext uri="{FF2B5EF4-FFF2-40B4-BE49-F238E27FC236}">
                <a16:creationId xmlns:a16="http://schemas.microsoft.com/office/drawing/2014/main" id="{FB746CDF-95F6-48D3-9022-76B4E2415AA6}"/>
              </a:ext>
            </a:extLst>
          </p:cNvPr>
          <p:cNvGraphicFramePr>
            <a:graphicFrameLocks noGrp="1"/>
          </p:cNvGraphicFramePr>
          <p:nvPr>
            <p:ph type="tbl" sz="quarter" idx="13"/>
            <p:extLst>
              <p:ext uri="{D42A27DB-BD31-4B8C-83A1-F6EECF244321}">
                <p14:modId xmlns:p14="http://schemas.microsoft.com/office/powerpoint/2010/main" val="3645014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05205169"/>
                    </a:ext>
                  </a:extLst>
                </a:gridCol>
                <a:gridCol w="246888">
                  <a:extLst>
                    <a:ext uri="{9D8B030D-6E8A-4147-A177-3AD203B41FA5}">
                      <a16:colId xmlns:a16="http://schemas.microsoft.com/office/drawing/2014/main" val="4186111878"/>
                    </a:ext>
                  </a:extLst>
                </a:gridCol>
                <a:gridCol w="246888">
                  <a:extLst>
                    <a:ext uri="{9D8B030D-6E8A-4147-A177-3AD203B41FA5}">
                      <a16:colId xmlns:a16="http://schemas.microsoft.com/office/drawing/2014/main" val="3828140328"/>
                    </a:ext>
                  </a:extLst>
                </a:gridCol>
                <a:gridCol w="246888">
                  <a:extLst>
                    <a:ext uri="{9D8B030D-6E8A-4147-A177-3AD203B41FA5}">
                      <a16:colId xmlns:a16="http://schemas.microsoft.com/office/drawing/2014/main" val="1666617327"/>
                    </a:ext>
                  </a:extLst>
                </a:gridCol>
                <a:gridCol w="246888">
                  <a:extLst>
                    <a:ext uri="{9D8B030D-6E8A-4147-A177-3AD203B41FA5}">
                      <a16:colId xmlns:a16="http://schemas.microsoft.com/office/drawing/2014/main" val="1801302044"/>
                    </a:ext>
                  </a:extLst>
                </a:gridCol>
                <a:gridCol w="246888">
                  <a:extLst>
                    <a:ext uri="{9D8B030D-6E8A-4147-A177-3AD203B41FA5}">
                      <a16:colId xmlns:a16="http://schemas.microsoft.com/office/drawing/2014/main" val="3779258594"/>
                    </a:ext>
                  </a:extLst>
                </a:gridCol>
                <a:gridCol w="246888">
                  <a:extLst>
                    <a:ext uri="{9D8B030D-6E8A-4147-A177-3AD203B41FA5}">
                      <a16:colId xmlns:a16="http://schemas.microsoft.com/office/drawing/2014/main" val="438085679"/>
                    </a:ext>
                  </a:extLst>
                </a:gridCol>
                <a:gridCol w="246888">
                  <a:extLst>
                    <a:ext uri="{9D8B030D-6E8A-4147-A177-3AD203B41FA5}">
                      <a16:colId xmlns:a16="http://schemas.microsoft.com/office/drawing/2014/main" val="1028565621"/>
                    </a:ext>
                  </a:extLst>
                </a:gridCol>
                <a:gridCol w="246888">
                  <a:extLst>
                    <a:ext uri="{9D8B030D-6E8A-4147-A177-3AD203B41FA5}">
                      <a16:colId xmlns:a16="http://schemas.microsoft.com/office/drawing/2014/main" val="3806206227"/>
                    </a:ext>
                  </a:extLst>
                </a:gridCol>
                <a:gridCol w="246888">
                  <a:extLst>
                    <a:ext uri="{9D8B030D-6E8A-4147-A177-3AD203B41FA5}">
                      <a16:colId xmlns:a16="http://schemas.microsoft.com/office/drawing/2014/main" val="2121980040"/>
                    </a:ext>
                  </a:extLst>
                </a:gridCol>
                <a:gridCol w="246888">
                  <a:extLst>
                    <a:ext uri="{9D8B030D-6E8A-4147-A177-3AD203B41FA5}">
                      <a16:colId xmlns:a16="http://schemas.microsoft.com/office/drawing/2014/main" val="623558559"/>
                    </a:ext>
                  </a:extLst>
                </a:gridCol>
                <a:gridCol w="246888">
                  <a:extLst>
                    <a:ext uri="{9D8B030D-6E8A-4147-A177-3AD203B41FA5}">
                      <a16:colId xmlns:a16="http://schemas.microsoft.com/office/drawing/2014/main" val="3899649588"/>
                    </a:ext>
                  </a:extLst>
                </a:gridCol>
                <a:gridCol w="246888">
                  <a:extLst>
                    <a:ext uri="{9D8B030D-6E8A-4147-A177-3AD203B41FA5}">
                      <a16:colId xmlns:a16="http://schemas.microsoft.com/office/drawing/2014/main" val="3945518252"/>
                    </a:ext>
                  </a:extLst>
                </a:gridCol>
                <a:gridCol w="246888">
                  <a:extLst>
                    <a:ext uri="{9D8B030D-6E8A-4147-A177-3AD203B41FA5}">
                      <a16:colId xmlns:a16="http://schemas.microsoft.com/office/drawing/2014/main" val="4247262994"/>
                    </a:ext>
                  </a:extLst>
                </a:gridCol>
                <a:gridCol w="246888">
                  <a:extLst>
                    <a:ext uri="{9D8B030D-6E8A-4147-A177-3AD203B41FA5}">
                      <a16:colId xmlns:a16="http://schemas.microsoft.com/office/drawing/2014/main" val="168599327"/>
                    </a:ext>
                  </a:extLst>
                </a:gridCol>
                <a:gridCol w="246888">
                  <a:extLst>
                    <a:ext uri="{9D8B030D-6E8A-4147-A177-3AD203B41FA5}">
                      <a16:colId xmlns:a16="http://schemas.microsoft.com/office/drawing/2014/main" val="544392056"/>
                    </a:ext>
                  </a:extLst>
                </a:gridCol>
                <a:gridCol w="246888">
                  <a:extLst>
                    <a:ext uri="{9D8B030D-6E8A-4147-A177-3AD203B41FA5}">
                      <a16:colId xmlns:a16="http://schemas.microsoft.com/office/drawing/2014/main" val="4003537715"/>
                    </a:ext>
                  </a:extLst>
                </a:gridCol>
                <a:gridCol w="246888">
                  <a:extLst>
                    <a:ext uri="{9D8B030D-6E8A-4147-A177-3AD203B41FA5}">
                      <a16:colId xmlns:a16="http://schemas.microsoft.com/office/drawing/2014/main" val="1289989153"/>
                    </a:ext>
                  </a:extLst>
                </a:gridCol>
                <a:gridCol w="246888">
                  <a:extLst>
                    <a:ext uri="{9D8B030D-6E8A-4147-A177-3AD203B41FA5}">
                      <a16:colId xmlns:a16="http://schemas.microsoft.com/office/drawing/2014/main" val="3905394275"/>
                    </a:ext>
                  </a:extLst>
                </a:gridCol>
                <a:gridCol w="246888">
                  <a:extLst>
                    <a:ext uri="{9D8B030D-6E8A-4147-A177-3AD203B41FA5}">
                      <a16:colId xmlns:a16="http://schemas.microsoft.com/office/drawing/2014/main" val="2970854777"/>
                    </a:ext>
                  </a:extLst>
                </a:gridCol>
                <a:gridCol w="246888">
                  <a:extLst>
                    <a:ext uri="{9D8B030D-6E8A-4147-A177-3AD203B41FA5}">
                      <a16:colId xmlns:a16="http://schemas.microsoft.com/office/drawing/2014/main" val="2838471949"/>
                    </a:ext>
                  </a:extLst>
                </a:gridCol>
                <a:gridCol w="246888">
                  <a:extLst>
                    <a:ext uri="{9D8B030D-6E8A-4147-A177-3AD203B41FA5}">
                      <a16:colId xmlns:a16="http://schemas.microsoft.com/office/drawing/2014/main" val="4087205263"/>
                    </a:ext>
                  </a:extLst>
                </a:gridCol>
                <a:gridCol w="246888">
                  <a:extLst>
                    <a:ext uri="{9D8B030D-6E8A-4147-A177-3AD203B41FA5}">
                      <a16:colId xmlns:a16="http://schemas.microsoft.com/office/drawing/2014/main" val="1877933131"/>
                    </a:ext>
                  </a:extLst>
                </a:gridCol>
                <a:gridCol w="246888">
                  <a:extLst>
                    <a:ext uri="{9D8B030D-6E8A-4147-A177-3AD203B41FA5}">
                      <a16:colId xmlns:a16="http://schemas.microsoft.com/office/drawing/2014/main" val="2929979993"/>
                    </a:ext>
                  </a:extLst>
                </a:gridCol>
                <a:gridCol w="246888">
                  <a:extLst>
                    <a:ext uri="{9D8B030D-6E8A-4147-A177-3AD203B41FA5}">
                      <a16:colId xmlns:a16="http://schemas.microsoft.com/office/drawing/2014/main" val="2326602099"/>
                    </a:ext>
                  </a:extLst>
                </a:gridCol>
                <a:gridCol w="246888">
                  <a:extLst>
                    <a:ext uri="{9D8B030D-6E8A-4147-A177-3AD203B41FA5}">
                      <a16:colId xmlns:a16="http://schemas.microsoft.com/office/drawing/2014/main" val="2498536274"/>
                    </a:ext>
                  </a:extLst>
                </a:gridCol>
                <a:gridCol w="246888">
                  <a:extLst>
                    <a:ext uri="{9D8B030D-6E8A-4147-A177-3AD203B41FA5}">
                      <a16:colId xmlns:a16="http://schemas.microsoft.com/office/drawing/2014/main" val="251485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62152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- 2018-06-04 13:33:27 </a:t>
                      </a:r>
                      <a:r>
                        <a:rPr kumimoji="0" lang="en-US" sz="1000" b="0" i="0" u="none" strike="noStrike" kern="1200" cap="none" spc="0" normalizeH="0" baseline="0" noProof="0">
                          <a:ln>
                            <a:noFill/>
                          </a:ln>
                          <a:solidFill>
                            <a:prstClr val="black"/>
                          </a:solidFill>
                          <a:effectLst/>
                          <a:uLnTx/>
                          <a:uFillTx/>
                          <a:latin typeface="+mn-lt"/>
                          <a:ea typeface="+mn-ea"/>
                          <a:cs typeface="+mn-cs"/>
                        </a:rPr>
                        <a:t> 
 Bosch Profesyonelden büyük fırsat! 
Hemen Premium Akü Servisi’ne kayıt olun, akü ve şarj cihazlarınızı garanti altına alın. Kayıt için: bit.ly/Bosch_AkuGaranti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51020417"/>
                  </a:ext>
                </a:extLst>
              </a:tr>
            </a:tbl>
          </a:graphicData>
        </a:graphic>
      </p:graphicFrame>
      <p:sp>
        <p:nvSpPr>
          <p:cNvPr id="4" name="Text Placeholder 3">
            <a:extLst>
              <a:ext uri="{FF2B5EF4-FFF2-40B4-BE49-F238E27FC236}">
                <a16:creationId xmlns:a16="http://schemas.microsoft.com/office/drawing/2014/main" id="{D237F8DE-BB26-49A0-8EFE-9ACD59FD9B3D}"/>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42548282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91D7-EF73-4FEB-AF8F-DD045161F28B}"/>
              </a:ext>
            </a:extLst>
          </p:cNvPr>
          <p:cNvSpPr>
            <a:spLocks noGrp="1"/>
          </p:cNvSpPr>
          <p:nvPr>
            <p:ph type="title"/>
          </p:nvPr>
        </p:nvSpPr>
        <p:spPr/>
        <p:txBody>
          <a:bodyPr/>
          <a:lstStyle/>
          <a:p>
            <a:r>
              <a:rPr lang="en-US"/>
              <a:t>Facebook Own Posts Table | All PT Channels - 24 of 26</a:t>
            </a:r>
          </a:p>
        </p:txBody>
      </p:sp>
      <p:graphicFrame>
        <p:nvGraphicFramePr>
          <p:cNvPr id="5" name="Table Placeholder 4">
            <a:extLst>
              <a:ext uri="{FF2B5EF4-FFF2-40B4-BE49-F238E27FC236}">
                <a16:creationId xmlns:a16="http://schemas.microsoft.com/office/drawing/2014/main" id="{577985A1-EAD6-4DFB-BB24-CD11BFA2824A}"/>
              </a:ext>
            </a:extLst>
          </p:cNvPr>
          <p:cNvGraphicFramePr>
            <a:graphicFrameLocks noGrp="1"/>
          </p:cNvGraphicFramePr>
          <p:nvPr>
            <p:ph type="tbl" sz="quarter" idx="13"/>
            <p:extLst>
              <p:ext uri="{D42A27DB-BD31-4B8C-83A1-F6EECF244321}">
                <p14:modId xmlns:p14="http://schemas.microsoft.com/office/powerpoint/2010/main" val="2178224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36434048"/>
                    </a:ext>
                  </a:extLst>
                </a:gridCol>
                <a:gridCol w="246888">
                  <a:extLst>
                    <a:ext uri="{9D8B030D-6E8A-4147-A177-3AD203B41FA5}">
                      <a16:colId xmlns:a16="http://schemas.microsoft.com/office/drawing/2014/main" val="2482448785"/>
                    </a:ext>
                  </a:extLst>
                </a:gridCol>
                <a:gridCol w="246888">
                  <a:extLst>
                    <a:ext uri="{9D8B030D-6E8A-4147-A177-3AD203B41FA5}">
                      <a16:colId xmlns:a16="http://schemas.microsoft.com/office/drawing/2014/main" val="1126164696"/>
                    </a:ext>
                  </a:extLst>
                </a:gridCol>
                <a:gridCol w="246888">
                  <a:extLst>
                    <a:ext uri="{9D8B030D-6E8A-4147-A177-3AD203B41FA5}">
                      <a16:colId xmlns:a16="http://schemas.microsoft.com/office/drawing/2014/main" val="629374373"/>
                    </a:ext>
                  </a:extLst>
                </a:gridCol>
                <a:gridCol w="246888">
                  <a:extLst>
                    <a:ext uri="{9D8B030D-6E8A-4147-A177-3AD203B41FA5}">
                      <a16:colId xmlns:a16="http://schemas.microsoft.com/office/drawing/2014/main" val="824323533"/>
                    </a:ext>
                  </a:extLst>
                </a:gridCol>
                <a:gridCol w="246888">
                  <a:extLst>
                    <a:ext uri="{9D8B030D-6E8A-4147-A177-3AD203B41FA5}">
                      <a16:colId xmlns:a16="http://schemas.microsoft.com/office/drawing/2014/main" val="2023846157"/>
                    </a:ext>
                  </a:extLst>
                </a:gridCol>
                <a:gridCol w="246888">
                  <a:extLst>
                    <a:ext uri="{9D8B030D-6E8A-4147-A177-3AD203B41FA5}">
                      <a16:colId xmlns:a16="http://schemas.microsoft.com/office/drawing/2014/main" val="3361425186"/>
                    </a:ext>
                  </a:extLst>
                </a:gridCol>
                <a:gridCol w="246888">
                  <a:extLst>
                    <a:ext uri="{9D8B030D-6E8A-4147-A177-3AD203B41FA5}">
                      <a16:colId xmlns:a16="http://schemas.microsoft.com/office/drawing/2014/main" val="2168439089"/>
                    </a:ext>
                  </a:extLst>
                </a:gridCol>
                <a:gridCol w="246888">
                  <a:extLst>
                    <a:ext uri="{9D8B030D-6E8A-4147-A177-3AD203B41FA5}">
                      <a16:colId xmlns:a16="http://schemas.microsoft.com/office/drawing/2014/main" val="1959730215"/>
                    </a:ext>
                  </a:extLst>
                </a:gridCol>
                <a:gridCol w="246888">
                  <a:extLst>
                    <a:ext uri="{9D8B030D-6E8A-4147-A177-3AD203B41FA5}">
                      <a16:colId xmlns:a16="http://schemas.microsoft.com/office/drawing/2014/main" val="1068260230"/>
                    </a:ext>
                  </a:extLst>
                </a:gridCol>
                <a:gridCol w="246888">
                  <a:extLst>
                    <a:ext uri="{9D8B030D-6E8A-4147-A177-3AD203B41FA5}">
                      <a16:colId xmlns:a16="http://schemas.microsoft.com/office/drawing/2014/main" val="952481294"/>
                    </a:ext>
                  </a:extLst>
                </a:gridCol>
                <a:gridCol w="246888">
                  <a:extLst>
                    <a:ext uri="{9D8B030D-6E8A-4147-A177-3AD203B41FA5}">
                      <a16:colId xmlns:a16="http://schemas.microsoft.com/office/drawing/2014/main" val="4209160654"/>
                    </a:ext>
                  </a:extLst>
                </a:gridCol>
                <a:gridCol w="246888">
                  <a:extLst>
                    <a:ext uri="{9D8B030D-6E8A-4147-A177-3AD203B41FA5}">
                      <a16:colId xmlns:a16="http://schemas.microsoft.com/office/drawing/2014/main" val="2099768305"/>
                    </a:ext>
                  </a:extLst>
                </a:gridCol>
                <a:gridCol w="246888">
                  <a:extLst>
                    <a:ext uri="{9D8B030D-6E8A-4147-A177-3AD203B41FA5}">
                      <a16:colId xmlns:a16="http://schemas.microsoft.com/office/drawing/2014/main" val="2996376795"/>
                    </a:ext>
                  </a:extLst>
                </a:gridCol>
                <a:gridCol w="246888">
                  <a:extLst>
                    <a:ext uri="{9D8B030D-6E8A-4147-A177-3AD203B41FA5}">
                      <a16:colId xmlns:a16="http://schemas.microsoft.com/office/drawing/2014/main" val="2673249913"/>
                    </a:ext>
                  </a:extLst>
                </a:gridCol>
                <a:gridCol w="246888">
                  <a:extLst>
                    <a:ext uri="{9D8B030D-6E8A-4147-A177-3AD203B41FA5}">
                      <a16:colId xmlns:a16="http://schemas.microsoft.com/office/drawing/2014/main" val="4154716990"/>
                    </a:ext>
                  </a:extLst>
                </a:gridCol>
                <a:gridCol w="246888">
                  <a:extLst>
                    <a:ext uri="{9D8B030D-6E8A-4147-A177-3AD203B41FA5}">
                      <a16:colId xmlns:a16="http://schemas.microsoft.com/office/drawing/2014/main" val="742808927"/>
                    </a:ext>
                  </a:extLst>
                </a:gridCol>
                <a:gridCol w="246888">
                  <a:extLst>
                    <a:ext uri="{9D8B030D-6E8A-4147-A177-3AD203B41FA5}">
                      <a16:colId xmlns:a16="http://schemas.microsoft.com/office/drawing/2014/main" val="543846523"/>
                    </a:ext>
                  </a:extLst>
                </a:gridCol>
                <a:gridCol w="246888">
                  <a:extLst>
                    <a:ext uri="{9D8B030D-6E8A-4147-A177-3AD203B41FA5}">
                      <a16:colId xmlns:a16="http://schemas.microsoft.com/office/drawing/2014/main" val="2891528726"/>
                    </a:ext>
                  </a:extLst>
                </a:gridCol>
                <a:gridCol w="246888">
                  <a:extLst>
                    <a:ext uri="{9D8B030D-6E8A-4147-A177-3AD203B41FA5}">
                      <a16:colId xmlns:a16="http://schemas.microsoft.com/office/drawing/2014/main" val="4168998132"/>
                    </a:ext>
                  </a:extLst>
                </a:gridCol>
                <a:gridCol w="246888">
                  <a:extLst>
                    <a:ext uri="{9D8B030D-6E8A-4147-A177-3AD203B41FA5}">
                      <a16:colId xmlns:a16="http://schemas.microsoft.com/office/drawing/2014/main" val="589990640"/>
                    </a:ext>
                  </a:extLst>
                </a:gridCol>
                <a:gridCol w="246888">
                  <a:extLst>
                    <a:ext uri="{9D8B030D-6E8A-4147-A177-3AD203B41FA5}">
                      <a16:colId xmlns:a16="http://schemas.microsoft.com/office/drawing/2014/main" val="3192912653"/>
                    </a:ext>
                  </a:extLst>
                </a:gridCol>
                <a:gridCol w="246888">
                  <a:extLst>
                    <a:ext uri="{9D8B030D-6E8A-4147-A177-3AD203B41FA5}">
                      <a16:colId xmlns:a16="http://schemas.microsoft.com/office/drawing/2014/main" val="2214293327"/>
                    </a:ext>
                  </a:extLst>
                </a:gridCol>
                <a:gridCol w="246888">
                  <a:extLst>
                    <a:ext uri="{9D8B030D-6E8A-4147-A177-3AD203B41FA5}">
                      <a16:colId xmlns:a16="http://schemas.microsoft.com/office/drawing/2014/main" val="2253227202"/>
                    </a:ext>
                  </a:extLst>
                </a:gridCol>
                <a:gridCol w="246888">
                  <a:extLst>
                    <a:ext uri="{9D8B030D-6E8A-4147-A177-3AD203B41FA5}">
                      <a16:colId xmlns:a16="http://schemas.microsoft.com/office/drawing/2014/main" val="2799165322"/>
                    </a:ext>
                  </a:extLst>
                </a:gridCol>
                <a:gridCol w="246888">
                  <a:extLst>
                    <a:ext uri="{9D8B030D-6E8A-4147-A177-3AD203B41FA5}">
                      <a16:colId xmlns:a16="http://schemas.microsoft.com/office/drawing/2014/main" val="1538492353"/>
                    </a:ext>
                  </a:extLst>
                </a:gridCol>
                <a:gridCol w="246888">
                  <a:extLst>
                    <a:ext uri="{9D8B030D-6E8A-4147-A177-3AD203B41FA5}">
                      <a16:colId xmlns:a16="http://schemas.microsoft.com/office/drawing/2014/main" val="2745700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0347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- 2018-06-04 11:00:01 </a:t>
                      </a:r>
                      <a:r>
                        <a:rPr kumimoji="0" lang="fr-FR" sz="1000" b="0" i="0" u="none" strike="noStrike" kern="1200" cap="none" spc="0" normalizeH="0" baseline="0" noProof="0">
                          <a:ln>
                            <a:noFill/>
                          </a:ln>
                          <a:solidFill>
                            <a:prstClr val="black"/>
                          </a:solidFill>
                          <a:effectLst/>
                          <a:uLnTx/>
                          <a:uFillTx/>
                          <a:latin typeface="+mn-lt"/>
                          <a:ea typeface="+mn-ea"/>
                          <a:cs typeface="+mn-cs"/>
                        </a:rPr>
                        <a:t> 
 Découvrez l'AdvancedCut 18, la nouvelle scie sans fil Bosch équipée de la technologie NanoBlade - élue produit de l'année 2018* ! Puissante, elle permet d'effectuer sans effort des coupes à main levée dans une multitude de matériaux, notamment le bois et le plastique - grâce au puissant moteur EC sans charbon. Il n'a jamais été aussi facile de scier !  
Plus d'infos : http://bit.ly/AdvancedCut18
#HomeMadeByYou #Bosch #AdvancedCut #NanoBlade
* Étude en ligne réalisée par Nielsen/Quoty sur un total de 10.000 consommateurs en France, fin 2017 - poyfrance.com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76123289"/>
                  </a:ext>
                </a:extLst>
              </a:tr>
            </a:tbl>
          </a:graphicData>
        </a:graphic>
      </p:graphicFrame>
      <p:sp>
        <p:nvSpPr>
          <p:cNvPr id="4" name="Text Placeholder 3">
            <a:extLst>
              <a:ext uri="{FF2B5EF4-FFF2-40B4-BE49-F238E27FC236}">
                <a16:creationId xmlns:a16="http://schemas.microsoft.com/office/drawing/2014/main" id="{AA9A7F5C-B27C-4D9D-88DB-5037B9F2C3E8}"/>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62442890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84FFA-9128-457C-848E-4DD9C2D07A81}"/>
              </a:ext>
            </a:extLst>
          </p:cNvPr>
          <p:cNvSpPr>
            <a:spLocks noGrp="1"/>
          </p:cNvSpPr>
          <p:nvPr>
            <p:ph type="title"/>
          </p:nvPr>
        </p:nvSpPr>
        <p:spPr/>
        <p:txBody>
          <a:bodyPr/>
          <a:lstStyle/>
          <a:p>
            <a:r>
              <a:rPr lang="en-US"/>
              <a:t>Facebook Own Posts Table | All PT Channels - 25 of 26</a:t>
            </a:r>
          </a:p>
        </p:txBody>
      </p:sp>
      <p:graphicFrame>
        <p:nvGraphicFramePr>
          <p:cNvPr id="5" name="Table Placeholder 4">
            <a:extLst>
              <a:ext uri="{FF2B5EF4-FFF2-40B4-BE49-F238E27FC236}">
                <a16:creationId xmlns:a16="http://schemas.microsoft.com/office/drawing/2014/main" id="{C4AC092D-7170-47E7-9BDE-3D7070F172B7}"/>
              </a:ext>
            </a:extLst>
          </p:cNvPr>
          <p:cNvGraphicFramePr>
            <a:graphicFrameLocks noGrp="1"/>
          </p:cNvGraphicFramePr>
          <p:nvPr>
            <p:ph type="tbl" sz="quarter" idx="13"/>
            <p:extLst>
              <p:ext uri="{D42A27DB-BD31-4B8C-83A1-F6EECF244321}">
                <p14:modId xmlns:p14="http://schemas.microsoft.com/office/powerpoint/2010/main" val="1593040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41961164"/>
                    </a:ext>
                  </a:extLst>
                </a:gridCol>
                <a:gridCol w="246888">
                  <a:extLst>
                    <a:ext uri="{9D8B030D-6E8A-4147-A177-3AD203B41FA5}">
                      <a16:colId xmlns:a16="http://schemas.microsoft.com/office/drawing/2014/main" val="3130675724"/>
                    </a:ext>
                  </a:extLst>
                </a:gridCol>
                <a:gridCol w="246888">
                  <a:extLst>
                    <a:ext uri="{9D8B030D-6E8A-4147-A177-3AD203B41FA5}">
                      <a16:colId xmlns:a16="http://schemas.microsoft.com/office/drawing/2014/main" val="1149862276"/>
                    </a:ext>
                  </a:extLst>
                </a:gridCol>
                <a:gridCol w="246888">
                  <a:extLst>
                    <a:ext uri="{9D8B030D-6E8A-4147-A177-3AD203B41FA5}">
                      <a16:colId xmlns:a16="http://schemas.microsoft.com/office/drawing/2014/main" val="3706118153"/>
                    </a:ext>
                  </a:extLst>
                </a:gridCol>
                <a:gridCol w="246888">
                  <a:extLst>
                    <a:ext uri="{9D8B030D-6E8A-4147-A177-3AD203B41FA5}">
                      <a16:colId xmlns:a16="http://schemas.microsoft.com/office/drawing/2014/main" val="466358445"/>
                    </a:ext>
                  </a:extLst>
                </a:gridCol>
                <a:gridCol w="246888">
                  <a:extLst>
                    <a:ext uri="{9D8B030D-6E8A-4147-A177-3AD203B41FA5}">
                      <a16:colId xmlns:a16="http://schemas.microsoft.com/office/drawing/2014/main" val="2950447329"/>
                    </a:ext>
                  </a:extLst>
                </a:gridCol>
                <a:gridCol w="246888">
                  <a:extLst>
                    <a:ext uri="{9D8B030D-6E8A-4147-A177-3AD203B41FA5}">
                      <a16:colId xmlns:a16="http://schemas.microsoft.com/office/drawing/2014/main" val="2769460638"/>
                    </a:ext>
                  </a:extLst>
                </a:gridCol>
                <a:gridCol w="246888">
                  <a:extLst>
                    <a:ext uri="{9D8B030D-6E8A-4147-A177-3AD203B41FA5}">
                      <a16:colId xmlns:a16="http://schemas.microsoft.com/office/drawing/2014/main" val="3235378123"/>
                    </a:ext>
                  </a:extLst>
                </a:gridCol>
                <a:gridCol w="246888">
                  <a:extLst>
                    <a:ext uri="{9D8B030D-6E8A-4147-A177-3AD203B41FA5}">
                      <a16:colId xmlns:a16="http://schemas.microsoft.com/office/drawing/2014/main" val="2722758203"/>
                    </a:ext>
                  </a:extLst>
                </a:gridCol>
                <a:gridCol w="246888">
                  <a:extLst>
                    <a:ext uri="{9D8B030D-6E8A-4147-A177-3AD203B41FA5}">
                      <a16:colId xmlns:a16="http://schemas.microsoft.com/office/drawing/2014/main" val="3158796995"/>
                    </a:ext>
                  </a:extLst>
                </a:gridCol>
                <a:gridCol w="246888">
                  <a:extLst>
                    <a:ext uri="{9D8B030D-6E8A-4147-A177-3AD203B41FA5}">
                      <a16:colId xmlns:a16="http://schemas.microsoft.com/office/drawing/2014/main" val="1429452853"/>
                    </a:ext>
                  </a:extLst>
                </a:gridCol>
                <a:gridCol w="246888">
                  <a:extLst>
                    <a:ext uri="{9D8B030D-6E8A-4147-A177-3AD203B41FA5}">
                      <a16:colId xmlns:a16="http://schemas.microsoft.com/office/drawing/2014/main" val="2739012431"/>
                    </a:ext>
                  </a:extLst>
                </a:gridCol>
                <a:gridCol w="246888">
                  <a:extLst>
                    <a:ext uri="{9D8B030D-6E8A-4147-A177-3AD203B41FA5}">
                      <a16:colId xmlns:a16="http://schemas.microsoft.com/office/drawing/2014/main" val="2056789101"/>
                    </a:ext>
                  </a:extLst>
                </a:gridCol>
                <a:gridCol w="246888">
                  <a:extLst>
                    <a:ext uri="{9D8B030D-6E8A-4147-A177-3AD203B41FA5}">
                      <a16:colId xmlns:a16="http://schemas.microsoft.com/office/drawing/2014/main" val="2343103214"/>
                    </a:ext>
                  </a:extLst>
                </a:gridCol>
                <a:gridCol w="246888">
                  <a:extLst>
                    <a:ext uri="{9D8B030D-6E8A-4147-A177-3AD203B41FA5}">
                      <a16:colId xmlns:a16="http://schemas.microsoft.com/office/drawing/2014/main" val="4160410207"/>
                    </a:ext>
                  </a:extLst>
                </a:gridCol>
                <a:gridCol w="246888">
                  <a:extLst>
                    <a:ext uri="{9D8B030D-6E8A-4147-A177-3AD203B41FA5}">
                      <a16:colId xmlns:a16="http://schemas.microsoft.com/office/drawing/2014/main" val="2129513940"/>
                    </a:ext>
                  </a:extLst>
                </a:gridCol>
                <a:gridCol w="246888">
                  <a:extLst>
                    <a:ext uri="{9D8B030D-6E8A-4147-A177-3AD203B41FA5}">
                      <a16:colId xmlns:a16="http://schemas.microsoft.com/office/drawing/2014/main" val="1612338802"/>
                    </a:ext>
                  </a:extLst>
                </a:gridCol>
                <a:gridCol w="246888">
                  <a:extLst>
                    <a:ext uri="{9D8B030D-6E8A-4147-A177-3AD203B41FA5}">
                      <a16:colId xmlns:a16="http://schemas.microsoft.com/office/drawing/2014/main" val="292460736"/>
                    </a:ext>
                  </a:extLst>
                </a:gridCol>
                <a:gridCol w="246888">
                  <a:extLst>
                    <a:ext uri="{9D8B030D-6E8A-4147-A177-3AD203B41FA5}">
                      <a16:colId xmlns:a16="http://schemas.microsoft.com/office/drawing/2014/main" val="787571263"/>
                    </a:ext>
                  </a:extLst>
                </a:gridCol>
                <a:gridCol w="246888">
                  <a:extLst>
                    <a:ext uri="{9D8B030D-6E8A-4147-A177-3AD203B41FA5}">
                      <a16:colId xmlns:a16="http://schemas.microsoft.com/office/drawing/2014/main" val="2820371442"/>
                    </a:ext>
                  </a:extLst>
                </a:gridCol>
                <a:gridCol w="246888">
                  <a:extLst>
                    <a:ext uri="{9D8B030D-6E8A-4147-A177-3AD203B41FA5}">
                      <a16:colId xmlns:a16="http://schemas.microsoft.com/office/drawing/2014/main" val="1776571368"/>
                    </a:ext>
                  </a:extLst>
                </a:gridCol>
                <a:gridCol w="246888">
                  <a:extLst>
                    <a:ext uri="{9D8B030D-6E8A-4147-A177-3AD203B41FA5}">
                      <a16:colId xmlns:a16="http://schemas.microsoft.com/office/drawing/2014/main" val="166612831"/>
                    </a:ext>
                  </a:extLst>
                </a:gridCol>
                <a:gridCol w="246888">
                  <a:extLst>
                    <a:ext uri="{9D8B030D-6E8A-4147-A177-3AD203B41FA5}">
                      <a16:colId xmlns:a16="http://schemas.microsoft.com/office/drawing/2014/main" val="2044545176"/>
                    </a:ext>
                  </a:extLst>
                </a:gridCol>
                <a:gridCol w="246888">
                  <a:extLst>
                    <a:ext uri="{9D8B030D-6E8A-4147-A177-3AD203B41FA5}">
                      <a16:colId xmlns:a16="http://schemas.microsoft.com/office/drawing/2014/main" val="2400377558"/>
                    </a:ext>
                  </a:extLst>
                </a:gridCol>
                <a:gridCol w="246888">
                  <a:extLst>
                    <a:ext uri="{9D8B030D-6E8A-4147-A177-3AD203B41FA5}">
                      <a16:colId xmlns:a16="http://schemas.microsoft.com/office/drawing/2014/main" val="123712573"/>
                    </a:ext>
                  </a:extLst>
                </a:gridCol>
                <a:gridCol w="246888">
                  <a:extLst>
                    <a:ext uri="{9D8B030D-6E8A-4147-A177-3AD203B41FA5}">
                      <a16:colId xmlns:a16="http://schemas.microsoft.com/office/drawing/2014/main" val="119153511"/>
                    </a:ext>
                  </a:extLst>
                </a:gridCol>
                <a:gridCol w="246888">
                  <a:extLst>
                    <a:ext uri="{9D8B030D-6E8A-4147-A177-3AD203B41FA5}">
                      <a16:colId xmlns:a16="http://schemas.microsoft.com/office/drawing/2014/main" val="3719186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96597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- 2018-06-03 18:00:01 </a:t>
                      </a:r>
                      <a:r>
                        <a:rPr kumimoji="0" lang="de-DE" sz="1000" b="0" i="0" u="none" strike="noStrike" kern="1200" cap="none" spc="0" normalizeH="0" baseline="0" noProof="0">
                          <a:ln>
                            <a:noFill/>
                          </a:ln>
                          <a:solidFill>
                            <a:prstClr val="black"/>
                          </a:solidFill>
                          <a:effectLst/>
                          <a:uLnTx/>
                          <a:uFillTx/>
                          <a:latin typeface="+mn-lt"/>
                          <a:ea typeface="+mn-ea"/>
                          <a:cs typeface="+mn-cs"/>
                        </a:rPr>
                        <a:t> 
 Eine Trophäe unter den Power Tools! 
Und wie bewahrt ihr eure Sammlung auf?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7015358"/>
                  </a:ext>
                </a:extLst>
              </a:tr>
            </a:tbl>
          </a:graphicData>
        </a:graphic>
      </p:graphicFrame>
      <p:sp>
        <p:nvSpPr>
          <p:cNvPr id="4" name="Text Placeholder 3">
            <a:extLst>
              <a:ext uri="{FF2B5EF4-FFF2-40B4-BE49-F238E27FC236}">
                <a16:creationId xmlns:a16="http://schemas.microsoft.com/office/drawing/2014/main" id="{745FFE7B-56F1-4048-81D4-54E0A16DC62B}"/>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43985826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1060F-6CB1-47EF-8E57-6EA7A1C5DE33}"/>
              </a:ext>
            </a:extLst>
          </p:cNvPr>
          <p:cNvSpPr>
            <a:spLocks noGrp="1"/>
          </p:cNvSpPr>
          <p:nvPr>
            <p:ph type="title"/>
          </p:nvPr>
        </p:nvSpPr>
        <p:spPr/>
        <p:txBody>
          <a:bodyPr/>
          <a:lstStyle/>
          <a:p>
            <a:r>
              <a:rPr lang="en-US"/>
              <a:t>Facebook Own Posts Table | All PT Channels - 26 of 26</a:t>
            </a:r>
          </a:p>
        </p:txBody>
      </p:sp>
      <p:graphicFrame>
        <p:nvGraphicFramePr>
          <p:cNvPr id="5" name="Table Placeholder 4">
            <a:extLst>
              <a:ext uri="{FF2B5EF4-FFF2-40B4-BE49-F238E27FC236}">
                <a16:creationId xmlns:a16="http://schemas.microsoft.com/office/drawing/2014/main" id="{2E112CE0-E150-4AEC-80FC-EC736AFF7720}"/>
              </a:ext>
            </a:extLst>
          </p:cNvPr>
          <p:cNvGraphicFramePr>
            <a:graphicFrameLocks noGrp="1"/>
          </p:cNvGraphicFramePr>
          <p:nvPr>
            <p:ph type="tbl" sz="quarter" idx="13"/>
            <p:extLst>
              <p:ext uri="{D42A27DB-BD31-4B8C-83A1-F6EECF244321}">
                <p14:modId xmlns:p14="http://schemas.microsoft.com/office/powerpoint/2010/main" val="3422638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81085403"/>
                    </a:ext>
                  </a:extLst>
                </a:gridCol>
                <a:gridCol w="246888">
                  <a:extLst>
                    <a:ext uri="{9D8B030D-6E8A-4147-A177-3AD203B41FA5}">
                      <a16:colId xmlns:a16="http://schemas.microsoft.com/office/drawing/2014/main" val="1276661837"/>
                    </a:ext>
                  </a:extLst>
                </a:gridCol>
                <a:gridCol w="246888">
                  <a:extLst>
                    <a:ext uri="{9D8B030D-6E8A-4147-A177-3AD203B41FA5}">
                      <a16:colId xmlns:a16="http://schemas.microsoft.com/office/drawing/2014/main" val="1704742708"/>
                    </a:ext>
                  </a:extLst>
                </a:gridCol>
                <a:gridCol w="246888">
                  <a:extLst>
                    <a:ext uri="{9D8B030D-6E8A-4147-A177-3AD203B41FA5}">
                      <a16:colId xmlns:a16="http://schemas.microsoft.com/office/drawing/2014/main" val="3647542709"/>
                    </a:ext>
                  </a:extLst>
                </a:gridCol>
                <a:gridCol w="246888">
                  <a:extLst>
                    <a:ext uri="{9D8B030D-6E8A-4147-A177-3AD203B41FA5}">
                      <a16:colId xmlns:a16="http://schemas.microsoft.com/office/drawing/2014/main" val="3861952080"/>
                    </a:ext>
                  </a:extLst>
                </a:gridCol>
                <a:gridCol w="246888">
                  <a:extLst>
                    <a:ext uri="{9D8B030D-6E8A-4147-A177-3AD203B41FA5}">
                      <a16:colId xmlns:a16="http://schemas.microsoft.com/office/drawing/2014/main" val="336668336"/>
                    </a:ext>
                  </a:extLst>
                </a:gridCol>
                <a:gridCol w="246888">
                  <a:extLst>
                    <a:ext uri="{9D8B030D-6E8A-4147-A177-3AD203B41FA5}">
                      <a16:colId xmlns:a16="http://schemas.microsoft.com/office/drawing/2014/main" val="1554095912"/>
                    </a:ext>
                  </a:extLst>
                </a:gridCol>
                <a:gridCol w="246888">
                  <a:extLst>
                    <a:ext uri="{9D8B030D-6E8A-4147-A177-3AD203B41FA5}">
                      <a16:colId xmlns:a16="http://schemas.microsoft.com/office/drawing/2014/main" val="634056643"/>
                    </a:ext>
                  </a:extLst>
                </a:gridCol>
                <a:gridCol w="246888">
                  <a:extLst>
                    <a:ext uri="{9D8B030D-6E8A-4147-A177-3AD203B41FA5}">
                      <a16:colId xmlns:a16="http://schemas.microsoft.com/office/drawing/2014/main" val="2019567221"/>
                    </a:ext>
                  </a:extLst>
                </a:gridCol>
                <a:gridCol w="246888">
                  <a:extLst>
                    <a:ext uri="{9D8B030D-6E8A-4147-A177-3AD203B41FA5}">
                      <a16:colId xmlns:a16="http://schemas.microsoft.com/office/drawing/2014/main" val="2628690067"/>
                    </a:ext>
                  </a:extLst>
                </a:gridCol>
                <a:gridCol w="246888">
                  <a:extLst>
                    <a:ext uri="{9D8B030D-6E8A-4147-A177-3AD203B41FA5}">
                      <a16:colId xmlns:a16="http://schemas.microsoft.com/office/drawing/2014/main" val="3652472322"/>
                    </a:ext>
                  </a:extLst>
                </a:gridCol>
                <a:gridCol w="246888">
                  <a:extLst>
                    <a:ext uri="{9D8B030D-6E8A-4147-A177-3AD203B41FA5}">
                      <a16:colId xmlns:a16="http://schemas.microsoft.com/office/drawing/2014/main" val="584315640"/>
                    </a:ext>
                  </a:extLst>
                </a:gridCol>
                <a:gridCol w="246888">
                  <a:extLst>
                    <a:ext uri="{9D8B030D-6E8A-4147-A177-3AD203B41FA5}">
                      <a16:colId xmlns:a16="http://schemas.microsoft.com/office/drawing/2014/main" val="3305879992"/>
                    </a:ext>
                  </a:extLst>
                </a:gridCol>
                <a:gridCol w="246888">
                  <a:extLst>
                    <a:ext uri="{9D8B030D-6E8A-4147-A177-3AD203B41FA5}">
                      <a16:colId xmlns:a16="http://schemas.microsoft.com/office/drawing/2014/main" val="3855048916"/>
                    </a:ext>
                  </a:extLst>
                </a:gridCol>
                <a:gridCol w="246888">
                  <a:extLst>
                    <a:ext uri="{9D8B030D-6E8A-4147-A177-3AD203B41FA5}">
                      <a16:colId xmlns:a16="http://schemas.microsoft.com/office/drawing/2014/main" val="1975333539"/>
                    </a:ext>
                  </a:extLst>
                </a:gridCol>
                <a:gridCol w="246888">
                  <a:extLst>
                    <a:ext uri="{9D8B030D-6E8A-4147-A177-3AD203B41FA5}">
                      <a16:colId xmlns:a16="http://schemas.microsoft.com/office/drawing/2014/main" val="503804478"/>
                    </a:ext>
                  </a:extLst>
                </a:gridCol>
                <a:gridCol w="246888">
                  <a:extLst>
                    <a:ext uri="{9D8B030D-6E8A-4147-A177-3AD203B41FA5}">
                      <a16:colId xmlns:a16="http://schemas.microsoft.com/office/drawing/2014/main" val="2924872099"/>
                    </a:ext>
                  </a:extLst>
                </a:gridCol>
                <a:gridCol w="246888">
                  <a:extLst>
                    <a:ext uri="{9D8B030D-6E8A-4147-A177-3AD203B41FA5}">
                      <a16:colId xmlns:a16="http://schemas.microsoft.com/office/drawing/2014/main" val="555641874"/>
                    </a:ext>
                  </a:extLst>
                </a:gridCol>
                <a:gridCol w="246888">
                  <a:extLst>
                    <a:ext uri="{9D8B030D-6E8A-4147-A177-3AD203B41FA5}">
                      <a16:colId xmlns:a16="http://schemas.microsoft.com/office/drawing/2014/main" val="23068374"/>
                    </a:ext>
                  </a:extLst>
                </a:gridCol>
                <a:gridCol w="246888">
                  <a:extLst>
                    <a:ext uri="{9D8B030D-6E8A-4147-A177-3AD203B41FA5}">
                      <a16:colId xmlns:a16="http://schemas.microsoft.com/office/drawing/2014/main" val="4232900998"/>
                    </a:ext>
                  </a:extLst>
                </a:gridCol>
                <a:gridCol w="246888">
                  <a:extLst>
                    <a:ext uri="{9D8B030D-6E8A-4147-A177-3AD203B41FA5}">
                      <a16:colId xmlns:a16="http://schemas.microsoft.com/office/drawing/2014/main" val="2139201136"/>
                    </a:ext>
                  </a:extLst>
                </a:gridCol>
                <a:gridCol w="246888">
                  <a:extLst>
                    <a:ext uri="{9D8B030D-6E8A-4147-A177-3AD203B41FA5}">
                      <a16:colId xmlns:a16="http://schemas.microsoft.com/office/drawing/2014/main" val="1220088347"/>
                    </a:ext>
                  </a:extLst>
                </a:gridCol>
                <a:gridCol w="246888">
                  <a:extLst>
                    <a:ext uri="{9D8B030D-6E8A-4147-A177-3AD203B41FA5}">
                      <a16:colId xmlns:a16="http://schemas.microsoft.com/office/drawing/2014/main" val="2068818864"/>
                    </a:ext>
                  </a:extLst>
                </a:gridCol>
                <a:gridCol w="246888">
                  <a:extLst>
                    <a:ext uri="{9D8B030D-6E8A-4147-A177-3AD203B41FA5}">
                      <a16:colId xmlns:a16="http://schemas.microsoft.com/office/drawing/2014/main" val="1320019067"/>
                    </a:ext>
                  </a:extLst>
                </a:gridCol>
                <a:gridCol w="246888">
                  <a:extLst>
                    <a:ext uri="{9D8B030D-6E8A-4147-A177-3AD203B41FA5}">
                      <a16:colId xmlns:a16="http://schemas.microsoft.com/office/drawing/2014/main" val="3934481172"/>
                    </a:ext>
                  </a:extLst>
                </a:gridCol>
                <a:gridCol w="246888">
                  <a:extLst>
                    <a:ext uri="{9D8B030D-6E8A-4147-A177-3AD203B41FA5}">
                      <a16:colId xmlns:a16="http://schemas.microsoft.com/office/drawing/2014/main" val="4269320476"/>
                    </a:ext>
                  </a:extLst>
                </a:gridCol>
                <a:gridCol w="246888">
                  <a:extLst>
                    <a:ext uri="{9D8B030D-6E8A-4147-A177-3AD203B41FA5}">
                      <a16:colId xmlns:a16="http://schemas.microsoft.com/office/drawing/2014/main" val="1901082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51222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- 2018-06-03 15:30:01 </a:t>
                      </a:r>
                      <a:r>
                        <a:rPr kumimoji="0" lang="es-ES" sz="1000" b="0" i="0" u="none" strike="noStrike" kern="1200" cap="none" spc="0" normalizeH="0" baseline="0" noProof="0">
                          <a:ln>
                            <a:noFill/>
                          </a:ln>
                          <a:solidFill>
                            <a:prstClr val="black"/>
                          </a:solidFill>
                          <a:effectLst/>
                          <a:uLnTx/>
                          <a:uFillTx/>
                          <a:latin typeface="+mn-lt"/>
                          <a:ea typeface="+mn-ea"/>
                          <a:cs typeface="+mn-cs"/>
                        </a:rPr>
                        <a:t> 
 El NUEVO GLL 3-80 CG es pura innovación, además de su potente luz verde incluye el sistema CAL GUARD alertándote cuando debes calibrarlo, de esta forma aseguras alta precisión y enfoque en tu trabajo. ¡Mira este video!
Más detalles aquí: bit.ly/BOSCHGLL380CG
Precio ref: 9.900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03483534"/>
                  </a:ext>
                </a:extLst>
              </a:tr>
            </a:tbl>
          </a:graphicData>
        </a:graphic>
      </p:graphicFrame>
      <p:sp>
        <p:nvSpPr>
          <p:cNvPr id="4" name="Text Placeholder 3">
            <a:extLst>
              <a:ext uri="{FF2B5EF4-FFF2-40B4-BE49-F238E27FC236}">
                <a16:creationId xmlns:a16="http://schemas.microsoft.com/office/drawing/2014/main" id="{6F403435-7E19-4ED6-9F18-08402DE85433}"/>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71433368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19524-5C45-4C49-BCE5-C37CD04AC43B}"/>
              </a:ext>
            </a:extLst>
          </p:cNvPr>
          <p:cNvSpPr>
            <a:spLocks noGrp="1"/>
          </p:cNvSpPr>
          <p:nvPr>
            <p:ph type="title"/>
          </p:nvPr>
        </p:nvSpPr>
        <p:spPr/>
        <p:txBody>
          <a:bodyPr/>
          <a:lstStyle/>
          <a:p>
            <a:r>
              <a:rPr lang="en-US"/>
              <a:t>Facebook Ads Key Metrics Table | All PT Channels</a:t>
            </a:r>
          </a:p>
        </p:txBody>
      </p:sp>
      <p:graphicFrame>
        <p:nvGraphicFramePr>
          <p:cNvPr id="5" name="Table Placeholder 4">
            <a:extLst>
              <a:ext uri="{FF2B5EF4-FFF2-40B4-BE49-F238E27FC236}">
                <a16:creationId xmlns:a16="http://schemas.microsoft.com/office/drawing/2014/main" id="{4AAE14C5-1A9B-4FD9-91F8-C7AB1004CBFE}"/>
              </a:ext>
            </a:extLst>
          </p:cNvPr>
          <p:cNvGraphicFramePr>
            <a:graphicFrameLocks noGrp="1"/>
          </p:cNvGraphicFramePr>
          <p:nvPr>
            <p:ph type="tbl" sz="quarter" idx="13"/>
            <p:extLst>
              <p:ext uri="{D42A27DB-BD31-4B8C-83A1-F6EECF244321}">
                <p14:modId xmlns:p14="http://schemas.microsoft.com/office/powerpoint/2010/main" val="2214556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71115751"/>
                    </a:ext>
                  </a:extLst>
                </a:gridCol>
                <a:gridCol w="493776">
                  <a:extLst>
                    <a:ext uri="{9D8B030D-6E8A-4147-A177-3AD203B41FA5}">
                      <a16:colId xmlns:a16="http://schemas.microsoft.com/office/drawing/2014/main" val="1858078281"/>
                    </a:ext>
                  </a:extLst>
                </a:gridCol>
                <a:gridCol w="493776">
                  <a:extLst>
                    <a:ext uri="{9D8B030D-6E8A-4147-A177-3AD203B41FA5}">
                      <a16:colId xmlns:a16="http://schemas.microsoft.com/office/drawing/2014/main" val="3080332825"/>
                    </a:ext>
                  </a:extLst>
                </a:gridCol>
                <a:gridCol w="493776">
                  <a:extLst>
                    <a:ext uri="{9D8B030D-6E8A-4147-A177-3AD203B41FA5}">
                      <a16:colId xmlns:a16="http://schemas.microsoft.com/office/drawing/2014/main" val="914090161"/>
                    </a:ext>
                  </a:extLst>
                </a:gridCol>
                <a:gridCol w="493776">
                  <a:extLst>
                    <a:ext uri="{9D8B030D-6E8A-4147-A177-3AD203B41FA5}">
                      <a16:colId xmlns:a16="http://schemas.microsoft.com/office/drawing/2014/main" val="4214151665"/>
                    </a:ext>
                  </a:extLst>
                </a:gridCol>
                <a:gridCol w="493776">
                  <a:extLst>
                    <a:ext uri="{9D8B030D-6E8A-4147-A177-3AD203B41FA5}">
                      <a16:colId xmlns:a16="http://schemas.microsoft.com/office/drawing/2014/main" val="2982078528"/>
                    </a:ext>
                  </a:extLst>
                </a:gridCol>
                <a:gridCol w="477317">
                  <a:extLst>
                    <a:ext uri="{9D8B030D-6E8A-4147-A177-3AD203B41FA5}">
                      <a16:colId xmlns:a16="http://schemas.microsoft.com/office/drawing/2014/main" val="690800340"/>
                    </a:ext>
                  </a:extLst>
                </a:gridCol>
                <a:gridCol w="477317">
                  <a:extLst>
                    <a:ext uri="{9D8B030D-6E8A-4147-A177-3AD203B41FA5}">
                      <a16:colId xmlns:a16="http://schemas.microsoft.com/office/drawing/2014/main" val="1710505790"/>
                    </a:ext>
                  </a:extLst>
                </a:gridCol>
                <a:gridCol w="477317">
                  <a:extLst>
                    <a:ext uri="{9D8B030D-6E8A-4147-A177-3AD203B41FA5}">
                      <a16:colId xmlns:a16="http://schemas.microsoft.com/office/drawing/2014/main" val="609991255"/>
                    </a:ext>
                  </a:extLst>
                </a:gridCol>
                <a:gridCol w="452628">
                  <a:extLst>
                    <a:ext uri="{9D8B030D-6E8A-4147-A177-3AD203B41FA5}">
                      <a16:colId xmlns:a16="http://schemas.microsoft.com/office/drawing/2014/main" val="3698981367"/>
                    </a:ext>
                  </a:extLst>
                </a:gridCol>
                <a:gridCol w="493776">
                  <a:extLst>
                    <a:ext uri="{9D8B030D-6E8A-4147-A177-3AD203B41FA5}">
                      <a16:colId xmlns:a16="http://schemas.microsoft.com/office/drawing/2014/main" val="223343692"/>
                    </a:ext>
                  </a:extLst>
                </a:gridCol>
                <a:gridCol w="493776">
                  <a:extLst>
                    <a:ext uri="{9D8B030D-6E8A-4147-A177-3AD203B41FA5}">
                      <a16:colId xmlns:a16="http://schemas.microsoft.com/office/drawing/2014/main" val="598102386"/>
                    </a:ext>
                  </a:extLst>
                </a:gridCol>
                <a:gridCol w="576072">
                  <a:extLst>
                    <a:ext uri="{9D8B030D-6E8A-4147-A177-3AD203B41FA5}">
                      <a16:colId xmlns:a16="http://schemas.microsoft.com/office/drawing/2014/main" val="1462438089"/>
                    </a:ext>
                  </a:extLst>
                </a:gridCol>
                <a:gridCol w="576072">
                  <a:extLst>
                    <a:ext uri="{9D8B030D-6E8A-4147-A177-3AD203B41FA5}">
                      <a16:colId xmlns:a16="http://schemas.microsoft.com/office/drawing/2014/main" val="3422606579"/>
                    </a:ext>
                  </a:extLst>
                </a:gridCol>
                <a:gridCol w="559613">
                  <a:extLst>
                    <a:ext uri="{9D8B030D-6E8A-4147-A177-3AD203B41FA5}">
                      <a16:colId xmlns:a16="http://schemas.microsoft.com/office/drawing/2014/main" val="771375449"/>
                    </a:ext>
                  </a:extLst>
                </a:gridCol>
              </a:tblGrid>
              <a:tr h="370840">
                <a:tc>
                  <a:txBody>
                    <a:bodyPr/>
                    <a:lstStyle/>
                    <a:p>
                      <a:r>
                        <a:rPr lang="en-US" sz="1000"/>
                        <a:t>Name</a:t>
                      </a:r>
                    </a:p>
                  </a:txBody>
                  <a:tcPr/>
                </a:tc>
                <a:tc>
                  <a:txBody>
                    <a:bodyPr/>
                    <a:lstStyle/>
                    <a:p>
                      <a:r>
                        <a:rPr lang="en-US" sz="1000"/>
                        <a:t>Ads</a:t>
                      </a:r>
                    </a:p>
                  </a:txBody>
                  <a:tcPr/>
                </a:tc>
                <a:tc>
                  <a:txBody>
                    <a:bodyPr/>
                    <a:lstStyle/>
                    <a:p>
                      <a:r>
                        <a:rPr lang="en-US" sz="1000"/>
                        <a:t>Organic Post Ads</a:t>
                      </a:r>
                    </a:p>
                  </a:txBody>
                  <a:tcPr/>
                </a:tc>
                <a:tc>
                  <a:txBody>
                    <a:bodyPr/>
                    <a:lstStyle/>
                    <a:p>
                      <a:r>
                        <a:rPr lang="en-US" sz="1000"/>
                        <a:t>Dark Post Ads</a:t>
                      </a:r>
                    </a:p>
                  </a:txBody>
                  <a:tcPr/>
                </a:tc>
                <a:tc>
                  <a:txBody>
                    <a:bodyPr/>
                    <a:lstStyle/>
                    <a:p>
                      <a:r>
                        <a:rPr lang="en-US" sz="1000"/>
                        <a:t>Total Spend</a:t>
                      </a:r>
                    </a:p>
                  </a:txBody>
                  <a:tcPr/>
                </a:tc>
                <a:tc>
                  <a:txBody>
                    <a:bodyPr/>
                    <a:lstStyle/>
                    <a:p>
                      <a:r>
                        <a:rPr lang="en-US" sz="1000"/>
                        <a:t>Social Spend</a:t>
                      </a:r>
                    </a:p>
                  </a:txBody>
                  <a:tcPr/>
                </a:tc>
                <a:tc>
                  <a:txBody>
                    <a:bodyPr/>
                    <a:lstStyle/>
                    <a:p>
                      <a:r>
                        <a:rPr lang="en-US" sz="1000"/>
                        <a:t>Page Likes</a:t>
                      </a:r>
                    </a:p>
                  </a:txBody>
                  <a:tcPr/>
                </a:tc>
                <a:tc>
                  <a:txBody>
                    <a:bodyPr/>
                    <a:lstStyle/>
                    <a:p>
                      <a:r>
                        <a:rPr lang="en-US" sz="1000"/>
                        <a:t>Reactions</a:t>
                      </a:r>
                    </a:p>
                  </a:txBody>
                  <a:tcPr/>
                </a:tc>
                <a:tc>
                  <a:txBody>
                    <a:bodyPr/>
                    <a:lstStyle/>
                    <a:p>
                      <a:r>
                        <a:rPr lang="en-US" sz="1000"/>
                        <a:t>Comments</a:t>
                      </a:r>
                    </a:p>
                  </a:txBody>
                  <a:tcPr/>
                </a:tc>
                <a:tc>
                  <a:txBody>
                    <a:bodyPr/>
                    <a:lstStyle/>
                    <a:p>
                      <a:r>
                        <a:rPr lang="en-US" sz="1000"/>
                        <a:t>Clicks</a:t>
                      </a:r>
                    </a:p>
                  </a:txBody>
                  <a:tcPr/>
                </a:tc>
                <a:tc>
                  <a:txBody>
                    <a:bodyPr/>
                    <a:lstStyle/>
                    <a:p>
                      <a:r>
                        <a:rPr lang="en-US" sz="1000"/>
                        <a:t>Impressions</a:t>
                      </a:r>
                    </a:p>
                  </a:txBody>
                  <a:tcPr/>
                </a:tc>
                <a:tc>
                  <a:txBody>
                    <a:bodyPr/>
                    <a:lstStyle/>
                    <a:p>
                      <a:r>
                        <a:rPr lang="en-US" sz="1000"/>
                        <a:t>Social Impressions</a:t>
                      </a:r>
                    </a:p>
                  </a:txBody>
                  <a:tcPr/>
                </a:tc>
                <a:tc>
                  <a:txBody>
                    <a:bodyPr/>
                    <a:lstStyle/>
                    <a:p>
                      <a:r>
                        <a:rPr lang="en-US" sz="1000"/>
                        <a:t>Avg. Reach per Ad</a:t>
                      </a:r>
                    </a:p>
                  </a:txBody>
                  <a:tcPr/>
                </a:tc>
                <a:tc>
                  <a:txBody>
                    <a:bodyPr/>
                    <a:lstStyle/>
                    <a:p>
                      <a:r>
                        <a:rPr lang="en-US" sz="1000"/>
                        <a:t>Avg. Social Reach per Ad</a:t>
                      </a:r>
                    </a:p>
                  </a:txBody>
                  <a:tcPr/>
                </a:tc>
                <a:tc>
                  <a:txBody>
                    <a:bodyPr/>
                    <a:lstStyle/>
                    <a:p>
                      <a:r>
                        <a:rPr lang="en-US" sz="1000"/>
                        <a:t>Avg. Frequency per Ad</a:t>
                      </a:r>
                    </a:p>
                  </a:txBody>
                  <a:tcPr/>
                </a:tc>
                <a:extLst>
                  <a:ext uri="{0D108BD9-81ED-4DB2-BD59-A6C34878D82A}">
                    <a16:rowId xmlns:a16="http://schemas.microsoft.com/office/drawing/2014/main" val="3391224545"/>
                  </a:ext>
                </a:extLst>
              </a:tr>
              <a:tr h="370840">
                <a:tc>
                  <a:txBody>
                    <a:bodyPr/>
                    <a:lstStyle/>
                    <a:p>
                      <a:r>
                        <a:rPr lang="pt-BR" sz="1000"/>
                        <a:t>Bosch Ferramentas Elétricas Profissionais e Acessórios Brazil</a:t>
                      </a:r>
                      <a:endParaRPr lang="en-US" sz="1000"/>
                    </a:p>
                  </a:txBody>
                  <a:tcPr/>
                </a:tc>
                <a:tc>
                  <a:txBody>
                    <a:bodyPr/>
                    <a:lstStyle/>
                    <a:p>
                      <a:r>
                        <a:rPr lang="en-US" sz="1000"/>
                        <a:t>2</a:t>
                      </a:r>
                    </a:p>
                  </a:txBody>
                  <a:tcPr/>
                </a:tc>
                <a:tc>
                  <a:txBody>
                    <a:bodyPr/>
                    <a:lstStyle/>
                    <a:p>
                      <a:r>
                        <a:rPr lang="en-US" sz="1000"/>
                        <a:t>1</a:t>
                      </a:r>
                    </a:p>
                  </a:txBody>
                  <a:tcPr/>
                </a:tc>
                <a:tc>
                  <a:txBody>
                    <a:bodyPr/>
                    <a:lstStyle/>
                    <a:p>
                      <a:r>
                        <a:rPr lang="en-US" sz="1000"/>
                        <a:t>1</a:t>
                      </a:r>
                    </a:p>
                  </a:txBody>
                  <a:tcPr/>
                </a:tc>
                <a:tc>
                  <a:txBody>
                    <a:bodyPr/>
                    <a:lstStyle/>
                    <a:p>
                      <a:r>
                        <a:rPr lang="en-US" sz="1000"/>
                        <a:t>1264.84 R$</a:t>
                      </a:r>
                    </a:p>
                  </a:txBody>
                  <a:tcPr/>
                </a:tc>
                <a:tc>
                  <a:txBody>
                    <a:bodyPr/>
                    <a:lstStyle/>
                    <a:p>
                      <a:r>
                        <a:rPr lang="en-US" sz="1000"/>
                        <a:t>494.67 R$</a:t>
                      </a:r>
                    </a:p>
                  </a:txBody>
                  <a:tcPr/>
                </a:tc>
                <a:tc>
                  <a:txBody>
                    <a:bodyPr/>
                    <a:lstStyle/>
                    <a:p>
                      <a:r>
                        <a:rPr lang="en-US" sz="1000"/>
                        <a:t>29</a:t>
                      </a:r>
                    </a:p>
                  </a:txBody>
                  <a:tcPr/>
                </a:tc>
                <a:tc>
                  <a:txBody>
                    <a:bodyPr/>
                    <a:lstStyle/>
                    <a:p>
                      <a:r>
                        <a:rPr lang="en-US" sz="1000"/>
                        <a:t>105</a:t>
                      </a:r>
                    </a:p>
                  </a:txBody>
                  <a:tcPr/>
                </a:tc>
                <a:tc>
                  <a:txBody>
                    <a:bodyPr/>
                    <a:lstStyle/>
                    <a:p>
                      <a:r>
                        <a:rPr lang="en-US" sz="1000"/>
                        <a:t>3</a:t>
                      </a:r>
                    </a:p>
                  </a:txBody>
                  <a:tcPr/>
                </a:tc>
                <a:tc>
                  <a:txBody>
                    <a:bodyPr/>
                    <a:lstStyle/>
                    <a:p>
                      <a:r>
                        <a:rPr lang="en-US" sz="1000"/>
                        <a:t>1125</a:t>
                      </a:r>
                    </a:p>
                  </a:txBody>
                  <a:tcPr/>
                </a:tc>
                <a:tc>
                  <a:txBody>
                    <a:bodyPr/>
                    <a:lstStyle/>
                    <a:p>
                      <a:r>
                        <a:rPr lang="en-US" sz="1000"/>
                        <a:t>234815</a:t>
                      </a:r>
                    </a:p>
                  </a:txBody>
                  <a:tcPr/>
                </a:tc>
                <a:tc>
                  <a:txBody>
                    <a:bodyPr/>
                    <a:lstStyle/>
                    <a:p>
                      <a:r>
                        <a:rPr lang="en-US" sz="1000"/>
                        <a:t>175838</a:t>
                      </a:r>
                    </a:p>
                  </a:txBody>
                  <a:tcPr/>
                </a:tc>
                <a:tc>
                  <a:txBody>
                    <a:bodyPr/>
                    <a:lstStyle/>
                    <a:p>
                      <a:r>
                        <a:rPr lang="en-US" sz="1000"/>
                        <a:t>83003</a:t>
                      </a:r>
                    </a:p>
                  </a:txBody>
                  <a:tcPr/>
                </a:tc>
                <a:tc>
                  <a:txBody>
                    <a:bodyPr/>
                    <a:lstStyle/>
                    <a:p>
                      <a:r>
                        <a:rPr lang="en-US" sz="1000"/>
                        <a:t>63002</a:t>
                      </a:r>
                    </a:p>
                  </a:txBody>
                  <a:tcPr/>
                </a:tc>
                <a:tc>
                  <a:txBody>
                    <a:bodyPr/>
                    <a:lstStyle/>
                    <a:p>
                      <a:r>
                        <a:rPr lang="en-US" sz="1000"/>
                        <a:t>1.24</a:t>
                      </a:r>
                    </a:p>
                  </a:txBody>
                  <a:tcPr/>
                </a:tc>
                <a:extLst>
                  <a:ext uri="{0D108BD9-81ED-4DB2-BD59-A6C34878D82A}">
                    <a16:rowId xmlns:a16="http://schemas.microsoft.com/office/drawing/2014/main" val="3661359020"/>
                  </a:ext>
                </a:extLst>
              </a:tr>
            </a:tbl>
          </a:graphicData>
        </a:graphic>
      </p:graphicFrame>
      <p:sp>
        <p:nvSpPr>
          <p:cNvPr id="4" name="Text Placeholder 3">
            <a:extLst>
              <a:ext uri="{FF2B5EF4-FFF2-40B4-BE49-F238E27FC236}">
                <a16:creationId xmlns:a16="http://schemas.microsoft.com/office/drawing/2014/main" id="{9D785A1A-3FC2-4CFC-AB21-4E11FC8D2FD5}"/>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11255124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B6F96-D9B3-43E0-82DD-BDB92A84812A}"/>
              </a:ext>
            </a:extLst>
          </p:cNvPr>
          <p:cNvSpPr>
            <a:spLocks noGrp="1"/>
          </p:cNvSpPr>
          <p:nvPr>
            <p:ph type="title"/>
          </p:nvPr>
        </p:nvSpPr>
        <p:spPr/>
        <p:txBody>
          <a:bodyPr/>
          <a:lstStyle/>
          <a:p>
            <a:r>
              <a:rPr lang="en-US"/>
              <a:t>Facebook User Questions Table | All PT Channels - 1 of 5</a:t>
            </a:r>
          </a:p>
        </p:txBody>
      </p:sp>
      <p:graphicFrame>
        <p:nvGraphicFramePr>
          <p:cNvPr id="5" name="Table Placeholder 4">
            <a:extLst>
              <a:ext uri="{FF2B5EF4-FFF2-40B4-BE49-F238E27FC236}">
                <a16:creationId xmlns:a16="http://schemas.microsoft.com/office/drawing/2014/main" id="{317249BE-8929-4594-A4D1-3A8E5604E4A6}"/>
              </a:ext>
            </a:extLst>
          </p:cNvPr>
          <p:cNvGraphicFramePr>
            <a:graphicFrameLocks noGrp="1"/>
          </p:cNvGraphicFramePr>
          <p:nvPr>
            <p:ph type="tbl" sz="quarter" idx="13"/>
            <p:extLst>
              <p:ext uri="{D42A27DB-BD31-4B8C-83A1-F6EECF244321}">
                <p14:modId xmlns:p14="http://schemas.microsoft.com/office/powerpoint/2010/main" val="2660089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680055202"/>
                    </a:ext>
                  </a:extLst>
                </a:gridCol>
                <a:gridCol w="822960">
                  <a:extLst>
                    <a:ext uri="{9D8B030D-6E8A-4147-A177-3AD203B41FA5}">
                      <a16:colId xmlns:a16="http://schemas.microsoft.com/office/drawing/2014/main" val="1878557160"/>
                    </a:ext>
                  </a:extLst>
                </a:gridCol>
                <a:gridCol w="822960">
                  <a:extLst>
                    <a:ext uri="{9D8B030D-6E8A-4147-A177-3AD203B41FA5}">
                      <a16:colId xmlns:a16="http://schemas.microsoft.com/office/drawing/2014/main" val="2157296986"/>
                    </a:ext>
                  </a:extLst>
                </a:gridCol>
                <a:gridCol w="822960">
                  <a:extLst>
                    <a:ext uri="{9D8B030D-6E8A-4147-A177-3AD203B41FA5}">
                      <a16:colId xmlns:a16="http://schemas.microsoft.com/office/drawing/2014/main" val="809132058"/>
                    </a:ext>
                  </a:extLst>
                </a:gridCol>
                <a:gridCol w="822960">
                  <a:extLst>
                    <a:ext uri="{9D8B030D-6E8A-4147-A177-3AD203B41FA5}">
                      <a16:colId xmlns:a16="http://schemas.microsoft.com/office/drawing/2014/main" val="3210088402"/>
                    </a:ext>
                  </a:extLst>
                </a:gridCol>
                <a:gridCol w="822960">
                  <a:extLst>
                    <a:ext uri="{9D8B030D-6E8A-4147-A177-3AD203B41FA5}">
                      <a16:colId xmlns:a16="http://schemas.microsoft.com/office/drawing/2014/main" val="4111638525"/>
                    </a:ext>
                  </a:extLst>
                </a:gridCol>
                <a:gridCol w="658368">
                  <a:extLst>
                    <a:ext uri="{9D8B030D-6E8A-4147-A177-3AD203B41FA5}">
                      <a16:colId xmlns:a16="http://schemas.microsoft.com/office/drawing/2014/main" val="2486848603"/>
                    </a:ext>
                  </a:extLst>
                </a:gridCol>
                <a:gridCol w="822960">
                  <a:extLst>
                    <a:ext uri="{9D8B030D-6E8A-4147-A177-3AD203B41FA5}">
                      <a16:colId xmlns:a16="http://schemas.microsoft.com/office/drawing/2014/main" val="3826395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15902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was asked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2018-06-12 14:53:43 </a:t>
                      </a:r>
                      <a:r>
                        <a:rPr kumimoji="0" lang="fr-FR" sz="1000" b="0" i="0" u="none" strike="noStrike" kern="1200" cap="none" spc="0" normalizeH="0" baseline="0" noProof="0">
                          <a:ln>
                            <a:noFill/>
                          </a:ln>
                          <a:solidFill>
                            <a:prstClr val="black"/>
                          </a:solidFill>
                          <a:effectLst/>
                          <a:uLnTx/>
                          <a:uFillTx/>
                          <a:latin typeface="+mn-lt"/>
                          <a:ea typeface="+mn-ea"/>
                          <a:cs typeface="+mn-cs"/>
                        </a:rPr>
                        <a:t>
 Bonjour, j'ai acheté une tondeuse ARM 32 en Mai pour mon jardin et je comptais sur l'offre de remboursement communiquée. Malheureusement le site  https://www.promotions-bosch.com/  sur le quel je devrais demander le remboursement et en maintenance depuis mon achat mardi 22 Mai. Comment je peux demander le remboursement?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17:30:24</a:t>
                      </a:r>
                    </a:p>
                  </a:txBody>
                  <a:tcPr/>
                </a:tc>
                <a:extLst>
                  <a:ext uri="{0D108BD9-81ED-4DB2-BD59-A6C34878D82A}">
                    <a16:rowId xmlns:a16="http://schemas.microsoft.com/office/drawing/2014/main" val="1332600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was asked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2018-06-11 16:11:41 </a:t>
                      </a:r>
                      <a:r>
                        <a:rPr kumimoji="0" lang="fr-FR" sz="1000" b="0" i="0" u="none" strike="noStrike" kern="1200" cap="none" spc="0" normalizeH="0" baseline="0" noProof="0">
                          <a:ln>
                            <a:noFill/>
                          </a:ln>
                          <a:solidFill>
                            <a:prstClr val="black"/>
                          </a:solidFill>
                          <a:effectLst/>
                          <a:uLnTx/>
                          <a:uFillTx/>
                          <a:latin typeface="+mn-lt"/>
                          <a:ea typeface="+mn-ea"/>
                          <a:cs typeface="+mn-cs"/>
                        </a:rPr>
                        <a:t>
 cc nous sommes 2 familles qui avons acheté des perceuses-visseuses avec la promotion"pour 1 euros  un produit offert" depuis 15 jours j'essaie d'aller sur le site afin d'imprimé le document
ce site est tj en maintenance
j'ai reçu un mail me disant qu'il fallait essayer debut juin, j'essaie tous les jours ????
FAUSSE PUBLICITE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16:45:32</a:t>
                      </a:r>
                    </a:p>
                  </a:txBody>
                  <a:tcPr/>
                </a:tc>
                <a:extLst>
                  <a:ext uri="{0D108BD9-81ED-4DB2-BD59-A6C34878D82A}">
                    <a16:rowId xmlns:a16="http://schemas.microsoft.com/office/drawing/2014/main" val="1852614205"/>
                  </a:ext>
                </a:extLst>
              </a:tr>
            </a:tbl>
          </a:graphicData>
        </a:graphic>
      </p:graphicFrame>
      <p:sp>
        <p:nvSpPr>
          <p:cNvPr id="4" name="Text Placeholder 3">
            <a:extLst>
              <a:ext uri="{FF2B5EF4-FFF2-40B4-BE49-F238E27FC236}">
                <a16:creationId xmlns:a16="http://schemas.microsoft.com/office/drawing/2014/main" id="{36D5B518-EE68-44DD-A640-6B09F75D5ED8}"/>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50578921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06DA8-BF61-48AE-8123-CB4F0717DB4D}"/>
              </a:ext>
            </a:extLst>
          </p:cNvPr>
          <p:cNvSpPr>
            <a:spLocks noGrp="1"/>
          </p:cNvSpPr>
          <p:nvPr>
            <p:ph type="title"/>
          </p:nvPr>
        </p:nvSpPr>
        <p:spPr/>
        <p:txBody>
          <a:bodyPr/>
          <a:lstStyle/>
          <a:p>
            <a:r>
              <a:rPr lang="en-US"/>
              <a:t>Facebook User Questions Table | All PT Channels - 2 of 5</a:t>
            </a:r>
          </a:p>
        </p:txBody>
      </p:sp>
      <p:graphicFrame>
        <p:nvGraphicFramePr>
          <p:cNvPr id="5" name="Table Placeholder 4">
            <a:extLst>
              <a:ext uri="{FF2B5EF4-FFF2-40B4-BE49-F238E27FC236}">
                <a16:creationId xmlns:a16="http://schemas.microsoft.com/office/drawing/2014/main" id="{F9B73144-A721-494A-9CD0-DE5D231C3C8B}"/>
              </a:ext>
            </a:extLst>
          </p:cNvPr>
          <p:cNvGraphicFramePr>
            <a:graphicFrameLocks noGrp="1"/>
          </p:cNvGraphicFramePr>
          <p:nvPr>
            <p:ph type="tbl" sz="quarter" idx="13"/>
            <p:extLst>
              <p:ext uri="{D42A27DB-BD31-4B8C-83A1-F6EECF244321}">
                <p14:modId xmlns:p14="http://schemas.microsoft.com/office/powerpoint/2010/main" val="173687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953451440"/>
                    </a:ext>
                  </a:extLst>
                </a:gridCol>
                <a:gridCol w="822960">
                  <a:extLst>
                    <a:ext uri="{9D8B030D-6E8A-4147-A177-3AD203B41FA5}">
                      <a16:colId xmlns:a16="http://schemas.microsoft.com/office/drawing/2014/main" val="1766342124"/>
                    </a:ext>
                  </a:extLst>
                </a:gridCol>
                <a:gridCol w="822960">
                  <a:extLst>
                    <a:ext uri="{9D8B030D-6E8A-4147-A177-3AD203B41FA5}">
                      <a16:colId xmlns:a16="http://schemas.microsoft.com/office/drawing/2014/main" val="483487150"/>
                    </a:ext>
                  </a:extLst>
                </a:gridCol>
                <a:gridCol w="822960">
                  <a:extLst>
                    <a:ext uri="{9D8B030D-6E8A-4147-A177-3AD203B41FA5}">
                      <a16:colId xmlns:a16="http://schemas.microsoft.com/office/drawing/2014/main" val="2093211167"/>
                    </a:ext>
                  </a:extLst>
                </a:gridCol>
                <a:gridCol w="822960">
                  <a:extLst>
                    <a:ext uri="{9D8B030D-6E8A-4147-A177-3AD203B41FA5}">
                      <a16:colId xmlns:a16="http://schemas.microsoft.com/office/drawing/2014/main" val="2546360173"/>
                    </a:ext>
                  </a:extLst>
                </a:gridCol>
                <a:gridCol w="822960">
                  <a:extLst>
                    <a:ext uri="{9D8B030D-6E8A-4147-A177-3AD203B41FA5}">
                      <a16:colId xmlns:a16="http://schemas.microsoft.com/office/drawing/2014/main" val="4022827915"/>
                    </a:ext>
                  </a:extLst>
                </a:gridCol>
                <a:gridCol w="658368">
                  <a:extLst>
                    <a:ext uri="{9D8B030D-6E8A-4147-A177-3AD203B41FA5}">
                      <a16:colId xmlns:a16="http://schemas.microsoft.com/office/drawing/2014/main" val="1847649233"/>
                    </a:ext>
                  </a:extLst>
                </a:gridCol>
                <a:gridCol w="822960">
                  <a:extLst>
                    <a:ext uri="{9D8B030D-6E8A-4147-A177-3AD203B41FA5}">
                      <a16:colId xmlns:a16="http://schemas.microsoft.com/office/drawing/2014/main" val="4007398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9841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was asked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2018-06-11 07:25:11 </a:t>
                      </a:r>
                      <a:r>
                        <a:rPr kumimoji="0" lang="fr-FR" sz="1000" b="0" i="0" u="none" strike="noStrike" kern="1200" cap="none" spc="0" normalizeH="0" baseline="0" noProof="0">
                          <a:ln>
                            <a:noFill/>
                          </a:ln>
                          <a:solidFill>
                            <a:prstClr val="black"/>
                          </a:solidFill>
                          <a:effectLst/>
                          <a:uLnTx/>
                          <a:uFillTx/>
                          <a:latin typeface="+mn-lt"/>
                          <a:ea typeface="+mn-ea"/>
                          <a:cs typeface="+mn-cs"/>
                        </a:rPr>
                        <a:t>
 Bonjour, j'ai acheté une tondeuse Rotak pour bénéficier de l'offre "2ème batterie offerte" mais le site sur lequel il faut imprimer le bon de participation ne fonctionne pas, il indique être en maintenance (www.promotions-bosch.fr). La demande doit être faite avant le 14 juin. Comment faire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10:10:59</a:t>
                      </a:r>
                    </a:p>
                  </a:txBody>
                  <a:tcPr/>
                </a:tc>
                <a:extLst>
                  <a:ext uri="{0D108BD9-81ED-4DB2-BD59-A6C34878D82A}">
                    <a16:rowId xmlns:a16="http://schemas.microsoft.com/office/drawing/2014/main" val="2863327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2018-06-10 01:02:25 </a:t>
                      </a:r>
                      <a:r>
                        <a:rPr kumimoji="0" lang="de-DE" sz="1000" b="0" i="0" u="none" strike="noStrike" kern="1200" cap="none" spc="0" normalizeH="0" baseline="0" noProof="0">
                          <a:ln>
                            <a:noFill/>
                          </a:ln>
                          <a:solidFill>
                            <a:prstClr val="black"/>
                          </a:solidFill>
                          <a:effectLst/>
                          <a:uLnTx/>
                          <a:uFillTx/>
                          <a:latin typeface="+mn-lt"/>
                          <a:ea typeface="+mn-ea"/>
                          <a:cs typeface="+mn-cs"/>
                        </a:rPr>
                        <a:t>
 Hallo zusammen, könnt ihr mir sagen aus welchem Jahr dieses wunderschöne Schätzchen stammt? Es muss ein Boschhammer sein, weil man das an nem Rad einstellen kann. Habe es in einem alten Schuppen gefunden. Noch nicht getraut anzumachen, da das Kabel komplett auseinanderfällt. Den Vorbesitzer kann ich leider nicht mehr fragen. Und auf der Maschine kann ich keine Angaben zum Jahr finden.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09826878"/>
                  </a:ext>
                </a:extLst>
              </a:tr>
            </a:tbl>
          </a:graphicData>
        </a:graphic>
      </p:graphicFrame>
      <p:sp>
        <p:nvSpPr>
          <p:cNvPr id="4" name="Text Placeholder 3">
            <a:extLst>
              <a:ext uri="{FF2B5EF4-FFF2-40B4-BE49-F238E27FC236}">
                <a16:creationId xmlns:a16="http://schemas.microsoft.com/office/drawing/2014/main" id="{8D4D7393-A29C-4B47-90EE-9C4521BE54E5}"/>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31302836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B1D9A-A178-45FD-A635-A60393CEDCD3}"/>
              </a:ext>
            </a:extLst>
          </p:cNvPr>
          <p:cNvSpPr>
            <a:spLocks noGrp="1"/>
          </p:cNvSpPr>
          <p:nvPr>
            <p:ph type="title"/>
          </p:nvPr>
        </p:nvSpPr>
        <p:spPr/>
        <p:txBody>
          <a:bodyPr/>
          <a:lstStyle/>
          <a:p>
            <a:r>
              <a:rPr lang="en-US"/>
              <a:t>Facebook User Questions Table | All PT Channels - 3 of 5</a:t>
            </a:r>
          </a:p>
        </p:txBody>
      </p:sp>
      <p:graphicFrame>
        <p:nvGraphicFramePr>
          <p:cNvPr id="5" name="Table Placeholder 4">
            <a:extLst>
              <a:ext uri="{FF2B5EF4-FFF2-40B4-BE49-F238E27FC236}">
                <a16:creationId xmlns:a16="http://schemas.microsoft.com/office/drawing/2014/main" id="{E3147C10-3F29-4876-A499-734ABB335873}"/>
              </a:ext>
            </a:extLst>
          </p:cNvPr>
          <p:cNvGraphicFramePr>
            <a:graphicFrameLocks noGrp="1"/>
          </p:cNvGraphicFramePr>
          <p:nvPr>
            <p:ph type="tbl" sz="quarter" idx="13"/>
            <p:extLst>
              <p:ext uri="{D42A27DB-BD31-4B8C-83A1-F6EECF244321}">
                <p14:modId xmlns:p14="http://schemas.microsoft.com/office/powerpoint/2010/main" val="449658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99963419"/>
                    </a:ext>
                  </a:extLst>
                </a:gridCol>
                <a:gridCol w="822960">
                  <a:extLst>
                    <a:ext uri="{9D8B030D-6E8A-4147-A177-3AD203B41FA5}">
                      <a16:colId xmlns:a16="http://schemas.microsoft.com/office/drawing/2014/main" val="479346328"/>
                    </a:ext>
                  </a:extLst>
                </a:gridCol>
                <a:gridCol w="822960">
                  <a:extLst>
                    <a:ext uri="{9D8B030D-6E8A-4147-A177-3AD203B41FA5}">
                      <a16:colId xmlns:a16="http://schemas.microsoft.com/office/drawing/2014/main" val="2602036397"/>
                    </a:ext>
                  </a:extLst>
                </a:gridCol>
                <a:gridCol w="822960">
                  <a:extLst>
                    <a:ext uri="{9D8B030D-6E8A-4147-A177-3AD203B41FA5}">
                      <a16:colId xmlns:a16="http://schemas.microsoft.com/office/drawing/2014/main" val="1729315860"/>
                    </a:ext>
                  </a:extLst>
                </a:gridCol>
                <a:gridCol w="822960">
                  <a:extLst>
                    <a:ext uri="{9D8B030D-6E8A-4147-A177-3AD203B41FA5}">
                      <a16:colId xmlns:a16="http://schemas.microsoft.com/office/drawing/2014/main" val="4125332359"/>
                    </a:ext>
                  </a:extLst>
                </a:gridCol>
                <a:gridCol w="822960">
                  <a:extLst>
                    <a:ext uri="{9D8B030D-6E8A-4147-A177-3AD203B41FA5}">
                      <a16:colId xmlns:a16="http://schemas.microsoft.com/office/drawing/2014/main" val="330130258"/>
                    </a:ext>
                  </a:extLst>
                </a:gridCol>
                <a:gridCol w="658368">
                  <a:extLst>
                    <a:ext uri="{9D8B030D-6E8A-4147-A177-3AD203B41FA5}">
                      <a16:colId xmlns:a16="http://schemas.microsoft.com/office/drawing/2014/main" val="1531915555"/>
                    </a:ext>
                  </a:extLst>
                </a:gridCol>
                <a:gridCol w="822960">
                  <a:extLst>
                    <a:ext uri="{9D8B030D-6E8A-4147-A177-3AD203B41FA5}">
                      <a16:colId xmlns:a16="http://schemas.microsoft.com/office/drawing/2014/main" val="1138217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50898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was asked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2018-06-07 17:59:32 </a:t>
                      </a:r>
                      <a:r>
                        <a:rPr kumimoji="0" lang="fr-FR" sz="1000" b="0" i="0" u="none" strike="noStrike" kern="1200" cap="none" spc="0" normalizeH="0" baseline="0" noProof="0">
                          <a:ln>
                            <a:noFill/>
                          </a:ln>
                          <a:solidFill>
                            <a:prstClr val="black"/>
                          </a:solidFill>
                          <a:effectLst/>
                          <a:uLnTx/>
                          <a:uFillTx/>
                          <a:latin typeface="+mn-lt"/>
                          <a:ea typeface="+mn-ea"/>
                          <a:cs typeface="+mn-cs"/>
                        </a:rPr>
                        <a:t>
 Bonjour,
Impossible d'accéder au site promotions-Bosch depuis plus d'une semaine, or, je dois remplir un formulaire d'inscription (2ème batterie gratuite suite à un achat effectué). La date limite est le 14/06... Savez-vous si le site sera accessible à nouveau à temps? -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 09:54:24</a:t>
                      </a:r>
                    </a:p>
                  </a:txBody>
                  <a:tcPr/>
                </a:tc>
                <a:extLst>
                  <a:ext uri="{0D108BD9-81ED-4DB2-BD59-A6C34878D82A}">
                    <a16:rowId xmlns:a16="http://schemas.microsoft.com/office/drawing/2014/main" val="6982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was asked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2018-06-06 12:59:59 </a:t>
                      </a:r>
                      <a:r>
                        <a:rPr kumimoji="0" lang="fr-FR" sz="1000" b="0" i="0" u="none" strike="noStrike" kern="1200" cap="none" spc="0" normalizeH="0" baseline="0" noProof="0">
                          <a:ln>
                            <a:noFill/>
                          </a:ln>
                          <a:solidFill>
                            <a:prstClr val="black"/>
                          </a:solidFill>
                          <a:effectLst/>
                          <a:uLnTx/>
                          <a:uFillTx/>
                          <a:latin typeface="+mn-lt"/>
                          <a:ea typeface="+mn-ea"/>
                          <a:cs typeface="+mn-cs"/>
                        </a:rPr>
                        <a:t>
 Bonjour, votre site promo-bosch est en maintenance et il est impossible de rentrer son extension de garantie. pensez vous régler ça bientôt ?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 13:31:39</a:t>
                      </a:r>
                    </a:p>
                  </a:txBody>
                  <a:tcPr/>
                </a:tc>
                <a:extLst>
                  <a:ext uri="{0D108BD9-81ED-4DB2-BD59-A6C34878D82A}">
                    <a16:rowId xmlns:a16="http://schemas.microsoft.com/office/drawing/2014/main" val="1576556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2018-06-04 10:49:48 </a:t>
                      </a:r>
                      <a:r>
                        <a:rPr kumimoji="0" lang="de-DE" sz="1000" b="0" i="0" u="none" strike="noStrike" kern="1200" cap="none" spc="0" normalizeH="0" baseline="0" noProof="0">
                          <a:ln>
                            <a:noFill/>
                          </a:ln>
                          <a:solidFill>
                            <a:prstClr val="black"/>
                          </a:solidFill>
                          <a:effectLst/>
                          <a:uLnTx/>
                          <a:uFillTx/>
                          <a:latin typeface="+mn-lt"/>
                          <a:ea typeface="+mn-ea"/>
                          <a:cs typeface="+mn-cs"/>
                        </a:rPr>
                        <a:t>
 Gibt es in der Zukunft eine Akku Fettpresse auf 18V Basis?
Andere Hersteller bieten solch ein Produkt an, nur möchte ich dass von Bosch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73894010"/>
                  </a:ext>
                </a:extLst>
              </a:tr>
            </a:tbl>
          </a:graphicData>
        </a:graphic>
      </p:graphicFrame>
      <p:sp>
        <p:nvSpPr>
          <p:cNvPr id="4" name="Text Placeholder 3">
            <a:extLst>
              <a:ext uri="{FF2B5EF4-FFF2-40B4-BE49-F238E27FC236}">
                <a16:creationId xmlns:a16="http://schemas.microsoft.com/office/drawing/2014/main" id="{378EAD91-5360-4162-AA17-E057ADA7B17E}"/>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91043044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98CEA-F818-4F92-A3AE-712CB87915EF}"/>
              </a:ext>
            </a:extLst>
          </p:cNvPr>
          <p:cNvSpPr>
            <a:spLocks noGrp="1"/>
          </p:cNvSpPr>
          <p:nvPr>
            <p:ph type="title"/>
          </p:nvPr>
        </p:nvSpPr>
        <p:spPr/>
        <p:txBody>
          <a:bodyPr/>
          <a:lstStyle/>
          <a:p>
            <a:r>
              <a:rPr lang="en-US"/>
              <a:t>Facebook User Questions Table | All PT Channels - 4 of 5</a:t>
            </a:r>
          </a:p>
        </p:txBody>
      </p:sp>
      <p:graphicFrame>
        <p:nvGraphicFramePr>
          <p:cNvPr id="5" name="Table Placeholder 4">
            <a:extLst>
              <a:ext uri="{FF2B5EF4-FFF2-40B4-BE49-F238E27FC236}">
                <a16:creationId xmlns:a16="http://schemas.microsoft.com/office/drawing/2014/main" id="{CD05E832-B3C7-48DB-BADB-A63845456FA6}"/>
              </a:ext>
            </a:extLst>
          </p:cNvPr>
          <p:cNvGraphicFramePr>
            <a:graphicFrameLocks noGrp="1"/>
          </p:cNvGraphicFramePr>
          <p:nvPr>
            <p:ph type="tbl" sz="quarter" idx="13"/>
            <p:extLst>
              <p:ext uri="{D42A27DB-BD31-4B8C-83A1-F6EECF244321}">
                <p14:modId xmlns:p14="http://schemas.microsoft.com/office/powerpoint/2010/main" val="365322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584127630"/>
                    </a:ext>
                  </a:extLst>
                </a:gridCol>
                <a:gridCol w="822960">
                  <a:extLst>
                    <a:ext uri="{9D8B030D-6E8A-4147-A177-3AD203B41FA5}">
                      <a16:colId xmlns:a16="http://schemas.microsoft.com/office/drawing/2014/main" val="666431424"/>
                    </a:ext>
                  </a:extLst>
                </a:gridCol>
                <a:gridCol w="822960">
                  <a:extLst>
                    <a:ext uri="{9D8B030D-6E8A-4147-A177-3AD203B41FA5}">
                      <a16:colId xmlns:a16="http://schemas.microsoft.com/office/drawing/2014/main" val="3694817762"/>
                    </a:ext>
                  </a:extLst>
                </a:gridCol>
                <a:gridCol w="822960">
                  <a:extLst>
                    <a:ext uri="{9D8B030D-6E8A-4147-A177-3AD203B41FA5}">
                      <a16:colId xmlns:a16="http://schemas.microsoft.com/office/drawing/2014/main" val="4216327581"/>
                    </a:ext>
                  </a:extLst>
                </a:gridCol>
                <a:gridCol w="822960">
                  <a:extLst>
                    <a:ext uri="{9D8B030D-6E8A-4147-A177-3AD203B41FA5}">
                      <a16:colId xmlns:a16="http://schemas.microsoft.com/office/drawing/2014/main" val="2664368757"/>
                    </a:ext>
                  </a:extLst>
                </a:gridCol>
                <a:gridCol w="822960">
                  <a:extLst>
                    <a:ext uri="{9D8B030D-6E8A-4147-A177-3AD203B41FA5}">
                      <a16:colId xmlns:a16="http://schemas.microsoft.com/office/drawing/2014/main" val="2696723744"/>
                    </a:ext>
                  </a:extLst>
                </a:gridCol>
                <a:gridCol w="658368">
                  <a:extLst>
                    <a:ext uri="{9D8B030D-6E8A-4147-A177-3AD203B41FA5}">
                      <a16:colId xmlns:a16="http://schemas.microsoft.com/office/drawing/2014/main" val="105071654"/>
                    </a:ext>
                  </a:extLst>
                </a:gridCol>
                <a:gridCol w="822960">
                  <a:extLst>
                    <a:ext uri="{9D8B030D-6E8A-4147-A177-3AD203B41FA5}">
                      <a16:colId xmlns:a16="http://schemas.microsoft.com/office/drawing/2014/main" val="1123182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02728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2018-05-28 10:00:52 </a:t>
                      </a:r>
                      <a:r>
                        <a:rPr kumimoji="0" lang="de-DE" sz="1000" b="0" i="0" u="none" strike="noStrike" kern="1200" cap="none" spc="0" normalizeH="0" baseline="0" noProof="0">
                          <a:ln>
                            <a:noFill/>
                          </a:ln>
                          <a:solidFill>
                            <a:prstClr val="black"/>
                          </a:solidFill>
                          <a:effectLst/>
                          <a:uLnTx/>
                          <a:uFillTx/>
                          <a:latin typeface="+mn-lt"/>
                          <a:ea typeface="+mn-ea"/>
                          <a:cs typeface="+mn-cs"/>
                        </a:rPr>
                        <a:t>
 Ich würde mich über Kontakt freuen. Wieso rosten mir die Bits im Koffer weg??? ( Flugrost ) in der Garrage - IM KOFFER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86823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2018-05-08 15:45:06 </a:t>
                      </a:r>
                      <a:r>
                        <a:rPr kumimoji="0" lang="de-DE" sz="1000" b="0" i="0" u="none" strike="noStrike" kern="1200" cap="none" spc="0" normalizeH="0" baseline="0" noProof="0">
                          <a:ln>
                            <a:noFill/>
                          </a:ln>
                          <a:solidFill>
                            <a:prstClr val="black"/>
                          </a:solidFill>
                          <a:effectLst/>
                          <a:uLnTx/>
                          <a:uFillTx/>
                          <a:latin typeface="+mn-lt"/>
                          <a:ea typeface="+mn-ea"/>
                          <a:cs typeface="+mn-cs"/>
                        </a:rPr>
                        <a:t>
 Wieviel kosten die papiertüten für den bosch pas 11-25 F staubsauger mittlerweile?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 11:36:33</a:t>
                      </a:r>
                    </a:p>
                  </a:txBody>
                  <a:tcPr/>
                </a:tc>
                <a:extLst>
                  <a:ext uri="{0D108BD9-81ED-4DB2-BD59-A6C34878D82A}">
                    <a16:rowId xmlns:a16="http://schemas.microsoft.com/office/drawing/2014/main" val="3610530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2018-05-07 12:02:33 </a:t>
                      </a:r>
                      <a:r>
                        <a:rPr kumimoji="0" lang="de-DE" sz="1000" b="0" i="0" u="none" strike="noStrike" kern="1200" cap="none" spc="0" normalizeH="0" baseline="0" noProof="0">
                          <a:ln>
                            <a:noFill/>
                          </a:ln>
                          <a:solidFill>
                            <a:prstClr val="black"/>
                          </a:solidFill>
                          <a:effectLst/>
                          <a:uLnTx/>
                          <a:uFillTx/>
                          <a:latin typeface="+mn-lt"/>
                          <a:ea typeface="+mn-ea"/>
                          <a:cs typeface="+mn-cs"/>
                        </a:rPr>
                        <a:t>
 Liebe Bosch Team, die Plastikstücke kamen heute aus meiner GSR 18-2-Li geflogen. Der Schrauber funktioniert. Ein paar Stücke sind dem Anschein nach noch im Gehäuse. Muss ich mir Gedanken machen? 
Viele Grüße 
Tobi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14:10:45</a:t>
                      </a:r>
                    </a:p>
                  </a:txBody>
                  <a:tcPr/>
                </a:tc>
                <a:extLst>
                  <a:ext uri="{0D108BD9-81ED-4DB2-BD59-A6C34878D82A}">
                    <a16:rowId xmlns:a16="http://schemas.microsoft.com/office/drawing/2014/main" val="3742211823"/>
                  </a:ext>
                </a:extLst>
              </a:tr>
            </a:tbl>
          </a:graphicData>
        </a:graphic>
      </p:graphicFrame>
      <p:sp>
        <p:nvSpPr>
          <p:cNvPr id="4" name="Text Placeholder 3">
            <a:extLst>
              <a:ext uri="{FF2B5EF4-FFF2-40B4-BE49-F238E27FC236}">
                <a16:creationId xmlns:a16="http://schemas.microsoft.com/office/drawing/2014/main" id="{CE7140AB-C034-4BAC-AB47-E90C9D540B2B}"/>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84975054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17170-D296-4EAA-9457-B52946BA996C}"/>
              </a:ext>
            </a:extLst>
          </p:cNvPr>
          <p:cNvSpPr>
            <a:spLocks noGrp="1"/>
          </p:cNvSpPr>
          <p:nvPr>
            <p:ph type="title"/>
          </p:nvPr>
        </p:nvSpPr>
        <p:spPr/>
        <p:txBody>
          <a:bodyPr/>
          <a:lstStyle/>
          <a:p>
            <a:r>
              <a:rPr lang="en-US"/>
              <a:t>Facebook User Questions Table | All PT Channels - 5 of 5</a:t>
            </a:r>
          </a:p>
        </p:txBody>
      </p:sp>
      <p:graphicFrame>
        <p:nvGraphicFramePr>
          <p:cNvPr id="5" name="Table Placeholder 4">
            <a:extLst>
              <a:ext uri="{FF2B5EF4-FFF2-40B4-BE49-F238E27FC236}">
                <a16:creationId xmlns:a16="http://schemas.microsoft.com/office/drawing/2014/main" id="{BDB239E2-C9DA-42DD-BD3B-6D98DCA53668}"/>
              </a:ext>
            </a:extLst>
          </p:cNvPr>
          <p:cNvGraphicFramePr>
            <a:graphicFrameLocks noGrp="1"/>
          </p:cNvGraphicFramePr>
          <p:nvPr>
            <p:ph type="tbl" sz="quarter" idx="13"/>
            <p:extLst>
              <p:ext uri="{D42A27DB-BD31-4B8C-83A1-F6EECF244321}">
                <p14:modId xmlns:p14="http://schemas.microsoft.com/office/powerpoint/2010/main" val="3621429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80678400"/>
                    </a:ext>
                  </a:extLst>
                </a:gridCol>
                <a:gridCol w="822960">
                  <a:extLst>
                    <a:ext uri="{9D8B030D-6E8A-4147-A177-3AD203B41FA5}">
                      <a16:colId xmlns:a16="http://schemas.microsoft.com/office/drawing/2014/main" val="3443325115"/>
                    </a:ext>
                  </a:extLst>
                </a:gridCol>
                <a:gridCol w="822960">
                  <a:extLst>
                    <a:ext uri="{9D8B030D-6E8A-4147-A177-3AD203B41FA5}">
                      <a16:colId xmlns:a16="http://schemas.microsoft.com/office/drawing/2014/main" val="1157391022"/>
                    </a:ext>
                  </a:extLst>
                </a:gridCol>
                <a:gridCol w="822960">
                  <a:extLst>
                    <a:ext uri="{9D8B030D-6E8A-4147-A177-3AD203B41FA5}">
                      <a16:colId xmlns:a16="http://schemas.microsoft.com/office/drawing/2014/main" val="2577697947"/>
                    </a:ext>
                  </a:extLst>
                </a:gridCol>
                <a:gridCol w="822960">
                  <a:extLst>
                    <a:ext uri="{9D8B030D-6E8A-4147-A177-3AD203B41FA5}">
                      <a16:colId xmlns:a16="http://schemas.microsoft.com/office/drawing/2014/main" val="2455893522"/>
                    </a:ext>
                  </a:extLst>
                </a:gridCol>
                <a:gridCol w="822960">
                  <a:extLst>
                    <a:ext uri="{9D8B030D-6E8A-4147-A177-3AD203B41FA5}">
                      <a16:colId xmlns:a16="http://schemas.microsoft.com/office/drawing/2014/main" val="1035519397"/>
                    </a:ext>
                  </a:extLst>
                </a:gridCol>
                <a:gridCol w="658368">
                  <a:extLst>
                    <a:ext uri="{9D8B030D-6E8A-4147-A177-3AD203B41FA5}">
                      <a16:colId xmlns:a16="http://schemas.microsoft.com/office/drawing/2014/main" val="2159139625"/>
                    </a:ext>
                  </a:extLst>
                </a:gridCol>
                <a:gridCol w="822960">
                  <a:extLst>
                    <a:ext uri="{9D8B030D-6E8A-4147-A177-3AD203B41FA5}">
                      <a16:colId xmlns:a16="http://schemas.microsoft.com/office/drawing/2014/main" val="3520315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96933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2018-05-03 21:28:14 </a:t>
                      </a:r>
                      <a:r>
                        <a:rPr kumimoji="0" lang="de-DE" sz="1000" b="0" i="0" u="none" strike="noStrike" kern="1200" cap="none" spc="0" normalizeH="0" baseline="0" noProof="0">
                          <a:ln>
                            <a:noFill/>
                          </a:ln>
                          <a:solidFill>
                            <a:prstClr val="black"/>
                          </a:solidFill>
                          <a:effectLst/>
                          <a:uLnTx/>
                          <a:uFillTx/>
                          <a:latin typeface="+mn-lt"/>
                          <a:ea typeface="+mn-ea"/>
                          <a:cs typeface="+mn-cs"/>
                        </a:rPr>
                        <a:t>
 Hallo liebes Bosch-Team,
Welches ist die aktuelle 18V Kreissäge und welches die 18V Stichsäge?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99873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was asked by </a:t>
                      </a:r>
                      <a:r>
                        <a:rPr kumimoji="0" lang="fr-FR" sz="1000" b="1" i="0" u="none" strike="noStrike" kern="1200" cap="none" spc="0" normalizeH="0" baseline="0" noProof="0">
                          <a:ln>
                            <a:noFill/>
                          </a:ln>
                          <a:solidFill>
                            <a:prstClr val="black"/>
                          </a:solidFill>
                          <a:effectLst/>
                          <a:uLnTx/>
                          <a:uFillTx/>
                          <a:latin typeface="+mn-lt"/>
                          <a:ea typeface="+mn-ea"/>
                          <a:cs typeface="+mn-cs"/>
                        </a:rPr>
                        <a:t> n/a -  2018-05-02 09:05:17 </a:t>
                      </a:r>
                      <a:r>
                        <a:rPr kumimoji="0" lang="fr-FR" sz="1000" b="0" i="0" u="none" strike="noStrike" kern="1200" cap="none" spc="0" normalizeH="0" baseline="0" noProof="0">
                          <a:ln>
                            <a:noFill/>
                          </a:ln>
                          <a:solidFill>
                            <a:prstClr val="black"/>
                          </a:solidFill>
                          <a:effectLst/>
                          <a:uLnTx/>
                          <a:uFillTx/>
                          <a:latin typeface="+mn-lt"/>
                          <a:ea typeface="+mn-ea"/>
                          <a:cs typeface="+mn-cs"/>
                        </a:rPr>
                        <a:t>
 Bonjour, j'ai un petit soucis avec mes deux détecteurs de fumée FRP-OW3000 ! Est-ce normal que je dois remplacer sans cesse leurs piles ? C'est un gouffre à piles, depuis l'acquisition des deux détecteurs, j'ai déjà remplacé plusieurs fois leurs piles ! Et pourtant, j'utilise à chaque fois de nouvelles piles (des Duracell plus power). D'ailleurs il y a un des deux détecteurs qui est plus gourmand que l'autre ! C'est vraiment pénible ! Et si je les remplace pas, ils bippent (1 bip toutes les 20 secondes je crois !). Vu leurs prix de base, je suis vraiment surprise que cela use autant les piles (x 3 à chaque fois !). Merci pour votre retour, ce n'est pas très écologique ni économique comme détecteur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 10:32:42</a:t>
                      </a:r>
                    </a:p>
                  </a:txBody>
                  <a:tcPr/>
                </a:tc>
                <a:extLst>
                  <a:ext uri="{0D108BD9-81ED-4DB2-BD59-A6C34878D82A}">
                    <a16:rowId xmlns:a16="http://schemas.microsoft.com/office/drawing/2014/main" val="3187235909"/>
                  </a:ext>
                </a:extLst>
              </a:tr>
            </a:tbl>
          </a:graphicData>
        </a:graphic>
      </p:graphicFrame>
      <p:sp>
        <p:nvSpPr>
          <p:cNvPr id="4" name="Text Placeholder 3">
            <a:extLst>
              <a:ext uri="{FF2B5EF4-FFF2-40B4-BE49-F238E27FC236}">
                <a16:creationId xmlns:a16="http://schemas.microsoft.com/office/drawing/2014/main" id="{FDB26146-E2FC-4D19-9116-2AF8A04EAB3B}"/>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83282266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43BB4-1761-417B-B08D-90A6F6E4493C}"/>
              </a:ext>
            </a:extLst>
          </p:cNvPr>
          <p:cNvSpPr>
            <a:spLocks noGrp="1"/>
          </p:cNvSpPr>
          <p:nvPr>
            <p:ph type="title"/>
          </p:nvPr>
        </p:nvSpPr>
        <p:spPr/>
        <p:txBody>
          <a:bodyPr/>
          <a:lstStyle/>
          <a:p>
            <a:r>
              <a:rPr lang="en-US"/>
              <a:t>Facebook Response Times Distribution | All PT Channels</a:t>
            </a:r>
          </a:p>
        </p:txBody>
      </p:sp>
      <p:graphicFrame>
        <p:nvGraphicFramePr>
          <p:cNvPr id="6" name="Chart Placeholder 5">
            <a:extLst>
              <a:ext uri="{FF2B5EF4-FFF2-40B4-BE49-F238E27FC236}">
                <a16:creationId xmlns:a16="http://schemas.microsoft.com/office/drawing/2014/main" id="{5001CAC8-E401-43C2-9E9C-A1843F5B96EA}"/>
              </a:ext>
            </a:extLst>
          </p:cNvPr>
          <p:cNvGraphicFramePr>
            <a:graphicFrameLocks noGrp="1"/>
          </p:cNvGraphicFramePr>
          <p:nvPr>
            <p:ph type="chart" sz="quarter" idx="13"/>
            <p:extLst>
              <p:ext uri="{D42A27DB-BD31-4B8C-83A1-F6EECF244321}">
                <p14:modId xmlns:p14="http://schemas.microsoft.com/office/powerpoint/2010/main" val="3441898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E6A5B9-334A-4AC2-B199-32EC4003B7A4}"/>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0BFA95F4-1EEB-4B0B-A6B0-5F33C03A73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6704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3828-2C0F-4183-BA10-7C2D45841170}"/>
              </a:ext>
            </a:extLst>
          </p:cNvPr>
          <p:cNvSpPr>
            <a:spLocks noGrp="1"/>
          </p:cNvSpPr>
          <p:nvPr>
            <p:ph type="title"/>
          </p:nvPr>
        </p:nvSpPr>
        <p:spPr/>
        <p:txBody>
          <a:bodyPr/>
          <a:lstStyle/>
          <a:p>
            <a:r>
              <a:rPr lang="en-US"/>
              <a:t>Facebook Ads Costs Table | All PT Channels - 1 of 3</a:t>
            </a:r>
          </a:p>
        </p:txBody>
      </p:sp>
      <p:graphicFrame>
        <p:nvGraphicFramePr>
          <p:cNvPr id="5" name="Table Placeholder 4">
            <a:extLst>
              <a:ext uri="{FF2B5EF4-FFF2-40B4-BE49-F238E27FC236}">
                <a16:creationId xmlns:a16="http://schemas.microsoft.com/office/drawing/2014/main" id="{8DD773AF-C3F2-4E6A-AD7D-F4FE48A2D253}"/>
              </a:ext>
            </a:extLst>
          </p:cNvPr>
          <p:cNvGraphicFramePr>
            <a:graphicFrameLocks noGrp="1"/>
          </p:cNvGraphicFramePr>
          <p:nvPr>
            <p:ph type="tbl" sz="quarter" idx="13"/>
            <p:extLst>
              <p:ext uri="{D42A27DB-BD31-4B8C-83A1-F6EECF244321}">
                <p14:modId xmlns:p14="http://schemas.microsoft.com/office/powerpoint/2010/main" val="321450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66545462"/>
                    </a:ext>
                  </a:extLst>
                </a:gridCol>
                <a:gridCol w="378562">
                  <a:extLst>
                    <a:ext uri="{9D8B030D-6E8A-4147-A177-3AD203B41FA5}">
                      <a16:colId xmlns:a16="http://schemas.microsoft.com/office/drawing/2014/main" val="1248483118"/>
                    </a:ext>
                  </a:extLst>
                </a:gridCol>
                <a:gridCol w="378562">
                  <a:extLst>
                    <a:ext uri="{9D8B030D-6E8A-4147-A177-3AD203B41FA5}">
                      <a16:colId xmlns:a16="http://schemas.microsoft.com/office/drawing/2014/main" val="1051839861"/>
                    </a:ext>
                  </a:extLst>
                </a:gridCol>
                <a:gridCol w="395021">
                  <a:extLst>
                    <a:ext uri="{9D8B030D-6E8A-4147-A177-3AD203B41FA5}">
                      <a16:colId xmlns:a16="http://schemas.microsoft.com/office/drawing/2014/main" val="1187604376"/>
                    </a:ext>
                  </a:extLst>
                </a:gridCol>
                <a:gridCol w="395021">
                  <a:extLst>
                    <a:ext uri="{9D8B030D-6E8A-4147-A177-3AD203B41FA5}">
                      <a16:colId xmlns:a16="http://schemas.microsoft.com/office/drawing/2014/main" val="858220255"/>
                    </a:ext>
                  </a:extLst>
                </a:gridCol>
                <a:gridCol w="378562">
                  <a:extLst>
                    <a:ext uri="{9D8B030D-6E8A-4147-A177-3AD203B41FA5}">
                      <a16:colId xmlns:a16="http://schemas.microsoft.com/office/drawing/2014/main" val="1437758534"/>
                    </a:ext>
                  </a:extLst>
                </a:gridCol>
                <a:gridCol w="378562">
                  <a:extLst>
                    <a:ext uri="{9D8B030D-6E8A-4147-A177-3AD203B41FA5}">
                      <a16:colId xmlns:a16="http://schemas.microsoft.com/office/drawing/2014/main" val="3518031246"/>
                    </a:ext>
                  </a:extLst>
                </a:gridCol>
                <a:gridCol w="378562">
                  <a:extLst>
                    <a:ext uri="{9D8B030D-6E8A-4147-A177-3AD203B41FA5}">
                      <a16:colId xmlns:a16="http://schemas.microsoft.com/office/drawing/2014/main" val="2055106277"/>
                    </a:ext>
                  </a:extLst>
                </a:gridCol>
                <a:gridCol w="378562">
                  <a:extLst>
                    <a:ext uri="{9D8B030D-6E8A-4147-A177-3AD203B41FA5}">
                      <a16:colId xmlns:a16="http://schemas.microsoft.com/office/drawing/2014/main" val="1331116916"/>
                    </a:ext>
                  </a:extLst>
                </a:gridCol>
                <a:gridCol w="378562">
                  <a:extLst>
                    <a:ext uri="{9D8B030D-6E8A-4147-A177-3AD203B41FA5}">
                      <a16:colId xmlns:a16="http://schemas.microsoft.com/office/drawing/2014/main" val="2791186481"/>
                    </a:ext>
                  </a:extLst>
                </a:gridCol>
                <a:gridCol w="378562">
                  <a:extLst>
                    <a:ext uri="{9D8B030D-6E8A-4147-A177-3AD203B41FA5}">
                      <a16:colId xmlns:a16="http://schemas.microsoft.com/office/drawing/2014/main" val="1502692763"/>
                    </a:ext>
                  </a:extLst>
                </a:gridCol>
                <a:gridCol w="378562">
                  <a:extLst>
                    <a:ext uri="{9D8B030D-6E8A-4147-A177-3AD203B41FA5}">
                      <a16:colId xmlns:a16="http://schemas.microsoft.com/office/drawing/2014/main" val="447434993"/>
                    </a:ext>
                  </a:extLst>
                </a:gridCol>
                <a:gridCol w="378562">
                  <a:extLst>
                    <a:ext uri="{9D8B030D-6E8A-4147-A177-3AD203B41FA5}">
                      <a16:colId xmlns:a16="http://schemas.microsoft.com/office/drawing/2014/main" val="2979603685"/>
                    </a:ext>
                  </a:extLst>
                </a:gridCol>
                <a:gridCol w="378562">
                  <a:extLst>
                    <a:ext uri="{9D8B030D-6E8A-4147-A177-3AD203B41FA5}">
                      <a16:colId xmlns:a16="http://schemas.microsoft.com/office/drawing/2014/main" val="3185313235"/>
                    </a:ext>
                  </a:extLst>
                </a:gridCol>
                <a:gridCol w="378562">
                  <a:extLst>
                    <a:ext uri="{9D8B030D-6E8A-4147-A177-3AD203B41FA5}">
                      <a16:colId xmlns:a16="http://schemas.microsoft.com/office/drawing/2014/main" val="2851302099"/>
                    </a:ext>
                  </a:extLst>
                </a:gridCol>
                <a:gridCol w="378562">
                  <a:extLst>
                    <a:ext uri="{9D8B030D-6E8A-4147-A177-3AD203B41FA5}">
                      <a16:colId xmlns:a16="http://schemas.microsoft.com/office/drawing/2014/main" val="3191716718"/>
                    </a:ext>
                  </a:extLst>
                </a:gridCol>
                <a:gridCol w="395021">
                  <a:extLst>
                    <a:ext uri="{9D8B030D-6E8A-4147-A177-3AD203B41FA5}">
                      <a16:colId xmlns:a16="http://schemas.microsoft.com/office/drawing/2014/main" val="3990881430"/>
                    </a:ext>
                  </a:extLst>
                </a:gridCol>
                <a:gridCol w="534924">
                  <a:extLst>
                    <a:ext uri="{9D8B030D-6E8A-4147-A177-3AD203B41FA5}">
                      <a16:colId xmlns:a16="http://schemas.microsoft.com/office/drawing/2014/main" val="828204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174610649"/>
                  </a:ext>
                </a:extLst>
              </a:tr>
            </a:tbl>
          </a:graphicData>
        </a:graphic>
      </p:graphicFrame>
      <p:sp>
        <p:nvSpPr>
          <p:cNvPr id="4" name="Text Placeholder 3">
            <a:extLst>
              <a:ext uri="{FF2B5EF4-FFF2-40B4-BE49-F238E27FC236}">
                <a16:creationId xmlns:a16="http://schemas.microsoft.com/office/drawing/2014/main" id="{22F1EBDC-F736-4B7C-9EA6-4377F6BFCA51}"/>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85962519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06A80-7D68-4DB8-8917-5243C6E38408}"/>
              </a:ext>
            </a:extLst>
          </p:cNvPr>
          <p:cNvSpPr>
            <a:spLocks noGrp="1"/>
          </p:cNvSpPr>
          <p:nvPr>
            <p:ph type="title"/>
          </p:nvPr>
        </p:nvSpPr>
        <p:spPr/>
        <p:txBody>
          <a:bodyPr/>
          <a:lstStyle/>
          <a:p>
            <a:r>
              <a:rPr lang="en-US"/>
              <a:t>Facebook Ads Costs Table | All PT Channels - 2 of 3</a:t>
            </a:r>
          </a:p>
        </p:txBody>
      </p:sp>
      <p:graphicFrame>
        <p:nvGraphicFramePr>
          <p:cNvPr id="5" name="Table Placeholder 4">
            <a:extLst>
              <a:ext uri="{FF2B5EF4-FFF2-40B4-BE49-F238E27FC236}">
                <a16:creationId xmlns:a16="http://schemas.microsoft.com/office/drawing/2014/main" id="{8E4B2AA1-11FC-467E-B675-11F8084357A0}"/>
              </a:ext>
            </a:extLst>
          </p:cNvPr>
          <p:cNvGraphicFramePr>
            <a:graphicFrameLocks noGrp="1"/>
          </p:cNvGraphicFramePr>
          <p:nvPr>
            <p:ph type="tbl" sz="quarter" idx="13"/>
            <p:extLst>
              <p:ext uri="{D42A27DB-BD31-4B8C-83A1-F6EECF244321}">
                <p14:modId xmlns:p14="http://schemas.microsoft.com/office/powerpoint/2010/main" val="3279179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28167878"/>
                    </a:ext>
                  </a:extLst>
                </a:gridCol>
                <a:gridCol w="378562">
                  <a:extLst>
                    <a:ext uri="{9D8B030D-6E8A-4147-A177-3AD203B41FA5}">
                      <a16:colId xmlns:a16="http://schemas.microsoft.com/office/drawing/2014/main" val="4015858195"/>
                    </a:ext>
                  </a:extLst>
                </a:gridCol>
                <a:gridCol w="378562">
                  <a:extLst>
                    <a:ext uri="{9D8B030D-6E8A-4147-A177-3AD203B41FA5}">
                      <a16:colId xmlns:a16="http://schemas.microsoft.com/office/drawing/2014/main" val="1723523734"/>
                    </a:ext>
                  </a:extLst>
                </a:gridCol>
                <a:gridCol w="395021">
                  <a:extLst>
                    <a:ext uri="{9D8B030D-6E8A-4147-A177-3AD203B41FA5}">
                      <a16:colId xmlns:a16="http://schemas.microsoft.com/office/drawing/2014/main" val="1826351094"/>
                    </a:ext>
                  </a:extLst>
                </a:gridCol>
                <a:gridCol w="395021">
                  <a:extLst>
                    <a:ext uri="{9D8B030D-6E8A-4147-A177-3AD203B41FA5}">
                      <a16:colId xmlns:a16="http://schemas.microsoft.com/office/drawing/2014/main" val="3949219710"/>
                    </a:ext>
                  </a:extLst>
                </a:gridCol>
                <a:gridCol w="378562">
                  <a:extLst>
                    <a:ext uri="{9D8B030D-6E8A-4147-A177-3AD203B41FA5}">
                      <a16:colId xmlns:a16="http://schemas.microsoft.com/office/drawing/2014/main" val="866136962"/>
                    </a:ext>
                  </a:extLst>
                </a:gridCol>
                <a:gridCol w="378562">
                  <a:extLst>
                    <a:ext uri="{9D8B030D-6E8A-4147-A177-3AD203B41FA5}">
                      <a16:colId xmlns:a16="http://schemas.microsoft.com/office/drawing/2014/main" val="1937498276"/>
                    </a:ext>
                  </a:extLst>
                </a:gridCol>
                <a:gridCol w="378562">
                  <a:extLst>
                    <a:ext uri="{9D8B030D-6E8A-4147-A177-3AD203B41FA5}">
                      <a16:colId xmlns:a16="http://schemas.microsoft.com/office/drawing/2014/main" val="831287177"/>
                    </a:ext>
                  </a:extLst>
                </a:gridCol>
                <a:gridCol w="378562">
                  <a:extLst>
                    <a:ext uri="{9D8B030D-6E8A-4147-A177-3AD203B41FA5}">
                      <a16:colId xmlns:a16="http://schemas.microsoft.com/office/drawing/2014/main" val="3219460306"/>
                    </a:ext>
                  </a:extLst>
                </a:gridCol>
                <a:gridCol w="378562">
                  <a:extLst>
                    <a:ext uri="{9D8B030D-6E8A-4147-A177-3AD203B41FA5}">
                      <a16:colId xmlns:a16="http://schemas.microsoft.com/office/drawing/2014/main" val="3299599860"/>
                    </a:ext>
                  </a:extLst>
                </a:gridCol>
                <a:gridCol w="378562">
                  <a:extLst>
                    <a:ext uri="{9D8B030D-6E8A-4147-A177-3AD203B41FA5}">
                      <a16:colId xmlns:a16="http://schemas.microsoft.com/office/drawing/2014/main" val="2522320064"/>
                    </a:ext>
                  </a:extLst>
                </a:gridCol>
                <a:gridCol w="378562">
                  <a:extLst>
                    <a:ext uri="{9D8B030D-6E8A-4147-A177-3AD203B41FA5}">
                      <a16:colId xmlns:a16="http://schemas.microsoft.com/office/drawing/2014/main" val="892786679"/>
                    </a:ext>
                  </a:extLst>
                </a:gridCol>
                <a:gridCol w="378562">
                  <a:extLst>
                    <a:ext uri="{9D8B030D-6E8A-4147-A177-3AD203B41FA5}">
                      <a16:colId xmlns:a16="http://schemas.microsoft.com/office/drawing/2014/main" val="3492341580"/>
                    </a:ext>
                  </a:extLst>
                </a:gridCol>
                <a:gridCol w="378562">
                  <a:extLst>
                    <a:ext uri="{9D8B030D-6E8A-4147-A177-3AD203B41FA5}">
                      <a16:colId xmlns:a16="http://schemas.microsoft.com/office/drawing/2014/main" val="4178046223"/>
                    </a:ext>
                  </a:extLst>
                </a:gridCol>
                <a:gridCol w="378562">
                  <a:extLst>
                    <a:ext uri="{9D8B030D-6E8A-4147-A177-3AD203B41FA5}">
                      <a16:colId xmlns:a16="http://schemas.microsoft.com/office/drawing/2014/main" val="3926106632"/>
                    </a:ext>
                  </a:extLst>
                </a:gridCol>
                <a:gridCol w="378562">
                  <a:extLst>
                    <a:ext uri="{9D8B030D-6E8A-4147-A177-3AD203B41FA5}">
                      <a16:colId xmlns:a16="http://schemas.microsoft.com/office/drawing/2014/main" val="1388307592"/>
                    </a:ext>
                  </a:extLst>
                </a:gridCol>
                <a:gridCol w="395021">
                  <a:extLst>
                    <a:ext uri="{9D8B030D-6E8A-4147-A177-3AD203B41FA5}">
                      <a16:colId xmlns:a16="http://schemas.microsoft.com/office/drawing/2014/main" val="437621698"/>
                    </a:ext>
                  </a:extLst>
                </a:gridCol>
                <a:gridCol w="534924">
                  <a:extLst>
                    <a:ext uri="{9D8B030D-6E8A-4147-A177-3AD203B41FA5}">
                      <a16:colId xmlns:a16="http://schemas.microsoft.com/office/drawing/2014/main" val="2541250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597560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 - 2018-06-13 17:42:52</a:t>
                      </a:r>
                      <a:r>
                        <a:rPr kumimoji="0" lang="pt-BR" sz="1000" b="0" i="0" u="none" strike="noStrike" kern="1200" cap="none" spc="0" normalizeH="0" baseline="0" noProof="0">
                          <a:ln>
                            <a:noFill/>
                          </a:ln>
                          <a:solidFill>
                            <a:prstClr val="black"/>
                          </a:solidFill>
                          <a:effectLst/>
                          <a:uLnTx/>
                          <a:uFillTx/>
                          <a:latin typeface="+mn-lt"/>
                          <a:ea typeface="+mn-ea"/>
                          <a:cs typeface="+mn-cs"/>
                        </a:rPr>
                        <a:t>
Quer evolução? Tá na mão! A parafusadeira Bosch Go é compacta, leve, ergonômica e permite realizar diversas tarefas. Parafusar nunca foi tão rápido e fácil.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Bosch 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25 - 65+; Interests: Bricolage, Building material, House, Gardening, Mechanic, Brico Dépôt, Handicraft, Crafts, Auto mechanic, Constructor (object-oriented programming), Bricomarché, Electrical wiring, Home repair, Do it yourself, DIY Network, Mechanics, Preventive maintenance, Electrician, Woodworking, Mount Etna, Installation art, Technical support, Do it yourself (DIY), Maintenance, repair, and operations, Mobly, DIY &amp; Craft Ideas, Tok&amp;Stok, Multicoisas, Diy Craft Projects or Leroy Merlin Brasil, Job title: Técnico em informática, Installation Technician or Installer, Category: BR &gt; Comportamental &gt; Afinidade a Seguro Residencial, BR &gt; Demographics &gt; Profissionais da indústria, BR &gt; Demographics &gt; Profissionais de engenharia, construção e relacionados, BR &gt; Demographics &gt; Profissionais de TI e infraestrutura, BR &gt; Comportamental &gt; Early Adopters or BR &gt; Potencial de compra &gt; Utilidades Domesticas, Industry: IT and Technical Services, Personal Care and Home Services, Architecture and Engineering, Construction and Extraction, Installation and Repair Services or Cleaning and Maintenance Services</a:t>
                      </a:r>
                    </a:p>
                  </a:txBody>
                  <a:tcPr/>
                </a:tc>
                <a:extLst>
                  <a:ext uri="{0D108BD9-81ED-4DB2-BD59-A6C34878D82A}">
                    <a16:rowId xmlns:a16="http://schemas.microsoft.com/office/drawing/2014/main" val="1111122943"/>
                  </a:ext>
                </a:extLst>
              </a:tr>
            </a:tbl>
          </a:graphicData>
        </a:graphic>
      </p:graphicFrame>
      <p:sp>
        <p:nvSpPr>
          <p:cNvPr id="4" name="Text Placeholder 3">
            <a:extLst>
              <a:ext uri="{FF2B5EF4-FFF2-40B4-BE49-F238E27FC236}">
                <a16:creationId xmlns:a16="http://schemas.microsoft.com/office/drawing/2014/main" id="{5695EE8B-8D04-4B85-8323-A15D3B7CE9BC}"/>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42131370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2C6A3-CA46-4C43-9832-15BC97E5197A}"/>
              </a:ext>
            </a:extLst>
          </p:cNvPr>
          <p:cNvSpPr>
            <a:spLocks noGrp="1"/>
          </p:cNvSpPr>
          <p:nvPr>
            <p:ph type="title"/>
          </p:nvPr>
        </p:nvSpPr>
        <p:spPr/>
        <p:txBody>
          <a:bodyPr/>
          <a:lstStyle/>
          <a:p>
            <a:r>
              <a:rPr lang="en-US"/>
              <a:t>Facebook Ads Costs Table | All PT Channels - 3 of 3</a:t>
            </a:r>
          </a:p>
        </p:txBody>
      </p:sp>
      <p:graphicFrame>
        <p:nvGraphicFramePr>
          <p:cNvPr id="5" name="Table Placeholder 4">
            <a:extLst>
              <a:ext uri="{FF2B5EF4-FFF2-40B4-BE49-F238E27FC236}">
                <a16:creationId xmlns:a16="http://schemas.microsoft.com/office/drawing/2014/main" id="{640B8D60-EDA0-4C98-95BC-F9F8F321627C}"/>
              </a:ext>
            </a:extLst>
          </p:cNvPr>
          <p:cNvGraphicFramePr>
            <a:graphicFrameLocks noGrp="1"/>
          </p:cNvGraphicFramePr>
          <p:nvPr>
            <p:ph type="tbl" sz="quarter" idx="13"/>
            <p:extLst>
              <p:ext uri="{D42A27DB-BD31-4B8C-83A1-F6EECF244321}">
                <p14:modId xmlns:p14="http://schemas.microsoft.com/office/powerpoint/2010/main" val="1534919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06168750"/>
                    </a:ext>
                  </a:extLst>
                </a:gridCol>
                <a:gridCol w="378562">
                  <a:extLst>
                    <a:ext uri="{9D8B030D-6E8A-4147-A177-3AD203B41FA5}">
                      <a16:colId xmlns:a16="http://schemas.microsoft.com/office/drawing/2014/main" val="3076106681"/>
                    </a:ext>
                  </a:extLst>
                </a:gridCol>
                <a:gridCol w="378562">
                  <a:extLst>
                    <a:ext uri="{9D8B030D-6E8A-4147-A177-3AD203B41FA5}">
                      <a16:colId xmlns:a16="http://schemas.microsoft.com/office/drawing/2014/main" val="3224015638"/>
                    </a:ext>
                  </a:extLst>
                </a:gridCol>
                <a:gridCol w="395021">
                  <a:extLst>
                    <a:ext uri="{9D8B030D-6E8A-4147-A177-3AD203B41FA5}">
                      <a16:colId xmlns:a16="http://schemas.microsoft.com/office/drawing/2014/main" val="646569798"/>
                    </a:ext>
                  </a:extLst>
                </a:gridCol>
                <a:gridCol w="395021">
                  <a:extLst>
                    <a:ext uri="{9D8B030D-6E8A-4147-A177-3AD203B41FA5}">
                      <a16:colId xmlns:a16="http://schemas.microsoft.com/office/drawing/2014/main" val="640712601"/>
                    </a:ext>
                  </a:extLst>
                </a:gridCol>
                <a:gridCol w="378562">
                  <a:extLst>
                    <a:ext uri="{9D8B030D-6E8A-4147-A177-3AD203B41FA5}">
                      <a16:colId xmlns:a16="http://schemas.microsoft.com/office/drawing/2014/main" val="1053655908"/>
                    </a:ext>
                  </a:extLst>
                </a:gridCol>
                <a:gridCol w="378562">
                  <a:extLst>
                    <a:ext uri="{9D8B030D-6E8A-4147-A177-3AD203B41FA5}">
                      <a16:colId xmlns:a16="http://schemas.microsoft.com/office/drawing/2014/main" val="1774055639"/>
                    </a:ext>
                  </a:extLst>
                </a:gridCol>
                <a:gridCol w="378562">
                  <a:extLst>
                    <a:ext uri="{9D8B030D-6E8A-4147-A177-3AD203B41FA5}">
                      <a16:colId xmlns:a16="http://schemas.microsoft.com/office/drawing/2014/main" val="3489166735"/>
                    </a:ext>
                  </a:extLst>
                </a:gridCol>
                <a:gridCol w="378562">
                  <a:extLst>
                    <a:ext uri="{9D8B030D-6E8A-4147-A177-3AD203B41FA5}">
                      <a16:colId xmlns:a16="http://schemas.microsoft.com/office/drawing/2014/main" val="3429725957"/>
                    </a:ext>
                  </a:extLst>
                </a:gridCol>
                <a:gridCol w="378562">
                  <a:extLst>
                    <a:ext uri="{9D8B030D-6E8A-4147-A177-3AD203B41FA5}">
                      <a16:colId xmlns:a16="http://schemas.microsoft.com/office/drawing/2014/main" val="522598528"/>
                    </a:ext>
                  </a:extLst>
                </a:gridCol>
                <a:gridCol w="378562">
                  <a:extLst>
                    <a:ext uri="{9D8B030D-6E8A-4147-A177-3AD203B41FA5}">
                      <a16:colId xmlns:a16="http://schemas.microsoft.com/office/drawing/2014/main" val="2037243110"/>
                    </a:ext>
                  </a:extLst>
                </a:gridCol>
                <a:gridCol w="378562">
                  <a:extLst>
                    <a:ext uri="{9D8B030D-6E8A-4147-A177-3AD203B41FA5}">
                      <a16:colId xmlns:a16="http://schemas.microsoft.com/office/drawing/2014/main" val="3235943613"/>
                    </a:ext>
                  </a:extLst>
                </a:gridCol>
                <a:gridCol w="378562">
                  <a:extLst>
                    <a:ext uri="{9D8B030D-6E8A-4147-A177-3AD203B41FA5}">
                      <a16:colId xmlns:a16="http://schemas.microsoft.com/office/drawing/2014/main" val="1446469607"/>
                    </a:ext>
                  </a:extLst>
                </a:gridCol>
                <a:gridCol w="378562">
                  <a:extLst>
                    <a:ext uri="{9D8B030D-6E8A-4147-A177-3AD203B41FA5}">
                      <a16:colId xmlns:a16="http://schemas.microsoft.com/office/drawing/2014/main" val="1917000296"/>
                    </a:ext>
                  </a:extLst>
                </a:gridCol>
                <a:gridCol w="378562">
                  <a:extLst>
                    <a:ext uri="{9D8B030D-6E8A-4147-A177-3AD203B41FA5}">
                      <a16:colId xmlns:a16="http://schemas.microsoft.com/office/drawing/2014/main" val="153886457"/>
                    </a:ext>
                  </a:extLst>
                </a:gridCol>
                <a:gridCol w="378562">
                  <a:extLst>
                    <a:ext uri="{9D8B030D-6E8A-4147-A177-3AD203B41FA5}">
                      <a16:colId xmlns:a16="http://schemas.microsoft.com/office/drawing/2014/main" val="3491997889"/>
                    </a:ext>
                  </a:extLst>
                </a:gridCol>
                <a:gridCol w="395021">
                  <a:extLst>
                    <a:ext uri="{9D8B030D-6E8A-4147-A177-3AD203B41FA5}">
                      <a16:colId xmlns:a16="http://schemas.microsoft.com/office/drawing/2014/main" val="3356238271"/>
                    </a:ext>
                  </a:extLst>
                </a:gridCol>
                <a:gridCol w="534924">
                  <a:extLst>
                    <a:ext uri="{9D8B030D-6E8A-4147-A177-3AD203B41FA5}">
                      <a16:colId xmlns:a16="http://schemas.microsoft.com/office/drawing/2014/main" val="2800799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585045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 - 2018-06-08 20:51:08</a:t>
                      </a:r>
                      <a:r>
                        <a:rPr kumimoji="0" lang="pt-BR" sz="1000" b="0" i="0" u="none" strike="noStrike" kern="1200" cap="none" spc="0" normalizeH="0" baseline="0" noProof="0">
                          <a:ln>
                            <a:noFill/>
                          </a:ln>
                          <a:solidFill>
                            <a:prstClr val="black"/>
                          </a:solidFill>
                          <a:effectLst/>
                          <a:uLnTx/>
                          <a:uFillTx/>
                          <a:latin typeface="+mn-lt"/>
                          <a:ea typeface="+mn-ea"/>
                          <a:cs typeface="+mn-cs"/>
                        </a:rPr>
                        <a:t>
Corta essa! Lâmina de serra manual agora é Bosch. A solução completa para cortes de diversos tipos de materiais. A qualidade Bosch veio assumir o primeiro lugar na sua caixa de ferramentas.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#Hacksaw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HACKSAW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1242.79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476.9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47.80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414.26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18 - 55; Interests: Drill, Makita Tools, DeWalt, Makita, Metallurgy, Carpentry, Tool, Electrician, Woodworking, Lumber, Plumbing, Lenox, Robert Bosch GmbH, Irwin Industrial Tools or Wood, Industry: Construction and Extraction or Installation and Repair Services</a:t>
                      </a:r>
                    </a:p>
                  </a:txBody>
                  <a:tcPr/>
                </a:tc>
                <a:extLst>
                  <a:ext uri="{0D108BD9-81ED-4DB2-BD59-A6C34878D82A}">
                    <a16:rowId xmlns:a16="http://schemas.microsoft.com/office/drawing/2014/main" val="3129139147"/>
                  </a:ext>
                </a:extLst>
              </a:tr>
            </a:tbl>
          </a:graphicData>
        </a:graphic>
      </p:graphicFrame>
      <p:sp>
        <p:nvSpPr>
          <p:cNvPr id="4" name="Text Placeholder 3">
            <a:extLst>
              <a:ext uri="{FF2B5EF4-FFF2-40B4-BE49-F238E27FC236}">
                <a16:creationId xmlns:a16="http://schemas.microsoft.com/office/drawing/2014/main" id="{E00B1E9E-7735-44AD-B1D5-3166BE05A234}"/>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56069007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8992B-39DF-4CA9-AF76-28C500FF9475}"/>
              </a:ext>
            </a:extLst>
          </p:cNvPr>
          <p:cNvSpPr>
            <a:spLocks noGrp="1"/>
          </p:cNvSpPr>
          <p:nvPr>
            <p:ph type="title"/>
          </p:nvPr>
        </p:nvSpPr>
        <p:spPr/>
        <p:txBody>
          <a:bodyPr/>
          <a:lstStyle/>
          <a:p>
            <a:r>
              <a:rPr lang="en-US"/>
              <a:t>Facebook Private Conversations Response Times Distribution | All PT Channels</a:t>
            </a:r>
          </a:p>
        </p:txBody>
      </p:sp>
      <p:graphicFrame>
        <p:nvGraphicFramePr>
          <p:cNvPr id="6" name="Chart Placeholder 5">
            <a:extLst>
              <a:ext uri="{FF2B5EF4-FFF2-40B4-BE49-F238E27FC236}">
                <a16:creationId xmlns:a16="http://schemas.microsoft.com/office/drawing/2014/main" id="{9669F71B-BD2A-4980-BF3C-5588BCE83D2A}"/>
              </a:ext>
            </a:extLst>
          </p:cNvPr>
          <p:cNvGraphicFramePr>
            <a:graphicFrameLocks noGrp="1"/>
          </p:cNvGraphicFramePr>
          <p:nvPr>
            <p:ph type="chart" sz="quarter" idx="13"/>
            <p:extLst>
              <p:ext uri="{D42A27DB-BD31-4B8C-83A1-F6EECF244321}">
                <p14:modId xmlns:p14="http://schemas.microsoft.com/office/powerpoint/2010/main" val="28760380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5FDB3E-E339-4E83-AC92-C07BF8BD5BD5}"/>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627956A1-0B8C-429B-826C-02900560D0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986067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282B5-258B-48FA-8544-316EA3821BDA}"/>
              </a:ext>
            </a:extLst>
          </p:cNvPr>
          <p:cNvSpPr>
            <a:spLocks noGrp="1"/>
          </p:cNvSpPr>
          <p:nvPr>
            <p:ph type="title"/>
          </p:nvPr>
        </p:nvSpPr>
        <p:spPr/>
        <p:txBody>
          <a:bodyPr/>
          <a:lstStyle/>
          <a:p>
            <a:r>
              <a:rPr lang="en-US"/>
              <a:t>Facebook Private Conversations Table | All PT Channels - 1 of 19</a:t>
            </a:r>
          </a:p>
        </p:txBody>
      </p:sp>
      <p:graphicFrame>
        <p:nvGraphicFramePr>
          <p:cNvPr id="5" name="Table Placeholder 4">
            <a:extLst>
              <a:ext uri="{FF2B5EF4-FFF2-40B4-BE49-F238E27FC236}">
                <a16:creationId xmlns:a16="http://schemas.microsoft.com/office/drawing/2014/main" id="{9E1DC15E-7286-42B4-8A4F-781B5B2BC017}"/>
              </a:ext>
            </a:extLst>
          </p:cNvPr>
          <p:cNvGraphicFramePr>
            <a:graphicFrameLocks noGrp="1"/>
          </p:cNvGraphicFramePr>
          <p:nvPr>
            <p:ph type="tbl" sz="quarter" idx="13"/>
            <p:extLst>
              <p:ext uri="{D42A27DB-BD31-4B8C-83A1-F6EECF244321}">
                <p14:modId xmlns:p14="http://schemas.microsoft.com/office/powerpoint/2010/main" val="3710753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30166260"/>
                    </a:ext>
                  </a:extLst>
                </a:gridCol>
                <a:gridCol w="1892808">
                  <a:extLst>
                    <a:ext uri="{9D8B030D-6E8A-4147-A177-3AD203B41FA5}">
                      <a16:colId xmlns:a16="http://schemas.microsoft.com/office/drawing/2014/main" val="544005490"/>
                    </a:ext>
                  </a:extLst>
                </a:gridCol>
                <a:gridCol w="658368">
                  <a:extLst>
                    <a:ext uri="{9D8B030D-6E8A-4147-A177-3AD203B41FA5}">
                      <a16:colId xmlns:a16="http://schemas.microsoft.com/office/drawing/2014/main" val="669993429"/>
                    </a:ext>
                  </a:extLst>
                </a:gridCol>
                <a:gridCol w="658368">
                  <a:extLst>
                    <a:ext uri="{9D8B030D-6E8A-4147-A177-3AD203B41FA5}">
                      <a16:colId xmlns:a16="http://schemas.microsoft.com/office/drawing/2014/main" val="2166532623"/>
                    </a:ext>
                  </a:extLst>
                </a:gridCol>
                <a:gridCol w="658368">
                  <a:extLst>
                    <a:ext uri="{9D8B030D-6E8A-4147-A177-3AD203B41FA5}">
                      <a16:colId xmlns:a16="http://schemas.microsoft.com/office/drawing/2014/main" val="221069889"/>
                    </a:ext>
                  </a:extLst>
                </a:gridCol>
                <a:gridCol w="1069848">
                  <a:extLst>
                    <a:ext uri="{9D8B030D-6E8A-4147-A177-3AD203B41FA5}">
                      <a16:colId xmlns:a16="http://schemas.microsoft.com/office/drawing/2014/main" val="42708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56783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Malyda Taing - 2018-06-13 21:14:06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36142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Hevandro Martins - 2018-06-13 20:58:59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25883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Francisco Ferreira - 2018-06-13 18:41:13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Francisco,
Boa tarde!
Em que posso ajudá-lo?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21:03:46</a:t>
                      </a:r>
                    </a:p>
                  </a:txBody>
                  <a:tcPr/>
                </a:tc>
                <a:extLst>
                  <a:ext uri="{0D108BD9-81ED-4DB2-BD59-A6C34878D82A}">
                    <a16:rowId xmlns:a16="http://schemas.microsoft.com/office/drawing/2014/main" val="554154421"/>
                  </a:ext>
                </a:extLst>
              </a:tr>
            </a:tbl>
          </a:graphicData>
        </a:graphic>
      </p:graphicFrame>
      <p:sp>
        <p:nvSpPr>
          <p:cNvPr id="4" name="Text Placeholder 3">
            <a:extLst>
              <a:ext uri="{FF2B5EF4-FFF2-40B4-BE49-F238E27FC236}">
                <a16:creationId xmlns:a16="http://schemas.microsoft.com/office/drawing/2014/main" id="{3A9AFF28-36BA-4E0F-B6A3-A246E3C4C339}"/>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45099458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E1287-D663-4685-9B08-BD7118A2519C}"/>
              </a:ext>
            </a:extLst>
          </p:cNvPr>
          <p:cNvSpPr>
            <a:spLocks noGrp="1"/>
          </p:cNvSpPr>
          <p:nvPr>
            <p:ph type="title"/>
          </p:nvPr>
        </p:nvSpPr>
        <p:spPr/>
        <p:txBody>
          <a:bodyPr/>
          <a:lstStyle/>
          <a:p>
            <a:r>
              <a:rPr lang="en-US"/>
              <a:t>Facebook Private Conversations Table | All PT Channels - 2 of 19</a:t>
            </a:r>
          </a:p>
        </p:txBody>
      </p:sp>
      <p:graphicFrame>
        <p:nvGraphicFramePr>
          <p:cNvPr id="5" name="Table Placeholder 4">
            <a:extLst>
              <a:ext uri="{FF2B5EF4-FFF2-40B4-BE49-F238E27FC236}">
                <a16:creationId xmlns:a16="http://schemas.microsoft.com/office/drawing/2014/main" id="{C423257B-20FE-4EF3-89A8-4A8E2A805ED8}"/>
              </a:ext>
            </a:extLst>
          </p:cNvPr>
          <p:cNvGraphicFramePr>
            <a:graphicFrameLocks noGrp="1"/>
          </p:cNvGraphicFramePr>
          <p:nvPr>
            <p:ph type="tbl" sz="quarter" idx="13"/>
            <p:extLst>
              <p:ext uri="{D42A27DB-BD31-4B8C-83A1-F6EECF244321}">
                <p14:modId xmlns:p14="http://schemas.microsoft.com/office/powerpoint/2010/main" val="4107916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54566078"/>
                    </a:ext>
                  </a:extLst>
                </a:gridCol>
                <a:gridCol w="1892808">
                  <a:extLst>
                    <a:ext uri="{9D8B030D-6E8A-4147-A177-3AD203B41FA5}">
                      <a16:colId xmlns:a16="http://schemas.microsoft.com/office/drawing/2014/main" val="1817273094"/>
                    </a:ext>
                  </a:extLst>
                </a:gridCol>
                <a:gridCol w="658368">
                  <a:extLst>
                    <a:ext uri="{9D8B030D-6E8A-4147-A177-3AD203B41FA5}">
                      <a16:colId xmlns:a16="http://schemas.microsoft.com/office/drawing/2014/main" val="3593730579"/>
                    </a:ext>
                  </a:extLst>
                </a:gridCol>
                <a:gridCol w="658368">
                  <a:extLst>
                    <a:ext uri="{9D8B030D-6E8A-4147-A177-3AD203B41FA5}">
                      <a16:colId xmlns:a16="http://schemas.microsoft.com/office/drawing/2014/main" val="3810738883"/>
                    </a:ext>
                  </a:extLst>
                </a:gridCol>
                <a:gridCol w="658368">
                  <a:extLst>
                    <a:ext uri="{9D8B030D-6E8A-4147-A177-3AD203B41FA5}">
                      <a16:colId xmlns:a16="http://schemas.microsoft.com/office/drawing/2014/main" val="2051946639"/>
                    </a:ext>
                  </a:extLst>
                </a:gridCol>
                <a:gridCol w="1069848">
                  <a:extLst>
                    <a:ext uri="{9D8B030D-6E8A-4147-A177-3AD203B41FA5}">
                      <a16:colId xmlns:a16="http://schemas.microsoft.com/office/drawing/2014/main" val="1577435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98008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Rodrigues Montagem de Móveis - 2018-06-13 16:33:51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Rodrigues, 
Para participar de uma concorrência ou prestar serviços para a Bosch, a empresa solicitante precisa estar homologada pelo departamento de compras. Pedimos à gentileza que entre em contato através do e-mail: info.compras@br.bosch.com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22:07:38</a:t>
                      </a:r>
                    </a:p>
                  </a:txBody>
                  <a:tcPr/>
                </a:tc>
                <a:extLst>
                  <a:ext uri="{0D108BD9-81ED-4DB2-BD59-A6C34878D82A}">
                    <a16:rowId xmlns:a16="http://schemas.microsoft.com/office/drawing/2014/main" val="1674369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Mathieu Bouvier - 2018-06-13 16:19:45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Oui, pouvez-vous nous indiquer l'objet de votre demande svp ?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16:26:17</a:t>
                      </a:r>
                    </a:p>
                  </a:txBody>
                  <a:tcPr/>
                </a:tc>
                <a:extLst>
                  <a:ext uri="{0D108BD9-81ED-4DB2-BD59-A6C34878D82A}">
                    <a16:rowId xmlns:a16="http://schemas.microsoft.com/office/drawing/2014/main" val="3112273504"/>
                  </a:ext>
                </a:extLst>
              </a:tr>
            </a:tbl>
          </a:graphicData>
        </a:graphic>
      </p:graphicFrame>
      <p:sp>
        <p:nvSpPr>
          <p:cNvPr id="4" name="Text Placeholder 3">
            <a:extLst>
              <a:ext uri="{FF2B5EF4-FFF2-40B4-BE49-F238E27FC236}">
                <a16:creationId xmlns:a16="http://schemas.microsoft.com/office/drawing/2014/main" id="{DA3508F8-F367-4F0C-88B4-1C22086889C6}"/>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84858541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40E99-F74A-497E-A352-EC0E992E0329}"/>
              </a:ext>
            </a:extLst>
          </p:cNvPr>
          <p:cNvSpPr>
            <a:spLocks noGrp="1"/>
          </p:cNvSpPr>
          <p:nvPr>
            <p:ph type="title"/>
          </p:nvPr>
        </p:nvSpPr>
        <p:spPr/>
        <p:txBody>
          <a:bodyPr/>
          <a:lstStyle/>
          <a:p>
            <a:r>
              <a:rPr lang="en-US"/>
              <a:t>Facebook Private Conversations Table | All PT Channels - 3 of 19</a:t>
            </a:r>
          </a:p>
        </p:txBody>
      </p:sp>
      <p:graphicFrame>
        <p:nvGraphicFramePr>
          <p:cNvPr id="5" name="Table Placeholder 4">
            <a:extLst>
              <a:ext uri="{FF2B5EF4-FFF2-40B4-BE49-F238E27FC236}">
                <a16:creationId xmlns:a16="http://schemas.microsoft.com/office/drawing/2014/main" id="{C2C50251-5B6E-4C37-A1F5-935664BBDDB5}"/>
              </a:ext>
            </a:extLst>
          </p:cNvPr>
          <p:cNvGraphicFramePr>
            <a:graphicFrameLocks noGrp="1"/>
          </p:cNvGraphicFramePr>
          <p:nvPr>
            <p:ph type="tbl" sz="quarter" idx="13"/>
            <p:extLst>
              <p:ext uri="{D42A27DB-BD31-4B8C-83A1-F6EECF244321}">
                <p14:modId xmlns:p14="http://schemas.microsoft.com/office/powerpoint/2010/main" val="2052867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29396714"/>
                    </a:ext>
                  </a:extLst>
                </a:gridCol>
                <a:gridCol w="1892808">
                  <a:extLst>
                    <a:ext uri="{9D8B030D-6E8A-4147-A177-3AD203B41FA5}">
                      <a16:colId xmlns:a16="http://schemas.microsoft.com/office/drawing/2014/main" val="4203122092"/>
                    </a:ext>
                  </a:extLst>
                </a:gridCol>
                <a:gridCol w="658368">
                  <a:extLst>
                    <a:ext uri="{9D8B030D-6E8A-4147-A177-3AD203B41FA5}">
                      <a16:colId xmlns:a16="http://schemas.microsoft.com/office/drawing/2014/main" val="1286053319"/>
                    </a:ext>
                  </a:extLst>
                </a:gridCol>
                <a:gridCol w="658368">
                  <a:extLst>
                    <a:ext uri="{9D8B030D-6E8A-4147-A177-3AD203B41FA5}">
                      <a16:colId xmlns:a16="http://schemas.microsoft.com/office/drawing/2014/main" val="371562123"/>
                    </a:ext>
                  </a:extLst>
                </a:gridCol>
                <a:gridCol w="658368">
                  <a:extLst>
                    <a:ext uri="{9D8B030D-6E8A-4147-A177-3AD203B41FA5}">
                      <a16:colId xmlns:a16="http://schemas.microsoft.com/office/drawing/2014/main" val="1642980382"/>
                    </a:ext>
                  </a:extLst>
                </a:gridCol>
                <a:gridCol w="1069848">
                  <a:extLst>
                    <a:ext uri="{9D8B030D-6E8A-4147-A177-3AD203B41FA5}">
                      <a16:colId xmlns:a16="http://schemas.microsoft.com/office/drawing/2014/main" val="1160075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57930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Nanette Rotty - 2018-06-13 15:52:10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16:17:27</a:t>
                      </a:r>
                    </a:p>
                  </a:txBody>
                  <a:tcPr/>
                </a:tc>
                <a:extLst>
                  <a:ext uri="{0D108BD9-81ED-4DB2-BD59-A6C34878D82A}">
                    <a16:rowId xmlns:a16="http://schemas.microsoft.com/office/drawing/2014/main" val="1748101658"/>
                  </a:ext>
                </a:extLst>
              </a:tr>
            </a:tbl>
          </a:graphicData>
        </a:graphic>
      </p:graphicFrame>
      <p:sp>
        <p:nvSpPr>
          <p:cNvPr id="4" name="Text Placeholder 3">
            <a:extLst>
              <a:ext uri="{FF2B5EF4-FFF2-40B4-BE49-F238E27FC236}">
                <a16:creationId xmlns:a16="http://schemas.microsoft.com/office/drawing/2014/main" id="{97AA355A-89CA-46CB-BA2C-4E827BE4F8F8}"/>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58831432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F1F6F-181C-43DD-8CBF-C56E190D8CE8}"/>
              </a:ext>
            </a:extLst>
          </p:cNvPr>
          <p:cNvSpPr>
            <a:spLocks noGrp="1"/>
          </p:cNvSpPr>
          <p:nvPr>
            <p:ph type="title"/>
          </p:nvPr>
        </p:nvSpPr>
        <p:spPr/>
        <p:txBody>
          <a:bodyPr/>
          <a:lstStyle/>
          <a:p>
            <a:r>
              <a:rPr lang="en-US"/>
              <a:t>Facebook Private Conversations Table | All PT Channels - 4 of 19</a:t>
            </a:r>
          </a:p>
        </p:txBody>
      </p:sp>
      <p:graphicFrame>
        <p:nvGraphicFramePr>
          <p:cNvPr id="5" name="Table Placeholder 4">
            <a:extLst>
              <a:ext uri="{FF2B5EF4-FFF2-40B4-BE49-F238E27FC236}">
                <a16:creationId xmlns:a16="http://schemas.microsoft.com/office/drawing/2014/main" id="{536F5910-2C4E-4F01-8E0D-FBC8D6A8B07A}"/>
              </a:ext>
            </a:extLst>
          </p:cNvPr>
          <p:cNvGraphicFramePr>
            <a:graphicFrameLocks noGrp="1"/>
          </p:cNvGraphicFramePr>
          <p:nvPr>
            <p:ph type="tbl" sz="quarter" idx="13"/>
            <p:extLst>
              <p:ext uri="{D42A27DB-BD31-4B8C-83A1-F6EECF244321}">
                <p14:modId xmlns:p14="http://schemas.microsoft.com/office/powerpoint/2010/main" val="2359829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66888281"/>
                    </a:ext>
                  </a:extLst>
                </a:gridCol>
                <a:gridCol w="1892808">
                  <a:extLst>
                    <a:ext uri="{9D8B030D-6E8A-4147-A177-3AD203B41FA5}">
                      <a16:colId xmlns:a16="http://schemas.microsoft.com/office/drawing/2014/main" val="210942504"/>
                    </a:ext>
                  </a:extLst>
                </a:gridCol>
                <a:gridCol w="658368">
                  <a:extLst>
                    <a:ext uri="{9D8B030D-6E8A-4147-A177-3AD203B41FA5}">
                      <a16:colId xmlns:a16="http://schemas.microsoft.com/office/drawing/2014/main" val="3828099448"/>
                    </a:ext>
                  </a:extLst>
                </a:gridCol>
                <a:gridCol w="658368">
                  <a:extLst>
                    <a:ext uri="{9D8B030D-6E8A-4147-A177-3AD203B41FA5}">
                      <a16:colId xmlns:a16="http://schemas.microsoft.com/office/drawing/2014/main" val="2307249821"/>
                    </a:ext>
                  </a:extLst>
                </a:gridCol>
                <a:gridCol w="658368">
                  <a:extLst>
                    <a:ext uri="{9D8B030D-6E8A-4147-A177-3AD203B41FA5}">
                      <a16:colId xmlns:a16="http://schemas.microsoft.com/office/drawing/2014/main" val="3246188901"/>
                    </a:ext>
                  </a:extLst>
                </a:gridCol>
                <a:gridCol w="1069848">
                  <a:extLst>
                    <a:ext uri="{9D8B030D-6E8A-4147-A177-3AD203B41FA5}">
                      <a16:colId xmlns:a16="http://schemas.microsoft.com/office/drawing/2014/main" val="3056074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48503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Hernan Medeiro - 2018-06-13 12:27:10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Hernan, ¿cómo estás?
Te contamos que podrás encontrar todo lo relacionado con mantenimiento y repuestos de nuestras herramientas en los Centros de Servicios a nivel nacional. A continuación te dejo el link donde podrás ubicar el más cercano. http://bit.ly/2qyzMWM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15:26:02</a:t>
                      </a:r>
                    </a:p>
                  </a:txBody>
                  <a:tcPr/>
                </a:tc>
                <a:extLst>
                  <a:ext uri="{0D108BD9-81ED-4DB2-BD59-A6C34878D82A}">
                    <a16:rowId xmlns:a16="http://schemas.microsoft.com/office/drawing/2014/main" val="2460803957"/>
                  </a:ext>
                </a:extLst>
              </a:tr>
            </a:tbl>
          </a:graphicData>
        </a:graphic>
      </p:graphicFrame>
      <p:sp>
        <p:nvSpPr>
          <p:cNvPr id="4" name="Text Placeholder 3">
            <a:extLst>
              <a:ext uri="{FF2B5EF4-FFF2-40B4-BE49-F238E27FC236}">
                <a16:creationId xmlns:a16="http://schemas.microsoft.com/office/drawing/2014/main" id="{5909564E-573B-40A5-9D03-708F22EC7DA9}"/>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6914833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9B7D4-4B4F-4520-9D42-555B806C7E33}"/>
              </a:ext>
            </a:extLst>
          </p:cNvPr>
          <p:cNvSpPr>
            <a:spLocks noGrp="1"/>
          </p:cNvSpPr>
          <p:nvPr>
            <p:ph type="title"/>
          </p:nvPr>
        </p:nvSpPr>
        <p:spPr/>
        <p:txBody>
          <a:bodyPr/>
          <a:lstStyle/>
          <a:p>
            <a:r>
              <a:rPr lang="en-US"/>
              <a:t>Facebook Private Conversations Table | All PT Channels - 5 of 19</a:t>
            </a:r>
          </a:p>
        </p:txBody>
      </p:sp>
      <p:graphicFrame>
        <p:nvGraphicFramePr>
          <p:cNvPr id="5" name="Table Placeholder 4">
            <a:extLst>
              <a:ext uri="{FF2B5EF4-FFF2-40B4-BE49-F238E27FC236}">
                <a16:creationId xmlns:a16="http://schemas.microsoft.com/office/drawing/2014/main" id="{8F0D02C0-E62E-4DC7-BD24-64B7AB1D5C14}"/>
              </a:ext>
            </a:extLst>
          </p:cNvPr>
          <p:cNvGraphicFramePr>
            <a:graphicFrameLocks noGrp="1"/>
          </p:cNvGraphicFramePr>
          <p:nvPr>
            <p:ph type="tbl" sz="quarter" idx="13"/>
            <p:extLst>
              <p:ext uri="{D42A27DB-BD31-4B8C-83A1-F6EECF244321}">
                <p14:modId xmlns:p14="http://schemas.microsoft.com/office/powerpoint/2010/main" val="622210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75018386"/>
                    </a:ext>
                  </a:extLst>
                </a:gridCol>
                <a:gridCol w="1892808">
                  <a:extLst>
                    <a:ext uri="{9D8B030D-6E8A-4147-A177-3AD203B41FA5}">
                      <a16:colId xmlns:a16="http://schemas.microsoft.com/office/drawing/2014/main" val="1806176600"/>
                    </a:ext>
                  </a:extLst>
                </a:gridCol>
                <a:gridCol w="658368">
                  <a:extLst>
                    <a:ext uri="{9D8B030D-6E8A-4147-A177-3AD203B41FA5}">
                      <a16:colId xmlns:a16="http://schemas.microsoft.com/office/drawing/2014/main" val="2742587693"/>
                    </a:ext>
                  </a:extLst>
                </a:gridCol>
                <a:gridCol w="658368">
                  <a:extLst>
                    <a:ext uri="{9D8B030D-6E8A-4147-A177-3AD203B41FA5}">
                      <a16:colId xmlns:a16="http://schemas.microsoft.com/office/drawing/2014/main" val="2143393351"/>
                    </a:ext>
                  </a:extLst>
                </a:gridCol>
                <a:gridCol w="658368">
                  <a:extLst>
                    <a:ext uri="{9D8B030D-6E8A-4147-A177-3AD203B41FA5}">
                      <a16:colId xmlns:a16="http://schemas.microsoft.com/office/drawing/2014/main" val="2035266513"/>
                    </a:ext>
                  </a:extLst>
                </a:gridCol>
                <a:gridCol w="1069848">
                  <a:extLst>
                    <a:ext uri="{9D8B030D-6E8A-4147-A177-3AD203B41FA5}">
                      <a16:colId xmlns:a16="http://schemas.microsoft.com/office/drawing/2014/main" val="1195544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58228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Lucia Antunes - 2018-06-13 12:17:59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12:24:52</a:t>
                      </a:r>
                    </a:p>
                  </a:txBody>
                  <a:tcPr/>
                </a:tc>
                <a:extLst>
                  <a:ext uri="{0D108BD9-81ED-4DB2-BD59-A6C34878D82A}">
                    <a16:rowId xmlns:a16="http://schemas.microsoft.com/office/drawing/2014/main" val="976027344"/>
                  </a:ext>
                </a:extLst>
              </a:tr>
            </a:tbl>
          </a:graphicData>
        </a:graphic>
      </p:graphicFrame>
      <p:sp>
        <p:nvSpPr>
          <p:cNvPr id="4" name="Text Placeholder 3">
            <a:extLst>
              <a:ext uri="{FF2B5EF4-FFF2-40B4-BE49-F238E27FC236}">
                <a16:creationId xmlns:a16="http://schemas.microsoft.com/office/drawing/2014/main" id="{4B611A26-4422-42A1-A655-78087525FCCC}"/>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50858293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E6F8C-D7A2-41FC-8C28-3433D38A01AB}"/>
              </a:ext>
            </a:extLst>
          </p:cNvPr>
          <p:cNvSpPr>
            <a:spLocks noGrp="1"/>
          </p:cNvSpPr>
          <p:nvPr>
            <p:ph type="title"/>
          </p:nvPr>
        </p:nvSpPr>
        <p:spPr/>
        <p:txBody>
          <a:bodyPr/>
          <a:lstStyle/>
          <a:p>
            <a:r>
              <a:rPr lang="en-US"/>
              <a:t>Facebook Private Conversations Table | All PT Channels - 6 of 19</a:t>
            </a:r>
          </a:p>
        </p:txBody>
      </p:sp>
      <p:graphicFrame>
        <p:nvGraphicFramePr>
          <p:cNvPr id="5" name="Table Placeholder 4">
            <a:extLst>
              <a:ext uri="{FF2B5EF4-FFF2-40B4-BE49-F238E27FC236}">
                <a16:creationId xmlns:a16="http://schemas.microsoft.com/office/drawing/2014/main" id="{6D2B3A2A-06C5-4FAA-872C-FAA0469B3C16}"/>
              </a:ext>
            </a:extLst>
          </p:cNvPr>
          <p:cNvGraphicFramePr>
            <a:graphicFrameLocks noGrp="1"/>
          </p:cNvGraphicFramePr>
          <p:nvPr>
            <p:ph type="tbl" sz="quarter" idx="13"/>
            <p:extLst>
              <p:ext uri="{D42A27DB-BD31-4B8C-83A1-F6EECF244321}">
                <p14:modId xmlns:p14="http://schemas.microsoft.com/office/powerpoint/2010/main" val="3100724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09871402"/>
                    </a:ext>
                  </a:extLst>
                </a:gridCol>
                <a:gridCol w="1892808">
                  <a:extLst>
                    <a:ext uri="{9D8B030D-6E8A-4147-A177-3AD203B41FA5}">
                      <a16:colId xmlns:a16="http://schemas.microsoft.com/office/drawing/2014/main" val="2809680238"/>
                    </a:ext>
                  </a:extLst>
                </a:gridCol>
                <a:gridCol w="658368">
                  <a:extLst>
                    <a:ext uri="{9D8B030D-6E8A-4147-A177-3AD203B41FA5}">
                      <a16:colId xmlns:a16="http://schemas.microsoft.com/office/drawing/2014/main" val="1688461422"/>
                    </a:ext>
                  </a:extLst>
                </a:gridCol>
                <a:gridCol w="658368">
                  <a:extLst>
                    <a:ext uri="{9D8B030D-6E8A-4147-A177-3AD203B41FA5}">
                      <a16:colId xmlns:a16="http://schemas.microsoft.com/office/drawing/2014/main" val="4133720413"/>
                    </a:ext>
                  </a:extLst>
                </a:gridCol>
                <a:gridCol w="658368">
                  <a:extLst>
                    <a:ext uri="{9D8B030D-6E8A-4147-A177-3AD203B41FA5}">
                      <a16:colId xmlns:a16="http://schemas.microsoft.com/office/drawing/2014/main" val="2055669123"/>
                    </a:ext>
                  </a:extLst>
                </a:gridCol>
                <a:gridCol w="1069848">
                  <a:extLst>
                    <a:ext uri="{9D8B030D-6E8A-4147-A177-3AD203B41FA5}">
                      <a16:colId xmlns:a16="http://schemas.microsoft.com/office/drawing/2014/main" val="179265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2261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Hervé Clerc - 2018-06-13 09:57:13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11:15:28</a:t>
                      </a:r>
                    </a:p>
                  </a:txBody>
                  <a:tcPr/>
                </a:tc>
                <a:extLst>
                  <a:ext uri="{0D108BD9-81ED-4DB2-BD59-A6C34878D82A}">
                    <a16:rowId xmlns:a16="http://schemas.microsoft.com/office/drawing/2014/main" val="1496305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Gildas Maretti - 2018-06-13 09:43:12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2063500"/>
                  </a:ext>
                </a:extLst>
              </a:tr>
            </a:tbl>
          </a:graphicData>
        </a:graphic>
      </p:graphicFrame>
      <p:sp>
        <p:nvSpPr>
          <p:cNvPr id="4" name="Text Placeholder 3">
            <a:extLst>
              <a:ext uri="{FF2B5EF4-FFF2-40B4-BE49-F238E27FC236}">
                <a16:creationId xmlns:a16="http://schemas.microsoft.com/office/drawing/2014/main" id="{B5EBDAA6-4852-445B-ACCF-0516866D1E82}"/>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402300861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3D8D1-DDB9-4705-8380-F2140C2CC3A3}"/>
              </a:ext>
            </a:extLst>
          </p:cNvPr>
          <p:cNvSpPr>
            <a:spLocks noGrp="1"/>
          </p:cNvSpPr>
          <p:nvPr>
            <p:ph type="title"/>
          </p:nvPr>
        </p:nvSpPr>
        <p:spPr/>
        <p:txBody>
          <a:bodyPr/>
          <a:lstStyle/>
          <a:p>
            <a:r>
              <a:rPr lang="en-US"/>
              <a:t>Facebook Private Conversations Table | All PT Channels - 7 of 19</a:t>
            </a:r>
          </a:p>
        </p:txBody>
      </p:sp>
      <p:graphicFrame>
        <p:nvGraphicFramePr>
          <p:cNvPr id="5" name="Table Placeholder 4">
            <a:extLst>
              <a:ext uri="{FF2B5EF4-FFF2-40B4-BE49-F238E27FC236}">
                <a16:creationId xmlns:a16="http://schemas.microsoft.com/office/drawing/2014/main" id="{27686649-218F-44DF-B0D8-35056F19795E}"/>
              </a:ext>
            </a:extLst>
          </p:cNvPr>
          <p:cNvGraphicFramePr>
            <a:graphicFrameLocks noGrp="1"/>
          </p:cNvGraphicFramePr>
          <p:nvPr>
            <p:ph type="tbl" sz="quarter" idx="13"/>
            <p:extLst>
              <p:ext uri="{D42A27DB-BD31-4B8C-83A1-F6EECF244321}">
                <p14:modId xmlns:p14="http://schemas.microsoft.com/office/powerpoint/2010/main" val="3595254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32988261"/>
                    </a:ext>
                  </a:extLst>
                </a:gridCol>
                <a:gridCol w="1892808">
                  <a:extLst>
                    <a:ext uri="{9D8B030D-6E8A-4147-A177-3AD203B41FA5}">
                      <a16:colId xmlns:a16="http://schemas.microsoft.com/office/drawing/2014/main" val="3775917676"/>
                    </a:ext>
                  </a:extLst>
                </a:gridCol>
                <a:gridCol w="658368">
                  <a:extLst>
                    <a:ext uri="{9D8B030D-6E8A-4147-A177-3AD203B41FA5}">
                      <a16:colId xmlns:a16="http://schemas.microsoft.com/office/drawing/2014/main" val="1343777165"/>
                    </a:ext>
                  </a:extLst>
                </a:gridCol>
                <a:gridCol w="658368">
                  <a:extLst>
                    <a:ext uri="{9D8B030D-6E8A-4147-A177-3AD203B41FA5}">
                      <a16:colId xmlns:a16="http://schemas.microsoft.com/office/drawing/2014/main" val="596971932"/>
                    </a:ext>
                  </a:extLst>
                </a:gridCol>
                <a:gridCol w="658368">
                  <a:extLst>
                    <a:ext uri="{9D8B030D-6E8A-4147-A177-3AD203B41FA5}">
                      <a16:colId xmlns:a16="http://schemas.microsoft.com/office/drawing/2014/main" val="641470284"/>
                    </a:ext>
                  </a:extLst>
                </a:gridCol>
                <a:gridCol w="1069848">
                  <a:extLst>
                    <a:ext uri="{9D8B030D-6E8A-4147-A177-3AD203B41FA5}">
                      <a16:colId xmlns:a16="http://schemas.microsoft.com/office/drawing/2014/main" val="2488565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64341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Paulo Almeida - 2018-06-13 00:51:08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67290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Sebastian Matias Fernandez - 2018-06-12 23:50:22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Sebastian, ¿cómo estás?
Tenemos representantes en todo el país, si necesitas Servicio técnico podés ingresar al siguiente link y poniendo la ciudad aparecerán los más cercanos a tu domicilio http://bit.ly/2qyzMWM ;)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15:19:17</a:t>
                      </a:r>
                    </a:p>
                  </a:txBody>
                  <a:tcPr/>
                </a:tc>
                <a:extLst>
                  <a:ext uri="{0D108BD9-81ED-4DB2-BD59-A6C34878D82A}">
                    <a16:rowId xmlns:a16="http://schemas.microsoft.com/office/drawing/2014/main" val="226558866"/>
                  </a:ext>
                </a:extLst>
              </a:tr>
            </a:tbl>
          </a:graphicData>
        </a:graphic>
      </p:graphicFrame>
      <p:sp>
        <p:nvSpPr>
          <p:cNvPr id="4" name="Text Placeholder 3">
            <a:extLst>
              <a:ext uri="{FF2B5EF4-FFF2-40B4-BE49-F238E27FC236}">
                <a16:creationId xmlns:a16="http://schemas.microsoft.com/office/drawing/2014/main" id="{C879F062-1B2A-402D-A300-FC514526F58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34398514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ED8F5-D99C-45C9-8107-734582EC2838}"/>
              </a:ext>
            </a:extLst>
          </p:cNvPr>
          <p:cNvSpPr>
            <a:spLocks noGrp="1"/>
          </p:cNvSpPr>
          <p:nvPr>
            <p:ph type="title"/>
          </p:nvPr>
        </p:nvSpPr>
        <p:spPr/>
        <p:txBody>
          <a:bodyPr/>
          <a:lstStyle/>
          <a:p>
            <a:r>
              <a:rPr lang="en-US"/>
              <a:t>Facebook Private Conversations Table | All PT Channels - 8 of 19</a:t>
            </a:r>
          </a:p>
        </p:txBody>
      </p:sp>
      <p:graphicFrame>
        <p:nvGraphicFramePr>
          <p:cNvPr id="5" name="Table Placeholder 4">
            <a:extLst>
              <a:ext uri="{FF2B5EF4-FFF2-40B4-BE49-F238E27FC236}">
                <a16:creationId xmlns:a16="http://schemas.microsoft.com/office/drawing/2014/main" id="{0C2F0434-C623-4351-A2BF-EC835267543E}"/>
              </a:ext>
            </a:extLst>
          </p:cNvPr>
          <p:cNvGraphicFramePr>
            <a:graphicFrameLocks noGrp="1"/>
          </p:cNvGraphicFramePr>
          <p:nvPr>
            <p:ph type="tbl" sz="quarter" idx="13"/>
            <p:extLst>
              <p:ext uri="{D42A27DB-BD31-4B8C-83A1-F6EECF244321}">
                <p14:modId xmlns:p14="http://schemas.microsoft.com/office/powerpoint/2010/main" val="527019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17086023"/>
                    </a:ext>
                  </a:extLst>
                </a:gridCol>
                <a:gridCol w="1892808">
                  <a:extLst>
                    <a:ext uri="{9D8B030D-6E8A-4147-A177-3AD203B41FA5}">
                      <a16:colId xmlns:a16="http://schemas.microsoft.com/office/drawing/2014/main" val="3795822418"/>
                    </a:ext>
                  </a:extLst>
                </a:gridCol>
                <a:gridCol w="658368">
                  <a:extLst>
                    <a:ext uri="{9D8B030D-6E8A-4147-A177-3AD203B41FA5}">
                      <a16:colId xmlns:a16="http://schemas.microsoft.com/office/drawing/2014/main" val="2161071471"/>
                    </a:ext>
                  </a:extLst>
                </a:gridCol>
                <a:gridCol w="658368">
                  <a:extLst>
                    <a:ext uri="{9D8B030D-6E8A-4147-A177-3AD203B41FA5}">
                      <a16:colId xmlns:a16="http://schemas.microsoft.com/office/drawing/2014/main" val="4029477395"/>
                    </a:ext>
                  </a:extLst>
                </a:gridCol>
                <a:gridCol w="658368">
                  <a:extLst>
                    <a:ext uri="{9D8B030D-6E8A-4147-A177-3AD203B41FA5}">
                      <a16:colId xmlns:a16="http://schemas.microsoft.com/office/drawing/2014/main" val="1866177416"/>
                    </a:ext>
                  </a:extLst>
                </a:gridCol>
                <a:gridCol w="1069848">
                  <a:extLst>
                    <a:ext uri="{9D8B030D-6E8A-4147-A177-3AD203B41FA5}">
                      <a16:colId xmlns:a16="http://schemas.microsoft.com/office/drawing/2014/main" val="536707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348540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Angélique Amourette Coradazzi - 2018-06-12 23:18:55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11:16:36</a:t>
                      </a:r>
                    </a:p>
                  </a:txBody>
                  <a:tcPr/>
                </a:tc>
                <a:extLst>
                  <a:ext uri="{0D108BD9-81ED-4DB2-BD59-A6C34878D82A}">
                    <a16:rowId xmlns:a16="http://schemas.microsoft.com/office/drawing/2014/main" val="1468956281"/>
                  </a:ext>
                </a:extLst>
              </a:tr>
            </a:tbl>
          </a:graphicData>
        </a:graphic>
      </p:graphicFrame>
      <p:sp>
        <p:nvSpPr>
          <p:cNvPr id="4" name="Text Placeholder 3">
            <a:extLst>
              <a:ext uri="{FF2B5EF4-FFF2-40B4-BE49-F238E27FC236}">
                <a16:creationId xmlns:a16="http://schemas.microsoft.com/office/drawing/2014/main" id="{52A02687-9410-4764-A37B-CE5360D287D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3517771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B6879-9258-49FE-9DAD-5D4F01E8DD0D}"/>
              </a:ext>
            </a:extLst>
          </p:cNvPr>
          <p:cNvSpPr>
            <a:spLocks noGrp="1"/>
          </p:cNvSpPr>
          <p:nvPr>
            <p:ph type="title"/>
          </p:nvPr>
        </p:nvSpPr>
        <p:spPr/>
        <p:txBody>
          <a:bodyPr/>
          <a:lstStyle/>
          <a:p>
            <a:r>
              <a:rPr lang="en-US"/>
              <a:t>Facebook Private Conversations Table | All PT Channels - 9 of 19</a:t>
            </a:r>
          </a:p>
        </p:txBody>
      </p:sp>
      <p:graphicFrame>
        <p:nvGraphicFramePr>
          <p:cNvPr id="5" name="Table Placeholder 4">
            <a:extLst>
              <a:ext uri="{FF2B5EF4-FFF2-40B4-BE49-F238E27FC236}">
                <a16:creationId xmlns:a16="http://schemas.microsoft.com/office/drawing/2014/main" id="{6A7749C3-87F3-4C9F-8F28-433987F2DBC0}"/>
              </a:ext>
            </a:extLst>
          </p:cNvPr>
          <p:cNvGraphicFramePr>
            <a:graphicFrameLocks noGrp="1"/>
          </p:cNvGraphicFramePr>
          <p:nvPr>
            <p:ph type="tbl" sz="quarter" idx="13"/>
            <p:extLst>
              <p:ext uri="{D42A27DB-BD31-4B8C-83A1-F6EECF244321}">
                <p14:modId xmlns:p14="http://schemas.microsoft.com/office/powerpoint/2010/main" val="3652748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60057280"/>
                    </a:ext>
                  </a:extLst>
                </a:gridCol>
                <a:gridCol w="1892808">
                  <a:extLst>
                    <a:ext uri="{9D8B030D-6E8A-4147-A177-3AD203B41FA5}">
                      <a16:colId xmlns:a16="http://schemas.microsoft.com/office/drawing/2014/main" val="2219129762"/>
                    </a:ext>
                  </a:extLst>
                </a:gridCol>
                <a:gridCol w="658368">
                  <a:extLst>
                    <a:ext uri="{9D8B030D-6E8A-4147-A177-3AD203B41FA5}">
                      <a16:colId xmlns:a16="http://schemas.microsoft.com/office/drawing/2014/main" val="4032786989"/>
                    </a:ext>
                  </a:extLst>
                </a:gridCol>
                <a:gridCol w="658368">
                  <a:extLst>
                    <a:ext uri="{9D8B030D-6E8A-4147-A177-3AD203B41FA5}">
                      <a16:colId xmlns:a16="http://schemas.microsoft.com/office/drawing/2014/main" val="3793864309"/>
                    </a:ext>
                  </a:extLst>
                </a:gridCol>
                <a:gridCol w="658368">
                  <a:extLst>
                    <a:ext uri="{9D8B030D-6E8A-4147-A177-3AD203B41FA5}">
                      <a16:colId xmlns:a16="http://schemas.microsoft.com/office/drawing/2014/main" val="3617287223"/>
                    </a:ext>
                  </a:extLst>
                </a:gridCol>
                <a:gridCol w="1069848">
                  <a:extLst>
                    <a:ext uri="{9D8B030D-6E8A-4147-A177-3AD203B41FA5}">
                      <a16:colId xmlns:a16="http://schemas.microsoft.com/office/drawing/2014/main" val="2928944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05472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Facebook User - 2018-06-12 16:02:18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Effectivement, il y a un problème de ce côté-là. Nous avons contacté les équipes informatiques pour leur signaler la situation. Nous vous invitons à patienter un peu. 
Toutes nos excuses pour la gêne occasionnée.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17:34:52</a:t>
                      </a:r>
                    </a:p>
                  </a:txBody>
                  <a:tcPr/>
                </a:tc>
                <a:extLst>
                  <a:ext uri="{0D108BD9-81ED-4DB2-BD59-A6C34878D82A}">
                    <a16:rowId xmlns:a16="http://schemas.microsoft.com/office/drawing/2014/main" val="2406321139"/>
                  </a:ext>
                </a:extLst>
              </a:tr>
            </a:tbl>
          </a:graphicData>
        </a:graphic>
      </p:graphicFrame>
      <p:sp>
        <p:nvSpPr>
          <p:cNvPr id="4" name="Text Placeholder 3">
            <a:extLst>
              <a:ext uri="{FF2B5EF4-FFF2-40B4-BE49-F238E27FC236}">
                <a16:creationId xmlns:a16="http://schemas.microsoft.com/office/drawing/2014/main" id="{99A3AEC9-07D1-4F69-B72C-B6597F6B8AEA}"/>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22131762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FF39E-88F6-46D9-ACB5-6BE001AAA56E}"/>
              </a:ext>
            </a:extLst>
          </p:cNvPr>
          <p:cNvSpPr>
            <a:spLocks noGrp="1"/>
          </p:cNvSpPr>
          <p:nvPr>
            <p:ph type="title"/>
          </p:nvPr>
        </p:nvSpPr>
        <p:spPr/>
        <p:txBody>
          <a:bodyPr/>
          <a:lstStyle/>
          <a:p>
            <a:r>
              <a:rPr lang="en-US"/>
              <a:t>Facebook Private Conversations Table | All PT Channels - 10 of 19</a:t>
            </a:r>
          </a:p>
        </p:txBody>
      </p:sp>
      <p:graphicFrame>
        <p:nvGraphicFramePr>
          <p:cNvPr id="5" name="Table Placeholder 4">
            <a:extLst>
              <a:ext uri="{FF2B5EF4-FFF2-40B4-BE49-F238E27FC236}">
                <a16:creationId xmlns:a16="http://schemas.microsoft.com/office/drawing/2014/main" id="{A9C62478-70E0-41A6-9B15-C3B6CF470E96}"/>
              </a:ext>
            </a:extLst>
          </p:cNvPr>
          <p:cNvGraphicFramePr>
            <a:graphicFrameLocks noGrp="1"/>
          </p:cNvGraphicFramePr>
          <p:nvPr>
            <p:ph type="tbl" sz="quarter" idx="13"/>
            <p:extLst>
              <p:ext uri="{D42A27DB-BD31-4B8C-83A1-F6EECF244321}">
                <p14:modId xmlns:p14="http://schemas.microsoft.com/office/powerpoint/2010/main" val="1098865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14391037"/>
                    </a:ext>
                  </a:extLst>
                </a:gridCol>
                <a:gridCol w="1892808">
                  <a:extLst>
                    <a:ext uri="{9D8B030D-6E8A-4147-A177-3AD203B41FA5}">
                      <a16:colId xmlns:a16="http://schemas.microsoft.com/office/drawing/2014/main" val="2189268003"/>
                    </a:ext>
                  </a:extLst>
                </a:gridCol>
                <a:gridCol w="658368">
                  <a:extLst>
                    <a:ext uri="{9D8B030D-6E8A-4147-A177-3AD203B41FA5}">
                      <a16:colId xmlns:a16="http://schemas.microsoft.com/office/drawing/2014/main" val="982918535"/>
                    </a:ext>
                  </a:extLst>
                </a:gridCol>
                <a:gridCol w="658368">
                  <a:extLst>
                    <a:ext uri="{9D8B030D-6E8A-4147-A177-3AD203B41FA5}">
                      <a16:colId xmlns:a16="http://schemas.microsoft.com/office/drawing/2014/main" val="2300690658"/>
                    </a:ext>
                  </a:extLst>
                </a:gridCol>
                <a:gridCol w="658368">
                  <a:extLst>
                    <a:ext uri="{9D8B030D-6E8A-4147-A177-3AD203B41FA5}">
                      <a16:colId xmlns:a16="http://schemas.microsoft.com/office/drawing/2014/main" val="3316550211"/>
                    </a:ext>
                  </a:extLst>
                </a:gridCol>
                <a:gridCol w="1069848">
                  <a:extLst>
                    <a:ext uri="{9D8B030D-6E8A-4147-A177-3AD203B41FA5}">
                      <a16:colId xmlns:a16="http://schemas.microsoft.com/office/drawing/2014/main" val="2357006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01419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Clo Vge - 2018-06-12 15:39:23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vous remercions de l'intérêt que vous portez à notre marque, mais nous ne faisons pas ce type de partenariat.
Bon courage dans votre projet,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14:32:09</a:t>
                      </a:r>
                    </a:p>
                  </a:txBody>
                  <a:tcPr/>
                </a:tc>
                <a:extLst>
                  <a:ext uri="{0D108BD9-81ED-4DB2-BD59-A6C34878D82A}">
                    <a16:rowId xmlns:a16="http://schemas.microsoft.com/office/drawing/2014/main" val="3581732986"/>
                  </a:ext>
                </a:extLst>
              </a:tr>
            </a:tbl>
          </a:graphicData>
        </a:graphic>
      </p:graphicFrame>
      <p:sp>
        <p:nvSpPr>
          <p:cNvPr id="4" name="Text Placeholder 3">
            <a:extLst>
              <a:ext uri="{FF2B5EF4-FFF2-40B4-BE49-F238E27FC236}">
                <a16:creationId xmlns:a16="http://schemas.microsoft.com/office/drawing/2014/main" id="{DDC129C1-594F-413E-8746-0203E265A9B9}"/>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01641149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3E5DB-23CF-46B5-85CA-BBBBFD83F774}"/>
              </a:ext>
            </a:extLst>
          </p:cNvPr>
          <p:cNvSpPr>
            <a:spLocks noGrp="1"/>
          </p:cNvSpPr>
          <p:nvPr>
            <p:ph type="title"/>
          </p:nvPr>
        </p:nvSpPr>
        <p:spPr/>
        <p:txBody>
          <a:bodyPr/>
          <a:lstStyle/>
          <a:p>
            <a:r>
              <a:rPr lang="en-US"/>
              <a:t>Facebook Private Conversations Table | All PT Channels - 11 of 19</a:t>
            </a:r>
          </a:p>
        </p:txBody>
      </p:sp>
      <p:graphicFrame>
        <p:nvGraphicFramePr>
          <p:cNvPr id="5" name="Table Placeholder 4">
            <a:extLst>
              <a:ext uri="{FF2B5EF4-FFF2-40B4-BE49-F238E27FC236}">
                <a16:creationId xmlns:a16="http://schemas.microsoft.com/office/drawing/2014/main" id="{E2330382-94F0-4E33-8358-D12C722AB9DC}"/>
              </a:ext>
            </a:extLst>
          </p:cNvPr>
          <p:cNvGraphicFramePr>
            <a:graphicFrameLocks noGrp="1"/>
          </p:cNvGraphicFramePr>
          <p:nvPr>
            <p:ph type="tbl" sz="quarter" idx="13"/>
            <p:extLst>
              <p:ext uri="{D42A27DB-BD31-4B8C-83A1-F6EECF244321}">
                <p14:modId xmlns:p14="http://schemas.microsoft.com/office/powerpoint/2010/main" val="171438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00136454"/>
                    </a:ext>
                  </a:extLst>
                </a:gridCol>
                <a:gridCol w="1892808">
                  <a:extLst>
                    <a:ext uri="{9D8B030D-6E8A-4147-A177-3AD203B41FA5}">
                      <a16:colId xmlns:a16="http://schemas.microsoft.com/office/drawing/2014/main" val="364729494"/>
                    </a:ext>
                  </a:extLst>
                </a:gridCol>
                <a:gridCol w="658368">
                  <a:extLst>
                    <a:ext uri="{9D8B030D-6E8A-4147-A177-3AD203B41FA5}">
                      <a16:colId xmlns:a16="http://schemas.microsoft.com/office/drawing/2014/main" val="4157170886"/>
                    </a:ext>
                  </a:extLst>
                </a:gridCol>
                <a:gridCol w="658368">
                  <a:extLst>
                    <a:ext uri="{9D8B030D-6E8A-4147-A177-3AD203B41FA5}">
                      <a16:colId xmlns:a16="http://schemas.microsoft.com/office/drawing/2014/main" val="1740570134"/>
                    </a:ext>
                  </a:extLst>
                </a:gridCol>
                <a:gridCol w="658368">
                  <a:extLst>
                    <a:ext uri="{9D8B030D-6E8A-4147-A177-3AD203B41FA5}">
                      <a16:colId xmlns:a16="http://schemas.microsoft.com/office/drawing/2014/main" val="2228461253"/>
                    </a:ext>
                  </a:extLst>
                </a:gridCol>
                <a:gridCol w="1069848">
                  <a:extLst>
                    <a:ext uri="{9D8B030D-6E8A-4147-A177-3AD203B41FA5}">
                      <a16:colId xmlns:a16="http://schemas.microsoft.com/office/drawing/2014/main" val="2207537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72159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Stéphane Jenner - 2018-06-12 15:22:27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17:35:15</a:t>
                      </a:r>
                    </a:p>
                  </a:txBody>
                  <a:tcPr/>
                </a:tc>
                <a:extLst>
                  <a:ext uri="{0D108BD9-81ED-4DB2-BD59-A6C34878D82A}">
                    <a16:rowId xmlns:a16="http://schemas.microsoft.com/office/drawing/2014/main" val="296018749"/>
                  </a:ext>
                </a:extLst>
              </a:tr>
            </a:tbl>
          </a:graphicData>
        </a:graphic>
      </p:graphicFrame>
      <p:sp>
        <p:nvSpPr>
          <p:cNvPr id="4" name="Text Placeholder 3">
            <a:extLst>
              <a:ext uri="{FF2B5EF4-FFF2-40B4-BE49-F238E27FC236}">
                <a16:creationId xmlns:a16="http://schemas.microsoft.com/office/drawing/2014/main" id="{C6DF2EFD-134B-42E3-B5B7-788738D8CB1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26632256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9784C-900A-4507-8546-F82C9192F7C2}"/>
              </a:ext>
            </a:extLst>
          </p:cNvPr>
          <p:cNvSpPr>
            <a:spLocks noGrp="1"/>
          </p:cNvSpPr>
          <p:nvPr>
            <p:ph type="title"/>
          </p:nvPr>
        </p:nvSpPr>
        <p:spPr/>
        <p:txBody>
          <a:bodyPr/>
          <a:lstStyle/>
          <a:p>
            <a:r>
              <a:rPr lang="en-US"/>
              <a:t>Facebook Private Conversations Table | All PT Channels - 12 of 19</a:t>
            </a:r>
          </a:p>
        </p:txBody>
      </p:sp>
      <p:graphicFrame>
        <p:nvGraphicFramePr>
          <p:cNvPr id="5" name="Table Placeholder 4">
            <a:extLst>
              <a:ext uri="{FF2B5EF4-FFF2-40B4-BE49-F238E27FC236}">
                <a16:creationId xmlns:a16="http://schemas.microsoft.com/office/drawing/2014/main" id="{A5383082-6757-4791-A8AF-6F382B70E54C}"/>
              </a:ext>
            </a:extLst>
          </p:cNvPr>
          <p:cNvGraphicFramePr>
            <a:graphicFrameLocks noGrp="1"/>
          </p:cNvGraphicFramePr>
          <p:nvPr>
            <p:ph type="tbl" sz="quarter" idx="13"/>
            <p:extLst>
              <p:ext uri="{D42A27DB-BD31-4B8C-83A1-F6EECF244321}">
                <p14:modId xmlns:p14="http://schemas.microsoft.com/office/powerpoint/2010/main" val="75968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02328345"/>
                    </a:ext>
                  </a:extLst>
                </a:gridCol>
                <a:gridCol w="1892808">
                  <a:extLst>
                    <a:ext uri="{9D8B030D-6E8A-4147-A177-3AD203B41FA5}">
                      <a16:colId xmlns:a16="http://schemas.microsoft.com/office/drawing/2014/main" val="2809394500"/>
                    </a:ext>
                  </a:extLst>
                </a:gridCol>
                <a:gridCol w="658368">
                  <a:extLst>
                    <a:ext uri="{9D8B030D-6E8A-4147-A177-3AD203B41FA5}">
                      <a16:colId xmlns:a16="http://schemas.microsoft.com/office/drawing/2014/main" val="3400189998"/>
                    </a:ext>
                  </a:extLst>
                </a:gridCol>
                <a:gridCol w="658368">
                  <a:extLst>
                    <a:ext uri="{9D8B030D-6E8A-4147-A177-3AD203B41FA5}">
                      <a16:colId xmlns:a16="http://schemas.microsoft.com/office/drawing/2014/main" val="3302922959"/>
                    </a:ext>
                  </a:extLst>
                </a:gridCol>
                <a:gridCol w="658368">
                  <a:extLst>
                    <a:ext uri="{9D8B030D-6E8A-4147-A177-3AD203B41FA5}">
                      <a16:colId xmlns:a16="http://schemas.microsoft.com/office/drawing/2014/main" val="3894006355"/>
                    </a:ext>
                  </a:extLst>
                </a:gridCol>
                <a:gridCol w="1069848">
                  <a:extLst>
                    <a:ext uri="{9D8B030D-6E8A-4147-A177-3AD203B41FA5}">
                      <a16:colId xmlns:a16="http://schemas.microsoft.com/office/drawing/2014/main" val="936330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62229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Valerie Pawlak - 2018-06-12 14:46:36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17:35:30</a:t>
                      </a:r>
                    </a:p>
                  </a:txBody>
                  <a:tcPr/>
                </a:tc>
                <a:extLst>
                  <a:ext uri="{0D108BD9-81ED-4DB2-BD59-A6C34878D82A}">
                    <a16:rowId xmlns:a16="http://schemas.microsoft.com/office/drawing/2014/main" val="96247128"/>
                  </a:ext>
                </a:extLst>
              </a:tr>
            </a:tbl>
          </a:graphicData>
        </a:graphic>
      </p:graphicFrame>
      <p:sp>
        <p:nvSpPr>
          <p:cNvPr id="4" name="Text Placeholder 3">
            <a:extLst>
              <a:ext uri="{FF2B5EF4-FFF2-40B4-BE49-F238E27FC236}">
                <a16:creationId xmlns:a16="http://schemas.microsoft.com/office/drawing/2014/main" id="{61A3AC01-6EA4-4CC8-B7CD-0231CEE0DF3E}"/>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403794034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CD27-4D12-4AFF-B64C-8B6B3C47FA4C}"/>
              </a:ext>
            </a:extLst>
          </p:cNvPr>
          <p:cNvSpPr>
            <a:spLocks noGrp="1"/>
          </p:cNvSpPr>
          <p:nvPr>
            <p:ph type="title"/>
          </p:nvPr>
        </p:nvSpPr>
        <p:spPr/>
        <p:txBody>
          <a:bodyPr/>
          <a:lstStyle/>
          <a:p>
            <a:r>
              <a:rPr lang="en-US"/>
              <a:t>Facebook Private Conversations Table | All PT Channels - 13 of 19</a:t>
            </a:r>
          </a:p>
        </p:txBody>
      </p:sp>
      <p:graphicFrame>
        <p:nvGraphicFramePr>
          <p:cNvPr id="5" name="Table Placeholder 4">
            <a:extLst>
              <a:ext uri="{FF2B5EF4-FFF2-40B4-BE49-F238E27FC236}">
                <a16:creationId xmlns:a16="http://schemas.microsoft.com/office/drawing/2014/main" id="{4D5319D7-4684-480B-9E73-52456F3334FA}"/>
              </a:ext>
            </a:extLst>
          </p:cNvPr>
          <p:cNvGraphicFramePr>
            <a:graphicFrameLocks noGrp="1"/>
          </p:cNvGraphicFramePr>
          <p:nvPr>
            <p:ph type="tbl" sz="quarter" idx="13"/>
            <p:extLst>
              <p:ext uri="{D42A27DB-BD31-4B8C-83A1-F6EECF244321}">
                <p14:modId xmlns:p14="http://schemas.microsoft.com/office/powerpoint/2010/main" val="2152939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83817133"/>
                    </a:ext>
                  </a:extLst>
                </a:gridCol>
                <a:gridCol w="1892808">
                  <a:extLst>
                    <a:ext uri="{9D8B030D-6E8A-4147-A177-3AD203B41FA5}">
                      <a16:colId xmlns:a16="http://schemas.microsoft.com/office/drawing/2014/main" val="2114631866"/>
                    </a:ext>
                  </a:extLst>
                </a:gridCol>
                <a:gridCol w="658368">
                  <a:extLst>
                    <a:ext uri="{9D8B030D-6E8A-4147-A177-3AD203B41FA5}">
                      <a16:colId xmlns:a16="http://schemas.microsoft.com/office/drawing/2014/main" val="853864533"/>
                    </a:ext>
                  </a:extLst>
                </a:gridCol>
                <a:gridCol w="658368">
                  <a:extLst>
                    <a:ext uri="{9D8B030D-6E8A-4147-A177-3AD203B41FA5}">
                      <a16:colId xmlns:a16="http://schemas.microsoft.com/office/drawing/2014/main" val="650032416"/>
                    </a:ext>
                  </a:extLst>
                </a:gridCol>
                <a:gridCol w="658368">
                  <a:extLst>
                    <a:ext uri="{9D8B030D-6E8A-4147-A177-3AD203B41FA5}">
                      <a16:colId xmlns:a16="http://schemas.microsoft.com/office/drawing/2014/main" val="1512539524"/>
                    </a:ext>
                  </a:extLst>
                </a:gridCol>
                <a:gridCol w="1069848">
                  <a:extLst>
                    <a:ext uri="{9D8B030D-6E8A-4147-A177-3AD203B41FA5}">
                      <a16:colId xmlns:a16="http://schemas.microsoft.com/office/drawing/2014/main" val="1213644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19995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Marianne Vannier - 2018-06-12 11:41:26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12:06:39</a:t>
                      </a:r>
                    </a:p>
                  </a:txBody>
                  <a:tcPr/>
                </a:tc>
                <a:extLst>
                  <a:ext uri="{0D108BD9-81ED-4DB2-BD59-A6C34878D82A}">
                    <a16:rowId xmlns:a16="http://schemas.microsoft.com/office/drawing/2014/main" val="2552816044"/>
                  </a:ext>
                </a:extLst>
              </a:tr>
            </a:tbl>
          </a:graphicData>
        </a:graphic>
      </p:graphicFrame>
      <p:sp>
        <p:nvSpPr>
          <p:cNvPr id="4" name="Text Placeholder 3">
            <a:extLst>
              <a:ext uri="{FF2B5EF4-FFF2-40B4-BE49-F238E27FC236}">
                <a16:creationId xmlns:a16="http://schemas.microsoft.com/office/drawing/2014/main" id="{B4487B19-2475-4465-9360-E001B83F65D6}"/>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9301947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2327-BC47-4875-BC03-B61EF7539CFC}"/>
              </a:ext>
            </a:extLst>
          </p:cNvPr>
          <p:cNvSpPr>
            <a:spLocks noGrp="1"/>
          </p:cNvSpPr>
          <p:nvPr>
            <p:ph type="title"/>
          </p:nvPr>
        </p:nvSpPr>
        <p:spPr/>
        <p:txBody>
          <a:bodyPr/>
          <a:lstStyle/>
          <a:p>
            <a:r>
              <a:rPr lang="en-US"/>
              <a:t>Facebook Private Conversations Table | All PT Channels - 14 of 19</a:t>
            </a:r>
          </a:p>
        </p:txBody>
      </p:sp>
      <p:graphicFrame>
        <p:nvGraphicFramePr>
          <p:cNvPr id="5" name="Table Placeholder 4">
            <a:extLst>
              <a:ext uri="{FF2B5EF4-FFF2-40B4-BE49-F238E27FC236}">
                <a16:creationId xmlns:a16="http://schemas.microsoft.com/office/drawing/2014/main" id="{1D16C865-4AF5-4975-9627-BE5200A17D56}"/>
              </a:ext>
            </a:extLst>
          </p:cNvPr>
          <p:cNvGraphicFramePr>
            <a:graphicFrameLocks noGrp="1"/>
          </p:cNvGraphicFramePr>
          <p:nvPr>
            <p:ph type="tbl" sz="quarter" idx="13"/>
            <p:extLst>
              <p:ext uri="{D42A27DB-BD31-4B8C-83A1-F6EECF244321}">
                <p14:modId xmlns:p14="http://schemas.microsoft.com/office/powerpoint/2010/main" val="1037882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41976925"/>
                    </a:ext>
                  </a:extLst>
                </a:gridCol>
                <a:gridCol w="1892808">
                  <a:extLst>
                    <a:ext uri="{9D8B030D-6E8A-4147-A177-3AD203B41FA5}">
                      <a16:colId xmlns:a16="http://schemas.microsoft.com/office/drawing/2014/main" val="2880881276"/>
                    </a:ext>
                  </a:extLst>
                </a:gridCol>
                <a:gridCol w="658368">
                  <a:extLst>
                    <a:ext uri="{9D8B030D-6E8A-4147-A177-3AD203B41FA5}">
                      <a16:colId xmlns:a16="http://schemas.microsoft.com/office/drawing/2014/main" val="3270265025"/>
                    </a:ext>
                  </a:extLst>
                </a:gridCol>
                <a:gridCol w="658368">
                  <a:extLst>
                    <a:ext uri="{9D8B030D-6E8A-4147-A177-3AD203B41FA5}">
                      <a16:colId xmlns:a16="http://schemas.microsoft.com/office/drawing/2014/main" val="152300161"/>
                    </a:ext>
                  </a:extLst>
                </a:gridCol>
                <a:gridCol w="658368">
                  <a:extLst>
                    <a:ext uri="{9D8B030D-6E8A-4147-A177-3AD203B41FA5}">
                      <a16:colId xmlns:a16="http://schemas.microsoft.com/office/drawing/2014/main" val="349662740"/>
                    </a:ext>
                  </a:extLst>
                </a:gridCol>
                <a:gridCol w="1069848">
                  <a:extLst>
                    <a:ext uri="{9D8B030D-6E8A-4147-A177-3AD203B41FA5}">
                      <a16:colId xmlns:a16="http://schemas.microsoft.com/office/drawing/2014/main" val="785338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28747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Ulice Yomi - 2018-06-12 10:43:50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Etes-vous passée par le SAV Direct ?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13:36:43</a:t>
                      </a:r>
                    </a:p>
                  </a:txBody>
                  <a:tcPr/>
                </a:tc>
                <a:extLst>
                  <a:ext uri="{0D108BD9-81ED-4DB2-BD59-A6C34878D82A}">
                    <a16:rowId xmlns:a16="http://schemas.microsoft.com/office/drawing/2014/main" val="2115908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Jets Kun - 2018-06-12 10:21:27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nous renseignons auprès de l'équipe produit et revenons vers vous au plus vite.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13:45:50</a:t>
                      </a:r>
                    </a:p>
                  </a:txBody>
                  <a:tcPr/>
                </a:tc>
                <a:extLst>
                  <a:ext uri="{0D108BD9-81ED-4DB2-BD59-A6C34878D82A}">
                    <a16:rowId xmlns:a16="http://schemas.microsoft.com/office/drawing/2014/main" val="3661390982"/>
                  </a:ext>
                </a:extLst>
              </a:tr>
            </a:tbl>
          </a:graphicData>
        </a:graphic>
      </p:graphicFrame>
      <p:sp>
        <p:nvSpPr>
          <p:cNvPr id="4" name="Text Placeholder 3">
            <a:extLst>
              <a:ext uri="{FF2B5EF4-FFF2-40B4-BE49-F238E27FC236}">
                <a16:creationId xmlns:a16="http://schemas.microsoft.com/office/drawing/2014/main" id="{2D50F0D0-8BB3-4103-9E12-D9DB664BBE62}"/>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95220928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FB689-A1F9-4BA8-B789-74A17F348E1F}"/>
              </a:ext>
            </a:extLst>
          </p:cNvPr>
          <p:cNvSpPr>
            <a:spLocks noGrp="1"/>
          </p:cNvSpPr>
          <p:nvPr>
            <p:ph type="title"/>
          </p:nvPr>
        </p:nvSpPr>
        <p:spPr/>
        <p:txBody>
          <a:bodyPr/>
          <a:lstStyle/>
          <a:p>
            <a:r>
              <a:rPr lang="en-US"/>
              <a:t>Facebook Private Conversations Table | All PT Channels - 15 of 19</a:t>
            </a:r>
          </a:p>
        </p:txBody>
      </p:sp>
      <p:graphicFrame>
        <p:nvGraphicFramePr>
          <p:cNvPr id="5" name="Table Placeholder 4">
            <a:extLst>
              <a:ext uri="{FF2B5EF4-FFF2-40B4-BE49-F238E27FC236}">
                <a16:creationId xmlns:a16="http://schemas.microsoft.com/office/drawing/2014/main" id="{67B09F21-F48D-4DD9-9B8A-8F943859C5AD}"/>
              </a:ext>
            </a:extLst>
          </p:cNvPr>
          <p:cNvGraphicFramePr>
            <a:graphicFrameLocks noGrp="1"/>
          </p:cNvGraphicFramePr>
          <p:nvPr>
            <p:ph type="tbl" sz="quarter" idx="13"/>
            <p:extLst>
              <p:ext uri="{D42A27DB-BD31-4B8C-83A1-F6EECF244321}">
                <p14:modId xmlns:p14="http://schemas.microsoft.com/office/powerpoint/2010/main" val="2633730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5702505"/>
                    </a:ext>
                  </a:extLst>
                </a:gridCol>
                <a:gridCol w="1892808">
                  <a:extLst>
                    <a:ext uri="{9D8B030D-6E8A-4147-A177-3AD203B41FA5}">
                      <a16:colId xmlns:a16="http://schemas.microsoft.com/office/drawing/2014/main" val="2269218807"/>
                    </a:ext>
                  </a:extLst>
                </a:gridCol>
                <a:gridCol w="658368">
                  <a:extLst>
                    <a:ext uri="{9D8B030D-6E8A-4147-A177-3AD203B41FA5}">
                      <a16:colId xmlns:a16="http://schemas.microsoft.com/office/drawing/2014/main" val="2208869386"/>
                    </a:ext>
                  </a:extLst>
                </a:gridCol>
                <a:gridCol w="658368">
                  <a:extLst>
                    <a:ext uri="{9D8B030D-6E8A-4147-A177-3AD203B41FA5}">
                      <a16:colId xmlns:a16="http://schemas.microsoft.com/office/drawing/2014/main" val="3895777381"/>
                    </a:ext>
                  </a:extLst>
                </a:gridCol>
                <a:gridCol w="658368">
                  <a:extLst>
                    <a:ext uri="{9D8B030D-6E8A-4147-A177-3AD203B41FA5}">
                      <a16:colId xmlns:a16="http://schemas.microsoft.com/office/drawing/2014/main" val="3087249929"/>
                    </a:ext>
                  </a:extLst>
                </a:gridCol>
                <a:gridCol w="1069848">
                  <a:extLst>
                    <a:ext uri="{9D8B030D-6E8A-4147-A177-3AD203B41FA5}">
                      <a16:colId xmlns:a16="http://schemas.microsoft.com/office/drawing/2014/main" val="728116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24397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Claude Huiban - 2018-06-12 10:03:13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 comme dans votre situation, la date limite d’inscription en ligne sera prolongée, mais il faudra bien pouvoir prouver que la date d'achat était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10:20:00</a:t>
                      </a:r>
                    </a:p>
                  </a:txBody>
                  <a:tcPr/>
                </a:tc>
                <a:extLst>
                  <a:ext uri="{0D108BD9-81ED-4DB2-BD59-A6C34878D82A}">
                    <a16:rowId xmlns:a16="http://schemas.microsoft.com/office/drawing/2014/main" val="3873969995"/>
                  </a:ext>
                </a:extLst>
              </a:tr>
            </a:tbl>
          </a:graphicData>
        </a:graphic>
      </p:graphicFrame>
      <p:sp>
        <p:nvSpPr>
          <p:cNvPr id="4" name="Text Placeholder 3">
            <a:extLst>
              <a:ext uri="{FF2B5EF4-FFF2-40B4-BE49-F238E27FC236}">
                <a16:creationId xmlns:a16="http://schemas.microsoft.com/office/drawing/2014/main" id="{979799C9-5BA9-4F2C-8813-9B5286E23343}"/>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41802888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A1E5B-7686-4C05-A615-8943F8D09508}"/>
              </a:ext>
            </a:extLst>
          </p:cNvPr>
          <p:cNvSpPr>
            <a:spLocks noGrp="1"/>
          </p:cNvSpPr>
          <p:nvPr>
            <p:ph type="title"/>
          </p:nvPr>
        </p:nvSpPr>
        <p:spPr/>
        <p:txBody>
          <a:bodyPr/>
          <a:lstStyle/>
          <a:p>
            <a:r>
              <a:rPr lang="en-US"/>
              <a:t>Facebook Private Conversations Table | All PT Channels - 16 of 19</a:t>
            </a:r>
          </a:p>
        </p:txBody>
      </p:sp>
      <p:graphicFrame>
        <p:nvGraphicFramePr>
          <p:cNvPr id="5" name="Table Placeholder 4">
            <a:extLst>
              <a:ext uri="{FF2B5EF4-FFF2-40B4-BE49-F238E27FC236}">
                <a16:creationId xmlns:a16="http://schemas.microsoft.com/office/drawing/2014/main" id="{254F81F0-5F9C-46EF-882C-5FBB05ECF75D}"/>
              </a:ext>
            </a:extLst>
          </p:cNvPr>
          <p:cNvGraphicFramePr>
            <a:graphicFrameLocks noGrp="1"/>
          </p:cNvGraphicFramePr>
          <p:nvPr>
            <p:ph type="tbl" sz="quarter" idx="13"/>
            <p:extLst>
              <p:ext uri="{D42A27DB-BD31-4B8C-83A1-F6EECF244321}">
                <p14:modId xmlns:p14="http://schemas.microsoft.com/office/powerpoint/2010/main" val="618246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89370668"/>
                    </a:ext>
                  </a:extLst>
                </a:gridCol>
                <a:gridCol w="1892808">
                  <a:extLst>
                    <a:ext uri="{9D8B030D-6E8A-4147-A177-3AD203B41FA5}">
                      <a16:colId xmlns:a16="http://schemas.microsoft.com/office/drawing/2014/main" val="397204929"/>
                    </a:ext>
                  </a:extLst>
                </a:gridCol>
                <a:gridCol w="658368">
                  <a:extLst>
                    <a:ext uri="{9D8B030D-6E8A-4147-A177-3AD203B41FA5}">
                      <a16:colId xmlns:a16="http://schemas.microsoft.com/office/drawing/2014/main" val="3883674157"/>
                    </a:ext>
                  </a:extLst>
                </a:gridCol>
                <a:gridCol w="658368">
                  <a:extLst>
                    <a:ext uri="{9D8B030D-6E8A-4147-A177-3AD203B41FA5}">
                      <a16:colId xmlns:a16="http://schemas.microsoft.com/office/drawing/2014/main" val="4147961159"/>
                    </a:ext>
                  </a:extLst>
                </a:gridCol>
                <a:gridCol w="658368">
                  <a:extLst>
                    <a:ext uri="{9D8B030D-6E8A-4147-A177-3AD203B41FA5}">
                      <a16:colId xmlns:a16="http://schemas.microsoft.com/office/drawing/2014/main" val="3417716338"/>
                    </a:ext>
                  </a:extLst>
                </a:gridCol>
                <a:gridCol w="1069848">
                  <a:extLst>
                    <a:ext uri="{9D8B030D-6E8A-4147-A177-3AD203B41FA5}">
                      <a16:colId xmlns:a16="http://schemas.microsoft.com/office/drawing/2014/main" val="497283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74578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Christian Perrin - 2018-06-12 08:51:02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10:20:26</a:t>
                      </a:r>
                    </a:p>
                  </a:txBody>
                  <a:tcPr/>
                </a:tc>
                <a:extLst>
                  <a:ext uri="{0D108BD9-81ED-4DB2-BD59-A6C34878D82A}">
                    <a16:rowId xmlns:a16="http://schemas.microsoft.com/office/drawing/2014/main" val="981102742"/>
                  </a:ext>
                </a:extLst>
              </a:tr>
            </a:tbl>
          </a:graphicData>
        </a:graphic>
      </p:graphicFrame>
      <p:sp>
        <p:nvSpPr>
          <p:cNvPr id="4" name="Text Placeholder 3">
            <a:extLst>
              <a:ext uri="{FF2B5EF4-FFF2-40B4-BE49-F238E27FC236}">
                <a16:creationId xmlns:a16="http://schemas.microsoft.com/office/drawing/2014/main" id="{DB72BA86-B89D-449D-8D84-A4E81F451BCD}"/>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84549327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046D7-187D-4B0C-90E1-C22E989A04DD}"/>
              </a:ext>
            </a:extLst>
          </p:cNvPr>
          <p:cNvSpPr>
            <a:spLocks noGrp="1"/>
          </p:cNvSpPr>
          <p:nvPr>
            <p:ph type="title"/>
          </p:nvPr>
        </p:nvSpPr>
        <p:spPr/>
        <p:txBody>
          <a:bodyPr/>
          <a:lstStyle/>
          <a:p>
            <a:r>
              <a:rPr lang="en-US"/>
              <a:t>Facebook Private Conversations Table | All PT Channels - 17 of 19</a:t>
            </a:r>
          </a:p>
        </p:txBody>
      </p:sp>
      <p:graphicFrame>
        <p:nvGraphicFramePr>
          <p:cNvPr id="5" name="Table Placeholder 4">
            <a:extLst>
              <a:ext uri="{FF2B5EF4-FFF2-40B4-BE49-F238E27FC236}">
                <a16:creationId xmlns:a16="http://schemas.microsoft.com/office/drawing/2014/main" id="{D1847677-6E4B-429C-81D8-C5C9525F2FAD}"/>
              </a:ext>
            </a:extLst>
          </p:cNvPr>
          <p:cNvGraphicFramePr>
            <a:graphicFrameLocks noGrp="1"/>
          </p:cNvGraphicFramePr>
          <p:nvPr>
            <p:ph type="tbl" sz="quarter" idx="13"/>
            <p:extLst>
              <p:ext uri="{D42A27DB-BD31-4B8C-83A1-F6EECF244321}">
                <p14:modId xmlns:p14="http://schemas.microsoft.com/office/powerpoint/2010/main" val="2749308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28760662"/>
                    </a:ext>
                  </a:extLst>
                </a:gridCol>
                <a:gridCol w="1892808">
                  <a:extLst>
                    <a:ext uri="{9D8B030D-6E8A-4147-A177-3AD203B41FA5}">
                      <a16:colId xmlns:a16="http://schemas.microsoft.com/office/drawing/2014/main" val="3087669878"/>
                    </a:ext>
                  </a:extLst>
                </a:gridCol>
                <a:gridCol w="658368">
                  <a:extLst>
                    <a:ext uri="{9D8B030D-6E8A-4147-A177-3AD203B41FA5}">
                      <a16:colId xmlns:a16="http://schemas.microsoft.com/office/drawing/2014/main" val="1565592776"/>
                    </a:ext>
                  </a:extLst>
                </a:gridCol>
                <a:gridCol w="658368">
                  <a:extLst>
                    <a:ext uri="{9D8B030D-6E8A-4147-A177-3AD203B41FA5}">
                      <a16:colId xmlns:a16="http://schemas.microsoft.com/office/drawing/2014/main" val="2746903851"/>
                    </a:ext>
                  </a:extLst>
                </a:gridCol>
                <a:gridCol w="658368">
                  <a:extLst>
                    <a:ext uri="{9D8B030D-6E8A-4147-A177-3AD203B41FA5}">
                      <a16:colId xmlns:a16="http://schemas.microsoft.com/office/drawing/2014/main" val="4106106538"/>
                    </a:ext>
                  </a:extLst>
                </a:gridCol>
                <a:gridCol w="1069848">
                  <a:extLst>
                    <a:ext uri="{9D8B030D-6E8A-4147-A177-3AD203B41FA5}">
                      <a16:colId xmlns:a16="http://schemas.microsoft.com/office/drawing/2014/main" val="362239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91968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Lili-styl Créations - 2018-06-12 08:50:43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10:20:53</a:t>
                      </a:r>
                    </a:p>
                  </a:txBody>
                  <a:tcPr/>
                </a:tc>
                <a:extLst>
                  <a:ext uri="{0D108BD9-81ED-4DB2-BD59-A6C34878D82A}">
                    <a16:rowId xmlns:a16="http://schemas.microsoft.com/office/drawing/2014/main" val="3216348594"/>
                  </a:ext>
                </a:extLst>
              </a:tr>
            </a:tbl>
          </a:graphicData>
        </a:graphic>
      </p:graphicFrame>
      <p:sp>
        <p:nvSpPr>
          <p:cNvPr id="4" name="Text Placeholder 3">
            <a:extLst>
              <a:ext uri="{FF2B5EF4-FFF2-40B4-BE49-F238E27FC236}">
                <a16:creationId xmlns:a16="http://schemas.microsoft.com/office/drawing/2014/main" id="{AF09A4E0-FD37-43C3-A663-AB220B78C16B}"/>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69277474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DA36D-84D7-4518-8F4B-1D37DCE24063}"/>
              </a:ext>
            </a:extLst>
          </p:cNvPr>
          <p:cNvSpPr>
            <a:spLocks noGrp="1"/>
          </p:cNvSpPr>
          <p:nvPr>
            <p:ph type="title"/>
          </p:nvPr>
        </p:nvSpPr>
        <p:spPr/>
        <p:txBody>
          <a:bodyPr/>
          <a:lstStyle/>
          <a:p>
            <a:r>
              <a:rPr lang="en-US"/>
              <a:t>Facebook Private Conversations Table | All PT Channels - 18 of 19</a:t>
            </a:r>
          </a:p>
        </p:txBody>
      </p:sp>
      <p:graphicFrame>
        <p:nvGraphicFramePr>
          <p:cNvPr id="5" name="Table Placeholder 4">
            <a:extLst>
              <a:ext uri="{FF2B5EF4-FFF2-40B4-BE49-F238E27FC236}">
                <a16:creationId xmlns:a16="http://schemas.microsoft.com/office/drawing/2014/main" id="{71A3B3BA-8B6E-40EF-8CBD-FB9ECB798F67}"/>
              </a:ext>
            </a:extLst>
          </p:cNvPr>
          <p:cNvGraphicFramePr>
            <a:graphicFrameLocks noGrp="1"/>
          </p:cNvGraphicFramePr>
          <p:nvPr>
            <p:ph type="tbl" sz="quarter" idx="13"/>
            <p:extLst>
              <p:ext uri="{D42A27DB-BD31-4B8C-83A1-F6EECF244321}">
                <p14:modId xmlns:p14="http://schemas.microsoft.com/office/powerpoint/2010/main" val="313559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65240545"/>
                    </a:ext>
                  </a:extLst>
                </a:gridCol>
                <a:gridCol w="1892808">
                  <a:extLst>
                    <a:ext uri="{9D8B030D-6E8A-4147-A177-3AD203B41FA5}">
                      <a16:colId xmlns:a16="http://schemas.microsoft.com/office/drawing/2014/main" val="3153076816"/>
                    </a:ext>
                  </a:extLst>
                </a:gridCol>
                <a:gridCol w="658368">
                  <a:extLst>
                    <a:ext uri="{9D8B030D-6E8A-4147-A177-3AD203B41FA5}">
                      <a16:colId xmlns:a16="http://schemas.microsoft.com/office/drawing/2014/main" val="4273856030"/>
                    </a:ext>
                  </a:extLst>
                </a:gridCol>
                <a:gridCol w="658368">
                  <a:extLst>
                    <a:ext uri="{9D8B030D-6E8A-4147-A177-3AD203B41FA5}">
                      <a16:colId xmlns:a16="http://schemas.microsoft.com/office/drawing/2014/main" val="3097618748"/>
                    </a:ext>
                  </a:extLst>
                </a:gridCol>
                <a:gridCol w="658368">
                  <a:extLst>
                    <a:ext uri="{9D8B030D-6E8A-4147-A177-3AD203B41FA5}">
                      <a16:colId xmlns:a16="http://schemas.microsoft.com/office/drawing/2014/main" val="2335806923"/>
                    </a:ext>
                  </a:extLst>
                </a:gridCol>
                <a:gridCol w="1069848">
                  <a:extLst>
                    <a:ext uri="{9D8B030D-6E8A-4147-A177-3AD203B41FA5}">
                      <a16:colId xmlns:a16="http://schemas.microsoft.com/office/drawing/2014/main" val="2545027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20872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Jean-marc Kerneis - 2018-06-12 08:11:53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sommes sincèrement désolés pour la gêne occasionnée. Nous faisons remonter le problème technique aux équipes concernées et revenons vers vous au plus vite.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10:21:56</a:t>
                      </a:r>
                    </a:p>
                  </a:txBody>
                  <a:tcPr/>
                </a:tc>
                <a:extLst>
                  <a:ext uri="{0D108BD9-81ED-4DB2-BD59-A6C34878D82A}">
                    <a16:rowId xmlns:a16="http://schemas.microsoft.com/office/drawing/2014/main" val="1107580922"/>
                  </a:ext>
                </a:extLst>
              </a:tr>
            </a:tbl>
          </a:graphicData>
        </a:graphic>
      </p:graphicFrame>
      <p:sp>
        <p:nvSpPr>
          <p:cNvPr id="4" name="Text Placeholder 3">
            <a:extLst>
              <a:ext uri="{FF2B5EF4-FFF2-40B4-BE49-F238E27FC236}">
                <a16:creationId xmlns:a16="http://schemas.microsoft.com/office/drawing/2014/main" id="{8CEC1C76-309F-41EE-BEB4-AB334AC610C7}"/>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97245337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CAD2E-F02A-4146-9FE1-8A354613E673}"/>
              </a:ext>
            </a:extLst>
          </p:cNvPr>
          <p:cNvSpPr>
            <a:spLocks noGrp="1"/>
          </p:cNvSpPr>
          <p:nvPr>
            <p:ph type="title"/>
          </p:nvPr>
        </p:nvSpPr>
        <p:spPr/>
        <p:txBody>
          <a:bodyPr/>
          <a:lstStyle/>
          <a:p>
            <a:r>
              <a:rPr lang="en-US"/>
              <a:t>Facebook Private Conversations Table | All PT Channels - 19 of 19</a:t>
            </a:r>
          </a:p>
        </p:txBody>
      </p:sp>
      <p:graphicFrame>
        <p:nvGraphicFramePr>
          <p:cNvPr id="5" name="Table Placeholder 4">
            <a:extLst>
              <a:ext uri="{FF2B5EF4-FFF2-40B4-BE49-F238E27FC236}">
                <a16:creationId xmlns:a16="http://schemas.microsoft.com/office/drawing/2014/main" id="{730E47EF-6659-45EF-808E-24F9E0609508}"/>
              </a:ext>
            </a:extLst>
          </p:cNvPr>
          <p:cNvGraphicFramePr>
            <a:graphicFrameLocks noGrp="1"/>
          </p:cNvGraphicFramePr>
          <p:nvPr>
            <p:ph type="tbl" sz="quarter" idx="13"/>
            <p:extLst>
              <p:ext uri="{D42A27DB-BD31-4B8C-83A1-F6EECF244321}">
                <p14:modId xmlns:p14="http://schemas.microsoft.com/office/powerpoint/2010/main" val="2387124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4021014"/>
                    </a:ext>
                  </a:extLst>
                </a:gridCol>
                <a:gridCol w="1892808">
                  <a:extLst>
                    <a:ext uri="{9D8B030D-6E8A-4147-A177-3AD203B41FA5}">
                      <a16:colId xmlns:a16="http://schemas.microsoft.com/office/drawing/2014/main" val="1696833753"/>
                    </a:ext>
                  </a:extLst>
                </a:gridCol>
                <a:gridCol w="658368">
                  <a:extLst>
                    <a:ext uri="{9D8B030D-6E8A-4147-A177-3AD203B41FA5}">
                      <a16:colId xmlns:a16="http://schemas.microsoft.com/office/drawing/2014/main" val="780596316"/>
                    </a:ext>
                  </a:extLst>
                </a:gridCol>
                <a:gridCol w="658368">
                  <a:extLst>
                    <a:ext uri="{9D8B030D-6E8A-4147-A177-3AD203B41FA5}">
                      <a16:colId xmlns:a16="http://schemas.microsoft.com/office/drawing/2014/main" val="3420103541"/>
                    </a:ext>
                  </a:extLst>
                </a:gridCol>
                <a:gridCol w="658368">
                  <a:extLst>
                    <a:ext uri="{9D8B030D-6E8A-4147-A177-3AD203B41FA5}">
                      <a16:colId xmlns:a16="http://schemas.microsoft.com/office/drawing/2014/main" val="3935170521"/>
                    </a:ext>
                  </a:extLst>
                </a:gridCol>
                <a:gridCol w="1069848">
                  <a:extLst>
                    <a:ext uri="{9D8B030D-6E8A-4147-A177-3AD203B41FA5}">
                      <a16:colId xmlns:a16="http://schemas.microsoft.com/office/drawing/2014/main" val="3403342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35833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Stéphane Martin - 2018-06-12 00:00:51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10:22:09</a:t>
                      </a:r>
                    </a:p>
                  </a:txBody>
                  <a:tcPr/>
                </a:tc>
                <a:extLst>
                  <a:ext uri="{0D108BD9-81ED-4DB2-BD59-A6C34878D82A}">
                    <a16:rowId xmlns:a16="http://schemas.microsoft.com/office/drawing/2014/main" val="138528293"/>
                  </a:ext>
                </a:extLst>
              </a:tr>
            </a:tbl>
          </a:graphicData>
        </a:graphic>
      </p:graphicFrame>
      <p:sp>
        <p:nvSpPr>
          <p:cNvPr id="4" name="Text Placeholder 3">
            <a:extLst>
              <a:ext uri="{FF2B5EF4-FFF2-40B4-BE49-F238E27FC236}">
                <a16:creationId xmlns:a16="http://schemas.microsoft.com/office/drawing/2014/main" id="{52CF8C03-D94D-4298-9D11-213104DA54D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82510524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A15D1-3A58-4420-BA4D-8E76FEB55266}"/>
              </a:ext>
            </a:extLst>
          </p:cNvPr>
          <p:cNvSpPr>
            <a:spLocks noGrp="1"/>
          </p:cNvSpPr>
          <p:nvPr>
            <p:ph type="title"/>
          </p:nvPr>
        </p:nvSpPr>
        <p:spPr/>
        <p:txBody>
          <a:bodyPr/>
          <a:lstStyle/>
          <a:p>
            <a:r>
              <a:rPr lang="en-US"/>
              <a:t>Facebook Conversations Key Metrics Table | All PT Channels</a:t>
            </a:r>
          </a:p>
        </p:txBody>
      </p:sp>
      <p:graphicFrame>
        <p:nvGraphicFramePr>
          <p:cNvPr id="5" name="Table Placeholder 4">
            <a:extLst>
              <a:ext uri="{FF2B5EF4-FFF2-40B4-BE49-F238E27FC236}">
                <a16:creationId xmlns:a16="http://schemas.microsoft.com/office/drawing/2014/main" id="{A238FE80-8280-4F36-9A36-E9FE02CDD5EA}"/>
              </a:ext>
            </a:extLst>
          </p:cNvPr>
          <p:cNvGraphicFramePr>
            <a:graphicFrameLocks noGrp="1"/>
          </p:cNvGraphicFramePr>
          <p:nvPr>
            <p:ph type="tbl" sz="quarter" idx="13"/>
            <p:extLst>
              <p:ext uri="{D42A27DB-BD31-4B8C-83A1-F6EECF244321}">
                <p14:modId xmlns:p14="http://schemas.microsoft.com/office/powerpoint/2010/main" val="3853819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86976792"/>
                    </a:ext>
                  </a:extLst>
                </a:gridCol>
                <a:gridCol w="1234440">
                  <a:extLst>
                    <a:ext uri="{9D8B030D-6E8A-4147-A177-3AD203B41FA5}">
                      <a16:colId xmlns:a16="http://schemas.microsoft.com/office/drawing/2014/main" val="2130390126"/>
                    </a:ext>
                  </a:extLst>
                </a:gridCol>
                <a:gridCol w="1234440">
                  <a:extLst>
                    <a:ext uri="{9D8B030D-6E8A-4147-A177-3AD203B41FA5}">
                      <a16:colId xmlns:a16="http://schemas.microsoft.com/office/drawing/2014/main" val="1404527389"/>
                    </a:ext>
                  </a:extLst>
                </a:gridCol>
                <a:gridCol w="1234440">
                  <a:extLst>
                    <a:ext uri="{9D8B030D-6E8A-4147-A177-3AD203B41FA5}">
                      <a16:colId xmlns:a16="http://schemas.microsoft.com/office/drawing/2014/main" val="3335263895"/>
                    </a:ext>
                  </a:extLst>
                </a:gridCol>
                <a:gridCol w="1234440">
                  <a:extLst>
                    <a:ext uri="{9D8B030D-6E8A-4147-A177-3AD203B41FA5}">
                      <a16:colId xmlns:a16="http://schemas.microsoft.com/office/drawing/2014/main" val="3932568462"/>
                    </a:ext>
                  </a:extLst>
                </a:gridCol>
                <a:gridCol w="1234440">
                  <a:extLst>
                    <a:ext uri="{9D8B030D-6E8A-4147-A177-3AD203B41FA5}">
                      <a16:colId xmlns:a16="http://schemas.microsoft.com/office/drawing/2014/main" val="3629108640"/>
                    </a:ext>
                  </a:extLst>
                </a:gridCol>
                <a:gridCol w="1234440">
                  <a:extLst>
                    <a:ext uri="{9D8B030D-6E8A-4147-A177-3AD203B41FA5}">
                      <a16:colId xmlns:a16="http://schemas.microsoft.com/office/drawing/2014/main" val="4293444547"/>
                    </a:ext>
                  </a:extLst>
                </a:gridCol>
              </a:tblGrid>
              <a:tr h="370840">
                <a:tc>
                  <a:txBody>
                    <a:bodyPr/>
                    <a:lstStyle/>
                    <a:p>
                      <a:r>
                        <a:rPr lang="en-US" sz="1000"/>
                        <a:t>Name</a:t>
                      </a:r>
                    </a:p>
                  </a:txBody>
                  <a:tcPr/>
                </a:tc>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Avg. Time to Respond</a:t>
                      </a:r>
                    </a:p>
                  </a:txBody>
                  <a:tcPr/>
                </a:tc>
                <a:extLst>
                  <a:ext uri="{0D108BD9-81ED-4DB2-BD59-A6C34878D82A}">
                    <a16:rowId xmlns:a16="http://schemas.microsoft.com/office/drawing/2014/main" val="2210700494"/>
                  </a:ext>
                </a:extLst>
              </a:tr>
              <a:tr h="370840">
                <a:tc>
                  <a:txBody>
                    <a:bodyPr/>
                    <a:lstStyle/>
                    <a:p>
                      <a:r>
                        <a:rPr lang="es-ES" sz="1000"/>
                        <a:t>Bosch Herramientas Eléctricas Profesionales y Accesorios Chile</a:t>
                      </a:r>
                      <a:endParaRPr lang="en-US" sz="1000"/>
                    </a:p>
                  </a:txBody>
                  <a:tcPr/>
                </a:tc>
                <a:tc>
                  <a:txBody>
                    <a:bodyPr/>
                    <a:lstStyle/>
                    <a:p>
                      <a:r>
                        <a:rPr lang="en-US" sz="1000"/>
                        <a:t>1</a:t>
                      </a:r>
                    </a:p>
                  </a:txBody>
                  <a:tcPr/>
                </a:tc>
                <a:tc>
                  <a:txBody>
                    <a:bodyPr/>
                    <a:lstStyle/>
                    <a:p>
                      <a:r>
                        <a:rPr lang="en-US" sz="1000"/>
                        <a:t>0</a:t>
                      </a:r>
                    </a:p>
                  </a:txBody>
                  <a:tcPr/>
                </a:tc>
                <a:tc>
                  <a:txBody>
                    <a:bodyPr/>
                    <a:lstStyle/>
                    <a:p>
                      <a:r>
                        <a:rPr lang="en-US" sz="1000"/>
                        <a:t>4</a:t>
                      </a:r>
                    </a:p>
                  </a:txBody>
                  <a:tcPr/>
                </a:tc>
                <a:tc>
                  <a:txBody>
                    <a:bodyPr/>
                    <a:lstStyle/>
                    <a:p>
                      <a:r>
                        <a:rPr lang="en-US" sz="1000"/>
                        <a:t>1</a:t>
                      </a:r>
                    </a:p>
                  </a:txBody>
                  <a:tcPr/>
                </a:tc>
                <a:tc>
                  <a:txBody>
                    <a:bodyPr/>
                    <a:lstStyle/>
                    <a:p>
                      <a:r>
                        <a:rPr lang="en-US" sz="1000"/>
                        <a:t>3</a:t>
                      </a:r>
                    </a:p>
                  </a:txBody>
                  <a:tcPr/>
                </a:tc>
                <a:tc>
                  <a:txBody>
                    <a:bodyPr/>
                    <a:lstStyle/>
                    <a:p>
                      <a:r>
                        <a:rPr lang="en-US" sz="1000"/>
                        <a:t>223253</a:t>
                      </a:r>
                    </a:p>
                  </a:txBody>
                  <a:tcPr/>
                </a:tc>
                <a:extLst>
                  <a:ext uri="{0D108BD9-81ED-4DB2-BD59-A6C34878D82A}">
                    <a16:rowId xmlns:a16="http://schemas.microsoft.com/office/drawing/2014/main" val="2820103793"/>
                  </a:ext>
                </a:extLst>
              </a:tr>
              <a:tr h="370840">
                <a:tc>
                  <a:txBody>
                    <a:bodyPr/>
                    <a:lstStyle/>
                    <a:p>
                      <a:r>
                        <a:rPr lang="es-ES" sz="1000"/>
                        <a:t>Bosch Herramientas Eléctricas Profesionales y Accesorios Argentina</a:t>
                      </a:r>
                      <a:endParaRPr lang="en-US" sz="1000"/>
                    </a:p>
                  </a:txBody>
                  <a:tcPr/>
                </a:tc>
                <a:tc>
                  <a:txBody>
                    <a:bodyPr/>
                    <a:lstStyle/>
                    <a:p>
                      <a:r>
                        <a:rPr lang="en-US" sz="1000"/>
                        <a:t>23</a:t>
                      </a:r>
                    </a:p>
                  </a:txBody>
                  <a:tcPr/>
                </a:tc>
                <a:tc>
                  <a:txBody>
                    <a:bodyPr/>
                    <a:lstStyle/>
                    <a:p>
                      <a:r>
                        <a:rPr lang="en-US" sz="1000"/>
                        <a:t>0</a:t>
                      </a:r>
                    </a:p>
                  </a:txBody>
                  <a:tcPr/>
                </a:tc>
                <a:tc>
                  <a:txBody>
                    <a:bodyPr/>
                    <a:lstStyle/>
                    <a:p>
                      <a:r>
                        <a:rPr lang="en-US" sz="1000"/>
                        <a:t>94</a:t>
                      </a:r>
                    </a:p>
                  </a:txBody>
                  <a:tcPr/>
                </a:tc>
                <a:tc>
                  <a:txBody>
                    <a:bodyPr/>
                    <a:lstStyle/>
                    <a:p>
                      <a:r>
                        <a:rPr lang="en-US" sz="1000"/>
                        <a:t>34</a:t>
                      </a:r>
                    </a:p>
                  </a:txBody>
                  <a:tcPr/>
                </a:tc>
                <a:tc>
                  <a:txBody>
                    <a:bodyPr/>
                    <a:lstStyle/>
                    <a:p>
                      <a:r>
                        <a:rPr lang="en-US" sz="1000"/>
                        <a:t>60</a:t>
                      </a:r>
                    </a:p>
                  </a:txBody>
                  <a:tcPr/>
                </a:tc>
                <a:tc>
                  <a:txBody>
                    <a:bodyPr/>
                    <a:lstStyle/>
                    <a:p>
                      <a:r>
                        <a:rPr lang="en-US" sz="1000"/>
                        <a:t>51234.285714286</a:t>
                      </a:r>
                    </a:p>
                  </a:txBody>
                  <a:tcPr/>
                </a:tc>
                <a:extLst>
                  <a:ext uri="{0D108BD9-81ED-4DB2-BD59-A6C34878D82A}">
                    <a16:rowId xmlns:a16="http://schemas.microsoft.com/office/drawing/2014/main" val="3747044327"/>
                  </a:ext>
                </a:extLst>
              </a:tr>
              <a:tr h="370840">
                <a:tc>
                  <a:txBody>
                    <a:bodyPr/>
                    <a:lstStyle/>
                    <a:p>
                      <a:r>
                        <a:rPr lang="pt-BR" sz="1000"/>
                        <a:t>Bosch Ferramentas Elétricas Profissionais e Acessórios Brazil</a:t>
                      </a:r>
                      <a:endParaRPr lang="en-US" sz="1000"/>
                    </a:p>
                  </a:txBody>
                  <a:tcPr/>
                </a:tc>
                <a:tc>
                  <a:txBody>
                    <a:bodyPr/>
                    <a:lstStyle/>
                    <a:p>
                      <a:r>
                        <a:rPr lang="en-US" sz="1000"/>
                        <a:t>37</a:t>
                      </a:r>
                    </a:p>
                  </a:txBody>
                  <a:tcPr/>
                </a:tc>
                <a:tc>
                  <a:txBody>
                    <a:bodyPr/>
                    <a:lstStyle/>
                    <a:p>
                      <a:r>
                        <a:rPr lang="en-US" sz="1000"/>
                        <a:t>0</a:t>
                      </a:r>
                    </a:p>
                  </a:txBody>
                  <a:tcPr/>
                </a:tc>
                <a:tc>
                  <a:txBody>
                    <a:bodyPr/>
                    <a:lstStyle/>
                    <a:p>
                      <a:r>
                        <a:rPr lang="en-US" sz="1000"/>
                        <a:t>146</a:t>
                      </a:r>
                    </a:p>
                  </a:txBody>
                  <a:tcPr/>
                </a:tc>
                <a:tc>
                  <a:txBody>
                    <a:bodyPr/>
                    <a:lstStyle/>
                    <a:p>
                      <a:r>
                        <a:rPr lang="en-US" sz="1000"/>
                        <a:t>41</a:t>
                      </a:r>
                    </a:p>
                  </a:txBody>
                  <a:tcPr/>
                </a:tc>
                <a:tc>
                  <a:txBody>
                    <a:bodyPr/>
                    <a:lstStyle/>
                    <a:p>
                      <a:r>
                        <a:rPr lang="en-US" sz="1000"/>
                        <a:t>105</a:t>
                      </a:r>
                    </a:p>
                  </a:txBody>
                  <a:tcPr/>
                </a:tc>
                <a:tc>
                  <a:txBody>
                    <a:bodyPr/>
                    <a:lstStyle/>
                    <a:p>
                      <a:r>
                        <a:rPr lang="en-US" sz="1000"/>
                        <a:t>105423.96666667</a:t>
                      </a:r>
                    </a:p>
                  </a:txBody>
                  <a:tcPr/>
                </a:tc>
                <a:extLst>
                  <a:ext uri="{0D108BD9-81ED-4DB2-BD59-A6C34878D82A}">
                    <a16:rowId xmlns:a16="http://schemas.microsoft.com/office/drawing/2014/main" val="3193455957"/>
                  </a:ext>
                </a:extLst>
              </a:tr>
              <a:tr h="370840">
                <a:tc>
                  <a:txBody>
                    <a:bodyPr/>
                    <a:lstStyle/>
                    <a:p>
                      <a:r>
                        <a:rPr lang="en-US" sz="1000"/>
                        <a:t>Bosch Bricolage &amp; Jardinage France</a:t>
                      </a:r>
                    </a:p>
                  </a:txBody>
                  <a:tcPr/>
                </a:tc>
                <a:tc>
                  <a:txBody>
                    <a:bodyPr/>
                    <a:lstStyle/>
                    <a:p>
                      <a:r>
                        <a:rPr lang="en-US" sz="1000"/>
                        <a:t>112</a:t>
                      </a:r>
                    </a:p>
                  </a:txBody>
                  <a:tcPr/>
                </a:tc>
                <a:tc>
                  <a:txBody>
                    <a:bodyPr/>
                    <a:lstStyle/>
                    <a:p>
                      <a:r>
                        <a:rPr lang="en-US" sz="1000"/>
                        <a:t>0</a:t>
                      </a:r>
                    </a:p>
                  </a:txBody>
                  <a:tcPr/>
                </a:tc>
                <a:tc>
                  <a:txBody>
                    <a:bodyPr/>
                    <a:lstStyle/>
                    <a:p>
                      <a:r>
                        <a:rPr lang="en-US" sz="1000"/>
                        <a:t>542</a:t>
                      </a:r>
                    </a:p>
                  </a:txBody>
                  <a:tcPr/>
                </a:tc>
                <a:tc>
                  <a:txBody>
                    <a:bodyPr/>
                    <a:lstStyle/>
                    <a:p>
                      <a:r>
                        <a:rPr lang="en-US" sz="1000"/>
                        <a:t>192</a:t>
                      </a:r>
                    </a:p>
                  </a:txBody>
                  <a:tcPr/>
                </a:tc>
                <a:tc>
                  <a:txBody>
                    <a:bodyPr/>
                    <a:lstStyle/>
                    <a:p>
                      <a:r>
                        <a:rPr lang="en-US" sz="1000"/>
                        <a:t>350</a:t>
                      </a:r>
                    </a:p>
                  </a:txBody>
                  <a:tcPr/>
                </a:tc>
                <a:tc>
                  <a:txBody>
                    <a:bodyPr/>
                    <a:lstStyle/>
                    <a:p>
                      <a:r>
                        <a:rPr lang="en-US" sz="1000"/>
                        <a:t>82261.359550562</a:t>
                      </a:r>
                    </a:p>
                  </a:txBody>
                  <a:tcPr/>
                </a:tc>
                <a:extLst>
                  <a:ext uri="{0D108BD9-81ED-4DB2-BD59-A6C34878D82A}">
                    <a16:rowId xmlns:a16="http://schemas.microsoft.com/office/drawing/2014/main" val="1009861989"/>
                  </a:ext>
                </a:extLst>
              </a:tr>
            </a:tbl>
          </a:graphicData>
        </a:graphic>
      </p:graphicFrame>
      <p:sp>
        <p:nvSpPr>
          <p:cNvPr id="4" name="Text Placeholder 3">
            <a:extLst>
              <a:ext uri="{FF2B5EF4-FFF2-40B4-BE49-F238E27FC236}">
                <a16:creationId xmlns:a16="http://schemas.microsoft.com/office/drawing/2014/main" id="{5B5EC051-0972-4DE3-8F57-880A8766C4AF}"/>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34920976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C82CB-BF05-43D7-9331-D642F9BC4D0B}"/>
              </a:ext>
            </a:extLst>
          </p:cNvPr>
          <p:cNvSpPr>
            <a:spLocks noGrp="1"/>
          </p:cNvSpPr>
          <p:nvPr>
            <p:ph type="title"/>
          </p:nvPr>
        </p:nvSpPr>
        <p:spPr/>
        <p:txBody>
          <a:bodyPr/>
          <a:lstStyle/>
          <a:p>
            <a:r>
              <a:rPr lang="en-US"/>
              <a:t>Facebook Avg. Response Time of Incoming Requests (in sec.) | All PT Channels</a:t>
            </a:r>
          </a:p>
        </p:txBody>
      </p:sp>
      <p:graphicFrame>
        <p:nvGraphicFramePr>
          <p:cNvPr id="6" name="Chart Placeholder 5">
            <a:extLst>
              <a:ext uri="{FF2B5EF4-FFF2-40B4-BE49-F238E27FC236}">
                <a16:creationId xmlns:a16="http://schemas.microsoft.com/office/drawing/2014/main" id="{E72B5B5A-9E41-4EBF-8247-B9D0D28BEB98}"/>
              </a:ext>
            </a:extLst>
          </p:cNvPr>
          <p:cNvGraphicFramePr>
            <a:graphicFrameLocks noGrp="1"/>
          </p:cNvGraphicFramePr>
          <p:nvPr>
            <p:ph type="chart" sz="quarter" idx="13"/>
            <p:extLst>
              <p:ext uri="{D42A27DB-BD31-4B8C-83A1-F6EECF244321}">
                <p14:modId xmlns:p14="http://schemas.microsoft.com/office/powerpoint/2010/main" val="1215816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2D2C7F-16B8-43C0-A087-A52CEBB52B27}"/>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B792B9C0-CCE4-47DF-B6CA-571E843753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566477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BEB68-EC52-4473-B845-254B638C242B}"/>
              </a:ext>
            </a:extLst>
          </p:cNvPr>
          <p:cNvSpPr>
            <a:spLocks noGrp="1"/>
          </p:cNvSpPr>
          <p:nvPr>
            <p:ph type="title"/>
          </p:nvPr>
        </p:nvSpPr>
        <p:spPr/>
        <p:txBody>
          <a:bodyPr/>
          <a:lstStyle/>
          <a:p>
            <a:r>
              <a:rPr lang="en-US"/>
              <a:t>Facebook Comments Table | All PT Channels - 1 of 4</a:t>
            </a:r>
          </a:p>
        </p:txBody>
      </p:sp>
      <p:graphicFrame>
        <p:nvGraphicFramePr>
          <p:cNvPr id="5" name="Table Placeholder 4">
            <a:extLst>
              <a:ext uri="{FF2B5EF4-FFF2-40B4-BE49-F238E27FC236}">
                <a16:creationId xmlns:a16="http://schemas.microsoft.com/office/drawing/2014/main" id="{D4FDDE50-EDDB-4D8F-A127-410A3EF0D24B}"/>
              </a:ext>
            </a:extLst>
          </p:cNvPr>
          <p:cNvGraphicFramePr>
            <a:graphicFrameLocks noGrp="1"/>
          </p:cNvGraphicFramePr>
          <p:nvPr>
            <p:ph type="tbl" sz="quarter" idx="13"/>
            <p:extLst>
              <p:ext uri="{D42A27DB-BD31-4B8C-83A1-F6EECF244321}">
                <p14:modId xmlns:p14="http://schemas.microsoft.com/office/powerpoint/2010/main" val="3310412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3560772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2214131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comment by </a:t>
                      </a: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2018-06-13 16:22:20 </a:t>
                      </a:r>
                      <a:r>
                        <a:rPr kumimoji="0" lang="fr-FR" sz="1000" b="0" i="0" u="none" strike="noStrike" kern="1200" cap="none" spc="0" normalizeH="0" baseline="0" noProof="0">
                          <a:ln>
                            <a:noFill/>
                          </a:ln>
                          <a:solidFill>
                            <a:prstClr val="black"/>
                          </a:solidFill>
                          <a:effectLst/>
                          <a:uLnTx/>
                          <a:uFillTx/>
                          <a:latin typeface="+mn-lt"/>
                          <a:ea typeface="+mn-ea"/>
                          <a:cs typeface="+mn-cs"/>
                        </a:rPr>
                        <a:t>
 Bonjour, 
Comme indiqué en MP, le site va très bientôt rouvrir. Vous pourrez vous enregistrer à temps et, le cas échéant, la date limite d’inscription en ligne sera prolongée, mais il faudra bien que la date d'achat soit inférieure ou égale à la date indiquée sur le règlement. 
Nous nous sommes renseignés auprès des équipes informatiques et la remise en fonctionnement du site ne devrait pas tarder. Nous vous invitons donc à patienter encore un tout petit peu. 
Toutes nos excuses pour la gêne occasionnée.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73143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comment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2018-06-13 16:11:36 </a:t>
                      </a:r>
                      <a:r>
                        <a:rPr kumimoji="0" lang="fr-FR" sz="1000" b="0" i="0" u="none" strike="noStrike" kern="1200" cap="none" spc="0" normalizeH="0" baseline="0" noProof="0">
                          <a:ln>
                            <a:noFill/>
                          </a:ln>
                          <a:solidFill>
                            <a:prstClr val="black"/>
                          </a:solidFill>
                          <a:effectLst/>
                          <a:uLnTx/>
                          <a:uFillTx/>
                          <a:latin typeface="+mn-lt"/>
                          <a:ea typeface="+mn-ea"/>
                          <a:cs typeface="+mn-cs"/>
                        </a:rPr>
                        <a:t>
 :  Bosch Bricolage &amp; Jardinage France Bonjour, j'ai le même problème pour un achat d'une Rotak32 fin mai. Serait-il possible de mettre sur papier libre les renseignements ( au lieu d'attendre de pouvoir imprimer le formulaire) et ainsi  envoyer les documents demandés dans les délais à l'adresse que vous me donneriez aimablement car cela m'inquiète de dépasser la date limite et ainsi de ne pouvoir avoir de recours en cas de litige  malgré votre ton "rassurant"...: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63189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10:24:26 </a:t>
                      </a:r>
                      <a:r>
                        <a:rPr kumimoji="0" lang="de-DE" sz="1000" b="0" i="0" u="none" strike="noStrike" kern="1200" cap="none" spc="0" normalizeH="0" baseline="0" noProof="0">
                          <a:ln>
                            <a:noFill/>
                          </a:ln>
                          <a:solidFill>
                            <a:prstClr val="black"/>
                          </a:solidFill>
                          <a:effectLst/>
                          <a:uLnTx/>
                          <a:uFillTx/>
                          <a:latin typeface="+mn-lt"/>
                          <a:ea typeface="+mn-ea"/>
                          <a:cs typeface="+mn-cs"/>
                        </a:rPr>
                        <a:t>
 Hi Rene, das sollte natürlich nicht passieren! Kannst du dich bitte direkt an unsere Kollegen vom Service wenden, damit wir gezielt auf diese Situation eingehen können? Rufe dazu einfach unter dieser Nummer an 0711/40040460, oder schreibe eine Mail an Kundenberatung.ew@de.bosch.com. ^MB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95168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09:51:03 </a:t>
                      </a:r>
                      <a:r>
                        <a:rPr kumimoji="0" lang="en-US" sz="1000" b="0" i="0" u="none" strike="noStrike" kern="1200" cap="none" spc="0" normalizeH="0" baseline="0" noProof="0">
                          <a:ln>
                            <a:noFill/>
                          </a:ln>
                          <a:solidFill>
                            <a:prstClr val="black"/>
                          </a:solidFill>
                          <a:effectLst/>
                          <a:uLnTx/>
                          <a:uFillTx/>
                          <a:latin typeface="+mn-lt"/>
                          <a:ea typeface="+mn-ea"/>
                          <a:cs typeface="+mn-cs"/>
                        </a:rPr>
                        <a:t>
 Dönüş yaptığınız için ben teşekkür ederim dönüş yapmanız bile ne kadar çok işinize güveni gösteriyor</a:t>
                      </a:r>
                    </a:p>
                  </a:txBody>
                  <a:tcPr/>
                </a:tc>
                <a:extLst>
                  <a:ext uri="{0D108BD9-81ED-4DB2-BD59-A6C34878D82A}">
                    <a16:rowId xmlns:a16="http://schemas.microsoft.com/office/drawing/2014/main" val="1015233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2018-06-13 09:13:49 </a:t>
                      </a:r>
                      <a:r>
                        <a:rPr kumimoji="0" lang="en-US" sz="1000" b="0" i="0" u="none" strike="noStrike" kern="1200" cap="none" spc="0" normalizeH="0" baseline="0" noProof="0">
                          <a:ln>
                            <a:noFill/>
                          </a:ln>
                          <a:solidFill>
                            <a:prstClr val="black"/>
                          </a:solidFill>
                          <a:effectLst/>
                          <a:uLnTx/>
                          <a:uFillTx/>
                          <a:latin typeface="+mn-lt"/>
                          <a:ea typeface="+mn-ea"/>
                          <a:cs typeface="+mn-cs"/>
                        </a:rPr>
                        <a:t>
 Merhaba Halil Bey, beyaz eşya ile ilgili talepleriniz için Bosch Ev Aletleri birimimiz ile iletişime geçebilirsiniz: https://www.facebook.com/BoschHomeTurkiye/</a:t>
                      </a:r>
                    </a:p>
                  </a:txBody>
                  <a:tcPr/>
                </a:tc>
                <a:extLst>
                  <a:ext uri="{0D108BD9-81ED-4DB2-BD59-A6C34878D82A}">
                    <a16:rowId xmlns:a16="http://schemas.microsoft.com/office/drawing/2014/main" val="1819003585"/>
                  </a:ext>
                </a:extLst>
              </a:tr>
            </a:tbl>
          </a:graphicData>
        </a:graphic>
      </p:graphicFrame>
      <p:sp>
        <p:nvSpPr>
          <p:cNvPr id="4" name="Text Placeholder 3">
            <a:extLst>
              <a:ext uri="{FF2B5EF4-FFF2-40B4-BE49-F238E27FC236}">
                <a16:creationId xmlns:a16="http://schemas.microsoft.com/office/drawing/2014/main" id="{DF226EC5-3723-4761-8153-49C52FD00BC7}"/>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403033907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1646B-41D2-41C9-AB40-951E02CCD0D2}"/>
              </a:ext>
            </a:extLst>
          </p:cNvPr>
          <p:cNvSpPr>
            <a:spLocks noGrp="1"/>
          </p:cNvSpPr>
          <p:nvPr>
            <p:ph type="title"/>
          </p:nvPr>
        </p:nvSpPr>
        <p:spPr/>
        <p:txBody>
          <a:bodyPr/>
          <a:lstStyle/>
          <a:p>
            <a:r>
              <a:rPr lang="en-US"/>
              <a:t>Facebook Comments Table | All PT Channels - 2 of 4</a:t>
            </a:r>
          </a:p>
        </p:txBody>
      </p:sp>
      <p:graphicFrame>
        <p:nvGraphicFramePr>
          <p:cNvPr id="5" name="Table Placeholder 4">
            <a:extLst>
              <a:ext uri="{FF2B5EF4-FFF2-40B4-BE49-F238E27FC236}">
                <a16:creationId xmlns:a16="http://schemas.microsoft.com/office/drawing/2014/main" id="{CE81A7F3-3E03-412F-8B2B-9C2A39BF2D2F}"/>
              </a:ext>
            </a:extLst>
          </p:cNvPr>
          <p:cNvGraphicFramePr>
            <a:graphicFrameLocks noGrp="1"/>
          </p:cNvGraphicFramePr>
          <p:nvPr>
            <p:ph type="tbl" sz="quarter" idx="13"/>
            <p:extLst>
              <p:ext uri="{D42A27DB-BD31-4B8C-83A1-F6EECF244321}">
                <p14:modId xmlns:p14="http://schemas.microsoft.com/office/powerpoint/2010/main" val="2372789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81887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4059225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08:58:27 </a:t>
                      </a:r>
                      <a:r>
                        <a:rPr kumimoji="0" lang="en-US" sz="1000" b="0" i="0" u="none" strike="noStrike" kern="1200" cap="none" spc="0" normalizeH="0" baseline="0" noProof="0">
                          <a:ln>
                            <a:noFill/>
                          </a:ln>
                          <a:solidFill>
                            <a:prstClr val="black"/>
                          </a:solidFill>
                          <a:effectLst/>
                          <a:uLnTx/>
                          <a:uFillTx/>
                          <a:latin typeface="+mn-lt"/>
                          <a:ea typeface="+mn-ea"/>
                          <a:cs typeface="+mn-cs"/>
                        </a:rPr>
                        <a:t>
 Bozulmasın degerikadar tamir parası odersin arcelikten vaz gecme</a:t>
                      </a:r>
                    </a:p>
                  </a:txBody>
                  <a:tcPr/>
                </a:tc>
                <a:extLst>
                  <a:ext uri="{0D108BD9-81ED-4DB2-BD59-A6C34878D82A}">
                    <a16:rowId xmlns:a16="http://schemas.microsoft.com/office/drawing/2014/main" val="3268956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2018-06-13 08:13:31 </a:t>
                      </a:r>
                      <a:r>
                        <a:rPr kumimoji="0" lang="en-US" sz="1000" b="0" i="0" u="none" strike="noStrike" kern="1200" cap="none" spc="0" normalizeH="0" baseline="0" noProof="0">
                          <a:ln>
                            <a:noFill/>
                          </a:ln>
                          <a:solidFill>
                            <a:prstClr val="black"/>
                          </a:solidFill>
                          <a:effectLst/>
                          <a:uLnTx/>
                          <a:uFillTx/>
                          <a:latin typeface="+mn-lt"/>
                          <a:ea typeface="+mn-ea"/>
                          <a:cs typeface="+mn-cs"/>
                        </a:rPr>
                        <a:t>
 Merhaba Serdar Bey, siz kullanıcılarımızın memnuniyeti bizim için çok değerli. Güzel görüşleriniz için teşekkür ederiz.</a:t>
                      </a:r>
                    </a:p>
                  </a:txBody>
                  <a:tcPr/>
                </a:tc>
                <a:extLst>
                  <a:ext uri="{0D108BD9-81ED-4DB2-BD59-A6C34878D82A}">
                    <a16:rowId xmlns:a16="http://schemas.microsoft.com/office/drawing/2014/main" val="3637965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2018-06-13 08:13:18 </a:t>
                      </a:r>
                      <a:r>
                        <a:rPr kumimoji="0" lang="en-US" sz="1000" b="0" i="0" u="none" strike="noStrike" kern="1200" cap="none" spc="0" normalizeH="0" baseline="0" noProof="0">
                          <a:ln>
                            <a:noFill/>
                          </a:ln>
                          <a:solidFill>
                            <a:prstClr val="black"/>
                          </a:solidFill>
                          <a:effectLst/>
                          <a:uLnTx/>
                          <a:uFillTx/>
                          <a:latin typeface="+mn-lt"/>
                          <a:ea typeface="+mn-ea"/>
                          <a:cs typeface="+mn-cs"/>
                        </a:rPr>
                        <a:t>
 Merhaba Halil Bey, siz kullanıcılarımızın memnuniyeti bizim için çok değerli. Güzel görüşleriniz için teşekkür ederiz.</a:t>
                      </a:r>
                    </a:p>
                  </a:txBody>
                  <a:tcPr/>
                </a:tc>
                <a:extLst>
                  <a:ext uri="{0D108BD9-81ED-4DB2-BD59-A6C34878D82A}">
                    <a16:rowId xmlns:a16="http://schemas.microsoft.com/office/drawing/2014/main" val="2862407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07:56:13 </a:t>
                      </a:r>
                      <a:r>
                        <a:rPr kumimoji="0" lang="de-DE" sz="1000" b="0" i="0" u="none" strike="noStrike" kern="1200" cap="none" spc="0" normalizeH="0" baseline="0" noProof="0">
                          <a:ln>
                            <a:noFill/>
                          </a:ln>
                          <a:solidFill>
                            <a:prstClr val="black"/>
                          </a:solidFill>
                          <a:effectLst/>
                          <a:uLnTx/>
                          <a:uFillTx/>
                          <a:latin typeface="+mn-lt"/>
                          <a:ea typeface="+mn-ea"/>
                          <a:cs typeface="+mn-cs"/>
                        </a:rPr>
                        <a:t>
 Verramschen würde ich nicht gerade sagen. Verramscht wird es im Internet, denn die Preise sind im Baumarkt deutlich höher als der Preis im Netz. Und es soll Leute geben, die keine Handwerker sind, also auch nicht über deren Bezugquellen bescheidwissen, aber ein Hochwertiges Produkt möchten. Und so lange Bosch nicht anfängt die Qualität zu vernachlässigen, können sie meinetwegen auch bei Aldi verkauft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92634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07:53:53 </a:t>
                      </a:r>
                      <a:r>
                        <a:rPr kumimoji="0" lang="en-US" sz="1000" b="0" i="0" u="none" strike="noStrike" kern="1200" cap="none" spc="0" normalizeH="0" baseline="0" noProof="0">
                          <a:ln>
                            <a:noFill/>
                          </a:ln>
                          <a:solidFill>
                            <a:prstClr val="black"/>
                          </a:solidFill>
                          <a:effectLst/>
                          <a:uLnTx/>
                          <a:uFillTx/>
                          <a:latin typeface="+mn-lt"/>
                          <a:ea typeface="+mn-ea"/>
                          <a:cs typeface="+mn-cs"/>
                        </a:rPr>
                        <a:t>
 Adrian Ziegler Lucas Büdel Jan Hug Martin Berger</a:t>
                      </a:r>
                    </a:p>
                  </a:txBody>
                  <a:tcPr/>
                </a:tc>
                <a:extLst>
                  <a:ext uri="{0D108BD9-81ED-4DB2-BD59-A6C34878D82A}">
                    <a16:rowId xmlns:a16="http://schemas.microsoft.com/office/drawing/2014/main" val="2744867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2018-06-13 07:30:32 </a:t>
                      </a:r>
                      <a:r>
                        <a:rPr kumimoji="0" lang="en-US" sz="1000" b="0" i="0" u="none" strike="noStrike" kern="1200" cap="none" spc="0" normalizeH="0" baseline="0" noProof="0">
                          <a:ln>
                            <a:noFill/>
                          </a:ln>
                          <a:solidFill>
                            <a:prstClr val="black"/>
                          </a:solidFill>
                          <a:effectLst/>
                          <a:uLnTx/>
                          <a:uFillTx/>
                          <a:latin typeface="+mn-lt"/>
                          <a:ea typeface="+mn-ea"/>
                          <a:cs typeface="+mn-cs"/>
                        </a:rPr>
                        <a:t>
 Merhaba Mustafa Bey, KDV dahil tavsiye edilen satış fiyatı 259,90 TL dir. Ancak bu fiyat bayilerimiz için tavsiye niteliğinde olup; nihai satış fiyatları için bayilerimiz ile iletişime geçebilirsiniz.Ürünümüz ile ilgili tüm detaylı bilgiye bu linkten ulaşabilirsiniz: https://bit.ly/2wVInek</a:t>
                      </a:r>
                    </a:p>
                  </a:txBody>
                  <a:tcPr/>
                </a:tc>
                <a:extLst>
                  <a:ext uri="{0D108BD9-81ED-4DB2-BD59-A6C34878D82A}">
                    <a16:rowId xmlns:a16="http://schemas.microsoft.com/office/drawing/2014/main" val="1734445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2018-06-13 06:24:57 </a:t>
                      </a:r>
                      <a:r>
                        <a:rPr kumimoji="0" lang="es-ES" sz="1000" b="0" i="0" u="none" strike="noStrike" kern="1200" cap="none" spc="0" normalizeH="0" baseline="0" noProof="0">
                          <a:ln>
                            <a:noFill/>
                          </a:ln>
                          <a:solidFill>
                            <a:prstClr val="black"/>
                          </a:solidFill>
                          <a:effectLst/>
                          <a:uLnTx/>
                          <a:uFillTx/>
                          <a:latin typeface="+mn-lt"/>
                          <a:ea typeface="+mn-ea"/>
                          <a:cs typeface="+mn-cs"/>
                        </a:rPr>
                        <a:t>
 A probarlas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65865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2018-06-13 06:23:18 </a:t>
                      </a:r>
                      <a:r>
                        <a:rPr kumimoji="0" lang="es-ES" sz="1000" b="0" i="0" u="none" strike="noStrike" kern="1200" cap="none" spc="0" normalizeH="0" baseline="0" noProof="0">
                          <a:ln>
                            <a:noFill/>
                          </a:ln>
                          <a:solidFill>
                            <a:prstClr val="black"/>
                          </a:solidFill>
                          <a:effectLst/>
                          <a:uLnTx/>
                          <a:uFillTx/>
                          <a:latin typeface="+mn-lt"/>
                          <a:ea typeface="+mn-ea"/>
                          <a:cs typeface="+mn-cs"/>
                        </a:rPr>
                        <a:t>
 Son para hormigón.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51174243"/>
                  </a:ext>
                </a:extLst>
              </a:tr>
            </a:tbl>
          </a:graphicData>
        </a:graphic>
      </p:graphicFrame>
      <p:sp>
        <p:nvSpPr>
          <p:cNvPr id="4" name="Text Placeholder 3">
            <a:extLst>
              <a:ext uri="{FF2B5EF4-FFF2-40B4-BE49-F238E27FC236}">
                <a16:creationId xmlns:a16="http://schemas.microsoft.com/office/drawing/2014/main" id="{B596D02D-8224-4779-91CC-F463654DE852}"/>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97544943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7E36F-DA1A-4364-A309-551C693915E8}"/>
              </a:ext>
            </a:extLst>
          </p:cNvPr>
          <p:cNvSpPr>
            <a:spLocks noGrp="1"/>
          </p:cNvSpPr>
          <p:nvPr>
            <p:ph type="title"/>
          </p:nvPr>
        </p:nvSpPr>
        <p:spPr/>
        <p:txBody>
          <a:bodyPr/>
          <a:lstStyle/>
          <a:p>
            <a:r>
              <a:rPr lang="en-US"/>
              <a:t>Facebook Comments Table | All PT Channels - 3 of 4</a:t>
            </a:r>
          </a:p>
        </p:txBody>
      </p:sp>
      <p:graphicFrame>
        <p:nvGraphicFramePr>
          <p:cNvPr id="5" name="Table Placeholder 4">
            <a:extLst>
              <a:ext uri="{FF2B5EF4-FFF2-40B4-BE49-F238E27FC236}">
                <a16:creationId xmlns:a16="http://schemas.microsoft.com/office/drawing/2014/main" id="{DE27E63C-44F5-4281-926F-8227740B5A14}"/>
              </a:ext>
            </a:extLst>
          </p:cNvPr>
          <p:cNvGraphicFramePr>
            <a:graphicFrameLocks noGrp="1"/>
          </p:cNvGraphicFramePr>
          <p:nvPr>
            <p:ph type="tbl" sz="quarter" idx="13"/>
            <p:extLst>
              <p:ext uri="{D42A27DB-BD31-4B8C-83A1-F6EECF244321}">
                <p14:modId xmlns:p14="http://schemas.microsoft.com/office/powerpoint/2010/main" val="97296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2837850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2500976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2018-06-13 06:17:45 </a:t>
                      </a:r>
                      <a:r>
                        <a:rPr kumimoji="0" lang="es-ES" sz="1000" b="0" i="0" u="none" strike="noStrike" kern="1200" cap="none" spc="0" normalizeH="0" baseline="0" noProof="0">
                          <a:ln>
                            <a:noFill/>
                          </a:ln>
                          <a:solidFill>
                            <a:prstClr val="black"/>
                          </a:solidFill>
                          <a:effectLst/>
                          <a:uLnTx/>
                          <a:uFillTx/>
                          <a:latin typeface="+mn-lt"/>
                          <a:ea typeface="+mn-ea"/>
                          <a:cs typeface="+mn-cs"/>
                        </a:rPr>
                        <a:t>
 La use y si bien me cae muy bien bosch. ..Se rompen igual...Y las cuatro aristas no son para perforar metal...Son para hacer menos polvo.o por lo menos eso leí en otra publicación.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58909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2018-06-13 06:10:59 </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33651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2018-06-13 05:52:22 </a:t>
                      </a:r>
                      <a:r>
                        <a:rPr kumimoji="0" lang="es-ES" sz="1000" b="0" i="0" u="none" strike="noStrike" kern="1200" cap="none" spc="0" normalizeH="0" baseline="0" noProof="0">
                          <a:ln>
                            <a:noFill/>
                          </a:ln>
                          <a:solidFill>
                            <a:prstClr val="black"/>
                          </a:solidFill>
                          <a:effectLst/>
                          <a:uLnTx/>
                          <a:uFillTx/>
                          <a:latin typeface="+mn-lt"/>
                          <a:ea typeface="+mn-ea"/>
                          <a:cs typeface="+mn-cs"/>
                        </a:rPr>
                        <a:t>
 Con 4 aristas se rompen igual.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55683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05:35:47 </a:t>
                      </a:r>
                      <a:r>
                        <a:rPr kumimoji="0" lang="de-DE" sz="1000" b="0" i="0" u="none" strike="noStrike" kern="1200" cap="none" spc="0" normalizeH="0" baseline="0" noProof="0">
                          <a:ln>
                            <a:noFill/>
                          </a:ln>
                          <a:solidFill>
                            <a:prstClr val="black"/>
                          </a:solidFill>
                          <a:effectLst/>
                          <a:uLnTx/>
                          <a:uFillTx/>
                          <a:latin typeface="+mn-lt"/>
                          <a:ea typeface="+mn-ea"/>
                          <a:cs typeface="+mn-cs"/>
                        </a:rPr>
                        <a:t>
 Vielen Dank 🙏🏼 
Finde ich auch unmöglich - und ich arbeite im Fachhandel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74807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2018-06-13 04:55:47 </a:t>
                      </a:r>
                      <a:r>
                        <a:rPr kumimoji="0" lang="es-ES" sz="1000" b="0" i="0" u="none" strike="noStrike" kern="1200" cap="none" spc="0" normalizeH="0" baseline="0" noProof="0">
                          <a:ln>
                            <a:noFill/>
                          </a:ln>
                          <a:solidFill>
                            <a:prstClr val="black"/>
                          </a:solidFill>
                          <a:effectLst/>
                          <a:uLnTx/>
                          <a:uFillTx/>
                          <a:latin typeface="+mn-lt"/>
                          <a:ea typeface="+mn-ea"/>
                          <a:cs typeface="+mn-cs"/>
                        </a:rPr>
                        <a:t>
 Jose Domingo Tula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81994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2018-06-13 04:49:47 </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54916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2018-06-13 04:33:21 </a:t>
                      </a:r>
                      <a:r>
                        <a:rPr kumimoji="0" lang="es-ES" sz="1000" b="0" i="0" u="none" strike="noStrike" kern="1200" cap="none" spc="0" normalizeH="0" baseline="0" noProof="0">
                          <a:ln>
                            <a:noFill/>
                          </a:ln>
                          <a:solidFill>
                            <a:prstClr val="black"/>
                          </a:solidFill>
                          <a:effectLst/>
                          <a:uLnTx/>
                          <a:uFillTx/>
                          <a:latin typeface="+mn-lt"/>
                          <a:ea typeface="+mn-ea"/>
                          <a:cs typeface="+mn-cs"/>
                        </a:rPr>
                        <a:t>
 Alejandro Lezcano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98018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03:35:23 </a:t>
                      </a:r>
                      <a:r>
                        <a:rPr kumimoji="0" lang="en-US" sz="1000" b="0" i="0" u="none" strike="noStrike" kern="1200" cap="none" spc="0" normalizeH="0" baseline="0" noProof="0">
                          <a:ln>
                            <a:noFill/>
                          </a:ln>
                          <a:solidFill>
                            <a:prstClr val="black"/>
                          </a:solidFill>
                          <a:effectLst/>
                          <a:uLnTx/>
                          <a:uFillTx/>
                          <a:latin typeface="+mn-lt"/>
                          <a:ea typeface="+mn-ea"/>
                          <a:cs typeface="+mn-cs"/>
                        </a:rPr>
                        <a:t>
 Eure Meißel waren auch schonmal besser 😡</a:t>
                      </a:r>
                    </a:p>
                  </a:txBody>
                  <a:tcPr/>
                </a:tc>
                <a:extLst>
                  <a:ext uri="{0D108BD9-81ED-4DB2-BD59-A6C34878D82A}">
                    <a16:rowId xmlns:a16="http://schemas.microsoft.com/office/drawing/2014/main" val="3565850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 n/a  -  2018-06-13 03:31:53 </a:t>
                      </a:r>
                      <a:r>
                        <a:rPr kumimoji="0" lang="pt-BR" sz="1000" b="0" i="0" u="none" strike="noStrike" kern="1200" cap="none" spc="0" normalizeH="0" baseline="0" noProof="0">
                          <a:ln>
                            <a:noFill/>
                          </a:ln>
                          <a:solidFill>
                            <a:prstClr val="black"/>
                          </a:solidFill>
                          <a:effectLst/>
                          <a:uLnTx/>
                          <a:uFillTx/>
                          <a:latin typeface="+mn-lt"/>
                          <a:ea typeface="+mn-ea"/>
                          <a:cs typeface="+mn-cs"/>
                        </a:rPr>
                        <a:t>
 Tava na hora de novidades né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06144974"/>
                  </a:ext>
                </a:extLst>
              </a:tr>
            </a:tbl>
          </a:graphicData>
        </a:graphic>
      </p:graphicFrame>
      <p:sp>
        <p:nvSpPr>
          <p:cNvPr id="4" name="Text Placeholder 3">
            <a:extLst>
              <a:ext uri="{FF2B5EF4-FFF2-40B4-BE49-F238E27FC236}">
                <a16:creationId xmlns:a16="http://schemas.microsoft.com/office/drawing/2014/main" id="{D5934D45-58FA-416F-BBC1-7C7E359F747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76203789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29AA0-41C5-4648-B3EB-9A3E899E530F}"/>
              </a:ext>
            </a:extLst>
          </p:cNvPr>
          <p:cNvSpPr>
            <a:spLocks noGrp="1"/>
          </p:cNvSpPr>
          <p:nvPr>
            <p:ph type="title"/>
          </p:nvPr>
        </p:nvSpPr>
        <p:spPr/>
        <p:txBody>
          <a:bodyPr/>
          <a:lstStyle/>
          <a:p>
            <a:r>
              <a:rPr lang="en-US"/>
              <a:t>Facebook Comments Table | All PT Channels - 4 of 4</a:t>
            </a:r>
          </a:p>
        </p:txBody>
      </p:sp>
      <p:graphicFrame>
        <p:nvGraphicFramePr>
          <p:cNvPr id="5" name="Table Placeholder 4">
            <a:extLst>
              <a:ext uri="{FF2B5EF4-FFF2-40B4-BE49-F238E27FC236}">
                <a16:creationId xmlns:a16="http://schemas.microsoft.com/office/drawing/2014/main" id="{6A06605A-EE83-4EA5-80DA-A93A93A42256}"/>
              </a:ext>
            </a:extLst>
          </p:cNvPr>
          <p:cNvGraphicFramePr>
            <a:graphicFrameLocks noGrp="1"/>
          </p:cNvGraphicFramePr>
          <p:nvPr>
            <p:ph type="tbl" sz="quarter" idx="13"/>
            <p:extLst>
              <p:ext uri="{D42A27DB-BD31-4B8C-83A1-F6EECF244321}">
                <p14:modId xmlns:p14="http://schemas.microsoft.com/office/powerpoint/2010/main" val="1973108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437970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1062584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01:36:19 </a:t>
                      </a:r>
                      <a:r>
                        <a:rPr kumimoji="0" lang="en-US" sz="1000" b="0" i="0" u="none" strike="noStrike" kern="1200" cap="none" spc="0" normalizeH="0" baseline="0" noProof="0">
                          <a:ln>
                            <a:noFill/>
                          </a:ln>
                          <a:solidFill>
                            <a:prstClr val="black"/>
                          </a:solidFill>
                          <a:effectLst/>
                          <a:uLnTx/>
                          <a:uFillTx/>
                          <a:latin typeface="+mn-lt"/>
                          <a:ea typeface="+mn-ea"/>
                          <a:cs typeface="+mn-cs"/>
                        </a:rPr>
                        <a:t>
 FİYATI NEKADAR  SOYLERMİSİN</a:t>
                      </a:r>
                    </a:p>
                  </a:txBody>
                  <a:tcPr/>
                </a:tc>
                <a:extLst>
                  <a:ext uri="{0D108BD9-81ED-4DB2-BD59-A6C34878D82A}">
                    <a16:rowId xmlns:a16="http://schemas.microsoft.com/office/drawing/2014/main" val="2041728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00:30:00 </a:t>
                      </a:r>
                      <a:r>
                        <a:rPr kumimoji="0" lang="de-DE" sz="1000" b="0" i="0" u="none" strike="noStrike" kern="1200" cap="none" spc="0" normalizeH="0" baseline="0" noProof="0">
                          <a:ln>
                            <a:noFill/>
                          </a:ln>
                          <a:solidFill>
                            <a:prstClr val="black"/>
                          </a:solidFill>
                          <a:effectLst/>
                          <a:uLnTx/>
                          <a:uFillTx/>
                          <a:latin typeface="+mn-lt"/>
                          <a:ea typeface="+mn-ea"/>
                          <a:cs typeface="+mn-cs"/>
                        </a:rPr>
                        <a:t>
 Find es trotz allem ne schande, daß Bosch Professionell in jedem Baumarkt verramscht wird .... schade Bosch man kann sich auch mit Gewalt den Namen kaputt machen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63879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Professional Power Tools and Accessories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2018-06-12 23:28:42 </a:t>
                      </a:r>
                      <a:r>
                        <a:rPr kumimoji="0" lang="en-US" sz="1000" b="0" i="0" u="none" strike="noStrike" kern="1200" cap="none" spc="0" normalizeH="0" baseline="0" noProof="0">
                          <a:ln>
                            <a:noFill/>
                          </a:ln>
                          <a:solidFill>
                            <a:prstClr val="black"/>
                          </a:solidFill>
                          <a:effectLst/>
                          <a:uLnTx/>
                          <a:uFillTx/>
                          <a:latin typeface="+mn-lt"/>
                          <a:ea typeface="+mn-ea"/>
                          <a:cs typeface="+mn-cs"/>
                        </a:rPr>
                        <a:t>
 I wish I had some, The old man suffered from demons and was quite introverted. He did burner service for Esso and when Esso decided to disband it's residential &amp; commercial service they sold it off to those techs who were interested, truck, stock and customers. They became the "Watchdogs". The burden of a business and his personal battles broke him. He left when I was 9.</a:t>
                      </a:r>
                    </a:p>
                  </a:txBody>
                  <a:tcPr/>
                </a:tc>
                <a:extLst>
                  <a:ext uri="{0D108BD9-81ED-4DB2-BD59-A6C34878D82A}">
                    <a16:rowId xmlns:a16="http://schemas.microsoft.com/office/drawing/2014/main" val="1519897566"/>
                  </a:ext>
                </a:extLst>
              </a:tr>
            </a:tbl>
          </a:graphicData>
        </a:graphic>
      </p:graphicFrame>
      <p:sp>
        <p:nvSpPr>
          <p:cNvPr id="4" name="Text Placeholder 3">
            <a:extLst>
              <a:ext uri="{FF2B5EF4-FFF2-40B4-BE49-F238E27FC236}">
                <a16:creationId xmlns:a16="http://schemas.microsoft.com/office/drawing/2014/main" id="{4F2E6F30-0F22-4C6A-AD2D-6B1EE43EE7EE}"/>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53640367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71A60-F041-48FC-84A9-78AD4941A93C}"/>
              </a:ext>
            </a:extLst>
          </p:cNvPr>
          <p:cNvSpPr>
            <a:spLocks noGrp="1"/>
          </p:cNvSpPr>
          <p:nvPr>
            <p:ph type="title"/>
          </p:nvPr>
        </p:nvSpPr>
        <p:spPr/>
        <p:txBody>
          <a:bodyPr/>
          <a:lstStyle/>
          <a:p>
            <a:r>
              <a:rPr lang="en-US"/>
              <a:t>Facebook New vs. Old Organic Post Reach Development (served vs. entered screen) | All PT Channels</a:t>
            </a:r>
          </a:p>
        </p:txBody>
      </p:sp>
      <p:graphicFrame>
        <p:nvGraphicFramePr>
          <p:cNvPr id="6" name="Chart Placeholder 5">
            <a:extLst>
              <a:ext uri="{FF2B5EF4-FFF2-40B4-BE49-F238E27FC236}">
                <a16:creationId xmlns:a16="http://schemas.microsoft.com/office/drawing/2014/main" id="{2007D2EC-F6CD-434C-8BF6-C488A3DB1058}"/>
              </a:ext>
            </a:extLst>
          </p:cNvPr>
          <p:cNvGraphicFramePr>
            <a:graphicFrameLocks noGrp="1"/>
          </p:cNvGraphicFramePr>
          <p:nvPr>
            <p:ph type="chart" sz="quarter" idx="13"/>
            <p:extLst>
              <p:ext uri="{D42A27DB-BD31-4B8C-83A1-F6EECF244321}">
                <p14:modId xmlns:p14="http://schemas.microsoft.com/office/powerpoint/2010/main" val="40005935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E0EE18-E2EF-4412-9A8A-E7067D0C030F}"/>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C9BAC2D9-9953-40F1-AB08-122F6FAA03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484613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70CE5-C419-4A47-85BC-9B251ABBDF1E}"/>
              </a:ext>
            </a:extLst>
          </p:cNvPr>
          <p:cNvSpPr>
            <a:spLocks noGrp="1"/>
          </p:cNvSpPr>
          <p:nvPr>
            <p:ph type="title"/>
          </p:nvPr>
        </p:nvSpPr>
        <p:spPr/>
        <p:txBody>
          <a:bodyPr/>
          <a:lstStyle/>
          <a:p>
            <a:r>
              <a:rPr lang="en-US"/>
              <a:t>Facebook Global Fans Total | All PT Channels</a:t>
            </a:r>
          </a:p>
        </p:txBody>
      </p:sp>
      <p:graphicFrame>
        <p:nvGraphicFramePr>
          <p:cNvPr id="6" name="Chart Placeholder 5">
            <a:extLst>
              <a:ext uri="{FF2B5EF4-FFF2-40B4-BE49-F238E27FC236}">
                <a16:creationId xmlns:a16="http://schemas.microsoft.com/office/drawing/2014/main" id="{0939E242-D5F1-4368-9440-444544D311BF}"/>
              </a:ext>
            </a:extLst>
          </p:cNvPr>
          <p:cNvGraphicFramePr>
            <a:graphicFrameLocks noGrp="1"/>
          </p:cNvGraphicFramePr>
          <p:nvPr>
            <p:ph type="chart" sz="quarter" idx="13"/>
            <p:extLst>
              <p:ext uri="{D42A27DB-BD31-4B8C-83A1-F6EECF244321}">
                <p14:modId xmlns:p14="http://schemas.microsoft.com/office/powerpoint/2010/main" val="783439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1118D6-FF94-4D11-95E6-F5BE23049633}"/>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B9D4E4EB-5D34-4FE6-AA1E-86F4E07165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597278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7C18F-BDD3-4606-8CE1-E13257B15088}"/>
              </a:ext>
            </a:extLst>
          </p:cNvPr>
          <p:cNvSpPr>
            <a:spLocks noGrp="1"/>
          </p:cNvSpPr>
          <p:nvPr>
            <p:ph type="title"/>
          </p:nvPr>
        </p:nvSpPr>
        <p:spPr/>
        <p:txBody>
          <a:bodyPr/>
          <a:lstStyle/>
          <a:p>
            <a:r>
              <a:rPr lang="en-US"/>
              <a:t>Facebook Page Unlike Clicks | All PT Channels</a:t>
            </a:r>
          </a:p>
        </p:txBody>
      </p:sp>
      <p:graphicFrame>
        <p:nvGraphicFramePr>
          <p:cNvPr id="6" name="Chart Placeholder 5">
            <a:extLst>
              <a:ext uri="{FF2B5EF4-FFF2-40B4-BE49-F238E27FC236}">
                <a16:creationId xmlns:a16="http://schemas.microsoft.com/office/drawing/2014/main" id="{61840A85-5CF3-4699-8A62-CD835AC3CC69}"/>
              </a:ext>
            </a:extLst>
          </p:cNvPr>
          <p:cNvGraphicFramePr>
            <a:graphicFrameLocks noGrp="1"/>
          </p:cNvGraphicFramePr>
          <p:nvPr>
            <p:ph type="chart" sz="quarter" idx="13"/>
            <p:extLst>
              <p:ext uri="{D42A27DB-BD31-4B8C-83A1-F6EECF244321}">
                <p14:modId xmlns:p14="http://schemas.microsoft.com/office/powerpoint/2010/main" val="1736238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35CF4D-8720-4324-80C9-20C8153A36D0}"/>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E13C8DFB-A481-42A0-A857-B307B47651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378232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E94CA-9775-44D4-A354-BE101EEC7659}"/>
              </a:ext>
            </a:extLst>
          </p:cNvPr>
          <p:cNvSpPr>
            <a:spLocks noGrp="1"/>
          </p:cNvSpPr>
          <p:nvPr>
            <p:ph type="title"/>
          </p:nvPr>
        </p:nvSpPr>
        <p:spPr/>
        <p:txBody>
          <a:bodyPr/>
          <a:lstStyle/>
          <a:p>
            <a:r>
              <a:rPr lang="en-US"/>
              <a:t>Facebook Reach by Post Type  | All PT Channels</a:t>
            </a:r>
          </a:p>
        </p:txBody>
      </p:sp>
      <p:graphicFrame>
        <p:nvGraphicFramePr>
          <p:cNvPr id="6" name="Chart Placeholder 5">
            <a:extLst>
              <a:ext uri="{FF2B5EF4-FFF2-40B4-BE49-F238E27FC236}">
                <a16:creationId xmlns:a16="http://schemas.microsoft.com/office/drawing/2014/main" id="{D1F24D98-1DF2-4346-BC8B-03C28E91097A}"/>
              </a:ext>
            </a:extLst>
          </p:cNvPr>
          <p:cNvGraphicFramePr>
            <a:graphicFrameLocks noGrp="1"/>
          </p:cNvGraphicFramePr>
          <p:nvPr>
            <p:ph type="chart" sz="quarter" idx="13"/>
            <p:extLst>
              <p:ext uri="{D42A27DB-BD31-4B8C-83A1-F6EECF244321}">
                <p14:modId xmlns:p14="http://schemas.microsoft.com/office/powerpoint/2010/main" val="871306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6BF702-31E9-4801-92BB-F68D251AC5E5}"/>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FE0F3370-6227-4102-88C5-897CD8EBC7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509872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32ACF-9A47-45D6-9354-BF2BEA72C819}"/>
              </a:ext>
            </a:extLst>
          </p:cNvPr>
          <p:cNvSpPr>
            <a:spLocks noGrp="1"/>
          </p:cNvSpPr>
          <p:nvPr>
            <p:ph type="title"/>
          </p:nvPr>
        </p:nvSpPr>
        <p:spPr/>
        <p:txBody>
          <a:bodyPr/>
          <a:lstStyle/>
          <a:p>
            <a:r>
              <a:rPr lang="en-US"/>
              <a:t>Facebook Video Views | All PT Channels</a:t>
            </a:r>
          </a:p>
        </p:txBody>
      </p:sp>
      <p:graphicFrame>
        <p:nvGraphicFramePr>
          <p:cNvPr id="6" name="Chart Placeholder 5">
            <a:extLst>
              <a:ext uri="{FF2B5EF4-FFF2-40B4-BE49-F238E27FC236}">
                <a16:creationId xmlns:a16="http://schemas.microsoft.com/office/drawing/2014/main" id="{22BD0E0C-FA23-453F-8034-8D4DC9571B3A}"/>
              </a:ext>
            </a:extLst>
          </p:cNvPr>
          <p:cNvGraphicFramePr>
            <a:graphicFrameLocks noGrp="1"/>
          </p:cNvGraphicFramePr>
          <p:nvPr>
            <p:ph type="chart" sz="quarter" idx="13"/>
            <p:extLst>
              <p:ext uri="{D42A27DB-BD31-4B8C-83A1-F6EECF244321}">
                <p14:modId xmlns:p14="http://schemas.microsoft.com/office/powerpoint/2010/main" val="944040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D9981F-987A-456F-BDBB-582069F24CC6}"/>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060B964A-1335-4497-AE08-DCF80034F2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57475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404D2-C260-4E42-9901-DD002D3B9477}"/>
              </a:ext>
            </a:extLst>
          </p:cNvPr>
          <p:cNvSpPr>
            <a:spLocks noGrp="1"/>
          </p:cNvSpPr>
          <p:nvPr>
            <p:ph type="title"/>
          </p:nvPr>
        </p:nvSpPr>
        <p:spPr/>
        <p:txBody>
          <a:bodyPr/>
          <a:lstStyle/>
          <a:p>
            <a:r>
              <a:rPr lang="en-US"/>
              <a:t>Facebook Own Videos Table | All PT Channels - 1 of 21</a:t>
            </a:r>
          </a:p>
        </p:txBody>
      </p:sp>
      <p:graphicFrame>
        <p:nvGraphicFramePr>
          <p:cNvPr id="5" name="Table Placeholder 4">
            <a:extLst>
              <a:ext uri="{FF2B5EF4-FFF2-40B4-BE49-F238E27FC236}">
                <a16:creationId xmlns:a16="http://schemas.microsoft.com/office/drawing/2014/main" id="{8C5F5CB1-6E47-4B7F-B82B-A2E784BF3A4D}"/>
              </a:ext>
            </a:extLst>
          </p:cNvPr>
          <p:cNvGraphicFramePr>
            <a:graphicFrameLocks noGrp="1"/>
          </p:cNvGraphicFramePr>
          <p:nvPr>
            <p:ph type="tbl" sz="quarter" idx="13"/>
            <p:extLst>
              <p:ext uri="{D42A27DB-BD31-4B8C-83A1-F6EECF244321}">
                <p14:modId xmlns:p14="http://schemas.microsoft.com/office/powerpoint/2010/main" val="3300211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86979684"/>
                    </a:ext>
                  </a:extLst>
                </a:gridCol>
                <a:gridCol w="329184">
                  <a:extLst>
                    <a:ext uri="{9D8B030D-6E8A-4147-A177-3AD203B41FA5}">
                      <a16:colId xmlns:a16="http://schemas.microsoft.com/office/drawing/2014/main" val="339065396"/>
                    </a:ext>
                  </a:extLst>
                </a:gridCol>
                <a:gridCol w="329184">
                  <a:extLst>
                    <a:ext uri="{9D8B030D-6E8A-4147-A177-3AD203B41FA5}">
                      <a16:colId xmlns:a16="http://schemas.microsoft.com/office/drawing/2014/main" val="1499719539"/>
                    </a:ext>
                  </a:extLst>
                </a:gridCol>
                <a:gridCol w="329184">
                  <a:extLst>
                    <a:ext uri="{9D8B030D-6E8A-4147-A177-3AD203B41FA5}">
                      <a16:colId xmlns:a16="http://schemas.microsoft.com/office/drawing/2014/main" val="3744604983"/>
                    </a:ext>
                  </a:extLst>
                </a:gridCol>
                <a:gridCol w="329184">
                  <a:extLst>
                    <a:ext uri="{9D8B030D-6E8A-4147-A177-3AD203B41FA5}">
                      <a16:colId xmlns:a16="http://schemas.microsoft.com/office/drawing/2014/main" val="361734760"/>
                    </a:ext>
                  </a:extLst>
                </a:gridCol>
                <a:gridCol w="329184">
                  <a:extLst>
                    <a:ext uri="{9D8B030D-6E8A-4147-A177-3AD203B41FA5}">
                      <a16:colId xmlns:a16="http://schemas.microsoft.com/office/drawing/2014/main" val="1599250932"/>
                    </a:ext>
                  </a:extLst>
                </a:gridCol>
                <a:gridCol w="329184">
                  <a:extLst>
                    <a:ext uri="{9D8B030D-6E8A-4147-A177-3AD203B41FA5}">
                      <a16:colId xmlns:a16="http://schemas.microsoft.com/office/drawing/2014/main" val="2357207634"/>
                    </a:ext>
                  </a:extLst>
                </a:gridCol>
                <a:gridCol w="329184">
                  <a:extLst>
                    <a:ext uri="{9D8B030D-6E8A-4147-A177-3AD203B41FA5}">
                      <a16:colId xmlns:a16="http://schemas.microsoft.com/office/drawing/2014/main" val="3810438204"/>
                    </a:ext>
                  </a:extLst>
                </a:gridCol>
                <a:gridCol w="329184">
                  <a:extLst>
                    <a:ext uri="{9D8B030D-6E8A-4147-A177-3AD203B41FA5}">
                      <a16:colId xmlns:a16="http://schemas.microsoft.com/office/drawing/2014/main" val="828985286"/>
                    </a:ext>
                  </a:extLst>
                </a:gridCol>
                <a:gridCol w="329184">
                  <a:extLst>
                    <a:ext uri="{9D8B030D-6E8A-4147-A177-3AD203B41FA5}">
                      <a16:colId xmlns:a16="http://schemas.microsoft.com/office/drawing/2014/main" val="2187479233"/>
                    </a:ext>
                  </a:extLst>
                </a:gridCol>
                <a:gridCol w="329184">
                  <a:extLst>
                    <a:ext uri="{9D8B030D-6E8A-4147-A177-3AD203B41FA5}">
                      <a16:colId xmlns:a16="http://schemas.microsoft.com/office/drawing/2014/main" val="1012692109"/>
                    </a:ext>
                  </a:extLst>
                </a:gridCol>
                <a:gridCol w="329184">
                  <a:extLst>
                    <a:ext uri="{9D8B030D-6E8A-4147-A177-3AD203B41FA5}">
                      <a16:colId xmlns:a16="http://schemas.microsoft.com/office/drawing/2014/main" val="2338960510"/>
                    </a:ext>
                  </a:extLst>
                </a:gridCol>
                <a:gridCol w="329184">
                  <a:extLst>
                    <a:ext uri="{9D8B030D-6E8A-4147-A177-3AD203B41FA5}">
                      <a16:colId xmlns:a16="http://schemas.microsoft.com/office/drawing/2014/main" val="3079875374"/>
                    </a:ext>
                  </a:extLst>
                </a:gridCol>
                <a:gridCol w="329184">
                  <a:extLst>
                    <a:ext uri="{9D8B030D-6E8A-4147-A177-3AD203B41FA5}">
                      <a16:colId xmlns:a16="http://schemas.microsoft.com/office/drawing/2014/main" val="250199975"/>
                    </a:ext>
                  </a:extLst>
                </a:gridCol>
                <a:gridCol w="329184">
                  <a:extLst>
                    <a:ext uri="{9D8B030D-6E8A-4147-A177-3AD203B41FA5}">
                      <a16:colId xmlns:a16="http://schemas.microsoft.com/office/drawing/2014/main" val="3393559339"/>
                    </a:ext>
                  </a:extLst>
                </a:gridCol>
                <a:gridCol w="329184">
                  <a:extLst>
                    <a:ext uri="{9D8B030D-6E8A-4147-A177-3AD203B41FA5}">
                      <a16:colId xmlns:a16="http://schemas.microsoft.com/office/drawing/2014/main" val="2908025457"/>
                    </a:ext>
                  </a:extLst>
                </a:gridCol>
                <a:gridCol w="329184">
                  <a:extLst>
                    <a:ext uri="{9D8B030D-6E8A-4147-A177-3AD203B41FA5}">
                      <a16:colId xmlns:a16="http://schemas.microsoft.com/office/drawing/2014/main" val="1133641847"/>
                    </a:ext>
                  </a:extLst>
                </a:gridCol>
                <a:gridCol w="329184">
                  <a:extLst>
                    <a:ext uri="{9D8B030D-6E8A-4147-A177-3AD203B41FA5}">
                      <a16:colId xmlns:a16="http://schemas.microsoft.com/office/drawing/2014/main" val="2430306725"/>
                    </a:ext>
                  </a:extLst>
                </a:gridCol>
                <a:gridCol w="329184">
                  <a:extLst>
                    <a:ext uri="{9D8B030D-6E8A-4147-A177-3AD203B41FA5}">
                      <a16:colId xmlns:a16="http://schemas.microsoft.com/office/drawing/2014/main" val="1228655244"/>
                    </a:ext>
                  </a:extLst>
                </a:gridCol>
                <a:gridCol w="329184">
                  <a:extLst>
                    <a:ext uri="{9D8B030D-6E8A-4147-A177-3AD203B41FA5}">
                      <a16:colId xmlns:a16="http://schemas.microsoft.com/office/drawing/2014/main" val="1044893662"/>
                    </a:ext>
                  </a:extLst>
                </a:gridCol>
                <a:gridCol w="329184">
                  <a:extLst>
                    <a:ext uri="{9D8B030D-6E8A-4147-A177-3AD203B41FA5}">
                      <a16:colId xmlns:a16="http://schemas.microsoft.com/office/drawing/2014/main" val="4260769815"/>
                    </a:ext>
                  </a:extLst>
                </a:gridCol>
                <a:gridCol w="329184">
                  <a:extLst>
                    <a:ext uri="{9D8B030D-6E8A-4147-A177-3AD203B41FA5}">
                      <a16:colId xmlns:a16="http://schemas.microsoft.com/office/drawing/2014/main" val="2319166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808736885"/>
                  </a:ext>
                </a:extLst>
              </a:tr>
            </a:tbl>
          </a:graphicData>
        </a:graphic>
      </p:graphicFrame>
      <p:sp>
        <p:nvSpPr>
          <p:cNvPr id="4" name="Text Placeholder 3">
            <a:extLst>
              <a:ext uri="{FF2B5EF4-FFF2-40B4-BE49-F238E27FC236}">
                <a16:creationId xmlns:a16="http://schemas.microsoft.com/office/drawing/2014/main" id="{C730D0CC-8676-4A69-BC7C-DF08434AA624}"/>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8366457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8443-6C49-460D-B92F-39C6CAB0A76F}"/>
              </a:ext>
            </a:extLst>
          </p:cNvPr>
          <p:cNvSpPr>
            <a:spLocks noGrp="1"/>
          </p:cNvSpPr>
          <p:nvPr>
            <p:ph type="title"/>
          </p:nvPr>
        </p:nvSpPr>
        <p:spPr/>
        <p:txBody>
          <a:bodyPr/>
          <a:lstStyle/>
          <a:p>
            <a:r>
              <a:rPr lang="en-US"/>
              <a:t>Facebook Own Videos Table | All PT Channels - 2 of 21</a:t>
            </a:r>
          </a:p>
        </p:txBody>
      </p:sp>
      <p:graphicFrame>
        <p:nvGraphicFramePr>
          <p:cNvPr id="5" name="Table Placeholder 4">
            <a:extLst>
              <a:ext uri="{FF2B5EF4-FFF2-40B4-BE49-F238E27FC236}">
                <a16:creationId xmlns:a16="http://schemas.microsoft.com/office/drawing/2014/main" id="{88EF0314-FB10-4B5A-B0F0-24A576DC5BC1}"/>
              </a:ext>
            </a:extLst>
          </p:cNvPr>
          <p:cNvGraphicFramePr>
            <a:graphicFrameLocks noGrp="1"/>
          </p:cNvGraphicFramePr>
          <p:nvPr>
            <p:ph type="tbl" sz="quarter" idx="13"/>
            <p:extLst>
              <p:ext uri="{D42A27DB-BD31-4B8C-83A1-F6EECF244321}">
                <p14:modId xmlns:p14="http://schemas.microsoft.com/office/powerpoint/2010/main" val="4175111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20694815"/>
                    </a:ext>
                  </a:extLst>
                </a:gridCol>
                <a:gridCol w="329184">
                  <a:extLst>
                    <a:ext uri="{9D8B030D-6E8A-4147-A177-3AD203B41FA5}">
                      <a16:colId xmlns:a16="http://schemas.microsoft.com/office/drawing/2014/main" val="2261761139"/>
                    </a:ext>
                  </a:extLst>
                </a:gridCol>
                <a:gridCol w="329184">
                  <a:extLst>
                    <a:ext uri="{9D8B030D-6E8A-4147-A177-3AD203B41FA5}">
                      <a16:colId xmlns:a16="http://schemas.microsoft.com/office/drawing/2014/main" val="3863023190"/>
                    </a:ext>
                  </a:extLst>
                </a:gridCol>
                <a:gridCol w="329184">
                  <a:extLst>
                    <a:ext uri="{9D8B030D-6E8A-4147-A177-3AD203B41FA5}">
                      <a16:colId xmlns:a16="http://schemas.microsoft.com/office/drawing/2014/main" val="2020532908"/>
                    </a:ext>
                  </a:extLst>
                </a:gridCol>
                <a:gridCol w="329184">
                  <a:extLst>
                    <a:ext uri="{9D8B030D-6E8A-4147-A177-3AD203B41FA5}">
                      <a16:colId xmlns:a16="http://schemas.microsoft.com/office/drawing/2014/main" val="1521432433"/>
                    </a:ext>
                  </a:extLst>
                </a:gridCol>
                <a:gridCol w="329184">
                  <a:extLst>
                    <a:ext uri="{9D8B030D-6E8A-4147-A177-3AD203B41FA5}">
                      <a16:colId xmlns:a16="http://schemas.microsoft.com/office/drawing/2014/main" val="1436873303"/>
                    </a:ext>
                  </a:extLst>
                </a:gridCol>
                <a:gridCol w="329184">
                  <a:extLst>
                    <a:ext uri="{9D8B030D-6E8A-4147-A177-3AD203B41FA5}">
                      <a16:colId xmlns:a16="http://schemas.microsoft.com/office/drawing/2014/main" val="3148324804"/>
                    </a:ext>
                  </a:extLst>
                </a:gridCol>
                <a:gridCol w="329184">
                  <a:extLst>
                    <a:ext uri="{9D8B030D-6E8A-4147-A177-3AD203B41FA5}">
                      <a16:colId xmlns:a16="http://schemas.microsoft.com/office/drawing/2014/main" val="3540408010"/>
                    </a:ext>
                  </a:extLst>
                </a:gridCol>
                <a:gridCol w="329184">
                  <a:extLst>
                    <a:ext uri="{9D8B030D-6E8A-4147-A177-3AD203B41FA5}">
                      <a16:colId xmlns:a16="http://schemas.microsoft.com/office/drawing/2014/main" val="3296206774"/>
                    </a:ext>
                  </a:extLst>
                </a:gridCol>
                <a:gridCol w="329184">
                  <a:extLst>
                    <a:ext uri="{9D8B030D-6E8A-4147-A177-3AD203B41FA5}">
                      <a16:colId xmlns:a16="http://schemas.microsoft.com/office/drawing/2014/main" val="2448247022"/>
                    </a:ext>
                  </a:extLst>
                </a:gridCol>
                <a:gridCol w="329184">
                  <a:extLst>
                    <a:ext uri="{9D8B030D-6E8A-4147-A177-3AD203B41FA5}">
                      <a16:colId xmlns:a16="http://schemas.microsoft.com/office/drawing/2014/main" val="2818821932"/>
                    </a:ext>
                  </a:extLst>
                </a:gridCol>
                <a:gridCol w="329184">
                  <a:extLst>
                    <a:ext uri="{9D8B030D-6E8A-4147-A177-3AD203B41FA5}">
                      <a16:colId xmlns:a16="http://schemas.microsoft.com/office/drawing/2014/main" val="4225104954"/>
                    </a:ext>
                  </a:extLst>
                </a:gridCol>
                <a:gridCol w="329184">
                  <a:extLst>
                    <a:ext uri="{9D8B030D-6E8A-4147-A177-3AD203B41FA5}">
                      <a16:colId xmlns:a16="http://schemas.microsoft.com/office/drawing/2014/main" val="3631878549"/>
                    </a:ext>
                  </a:extLst>
                </a:gridCol>
                <a:gridCol w="329184">
                  <a:extLst>
                    <a:ext uri="{9D8B030D-6E8A-4147-A177-3AD203B41FA5}">
                      <a16:colId xmlns:a16="http://schemas.microsoft.com/office/drawing/2014/main" val="2254952561"/>
                    </a:ext>
                  </a:extLst>
                </a:gridCol>
                <a:gridCol w="329184">
                  <a:extLst>
                    <a:ext uri="{9D8B030D-6E8A-4147-A177-3AD203B41FA5}">
                      <a16:colId xmlns:a16="http://schemas.microsoft.com/office/drawing/2014/main" val="1245621428"/>
                    </a:ext>
                  </a:extLst>
                </a:gridCol>
                <a:gridCol w="329184">
                  <a:extLst>
                    <a:ext uri="{9D8B030D-6E8A-4147-A177-3AD203B41FA5}">
                      <a16:colId xmlns:a16="http://schemas.microsoft.com/office/drawing/2014/main" val="2588621155"/>
                    </a:ext>
                  </a:extLst>
                </a:gridCol>
                <a:gridCol w="329184">
                  <a:extLst>
                    <a:ext uri="{9D8B030D-6E8A-4147-A177-3AD203B41FA5}">
                      <a16:colId xmlns:a16="http://schemas.microsoft.com/office/drawing/2014/main" val="2784123966"/>
                    </a:ext>
                  </a:extLst>
                </a:gridCol>
                <a:gridCol w="329184">
                  <a:extLst>
                    <a:ext uri="{9D8B030D-6E8A-4147-A177-3AD203B41FA5}">
                      <a16:colId xmlns:a16="http://schemas.microsoft.com/office/drawing/2014/main" val="2166412039"/>
                    </a:ext>
                  </a:extLst>
                </a:gridCol>
                <a:gridCol w="329184">
                  <a:extLst>
                    <a:ext uri="{9D8B030D-6E8A-4147-A177-3AD203B41FA5}">
                      <a16:colId xmlns:a16="http://schemas.microsoft.com/office/drawing/2014/main" val="4208449290"/>
                    </a:ext>
                  </a:extLst>
                </a:gridCol>
                <a:gridCol w="329184">
                  <a:extLst>
                    <a:ext uri="{9D8B030D-6E8A-4147-A177-3AD203B41FA5}">
                      <a16:colId xmlns:a16="http://schemas.microsoft.com/office/drawing/2014/main" val="2210545090"/>
                    </a:ext>
                  </a:extLst>
                </a:gridCol>
                <a:gridCol w="329184">
                  <a:extLst>
                    <a:ext uri="{9D8B030D-6E8A-4147-A177-3AD203B41FA5}">
                      <a16:colId xmlns:a16="http://schemas.microsoft.com/office/drawing/2014/main" val="1534583877"/>
                    </a:ext>
                  </a:extLst>
                </a:gridCol>
                <a:gridCol w="329184">
                  <a:extLst>
                    <a:ext uri="{9D8B030D-6E8A-4147-A177-3AD203B41FA5}">
                      <a16:colId xmlns:a16="http://schemas.microsoft.com/office/drawing/2014/main" val="1001823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070781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- 2018-06-12 14:23:53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Bosch GO Babalar Günü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Vidalama için ihtiyacınız olan her şey Bosch Go’da. Çok daha fazlası ise babanızda. 
Babanızın da bir Bosch Go’su olsun, Babalar Günü kutlu olsun. #BabalarGünü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20.31 %</a:t>
                      </a:r>
                    </a:p>
                  </a:txBody>
                  <a:tcPr/>
                </a:tc>
                <a:extLst>
                  <a:ext uri="{0D108BD9-81ED-4DB2-BD59-A6C34878D82A}">
                    <a16:rowId xmlns:a16="http://schemas.microsoft.com/office/drawing/2014/main" val="2320975732"/>
                  </a:ext>
                </a:extLst>
              </a:tr>
            </a:tbl>
          </a:graphicData>
        </a:graphic>
      </p:graphicFrame>
      <p:sp>
        <p:nvSpPr>
          <p:cNvPr id="4" name="Text Placeholder 3">
            <a:extLst>
              <a:ext uri="{FF2B5EF4-FFF2-40B4-BE49-F238E27FC236}">
                <a16:creationId xmlns:a16="http://schemas.microsoft.com/office/drawing/2014/main" id="{18E5E630-98D7-4F52-A0B8-39412BE79814}"/>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36866463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C70A2-3C40-4207-8E1E-8E0731BA549D}"/>
              </a:ext>
            </a:extLst>
          </p:cNvPr>
          <p:cNvSpPr>
            <a:spLocks noGrp="1"/>
          </p:cNvSpPr>
          <p:nvPr>
            <p:ph type="title"/>
          </p:nvPr>
        </p:nvSpPr>
        <p:spPr/>
        <p:txBody>
          <a:bodyPr/>
          <a:lstStyle/>
          <a:p>
            <a:r>
              <a:rPr lang="en-US"/>
              <a:t>Facebook Own Videos Table | All PT Channels - 3 of 21</a:t>
            </a:r>
          </a:p>
        </p:txBody>
      </p:sp>
      <p:graphicFrame>
        <p:nvGraphicFramePr>
          <p:cNvPr id="5" name="Table Placeholder 4">
            <a:extLst>
              <a:ext uri="{FF2B5EF4-FFF2-40B4-BE49-F238E27FC236}">
                <a16:creationId xmlns:a16="http://schemas.microsoft.com/office/drawing/2014/main" id="{D3C7D955-6543-444B-BCBF-C52A3420B5A0}"/>
              </a:ext>
            </a:extLst>
          </p:cNvPr>
          <p:cNvGraphicFramePr>
            <a:graphicFrameLocks noGrp="1"/>
          </p:cNvGraphicFramePr>
          <p:nvPr>
            <p:ph type="tbl" sz="quarter" idx="13"/>
            <p:extLst>
              <p:ext uri="{D42A27DB-BD31-4B8C-83A1-F6EECF244321}">
                <p14:modId xmlns:p14="http://schemas.microsoft.com/office/powerpoint/2010/main" val="24434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98621592"/>
                    </a:ext>
                  </a:extLst>
                </a:gridCol>
                <a:gridCol w="329184">
                  <a:extLst>
                    <a:ext uri="{9D8B030D-6E8A-4147-A177-3AD203B41FA5}">
                      <a16:colId xmlns:a16="http://schemas.microsoft.com/office/drawing/2014/main" val="267216623"/>
                    </a:ext>
                  </a:extLst>
                </a:gridCol>
                <a:gridCol w="329184">
                  <a:extLst>
                    <a:ext uri="{9D8B030D-6E8A-4147-A177-3AD203B41FA5}">
                      <a16:colId xmlns:a16="http://schemas.microsoft.com/office/drawing/2014/main" val="4029609231"/>
                    </a:ext>
                  </a:extLst>
                </a:gridCol>
                <a:gridCol w="329184">
                  <a:extLst>
                    <a:ext uri="{9D8B030D-6E8A-4147-A177-3AD203B41FA5}">
                      <a16:colId xmlns:a16="http://schemas.microsoft.com/office/drawing/2014/main" val="2415337410"/>
                    </a:ext>
                  </a:extLst>
                </a:gridCol>
                <a:gridCol w="329184">
                  <a:extLst>
                    <a:ext uri="{9D8B030D-6E8A-4147-A177-3AD203B41FA5}">
                      <a16:colId xmlns:a16="http://schemas.microsoft.com/office/drawing/2014/main" val="3189978131"/>
                    </a:ext>
                  </a:extLst>
                </a:gridCol>
                <a:gridCol w="329184">
                  <a:extLst>
                    <a:ext uri="{9D8B030D-6E8A-4147-A177-3AD203B41FA5}">
                      <a16:colId xmlns:a16="http://schemas.microsoft.com/office/drawing/2014/main" val="665949099"/>
                    </a:ext>
                  </a:extLst>
                </a:gridCol>
                <a:gridCol w="329184">
                  <a:extLst>
                    <a:ext uri="{9D8B030D-6E8A-4147-A177-3AD203B41FA5}">
                      <a16:colId xmlns:a16="http://schemas.microsoft.com/office/drawing/2014/main" val="2376170015"/>
                    </a:ext>
                  </a:extLst>
                </a:gridCol>
                <a:gridCol w="329184">
                  <a:extLst>
                    <a:ext uri="{9D8B030D-6E8A-4147-A177-3AD203B41FA5}">
                      <a16:colId xmlns:a16="http://schemas.microsoft.com/office/drawing/2014/main" val="4062081233"/>
                    </a:ext>
                  </a:extLst>
                </a:gridCol>
                <a:gridCol w="329184">
                  <a:extLst>
                    <a:ext uri="{9D8B030D-6E8A-4147-A177-3AD203B41FA5}">
                      <a16:colId xmlns:a16="http://schemas.microsoft.com/office/drawing/2014/main" val="2269513664"/>
                    </a:ext>
                  </a:extLst>
                </a:gridCol>
                <a:gridCol w="329184">
                  <a:extLst>
                    <a:ext uri="{9D8B030D-6E8A-4147-A177-3AD203B41FA5}">
                      <a16:colId xmlns:a16="http://schemas.microsoft.com/office/drawing/2014/main" val="596324272"/>
                    </a:ext>
                  </a:extLst>
                </a:gridCol>
                <a:gridCol w="329184">
                  <a:extLst>
                    <a:ext uri="{9D8B030D-6E8A-4147-A177-3AD203B41FA5}">
                      <a16:colId xmlns:a16="http://schemas.microsoft.com/office/drawing/2014/main" val="1387772020"/>
                    </a:ext>
                  </a:extLst>
                </a:gridCol>
                <a:gridCol w="329184">
                  <a:extLst>
                    <a:ext uri="{9D8B030D-6E8A-4147-A177-3AD203B41FA5}">
                      <a16:colId xmlns:a16="http://schemas.microsoft.com/office/drawing/2014/main" val="562813389"/>
                    </a:ext>
                  </a:extLst>
                </a:gridCol>
                <a:gridCol w="329184">
                  <a:extLst>
                    <a:ext uri="{9D8B030D-6E8A-4147-A177-3AD203B41FA5}">
                      <a16:colId xmlns:a16="http://schemas.microsoft.com/office/drawing/2014/main" val="661577715"/>
                    </a:ext>
                  </a:extLst>
                </a:gridCol>
                <a:gridCol w="329184">
                  <a:extLst>
                    <a:ext uri="{9D8B030D-6E8A-4147-A177-3AD203B41FA5}">
                      <a16:colId xmlns:a16="http://schemas.microsoft.com/office/drawing/2014/main" val="951912858"/>
                    </a:ext>
                  </a:extLst>
                </a:gridCol>
                <a:gridCol w="329184">
                  <a:extLst>
                    <a:ext uri="{9D8B030D-6E8A-4147-A177-3AD203B41FA5}">
                      <a16:colId xmlns:a16="http://schemas.microsoft.com/office/drawing/2014/main" val="3846860564"/>
                    </a:ext>
                  </a:extLst>
                </a:gridCol>
                <a:gridCol w="329184">
                  <a:extLst>
                    <a:ext uri="{9D8B030D-6E8A-4147-A177-3AD203B41FA5}">
                      <a16:colId xmlns:a16="http://schemas.microsoft.com/office/drawing/2014/main" val="3747173907"/>
                    </a:ext>
                  </a:extLst>
                </a:gridCol>
                <a:gridCol w="329184">
                  <a:extLst>
                    <a:ext uri="{9D8B030D-6E8A-4147-A177-3AD203B41FA5}">
                      <a16:colId xmlns:a16="http://schemas.microsoft.com/office/drawing/2014/main" val="2373771189"/>
                    </a:ext>
                  </a:extLst>
                </a:gridCol>
                <a:gridCol w="329184">
                  <a:extLst>
                    <a:ext uri="{9D8B030D-6E8A-4147-A177-3AD203B41FA5}">
                      <a16:colId xmlns:a16="http://schemas.microsoft.com/office/drawing/2014/main" val="3639224846"/>
                    </a:ext>
                  </a:extLst>
                </a:gridCol>
                <a:gridCol w="329184">
                  <a:extLst>
                    <a:ext uri="{9D8B030D-6E8A-4147-A177-3AD203B41FA5}">
                      <a16:colId xmlns:a16="http://schemas.microsoft.com/office/drawing/2014/main" val="1089972069"/>
                    </a:ext>
                  </a:extLst>
                </a:gridCol>
                <a:gridCol w="329184">
                  <a:extLst>
                    <a:ext uri="{9D8B030D-6E8A-4147-A177-3AD203B41FA5}">
                      <a16:colId xmlns:a16="http://schemas.microsoft.com/office/drawing/2014/main" val="4239493856"/>
                    </a:ext>
                  </a:extLst>
                </a:gridCol>
                <a:gridCol w="329184">
                  <a:extLst>
                    <a:ext uri="{9D8B030D-6E8A-4147-A177-3AD203B41FA5}">
                      <a16:colId xmlns:a16="http://schemas.microsoft.com/office/drawing/2014/main" val="1908714765"/>
                    </a:ext>
                  </a:extLst>
                </a:gridCol>
                <a:gridCol w="329184">
                  <a:extLst>
                    <a:ext uri="{9D8B030D-6E8A-4147-A177-3AD203B41FA5}">
                      <a16:colId xmlns:a16="http://schemas.microsoft.com/office/drawing/2014/main" val="769082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410929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- 2018-06-09 17:50:00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1" i="0" u="none" strike="noStrike" kern="1200" cap="none" spc="0" normalizeH="0" baseline="0" noProof="0">
                          <a:ln>
                            <a:noFill/>
                          </a:ln>
                          <a:solidFill>
                            <a:prstClr val="black"/>
                          </a:solidFill>
                          <a:effectLst/>
                          <a:uLnTx/>
                          <a:uFillTx/>
                          <a:latin typeface="+mn-lt"/>
                          <a:ea typeface="+mn-ea"/>
                          <a:cs typeface="+mn-cs"/>
                        </a:rPr>
                        <a:t> 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Title: GBH 18V-26 F Professional!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Description: Der GBH 18V-26 F Professional war zusammen mit Axel Hack und seinem Team an einem Ort, wo noch nie zuvor ein Mensch gewesen ist.
Wir ziehen unseren Hut vor Mensch &amp; Maschine!
Alle Infos findet ihr hier: https://bit.ly/2sH5V22 
#BoschCordless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38.05 %</a:t>
                      </a:r>
                    </a:p>
                  </a:txBody>
                  <a:tcPr/>
                </a:tc>
                <a:extLst>
                  <a:ext uri="{0D108BD9-81ED-4DB2-BD59-A6C34878D82A}">
                    <a16:rowId xmlns:a16="http://schemas.microsoft.com/office/drawing/2014/main" val="3282819033"/>
                  </a:ext>
                </a:extLst>
              </a:tr>
            </a:tbl>
          </a:graphicData>
        </a:graphic>
      </p:graphicFrame>
      <p:sp>
        <p:nvSpPr>
          <p:cNvPr id="4" name="Text Placeholder 3">
            <a:extLst>
              <a:ext uri="{FF2B5EF4-FFF2-40B4-BE49-F238E27FC236}">
                <a16:creationId xmlns:a16="http://schemas.microsoft.com/office/drawing/2014/main" id="{B3C39A01-199C-47DF-A7C0-51D245800894}"/>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81432536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1286F-59BB-48A4-A32F-AB7EB4EFF24E}"/>
              </a:ext>
            </a:extLst>
          </p:cNvPr>
          <p:cNvSpPr>
            <a:spLocks noGrp="1"/>
          </p:cNvSpPr>
          <p:nvPr>
            <p:ph type="title"/>
          </p:nvPr>
        </p:nvSpPr>
        <p:spPr/>
        <p:txBody>
          <a:bodyPr/>
          <a:lstStyle/>
          <a:p>
            <a:r>
              <a:rPr lang="en-US"/>
              <a:t>Facebook Own Videos Table | All PT Channels - 4 of 21</a:t>
            </a:r>
          </a:p>
        </p:txBody>
      </p:sp>
      <p:graphicFrame>
        <p:nvGraphicFramePr>
          <p:cNvPr id="5" name="Table Placeholder 4">
            <a:extLst>
              <a:ext uri="{FF2B5EF4-FFF2-40B4-BE49-F238E27FC236}">
                <a16:creationId xmlns:a16="http://schemas.microsoft.com/office/drawing/2014/main" id="{AE29DC13-57E5-4180-A46A-F6F78804F7DC}"/>
              </a:ext>
            </a:extLst>
          </p:cNvPr>
          <p:cNvGraphicFramePr>
            <a:graphicFrameLocks noGrp="1"/>
          </p:cNvGraphicFramePr>
          <p:nvPr>
            <p:ph type="tbl" sz="quarter" idx="13"/>
            <p:extLst>
              <p:ext uri="{D42A27DB-BD31-4B8C-83A1-F6EECF244321}">
                <p14:modId xmlns:p14="http://schemas.microsoft.com/office/powerpoint/2010/main" val="1726447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3513192"/>
                    </a:ext>
                  </a:extLst>
                </a:gridCol>
                <a:gridCol w="329184">
                  <a:extLst>
                    <a:ext uri="{9D8B030D-6E8A-4147-A177-3AD203B41FA5}">
                      <a16:colId xmlns:a16="http://schemas.microsoft.com/office/drawing/2014/main" val="2226166393"/>
                    </a:ext>
                  </a:extLst>
                </a:gridCol>
                <a:gridCol w="329184">
                  <a:extLst>
                    <a:ext uri="{9D8B030D-6E8A-4147-A177-3AD203B41FA5}">
                      <a16:colId xmlns:a16="http://schemas.microsoft.com/office/drawing/2014/main" val="3114039281"/>
                    </a:ext>
                  </a:extLst>
                </a:gridCol>
                <a:gridCol w="329184">
                  <a:extLst>
                    <a:ext uri="{9D8B030D-6E8A-4147-A177-3AD203B41FA5}">
                      <a16:colId xmlns:a16="http://schemas.microsoft.com/office/drawing/2014/main" val="1487945773"/>
                    </a:ext>
                  </a:extLst>
                </a:gridCol>
                <a:gridCol w="329184">
                  <a:extLst>
                    <a:ext uri="{9D8B030D-6E8A-4147-A177-3AD203B41FA5}">
                      <a16:colId xmlns:a16="http://schemas.microsoft.com/office/drawing/2014/main" val="245032606"/>
                    </a:ext>
                  </a:extLst>
                </a:gridCol>
                <a:gridCol w="329184">
                  <a:extLst>
                    <a:ext uri="{9D8B030D-6E8A-4147-A177-3AD203B41FA5}">
                      <a16:colId xmlns:a16="http://schemas.microsoft.com/office/drawing/2014/main" val="2742490613"/>
                    </a:ext>
                  </a:extLst>
                </a:gridCol>
                <a:gridCol w="329184">
                  <a:extLst>
                    <a:ext uri="{9D8B030D-6E8A-4147-A177-3AD203B41FA5}">
                      <a16:colId xmlns:a16="http://schemas.microsoft.com/office/drawing/2014/main" val="3349555440"/>
                    </a:ext>
                  </a:extLst>
                </a:gridCol>
                <a:gridCol w="329184">
                  <a:extLst>
                    <a:ext uri="{9D8B030D-6E8A-4147-A177-3AD203B41FA5}">
                      <a16:colId xmlns:a16="http://schemas.microsoft.com/office/drawing/2014/main" val="1424574514"/>
                    </a:ext>
                  </a:extLst>
                </a:gridCol>
                <a:gridCol w="329184">
                  <a:extLst>
                    <a:ext uri="{9D8B030D-6E8A-4147-A177-3AD203B41FA5}">
                      <a16:colId xmlns:a16="http://schemas.microsoft.com/office/drawing/2014/main" val="2904311580"/>
                    </a:ext>
                  </a:extLst>
                </a:gridCol>
                <a:gridCol w="329184">
                  <a:extLst>
                    <a:ext uri="{9D8B030D-6E8A-4147-A177-3AD203B41FA5}">
                      <a16:colId xmlns:a16="http://schemas.microsoft.com/office/drawing/2014/main" val="4004678683"/>
                    </a:ext>
                  </a:extLst>
                </a:gridCol>
                <a:gridCol w="329184">
                  <a:extLst>
                    <a:ext uri="{9D8B030D-6E8A-4147-A177-3AD203B41FA5}">
                      <a16:colId xmlns:a16="http://schemas.microsoft.com/office/drawing/2014/main" val="4183532875"/>
                    </a:ext>
                  </a:extLst>
                </a:gridCol>
                <a:gridCol w="329184">
                  <a:extLst>
                    <a:ext uri="{9D8B030D-6E8A-4147-A177-3AD203B41FA5}">
                      <a16:colId xmlns:a16="http://schemas.microsoft.com/office/drawing/2014/main" val="3853097066"/>
                    </a:ext>
                  </a:extLst>
                </a:gridCol>
                <a:gridCol w="329184">
                  <a:extLst>
                    <a:ext uri="{9D8B030D-6E8A-4147-A177-3AD203B41FA5}">
                      <a16:colId xmlns:a16="http://schemas.microsoft.com/office/drawing/2014/main" val="817879468"/>
                    </a:ext>
                  </a:extLst>
                </a:gridCol>
                <a:gridCol w="329184">
                  <a:extLst>
                    <a:ext uri="{9D8B030D-6E8A-4147-A177-3AD203B41FA5}">
                      <a16:colId xmlns:a16="http://schemas.microsoft.com/office/drawing/2014/main" val="3898119182"/>
                    </a:ext>
                  </a:extLst>
                </a:gridCol>
                <a:gridCol w="329184">
                  <a:extLst>
                    <a:ext uri="{9D8B030D-6E8A-4147-A177-3AD203B41FA5}">
                      <a16:colId xmlns:a16="http://schemas.microsoft.com/office/drawing/2014/main" val="3845058653"/>
                    </a:ext>
                  </a:extLst>
                </a:gridCol>
                <a:gridCol w="329184">
                  <a:extLst>
                    <a:ext uri="{9D8B030D-6E8A-4147-A177-3AD203B41FA5}">
                      <a16:colId xmlns:a16="http://schemas.microsoft.com/office/drawing/2014/main" val="2012324110"/>
                    </a:ext>
                  </a:extLst>
                </a:gridCol>
                <a:gridCol w="329184">
                  <a:extLst>
                    <a:ext uri="{9D8B030D-6E8A-4147-A177-3AD203B41FA5}">
                      <a16:colId xmlns:a16="http://schemas.microsoft.com/office/drawing/2014/main" val="3582878097"/>
                    </a:ext>
                  </a:extLst>
                </a:gridCol>
                <a:gridCol w="329184">
                  <a:extLst>
                    <a:ext uri="{9D8B030D-6E8A-4147-A177-3AD203B41FA5}">
                      <a16:colId xmlns:a16="http://schemas.microsoft.com/office/drawing/2014/main" val="399450053"/>
                    </a:ext>
                  </a:extLst>
                </a:gridCol>
                <a:gridCol w="329184">
                  <a:extLst>
                    <a:ext uri="{9D8B030D-6E8A-4147-A177-3AD203B41FA5}">
                      <a16:colId xmlns:a16="http://schemas.microsoft.com/office/drawing/2014/main" val="3822475319"/>
                    </a:ext>
                  </a:extLst>
                </a:gridCol>
                <a:gridCol w="329184">
                  <a:extLst>
                    <a:ext uri="{9D8B030D-6E8A-4147-A177-3AD203B41FA5}">
                      <a16:colId xmlns:a16="http://schemas.microsoft.com/office/drawing/2014/main" val="103682675"/>
                    </a:ext>
                  </a:extLst>
                </a:gridCol>
                <a:gridCol w="329184">
                  <a:extLst>
                    <a:ext uri="{9D8B030D-6E8A-4147-A177-3AD203B41FA5}">
                      <a16:colId xmlns:a16="http://schemas.microsoft.com/office/drawing/2014/main" val="2514098289"/>
                    </a:ext>
                  </a:extLst>
                </a:gridCol>
                <a:gridCol w="329184">
                  <a:extLst>
                    <a:ext uri="{9D8B030D-6E8A-4147-A177-3AD203B41FA5}">
                      <a16:colId xmlns:a16="http://schemas.microsoft.com/office/drawing/2014/main" val="3775877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374671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- 2018-06-08 22:24:56 </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1" i="0" u="none" strike="noStrike" kern="1200" cap="none" spc="0" normalizeH="0" baseline="0" noProof="0">
                          <a:ln>
                            <a:noFill/>
                          </a:ln>
                          <a:solidFill>
                            <a:prstClr val="black"/>
                          </a:solidFill>
                          <a:effectLst/>
                          <a:uLnTx/>
                          <a:uFillTx/>
                          <a:latin typeface="+mn-lt"/>
                          <a:ea typeface="+mn-ea"/>
                          <a:cs typeface="+mn-cs"/>
                        </a:rPr>
                        <a:t> 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 Title: #Hacksaw </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 Description: Corta essa! Lâmina de serra manual agora é Bosch. A solução completa para cortes de diversos tipos de materiais. A qualidade Bosch veio assumir o primeiro lugar na sua caixa de ferramentas.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7.65 %</a:t>
                      </a:r>
                    </a:p>
                  </a:txBody>
                  <a:tcPr/>
                </a:tc>
                <a:extLst>
                  <a:ext uri="{0D108BD9-81ED-4DB2-BD59-A6C34878D82A}">
                    <a16:rowId xmlns:a16="http://schemas.microsoft.com/office/drawing/2014/main" val="3845287648"/>
                  </a:ext>
                </a:extLst>
              </a:tr>
            </a:tbl>
          </a:graphicData>
        </a:graphic>
      </p:graphicFrame>
      <p:sp>
        <p:nvSpPr>
          <p:cNvPr id="4" name="Text Placeholder 3">
            <a:extLst>
              <a:ext uri="{FF2B5EF4-FFF2-40B4-BE49-F238E27FC236}">
                <a16:creationId xmlns:a16="http://schemas.microsoft.com/office/drawing/2014/main" id="{ECB4291A-2C10-445D-8539-843772E60A8B}"/>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95718191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AD3CC-CC0D-4F9C-B2D9-1E569FA3C0D5}"/>
              </a:ext>
            </a:extLst>
          </p:cNvPr>
          <p:cNvSpPr>
            <a:spLocks noGrp="1"/>
          </p:cNvSpPr>
          <p:nvPr>
            <p:ph type="title"/>
          </p:nvPr>
        </p:nvSpPr>
        <p:spPr/>
        <p:txBody>
          <a:bodyPr/>
          <a:lstStyle/>
          <a:p>
            <a:r>
              <a:rPr lang="en-US"/>
              <a:t>Facebook Own Videos Table | All PT Channels - 5 of 21</a:t>
            </a:r>
          </a:p>
        </p:txBody>
      </p:sp>
      <p:graphicFrame>
        <p:nvGraphicFramePr>
          <p:cNvPr id="5" name="Table Placeholder 4">
            <a:extLst>
              <a:ext uri="{FF2B5EF4-FFF2-40B4-BE49-F238E27FC236}">
                <a16:creationId xmlns:a16="http://schemas.microsoft.com/office/drawing/2014/main" id="{58E94F97-B412-426D-BA28-4189DD1F2735}"/>
              </a:ext>
            </a:extLst>
          </p:cNvPr>
          <p:cNvGraphicFramePr>
            <a:graphicFrameLocks noGrp="1"/>
          </p:cNvGraphicFramePr>
          <p:nvPr>
            <p:ph type="tbl" sz="quarter" idx="13"/>
            <p:extLst>
              <p:ext uri="{D42A27DB-BD31-4B8C-83A1-F6EECF244321}">
                <p14:modId xmlns:p14="http://schemas.microsoft.com/office/powerpoint/2010/main" val="172091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93265604"/>
                    </a:ext>
                  </a:extLst>
                </a:gridCol>
                <a:gridCol w="329184">
                  <a:extLst>
                    <a:ext uri="{9D8B030D-6E8A-4147-A177-3AD203B41FA5}">
                      <a16:colId xmlns:a16="http://schemas.microsoft.com/office/drawing/2014/main" val="726005308"/>
                    </a:ext>
                  </a:extLst>
                </a:gridCol>
                <a:gridCol w="329184">
                  <a:extLst>
                    <a:ext uri="{9D8B030D-6E8A-4147-A177-3AD203B41FA5}">
                      <a16:colId xmlns:a16="http://schemas.microsoft.com/office/drawing/2014/main" val="1522934069"/>
                    </a:ext>
                  </a:extLst>
                </a:gridCol>
                <a:gridCol w="329184">
                  <a:extLst>
                    <a:ext uri="{9D8B030D-6E8A-4147-A177-3AD203B41FA5}">
                      <a16:colId xmlns:a16="http://schemas.microsoft.com/office/drawing/2014/main" val="3947865589"/>
                    </a:ext>
                  </a:extLst>
                </a:gridCol>
                <a:gridCol w="329184">
                  <a:extLst>
                    <a:ext uri="{9D8B030D-6E8A-4147-A177-3AD203B41FA5}">
                      <a16:colId xmlns:a16="http://schemas.microsoft.com/office/drawing/2014/main" val="1984911169"/>
                    </a:ext>
                  </a:extLst>
                </a:gridCol>
                <a:gridCol w="329184">
                  <a:extLst>
                    <a:ext uri="{9D8B030D-6E8A-4147-A177-3AD203B41FA5}">
                      <a16:colId xmlns:a16="http://schemas.microsoft.com/office/drawing/2014/main" val="1148705026"/>
                    </a:ext>
                  </a:extLst>
                </a:gridCol>
                <a:gridCol w="329184">
                  <a:extLst>
                    <a:ext uri="{9D8B030D-6E8A-4147-A177-3AD203B41FA5}">
                      <a16:colId xmlns:a16="http://schemas.microsoft.com/office/drawing/2014/main" val="3996673331"/>
                    </a:ext>
                  </a:extLst>
                </a:gridCol>
                <a:gridCol w="329184">
                  <a:extLst>
                    <a:ext uri="{9D8B030D-6E8A-4147-A177-3AD203B41FA5}">
                      <a16:colId xmlns:a16="http://schemas.microsoft.com/office/drawing/2014/main" val="2321721833"/>
                    </a:ext>
                  </a:extLst>
                </a:gridCol>
                <a:gridCol w="329184">
                  <a:extLst>
                    <a:ext uri="{9D8B030D-6E8A-4147-A177-3AD203B41FA5}">
                      <a16:colId xmlns:a16="http://schemas.microsoft.com/office/drawing/2014/main" val="1731056155"/>
                    </a:ext>
                  </a:extLst>
                </a:gridCol>
                <a:gridCol w="329184">
                  <a:extLst>
                    <a:ext uri="{9D8B030D-6E8A-4147-A177-3AD203B41FA5}">
                      <a16:colId xmlns:a16="http://schemas.microsoft.com/office/drawing/2014/main" val="2009897941"/>
                    </a:ext>
                  </a:extLst>
                </a:gridCol>
                <a:gridCol w="329184">
                  <a:extLst>
                    <a:ext uri="{9D8B030D-6E8A-4147-A177-3AD203B41FA5}">
                      <a16:colId xmlns:a16="http://schemas.microsoft.com/office/drawing/2014/main" val="2500812306"/>
                    </a:ext>
                  </a:extLst>
                </a:gridCol>
                <a:gridCol w="329184">
                  <a:extLst>
                    <a:ext uri="{9D8B030D-6E8A-4147-A177-3AD203B41FA5}">
                      <a16:colId xmlns:a16="http://schemas.microsoft.com/office/drawing/2014/main" val="747413547"/>
                    </a:ext>
                  </a:extLst>
                </a:gridCol>
                <a:gridCol w="329184">
                  <a:extLst>
                    <a:ext uri="{9D8B030D-6E8A-4147-A177-3AD203B41FA5}">
                      <a16:colId xmlns:a16="http://schemas.microsoft.com/office/drawing/2014/main" val="3326117294"/>
                    </a:ext>
                  </a:extLst>
                </a:gridCol>
                <a:gridCol w="329184">
                  <a:extLst>
                    <a:ext uri="{9D8B030D-6E8A-4147-A177-3AD203B41FA5}">
                      <a16:colId xmlns:a16="http://schemas.microsoft.com/office/drawing/2014/main" val="3917656088"/>
                    </a:ext>
                  </a:extLst>
                </a:gridCol>
                <a:gridCol w="329184">
                  <a:extLst>
                    <a:ext uri="{9D8B030D-6E8A-4147-A177-3AD203B41FA5}">
                      <a16:colId xmlns:a16="http://schemas.microsoft.com/office/drawing/2014/main" val="3025120886"/>
                    </a:ext>
                  </a:extLst>
                </a:gridCol>
                <a:gridCol w="329184">
                  <a:extLst>
                    <a:ext uri="{9D8B030D-6E8A-4147-A177-3AD203B41FA5}">
                      <a16:colId xmlns:a16="http://schemas.microsoft.com/office/drawing/2014/main" val="2531176164"/>
                    </a:ext>
                  </a:extLst>
                </a:gridCol>
                <a:gridCol w="329184">
                  <a:extLst>
                    <a:ext uri="{9D8B030D-6E8A-4147-A177-3AD203B41FA5}">
                      <a16:colId xmlns:a16="http://schemas.microsoft.com/office/drawing/2014/main" val="3466692887"/>
                    </a:ext>
                  </a:extLst>
                </a:gridCol>
                <a:gridCol w="329184">
                  <a:extLst>
                    <a:ext uri="{9D8B030D-6E8A-4147-A177-3AD203B41FA5}">
                      <a16:colId xmlns:a16="http://schemas.microsoft.com/office/drawing/2014/main" val="849899261"/>
                    </a:ext>
                  </a:extLst>
                </a:gridCol>
                <a:gridCol w="329184">
                  <a:extLst>
                    <a:ext uri="{9D8B030D-6E8A-4147-A177-3AD203B41FA5}">
                      <a16:colId xmlns:a16="http://schemas.microsoft.com/office/drawing/2014/main" val="2882139643"/>
                    </a:ext>
                  </a:extLst>
                </a:gridCol>
                <a:gridCol w="329184">
                  <a:extLst>
                    <a:ext uri="{9D8B030D-6E8A-4147-A177-3AD203B41FA5}">
                      <a16:colId xmlns:a16="http://schemas.microsoft.com/office/drawing/2014/main" val="3166567907"/>
                    </a:ext>
                  </a:extLst>
                </a:gridCol>
                <a:gridCol w="329184">
                  <a:extLst>
                    <a:ext uri="{9D8B030D-6E8A-4147-A177-3AD203B41FA5}">
                      <a16:colId xmlns:a16="http://schemas.microsoft.com/office/drawing/2014/main" val="279539500"/>
                    </a:ext>
                  </a:extLst>
                </a:gridCol>
                <a:gridCol w="329184">
                  <a:extLst>
                    <a:ext uri="{9D8B030D-6E8A-4147-A177-3AD203B41FA5}">
                      <a16:colId xmlns:a16="http://schemas.microsoft.com/office/drawing/2014/main" val="1341081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044465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- 2018-06-04 18:00:00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GWS 18V-125 SC - 18 Volt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Kennt ihr schon die neue Generation von Bosch Professional Akku-Winkelschleifern? 
Im Video erläutern wir euch die Leistung, das User Interface, Connectivity Möglichkeiten und PROtection!
#BoschCordless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28.26 %</a:t>
                      </a:r>
                    </a:p>
                  </a:txBody>
                  <a:tcPr/>
                </a:tc>
                <a:extLst>
                  <a:ext uri="{0D108BD9-81ED-4DB2-BD59-A6C34878D82A}">
                    <a16:rowId xmlns:a16="http://schemas.microsoft.com/office/drawing/2014/main" val="3805161297"/>
                  </a:ext>
                </a:extLst>
              </a:tr>
            </a:tbl>
          </a:graphicData>
        </a:graphic>
      </p:graphicFrame>
      <p:sp>
        <p:nvSpPr>
          <p:cNvPr id="4" name="Text Placeholder 3">
            <a:extLst>
              <a:ext uri="{FF2B5EF4-FFF2-40B4-BE49-F238E27FC236}">
                <a16:creationId xmlns:a16="http://schemas.microsoft.com/office/drawing/2014/main" id="{40AB0419-3D16-4200-8674-ABC106EFF356}"/>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28441391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07E80-1B5D-4FE1-87CE-EE29BDA867FB}"/>
              </a:ext>
            </a:extLst>
          </p:cNvPr>
          <p:cNvSpPr>
            <a:spLocks noGrp="1"/>
          </p:cNvSpPr>
          <p:nvPr>
            <p:ph type="title"/>
          </p:nvPr>
        </p:nvSpPr>
        <p:spPr/>
        <p:txBody>
          <a:bodyPr/>
          <a:lstStyle/>
          <a:p>
            <a:r>
              <a:rPr lang="en-US"/>
              <a:t>Facebook Own Videos Table | All PT Channels - 6 of 21</a:t>
            </a:r>
          </a:p>
        </p:txBody>
      </p:sp>
      <p:graphicFrame>
        <p:nvGraphicFramePr>
          <p:cNvPr id="5" name="Table Placeholder 4">
            <a:extLst>
              <a:ext uri="{FF2B5EF4-FFF2-40B4-BE49-F238E27FC236}">
                <a16:creationId xmlns:a16="http://schemas.microsoft.com/office/drawing/2014/main" id="{888E69BA-A6FA-4B5A-BEA8-ED8564FA3CB8}"/>
              </a:ext>
            </a:extLst>
          </p:cNvPr>
          <p:cNvGraphicFramePr>
            <a:graphicFrameLocks noGrp="1"/>
          </p:cNvGraphicFramePr>
          <p:nvPr>
            <p:ph type="tbl" sz="quarter" idx="13"/>
            <p:extLst>
              <p:ext uri="{D42A27DB-BD31-4B8C-83A1-F6EECF244321}">
                <p14:modId xmlns:p14="http://schemas.microsoft.com/office/powerpoint/2010/main" val="3905646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43501716"/>
                    </a:ext>
                  </a:extLst>
                </a:gridCol>
                <a:gridCol w="329184">
                  <a:extLst>
                    <a:ext uri="{9D8B030D-6E8A-4147-A177-3AD203B41FA5}">
                      <a16:colId xmlns:a16="http://schemas.microsoft.com/office/drawing/2014/main" val="2151395363"/>
                    </a:ext>
                  </a:extLst>
                </a:gridCol>
                <a:gridCol w="329184">
                  <a:extLst>
                    <a:ext uri="{9D8B030D-6E8A-4147-A177-3AD203B41FA5}">
                      <a16:colId xmlns:a16="http://schemas.microsoft.com/office/drawing/2014/main" val="178280838"/>
                    </a:ext>
                  </a:extLst>
                </a:gridCol>
                <a:gridCol w="329184">
                  <a:extLst>
                    <a:ext uri="{9D8B030D-6E8A-4147-A177-3AD203B41FA5}">
                      <a16:colId xmlns:a16="http://schemas.microsoft.com/office/drawing/2014/main" val="232446187"/>
                    </a:ext>
                  </a:extLst>
                </a:gridCol>
                <a:gridCol w="329184">
                  <a:extLst>
                    <a:ext uri="{9D8B030D-6E8A-4147-A177-3AD203B41FA5}">
                      <a16:colId xmlns:a16="http://schemas.microsoft.com/office/drawing/2014/main" val="4151502904"/>
                    </a:ext>
                  </a:extLst>
                </a:gridCol>
                <a:gridCol w="329184">
                  <a:extLst>
                    <a:ext uri="{9D8B030D-6E8A-4147-A177-3AD203B41FA5}">
                      <a16:colId xmlns:a16="http://schemas.microsoft.com/office/drawing/2014/main" val="2515847311"/>
                    </a:ext>
                  </a:extLst>
                </a:gridCol>
                <a:gridCol w="329184">
                  <a:extLst>
                    <a:ext uri="{9D8B030D-6E8A-4147-A177-3AD203B41FA5}">
                      <a16:colId xmlns:a16="http://schemas.microsoft.com/office/drawing/2014/main" val="2288753483"/>
                    </a:ext>
                  </a:extLst>
                </a:gridCol>
                <a:gridCol w="329184">
                  <a:extLst>
                    <a:ext uri="{9D8B030D-6E8A-4147-A177-3AD203B41FA5}">
                      <a16:colId xmlns:a16="http://schemas.microsoft.com/office/drawing/2014/main" val="3358192642"/>
                    </a:ext>
                  </a:extLst>
                </a:gridCol>
                <a:gridCol w="329184">
                  <a:extLst>
                    <a:ext uri="{9D8B030D-6E8A-4147-A177-3AD203B41FA5}">
                      <a16:colId xmlns:a16="http://schemas.microsoft.com/office/drawing/2014/main" val="4289896964"/>
                    </a:ext>
                  </a:extLst>
                </a:gridCol>
                <a:gridCol w="329184">
                  <a:extLst>
                    <a:ext uri="{9D8B030D-6E8A-4147-A177-3AD203B41FA5}">
                      <a16:colId xmlns:a16="http://schemas.microsoft.com/office/drawing/2014/main" val="1035398361"/>
                    </a:ext>
                  </a:extLst>
                </a:gridCol>
                <a:gridCol w="329184">
                  <a:extLst>
                    <a:ext uri="{9D8B030D-6E8A-4147-A177-3AD203B41FA5}">
                      <a16:colId xmlns:a16="http://schemas.microsoft.com/office/drawing/2014/main" val="1489865571"/>
                    </a:ext>
                  </a:extLst>
                </a:gridCol>
                <a:gridCol w="329184">
                  <a:extLst>
                    <a:ext uri="{9D8B030D-6E8A-4147-A177-3AD203B41FA5}">
                      <a16:colId xmlns:a16="http://schemas.microsoft.com/office/drawing/2014/main" val="1351649223"/>
                    </a:ext>
                  </a:extLst>
                </a:gridCol>
                <a:gridCol w="329184">
                  <a:extLst>
                    <a:ext uri="{9D8B030D-6E8A-4147-A177-3AD203B41FA5}">
                      <a16:colId xmlns:a16="http://schemas.microsoft.com/office/drawing/2014/main" val="4202845588"/>
                    </a:ext>
                  </a:extLst>
                </a:gridCol>
                <a:gridCol w="329184">
                  <a:extLst>
                    <a:ext uri="{9D8B030D-6E8A-4147-A177-3AD203B41FA5}">
                      <a16:colId xmlns:a16="http://schemas.microsoft.com/office/drawing/2014/main" val="786486108"/>
                    </a:ext>
                  </a:extLst>
                </a:gridCol>
                <a:gridCol w="329184">
                  <a:extLst>
                    <a:ext uri="{9D8B030D-6E8A-4147-A177-3AD203B41FA5}">
                      <a16:colId xmlns:a16="http://schemas.microsoft.com/office/drawing/2014/main" val="1471598509"/>
                    </a:ext>
                  </a:extLst>
                </a:gridCol>
                <a:gridCol w="329184">
                  <a:extLst>
                    <a:ext uri="{9D8B030D-6E8A-4147-A177-3AD203B41FA5}">
                      <a16:colId xmlns:a16="http://schemas.microsoft.com/office/drawing/2014/main" val="3588857388"/>
                    </a:ext>
                  </a:extLst>
                </a:gridCol>
                <a:gridCol w="329184">
                  <a:extLst>
                    <a:ext uri="{9D8B030D-6E8A-4147-A177-3AD203B41FA5}">
                      <a16:colId xmlns:a16="http://schemas.microsoft.com/office/drawing/2014/main" val="3661016668"/>
                    </a:ext>
                  </a:extLst>
                </a:gridCol>
                <a:gridCol w="329184">
                  <a:extLst>
                    <a:ext uri="{9D8B030D-6E8A-4147-A177-3AD203B41FA5}">
                      <a16:colId xmlns:a16="http://schemas.microsoft.com/office/drawing/2014/main" val="2411717906"/>
                    </a:ext>
                  </a:extLst>
                </a:gridCol>
                <a:gridCol w="329184">
                  <a:extLst>
                    <a:ext uri="{9D8B030D-6E8A-4147-A177-3AD203B41FA5}">
                      <a16:colId xmlns:a16="http://schemas.microsoft.com/office/drawing/2014/main" val="2947118669"/>
                    </a:ext>
                  </a:extLst>
                </a:gridCol>
                <a:gridCol w="329184">
                  <a:extLst>
                    <a:ext uri="{9D8B030D-6E8A-4147-A177-3AD203B41FA5}">
                      <a16:colId xmlns:a16="http://schemas.microsoft.com/office/drawing/2014/main" val="1589216912"/>
                    </a:ext>
                  </a:extLst>
                </a:gridCol>
                <a:gridCol w="329184">
                  <a:extLst>
                    <a:ext uri="{9D8B030D-6E8A-4147-A177-3AD203B41FA5}">
                      <a16:colId xmlns:a16="http://schemas.microsoft.com/office/drawing/2014/main" val="4289272731"/>
                    </a:ext>
                  </a:extLst>
                </a:gridCol>
                <a:gridCol w="329184">
                  <a:extLst>
                    <a:ext uri="{9D8B030D-6E8A-4147-A177-3AD203B41FA5}">
                      <a16:colId xmlns:a16="http://schemas.microsoft.com/office/drawing/2014/main" val="131993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268243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- 2018-06-03 15:30:01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 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Title: n/a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Description: El NUEVO GLL 3-80 CG es pura innovación, además de su potente luz verde incluye el sistema CAL GUARD alertándote cuando debes calibrarlo, de esta forma aseguras alta precisión y enfoque en tu trabajo. ¡Mira este video!
Más detalles aquí: bit.ly/BOSCHGLL380CG
Precio ref: 9.900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47.82 %</a:t>
                      </a:r>
                    </a:p>
                  </a:txBody>
                  <a:tcPr/>
                </a:tc>
                <a:extLst>
                  <a:ext uri="{0D108BD9-81ED-4DB2-BD59-A6C34878D82A}">
                    <a16:rowId xmlns:a16="http://schemas.microsoft.com/office/drawing/2014/main" val="1414177269"/>
                  </a:ext>
                </a:extLst>
              </a:tr>
            </a:tbl>
          </a:graphicData>
        </a:graphic>
      </p:graphicFrame>
      <p:sp>
        <p:nvSpPr>
          <p:cNvPr id="4" name="Text Placeholder 3">
            <a:extLst>
              <a:ext uri="{FF2B5EF4-FFF2-40B4-BE49-F238E27FC236}">
                <a16:creationId xmlns:a16="http://schemas.microsoft.com/office/drawing/2014/main" id="{C9475DB8-A7C8-4740-A94D-B1A10EAD7C59}"/>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94572114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9184D-AD55-4DF1-8EFB-5815826DE80D}"/>
              </a:ext>
            </a:extLst>
          </p:cNvPr>
          <p:cNvSpPr>
            <a:spLocks noGrp="1"/>
          </p:cNvSpPr>
          <p:nvPr>
            <p:ph type="title"/>
          </p:nvPr>
        </p:nvSpPr>
        <p:spPr/>
        <p:txBody>
          <a:bodyPr/>
          <a:lstStyle/>
          <a:p>
            <a:r>
              <a:rPr lang="en-US"/>
              <a:t>Facebook Own Videos Table | All PT Channels - 7 of 21</a:t>
            </a:r>
          </a:p>
        </p:txBody>
      </p:sp>
      <p:graphicFrame>
        <p:nvGraphicFramePr>
          <p:cNvPr id="5" name="Table Placeholder 4">
            <a:extLst>
              <a:ext uri="{FF2B5EF4-FFF2-40B4-BE49-F238E27FC236}">
                <a16:creationId xmlns:a16="http://schemas.microsoft.com/office/drawing/2014/main" id="{05E7FB57-0A06-4B43-AC60-C0EC02BEC824}"/>
              </a:ext>
            </a:extLst>
          </p:cNvPr>
          <p:cNvGraphicFramePr>
            <a:graphicFrameLocks noGrp="1"/>
          </p:cNvGraphicFramePr>
          <p:nvPr>
            <p:ph type="tbl" sz="quarter" idx="13"/>
            <p:extLst>
              <p:ext uri="{D42A27DB-BD31-4B8C-83A1-F6EECF244321}">
                <p14:modId xmlns:p14="http://schemas.microsoft.com/office/powerpoint/2010/main" val="1218053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04181072"/>
                    </a:ext>
                  </a:extLst>
                </a:gridCol>
                <a:gridCol w="329184">
                  <a:extLst>
                    <a:ext uri="{9D8B030D-6E8A-4147-A177-3AD203B41FA5}">
                      <a16:colId xmlns:a16="http://schemas.microsoft.com/office/drawing/2014/main" val="1345736589"/>
                    </a:ext>
                  </a:extLst>
                </a:gridCol>
                <a:gridCol w="329184">
                  <a:extLst>
                    <a:ext uri="{9D8B030D-6E8A-4147-A177-3AD203B41FA5}">
                      <a16:colId xmlns:a16="http://schemas.microsoft.com/office/drawing/2014/main" val="981269466"/>
                    </a:ext>
                  </a:extLst>
                </a:gridCol>
                <a:gridCol w="329184">
                  <a:extLst>
                    <a:ext uri="{9D8B030D-6E8A-4147-A177-3AD203B41FA5}">
                      <a16:colId xmlns:a16="http://schemas.microsoft.com/office/drawing/2014/main" val="2127838837"/>
                    </a:ext>
                  </a:extLst>
                </a:gridCol>
                <a:gridCol w="329184">
                  <a:extLst>
                    <a:ext uri="{9D8B030D-6E8A-4147-A177-3AD203B41FA5}">
                      <a16:colId xmlns:a16="http://schemas.microsoft.com/office/drawing/2014/main" val="2674667100"/>
                    </a:ext>
                  </a:extLst>
                </a:gridCol>
                <a:gridCol w="329184">
                  <a:extLst>
                    <a:ext uri="{9D8B030D-6E8A-4147-A177-3AD203B41FA5}">
                      <a16:colId xmlns:a16="http://schemas.microsoft.com/office/drawing/2014/main" val="354024743"/>
                    </a:ext>
                  </a:extLst>
                </a:gridCol>
                <a:gridCol w="329184">
                  <a:extLst>
                    <a:ext uri="{9D8B030D-6E8A-4147-A177-3AD203B41FA5}">
                      <a16:colId xmlns:a16="http://schemas.microsoft.com/office/drawing/2014/main" val="3678034832"/>
                    </a:ext>
                  </a:extLst>
                </a:gridCol>
                <a:gridCol w="329184">
                  <a:extLst>
                    <a:ext uri="{9D8B030D-6E8A-4147-A177-3AD203B41FA5}">
                      <a16:colId xmlns:a16="http://schemas.microsoft.com/office/drawing/2014/main" val="3886321849"/>
                    </a:ext>
                  </a:extLst>
                </a:gridCol>
                <a:gridCol w="329184">
                  <a:extLst>
                    <a:ext uri="{9D8B030D-6E8A-4147-A177-3AD203B41FA5}">
                      <a16:colId xmlns:a16="http://schemas.microsoft.com/office/drawing/2014/main" val="2687248924"/>
                    </a:ext>
                  </a:extLst>
                </a:gridCol>
                <a:gridCol w="329184">
                  <a:extLst>
                    <a:ext uri="{9D8B030D-6E8A-4147-A177-3AD203B41FA5}">
                      <a16:colId xmlns:a16="http://schemas.microsoft.com/office/drawing/2014/main" val="1863544055"/>
                    </a:ext>
                  </a:extLst>
                </a:gridCol>
                <a:gridCol w="329184">
                  <a:extLst>
                    <a:ext uri="{9D8B030D-6E8A-4147-A177-3AD203B41FA5}">
                      <a16:colId xmlns:a16="http://schemas.microsoft.com/office/drawing/2014/main" val="1660365731"/>
                    </a:ext>
                  </a:extLst>
                </a:gridCol>
                <a:gridCol w="329184">
                  <a:extLst>
                    <a:ext uri="{9D8B030D-6E8A-4147-A177-3AD203B41FA5}">
                      <a16:colId xmlns:a16="http://schemas.microsoft.com/office/drawing/2014/main" val="3407624880"/>
                    </a:ext>
                  </a:extLst>
                </a:gridCol>
                <a:gridCol w="329184">
                  <a:extLst>
                    <a:ext uri="{9D8B030D-6E8A-4147-A177-3AD203B41FA5}">
                      <a16:colId xmlns:a16="http://schemas.microsoft.com/office/drawing/2014/main" val="1041202464"/>
                    </a:ext>
                  </a:extLst>
                </a:gridCol>
                <a:gridCol w="329184">
                  <a:extLst>
                    <a:ext uri="{9D8B030D-6E8A-4147-A177-3AD203B41FA5}">
                      <a16:colId xmlns:a16="http://schemas.microsoft.com/office/drawing/2014/main" val="977064510"/>
                    </a:ext>
                  </a:extLst>
                </a:gridCol>
                <a:gridCol w="329184">
                  <a:extLst>
                    <a:ext uri="{9D8B030D-6E8A-4147-A177-3AD203B41FA5}">
                      <a16:colId xmlns:a16="http://schemas.microsoft.com/office/drawing/2014/main" val="521814417"/>
                    </a:ext>
                  </a:extLst>
                </a:gridCol>
                <a:gridCol w="329184">
                  <a:extLst>
                    <a:ext uri="{9D8B030D-6E8A-4147-A177-3AD203B41FA5}">
                      <a16:colId xmlns:a16="http://schemas.microsoft.com/office/drawing/2014/main" val="3604154556"/>
                    </a:ext>
                  </a:extLst>
                </a:gridCol>
                <a:gridCol w="329184">
                  <a:extLst>
                    <a:ext uri="{9D8B030D-6E8A-4147-A177-3AD203B41FA5}">
                      <a16:colId xmlns:a16="http://schemas.microsoft.com/office/drawing/2014/main" val="2789554906"/>
                    </a:ext>
                  </a:extLst>
                </a:gridCol>
                <a:gridCol w="329184">
                  <a:extLst>
                    <a:ext uri="{9D8B030D-6E8A-4147-A177-3AD203B41FA5}">
                      <a16:colId xmlns:a16="http://schemas.microsoft.com/office/drawing/2014/main" val="4147995007"/>
                    </a:ext>
                  </a:extLst>
                </a:gridCol>
                <a:gridCol w="329184">
                  <a:extLst>
                    <a:ext uri="{9D8B030D-6E8A-4147-A177-3AD203B41FA5}">
                      <a16:colId xmlns:a16="http://schemas.microsoft.com/office/drawing/2014/main" val="3630250639"/>
                    </a:ext>
                  </a:extLst>
                </a:gridCol>
                <a:gridCol w="329184">
                  <a:extLst>
                    <a:ext uri="{9D8B030D-6E8A-4147-A177-3AD203B41FA5}">
                      <a16:colId xmlns:a16="http://schemas.microsoft.com/office/drawing/2014/main" val="3574253688"/>
                    </a:ext>
                  </a:extLst>
                </a:gridCol>
                <a:gridCol w="329184">
                  <a:extLst>
                    <a:ext uri="{9D8B030D-6E8A-4147-A177-3AD203B41FA5}">
                      <a16:colId xmlns:a16="http://schemas.microsoft.com/office/drawing/2014/main" val="665606215"/>
                    </a:ext>
                  </a:extLst>
                </a:gridCol>
                <a:gridCol w="329184">
                  <a:extLst>
                    <a:ext uri="{9D8B030D-6E8A-4147-A177-3AD203B41FA5}">
                      <a16:colId xmlns:a16="http://schemas.microsoft.com/office/drawing/2014/main" val="2383532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27860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- 2018-06-01 17:41:32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 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Title: Los Imperdibles Bosch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Description: Ven a conocer Los IMPERDIBLES de Bosch este sábado 2 de Junio de 
10:00 a 18:00 en Construmart Colina! Tendremos stands con demostraciones y muchas sorpresas. ¡Te esperamos!
Dirección: General San Martín esquina los álamos.  Revisa el mapa aquí https://bit.ly/2slHcAl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58.67 %</a:t>
                      </a:r>
                    </a:p>
                  </a:txBody>
                  <a:tcPr/>
                </a:tc>
                <a:extLst>
                  <a:ext uri="{0D108BD9-81ED-4DB2-BD59-A6C34878D82A}">
                    <a16:rowId xmlns:a16="http://schemas.microsoft.com/office/drawing/2014/main" val="1988381570"/>
                  </a:ext>
                </a:extLst>
              </a:tr>
            </a:tbl>
          </a:graphicData>
        </a:graphic>
      </p:graphicFrame>
      <p:sp>
        <p:nvSpPr>
          <p:cNvPr id="4" name="Text Placeholder 3">
            <a:extLst>
              <a:ext uri="{FF2B5EF4-FFF2-40B4-BE49-F238E27FC236}">
                <a16:creationId xmlns:a16="http://schemas.microsoft.com/office/drawing/2014/main" id="{7C752AF4-E26E-4170-8A6D-AAC75423BF96}"/>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1636214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C00FE-A43E-4D81-B1F8-D67B4D3714E2}"/>
              </a:ext>
            </a:extLst>
          </p:cNvPr>
          <p:cNvSpPr>
            <a:spLocks noGrp="1"/>
          </p:cNvSpPr>
          <p:nvPr>
            <p:ph type="title"/>
          </p:nvPr>
        </p:nvSpPr>
        <p:spPr/>
        <p:txBody>
          <a:bodyPr/>
          <a:lstStyle/>
          <a:p>
            <a:r>
              <a:rPr lang="en-US"/>
              <a:t>Facebook Own Videos Table | All PT Channels - 8 of 21</a:t>
            </a:r>
          </a:p>
        </p:txBody>
      </p:sp>
      <p:graphicFrame>
        <p:nvGraphicFramePr>
          <p:cNvPr id="5" name="Table Placeholder 4">
            <a:extLst>
              <a:ext uri="{FF2B5EF4-FFF2-40B4-BE49-F238E27FC236}">
                <a16:creationId xmlns:a16="http://schemas.microsoft.com/office/drawing/2014/main" id="{A3A60B20-07E8-47D3-88E7-056418211305}"/>
              </a:ext>
            </a:extLst>
          </p:cNvPr>
          <p:cNvGraphicFramePr>
            <a:graphicFrameLocks noGrp="1"/>
          </p:cNvGraphicFramePr>
          <p:nvPr>
            <p:ph type="tbl" sz="quarter" idx="13"/>
            <p:extLst>
              <p:ext uri="{D42A27DB-BD31-4B8C-83A1-F6EECF244321}">
                <p14:modId xmlns:p14="http://schemas.microsoft.com/office/powerpoint/2010/main" val="2932620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68246031"/>
                    </a:ext>
                  </a:extLst>
                </a:gridCol>
                <a:gridCol w="329184">
                  <a:extLst>
                    <a:ext uri="{9D8B030D-6E8A-4147-A177-3AD203B41FA5}">
                      <a16:colId xmlns:a16="http://schemas.microsoft.com/office/drawing/2014/main" val="1456105935"/>
                    </a:ext>
                  </a:extLst>
                </a:gridCol>
                <a:gridCol w="329184">
                  <a:extLst>
                    <a:ext uri="{9D8B030D-6E8A-4147-A177-3AD203B41FA5}">
                      <a16:colId xmlns:a16="http://schemas.microsoft.com/office/drawing/2014/main" val="71381366"/>
                    </a:ext>
                  </a:extLst>
                </a:gridCol>
                <a:gridCol w="329184">
                  <a:extLst>
                    <a:ext uri="{9D8B030D-6E8A-4147-A177-3AD203B41FA5}">
                      <a16:colId xmlns:a16="http://schemas.microsoft.com/office/drawing/2014/main" val="825265145"/>
                    </a:ext>
                  </a:extLst>
                </a:gridCol>
                <a:gridCol w="329184">
                  <a:extLst>
                    <a:ext uri="{9D8B030D-6E8A-4147-A177-3AD203B41FA5}">
                      <a16:colId xmlns:a16="http://schemas.microsoft.com/office/drawing/2014/main" val="2178486763"/>
                    </a:ext>
                  </a:extLst>
                </a:gridCol>
                <a:gridCol w="329184">
                  <a:extLst>
                    <a:ext uri="{9D8B030D-6E8A-4147-A177-3AD203B41FA5}">
                      <a16:colId xmlns:a16="http://schemas.microsoft.com/office/drawing/2014/main" val="3762111530"/>
                    </a:ext>
                  </a:extLst>
                </a:gridCol>
                <a:gridCol w="329184">
                  <a:extLst>
                    <a:ext uri="{9D8B030D-6E8A-4147-A177-3AD203B41FA5}">
                      <a16:colId xmlns:a16="http://schemas.microsoft.com/office/drawing/2014/main" val="2844613451"/>
                    </a:ext>
                  </a:extLst>
                </a:gridCol>
                <a:gridCol w="329184">
                  <a:extLst>
                    <a:ext uri="{9D8B030D-6E8A-4147-A177-3AD203B41FA5}">
                      <a16:colId xmlns:a16="http://schemas.microsoft.com/office/drawing/2014/main" val="1762578656"/>
                    </a:ext>
                  </a:extLst>
                </a:gridCol>
                <a:gridCol w="329184">
                  <a:extLst>
                    <a:ext uri="{9D8B030D-6E8A-4147-A177-3AD203B41FA5}">
                      <a16:colId xmlns:a16="http://schemas.microsoft.com/office/drawing/2014/main" val="3088464770"/>
                    </a:ext>
                  </a:extLst>
                </a:gridCol>
                <a:gridCol w="329184">
                  <a:extLst>
                    <a:ext uri="{9D8B030D-6E8A-4147-A177-3AD203B41FA5}">
                      <a16:colId xmlns:a16="http://schemas.microsoft.com/office/drawing/2014/main" val="995514470"/>
                    </a:ext>
                  </a:extLst>
                </a:gridCol>
                <a:gridCol w="329184">
                  <a:extLst>
                    <a:ext uri="{9D8B030D-6E8A-4147-A177-3AD203B41FA5}">
                      <a16:colId xmlns:a16="http://schemas.microsoft.com/office/drawing/2014/main" val="1288041238"/>
                    </a:ext>
                  </a:extLst>
                </a:gridCol>
                <a:gridCol w="329184">
                  <a:extLst>
                    <a:ext uri="{9D8B030D-6E8A-4147-A177-3AD203B41FA5}">
                      <a16:colId xmlns:a16="http://schemas.microsoft.com/office/drawing/2014/main" val="1763720776"/>
                    </a:ext>
                  </a:extLst>
                </a:gridCol>
                <a:gridCol w="329184">
                  <a:extLst>
                    <a:ext uri="{9D8B030D-6E8A-4147-A177-3AD203B41FA5}">
                      <a16:colId xmlns:a16="http://schemas.microsoft.com/office/drawing/2014/main" val="583668921"/>
                    </a:ext>
                  </a:extLst>
                </a:gridCol>
                <a:gridCol w="329184">
                  <a:extLst>
                    <a:ext uri="{9D8B030D-6E8A-4147-A177-3AD203B41FA5}">
                      <a16:colId xmlns:a16="http://schemas.microsoft.com/office/drawing/2014/main" val="129518181"/>
                    </a:ext>
                  </a:extLst>
                </a:gridCol>
                <a:gridCol w="329184">
                  <a:extLst>
                    <a:ext uri="{9D8B030D-6E8A-4147-A177-3AD203B41FA5}">
                      <a16:colId xmlns:a16="http://schemas.microsoft.com/office/drawing/2014/main" val="2739547388"/>
                    </a:ext>
                  </a:extLst>
                </a:gridCol>
                <a:gridCol w="329184">
                  <a:extLst>
                    <a:ext uri="{9D8B030D-6E8A-4147-A177-3AD203B41FA5}">
                      <a16:colId xmlns:a16="http://schemas.microsoft.com/office/drawing/2014/main" val="1701469833"/>
                    </a:ext>
                  </a:extLst>
                </a:gridCol>
                <a:gridCol w="329184">
                  <a:extLst>
                    <a:ext uri="{9D8B030D-6E8A-4147-A177-3AD203B41FA5}">
                      <a16:colId xmlns:a16="http://schemas.microsoft.com/office/drawing/2014/main" val="2240542785"/>
                    </a:ext>
                  </a:extLst>
                </a:gridCol>
                <a:gridCol w="329184">
                  <a:extLst>
                    <a:ext uri="{9D8B030D-6E8A-4147-A177-3AD203B41FA5}">
                      <a16:colId xmlns:a16="http://schemas.microsoft.com/office/drawing/2014/main" val="2008258457"/>
                    </a:ext>
                  </a:extLst>
                </a:gridCol>
                <a:gridCol w="329184">
                  <a:extLst>
                    <a:ext uri="{9D8B030D-6E8A-4147-A177-3AD203B41FA5}">
                      <a16:colId xmlns:a16="http://schemas.microsoft.com/office/drawing/2014/main" val="411263575"/>
                    </a:ext>
                  </a:extLst>
                </a:gridCol>
                <a:gridCol w="329184">
                  <a:extLst>
                    <a:ext uri="{9D8B030D-6E8A-4147-A177-3AD203B41FA5}">
                      <a16:colId xmlns:a16="http://schemas.microsoft.com/office/drawing/2014/main" val="1473963102"/>
                    </a:ext>
                  </a:extLst>
                </a:gridCol>
                <a:gridCol w="329184">
                  <a:extLst>
                    <a:ext uri="{9D8B030D-6E8A-4147-A177-3AD203B41FA5}">
                      <a16:colId xmlns:a16="http://schemas.microsoft.com/office/drawing/2014/main" val="1854857734"/>
                    </a:ext>
                  </a:extLst>
                </a:gridCol>
                <a:gridCol w="329184">
                  <a:extLst>
                    <a:ext uri="{9D8B030D-6E8A-4147-A177-3AD203B41FA5}">
                      <a16:colId xmlns:a16="http://schemas.microsoft.com/office/drawing/2014/main" val="4237868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569221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- 2018-05-28 18:00:01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PROtection: Drop Control #2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So gut, dass du es wahrscheinlich nichtmal merkst.
Bosch Professional PROtection solutions.
Sei stolz. Sei sicherer. Sei ein PRO. 
#2: Drop Control. https://bit.ly/2KKYpdR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19.32 %</a:t>
                      </a:r>
                    </a:p>
                  </a:txBody>
                  <a:tcPr/>
                </a:tc>
                <a:extLst>
                  <a:ext uri="{0D108BD9-81ED-4DB2-BD59-A6C34878D82A}">
                    <a16:rowId xmlns:a16="http://schemas.microsoft.com/office/drawing/2014/main" val="3596117583"/>
                  </a:ext>
                </a:extLst>
              </a:tr>
            </a:tbl>
          </a:graphicData>
        </a:graphic>
      </p:graphicFrame>
      <p:sp>
        <p:nvSpPr>
          <p:cNvPr id="4" name="Text Placeholder 3">
            <a:extLst>
              <a:ext uri="{FF2B5EF4-FFF2-40B4-BE49-F238E27FC236}">
                <a16:creationId xmlns:a16="http://schemas.microsoft.com/office/drawing/2014/main" id="{94886479-7EF1-4CB1-8E1F-D8B5655FD89F}"/>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95138403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106B9-CBAA-459D-BC01-49D736EF5741}"/>
              </a:ext>
            </a:extLst>
          </p:cNvPr>
          <p:cNvSpPr>
            <a:spLocks noGrp="1"/>
          </p:cNvSpPr>
          <p:nvPr>
            <p:ph type="title"/>
          </p:nvPr>
        </p:nvSpPr>
        <p:spPr/>
        <p:txBody>
          <a:bodyPr/>
          <a:lstStyle/>
          <a:p>
            <a:r>
              <a:rPr lang="en-US"/>
              <a:t>Facebook Own Videos Table | All PT Channels - 9 of 21</a:t>
            </a:r>
          </a:p>
        </p:txBody>
      </p:sp>
      <p:graphicFrame>
        <p:nvGraphicFramePr>
          <p:cNvPr id="5" name="Table Placeholder 4">
            <a:extLst>
              <a:ext uri="{FF2B5EF4-FFF2-40B4-BE49-F238E27FC236}">
                <a16:creationId xmlns:a16="http://schemas.microsoft.com/office/drawing/2014/main" id="{CDE8F883-9F45-4671-BB41-ED739F72C95A}"/>
              </a:ext>
            </a:extLst>
          </p:cNvPr>
          <p:cNvGraphicFramePr>
            <a:graphicFrameLocks noGrp="1"/>
          </p:cNvGraphicFramePr>
          <p:nvPr>
            <p:ph type="tbl" sz="quarter" idx="13"/>
            <p:extLst>
              <p:ext uri="{D42A27DB-BD31-4B8C-83A1-F6EECF244321}">
                <p14:modId xmlns:p14="http://schemas.microsoft.com/office/powerpoint/2010/main" val="2906316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53657634"/>
                    </a:ext>
                  </a:extLst>
                </a:gridCol>
                <a:gridCol w="329184">
                  <a:extLst>
                    <a:ext uri="{9D8B030D-6E8A-4147-A177-3AD203B41FA5}">
                      <a16:colId xmlns:a16="http://schemas.microsoft.com/office/drawing/2014/main" val="4101529546"/>
                    </a:ext>
                  </a:extLst>
                </a:gridCol>
                <a:gridCol w="329184">
                  <a:extLst>
                    <a:ext uri="{9D8B030D-6E8A-4147-A177-3AD203B41FA5}">
                      <a16:colId xmlns:a16="http://schemas.microsoft.com/office/drawing/2014/main" val="3919316970"/>
                    </a:ext>
                  </a:extLst>
                </a:gridCol>
                <a:gridCol w="329184">
                  <a:extLst>
                    <a:ext uri="{9D8B030D-6E8A-4147-A177-3AD203B41FA5}">
                      <a16:colId xmlns:a16="http://schemas.microsoft.com/office/drawing/2014/main" val="1315112208"/>
                    </a:ext>
                  </a:extLst>
                </a:gridCol>
                <a:gridCol w="329184">
                  <a:extLst>
                    <a:ext uri="{9D8B030D-6E8A-4147-A177-3AD203B41FA5}">
                      <a16:colId xmlns:a16="http://schemas.microsoft.com/office/drawing/2014/main" val="3621759042"/>
                    </a:ext>
                  </a:extLst>
                </a:gridCol>
                <a:gridCol w="329184">
                  <a:extLst>
                    <a:ext uri="{9D8B030D-6E8A-4147-A177-3AD203B41FA5}">
                      <a16:colId xmlns:a16="http://schemas.microsoft.com/office/drawing/2014/main" val="2466338186"/>
                    </a:ext>
                  </a:extLst>
                </a:gridCol>
                <a:gridCol w="329184">
                  <a:extLst>
                    <a:ext uri="{9D8B030D-6E8A-4147-A177-3AD203B41FA5}">
                      <a16:colId xmlns:a16="http://schemas.microsoft.com/office/drawing/2014/main" val="3181713535"/>
                    </a:ext>
                  </a:extLst>
                </a:gridCol>
                <a:gridCol w="329184">
                  <a:extLst>
                    <a:ext uri="{9D8B030D-6E8A-4147-A177-3AD203B41FA5}">
                      <a16:colId xmlns:a16="http://schemas.microsoft.com/office/drawing/2014/main" val="1726288781"/>
                    </a:ext>
                  </a:extLst>
                </a:gridCol>
                <a:gridCol w="329184">
                  <a:extLst>
                    <a:ext uri="{9D8B030D-6E8A-4147-A177-3AD203B41FA5}">
                      <a16:colId xmlns:a16="http://schemas.microsoft.com/office/drawing/2014/main" val="2010585185"/>
                    </a:ext>
                  </a:extLst>
                </a:gridCol>
                <a:gridCol w="329184">
                  <a:extLst>
                    <a:ext uri="{9D8B030D-6E8A-4147-A177-3AD203B41FA5}">
                      <a16:colId xmlns:a16="http://schemas.microsoft.com/office/drawing/2014/main" val="1839293253"/>
                    </a:ext>
                  </a:extLst>
                </a:gridCol>
                <a:gridCol w="329184">
                  <a:extLst>
                    <a:ext uri="{9D8B030D-6E8A-4147-A177-3AD203B41FA5}">
                      <a16:colId xmlns:a16="http://schemas.microsoft.com/office/drawing/2014/main" val="1389417914"/>
                    </a:ext>
                  </a:extLst>
                </a:gridCol>
                <a:gridCol w="329184">
                  <a:extLst>
                    <a:ext uri="{9D8B030D-6E8A-4147-A177-3AD203B41FA5}">
                      <a16:colId xmlns:a16="http://schemas.microsoft.com/office/drawing/2014/main" val="1706775637"/>
                    </a:ext>
                  </a:extLst>
                </a:gridCol>
                <a:gridCol w="329184">
                  <a:extLst>
                    <a:ext uri="{9D8B030D-6E8A-4147-A177-3AD203B41FA5}">
                      <a16:colId xmlns:a16="http://schemas.microsoft.com/office/drawing/2014/main" val="2091722130"/>
                    </a:ext>
                  </a:extLst>
                </a:gridCol>
                <a:gridCol w="329184">
                  <a:extLst>
                    <a:ext uri="{9D8B030D-6E8A-4147-A177-3AD203B41FA5}">
                      <a16:colId xmlns:a16="http://schemas.microsoft.com/office/drawing/2014/main" val="2525301992"/>
                    </a:ext>
                  </a:extLst>
                </a:gridCol>
                <a:gridCol w="329184">
                  <a:extLst>
                    <a:ext uri="{9D8B030D-6E8A-4147-A177-3AD203B41FA5}">
                      <a16:colId xmlns:a16="http://schemas.microsoft.com/office/drawing/2014/main" val="475214846"/>
                    </a:ext>
                  </a:extLst>
                </a:gridCol>
                <a:gridCol w="329184">
                  <a:extLst>
                    <a:ext uri="{9D8B030D-6E8A-4147-A177-3AD203B41FA5}">
                      <a16:colId xmlns:a16="http://schemas.microsoft.com/office/drawing/2014/main" val="3280506579"/>
                    </a:ext>
                  </a:extLst>
                </a:gridCol>
                <a:gridCol w="329184">
                  <a:extLst>
                    <a:ext uri="{9D8B030D-6E8A-4147-A177-3AD203B41FA5}">
                      <a16:colId xmlns:a16="http://schemas.microsoft.com/office/drawing/2014/main" val="4195891346"/>
                    </a:ext>
                  </a:extLst>
                </a:gridCol>
                <a:gridCol w="329184">
                  <a:extLst>
                    <a:ext uri="{9D8B030D-6E8A-4147-A177-3AD203B41FA5}">
                      <a16:colId xmlns:a16="http://schemas.microsoft.com/office/drawing/2014/main" val="2788382712"/>
                    </a:ext>
                  </a:extLst>
                </a:gridCol>
                <a:gridCol w="329184">
                  <a:extLst>
                    <a:ext uri="{9D8B030D-6E8A-4147-A177-3AD203B41FA5}">
                      <a16:colId xmlns:a16="http://schemas.microsoft.com/office/drawing/2014/main" val="4223496246"/>
                    </a:ext>
                  </a:extLst>
                </a:gridCol>
                <a:gridCol w="329184">
                  <a:extLst>
                    <a:ext uri="{9D8B030D-6E8A-4147-A177-3AD203B41FA5}">
                      <a16:colId xmlns:a16="http://schemas.microsoft.com/office/drawing/2014/main" val="1810726059"/>
                    </a:ext>
                  </a:extLst>
                </a:gridCol>
                <a:gridCol w="329184">
                  <a:extLst>
                    <a:ext uri="{9D8B030D-6E8A-4147-A177-3AD203B41FA5}">
                      <a16:colId xmlns:a16="http://schemas.microsoft.com/office/drawing/2014/main" val="1554435738"/>
                    </a:ext>
                  </a:extLst>
                </a:gridCol>
                <a:gridCol w="329184">
                  <a:extLst>
                    <a:ext uri="{9D8B030D-6E8A-4147-A177-3AD203B41FA5}">
                      <a16:colId xmlns:a16="http://schemas.microsoft.com/office/drawing/2014/main" val="2143937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064624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- 2018-05-28 13:15:02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Bosch Go 'Çilingir'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İşinizi hızlandırın!
Bosch GO, kendi boyutundaki benzerleri arasında en güçlü motora sahiptir. 
Bosch GO hakkında daha fazla bilgi edinin! bit.ly/Bosch-GO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21.64 %</a:t>
                      </a:r>
                    </a:p>
                  </a:txBody>
                  <a:tcPr/>
                </a:tc>
                <a:extLst>
                  <a:ext uri="{0D108BD9-81ED-4DB2-BD59-A6C34878D82A}">
                    <a16:rowId xmlns:a16="http://schemas.microsoft.com/office/drawing/2014/main" val="2190666900"/>
                  </a:ext>
                </a:extLst>
              </a:tr>
            </a:tbl>
          </a:graphicData>
        </a:graphic>
      </p:graphicFrame>
      <p:sp>
        <p:nvSpPr>
          <p:cNvPr id="4" name="Text Placeholder 3">
            <a:extLst>
              <a:ext uri="{FF2B5EF4-FFF2-40B4-BE49-F238E27FC236}">
                <a16:creationId xmlns:a16="http://schemas.microsoft.com/office/drawing/2014/main" id="{2714E574-A2C1-4226-BE14-9AAD79A87D14}"/>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80235780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3D20F-1F41-44B1-9C17-6139B156E845}"/>
              </a:ext>
            </a:extLst>
          </p:cNvPr>
          <p:cNvSpPr>
            <a:spLocks noGrp="1"/>
          </p:cNvSpPr>
          <p:nvPr>
            <p:ph type="title"/>
          </p:nvPr>
        </p:nvSpPr>
        <p:spPr/>
        <p:txBody>
          <a:bodyPr/>
          <a:lstStyle/>
          <a:p>
            <a:r>
              <a:rPr lang="en-US"/>
              <a:t>Facebook Own Videos Table | All PT Channels - 10 of 21</a:t>
            </a:r>
          </a:p>
        </p:txBody>
      </p:sp>
      <p:graphicFrame>
        <p:nvGraphicFramePr>
          <p:cNvPr id="5" name="Table Placeholder 4">
            <a:extLst>
              <a:ext uri="{FF2B5EF4-FFF2-40B4-BE49-F238E27FC236}">
                <a16:creationId xmlns:a16="http://schemas.microsoft.com/office/drawing/2014/main" id="{DEF3E654-886B-4458-A9EB-B6AC26C3A225}"/>
              </a:ext>
            </a:extLst>
          </p:cNvPr>
          <p:cNvGraphicFramePr>
            <a:graphicFrameLocks noGrp="1"/>
          </p:cNvGraphicFramePr>
          <p:nvPr>
            <p:ph type="tbl" sz="quarter" idx="13"/>
            <p:extLst>
              <p:ext uri="{D42A27DB-BD31-4B8C-83A1-F6EECF244321}">
                <p14:modId xmlns:p14="http://schemas.microsoft.com/office/powerpoint/2010/main" val="2072823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07376068"/>
                    </a:ext>
                  </a:extLst>
                </a:gridCol>
                <a:gridCol w="329184">
                  <a:extLst>
                    <a:ext uri="{9D8B030D-6E8A-4147-A177-3AD203B41FA5}">
                      <a16:colId xmlns:a16="http://schemas.microsoft.com/office/drawing/2014/main" val="3090855399"/>
                    </a:ext>
                  </a:extLst>
                </a:gridCol>
                <a:gridCol w="329184">
                  <a:extLst>
                    <a:ext uri="{9D8B030D-6E8A-4147-A177-3AD203B41FA5}">
                      <a16:colId xmlns:a16="http://schemas.microsoft.com/office/drawing/2014/main" val="3731987402"/>
                    </a:ext>
                  </a:extLst>
                </a:gridCol>
                <a:gridCol w="329184">
                  <a:extLst>
                    <a:ext uri="{9D8B030D-6E8A-4147-A177-3AD203B41FA5}">
                      <a16:colId xmlns:a16="http://schemas.microsoft.com/office/drawing/2014/main" val="1630800283"/>
                    </a:ext>
                  </a:extLst>
                </a:gridCol>
                <a:gridCol w="329184">
                  <a:extLst>
                    <a:ext uri="{9D8B030D-6E8A-4147-A177-3AD203B41FA5}">
                      <a16:colId xmlns:a16="http://schemas.microsoft.com/office/drawing/2014/main" val="1485678335"/>
                    </a:ext>
                  </a:extLst>
                </a:gridCol>
                <a:gridCol w="329184">
                  <a:extLst>
                    <a:ext uri="{9D8B030D-6E8A-4147-A177-3AD203B41FA5}">
                      <a16:colId xmlns:a16="http://schemas.microsoft.com/office/drawing/2014/main" val="3604728390"/>
                    </a:ext>
                  </a:extLst>
                </a:gridCol>
                <a:gridCol w="329184">
                  <a:extLst>
                    <a:ext uri="{9D8B030D-6E8A-4147-A177-3AD203B41FA5}">
                      <a16:colId xmlns:a16="http://schemas.microsoft.com/office/drawing/2014/main" val="322548441"/>
                    </a:ext>
                  </a:extLst>
                </a:gridCol>
                <a:gridCol w="329184">
                  <a:extLst>
                    <a:ext uri="{9D8B030D-6E8A-4147-A177-3AD203B41FA5}">
                      <a16:colId xmlns:a16="http://schemas.microsoft.com/office/drawing/2014/main" val="3277316039"/>
                    </a:ext>
                  </a:extLst>
                </a:gridCol>
                <a:gridCol w="329184">
                  <a:extLst>
                    <a:ext uri="{9D8B030D-6E8A-4147-A177-3AD203B41FA5}">
                      <a16:colId xmlns:a16="http://schemas.microsoft.com/office/drawing/2014/main" val="3045551524"/>
                    </a:ext>
                  </a:extLst>
                </a:gridCol>
                <a:gridCol w="329184">
                  <a:extLst>
                    <a:ext uri="{9D8B030D-6E8A-4147-A177-3AD203B41FA5}">
                      <a16:colId xmlns:a16="http://schemas.microsoft.com/office/drawing/2014/main" val="3011198046"/>
                    </a:ext>
                  </a:extLst>
                </a:gridCol>
                <a:gridCol w="329184">
                  <a:extLst>
                    <a:ext uri="{9D8B030D-6E8A-4147-A177-3AD203B41FA5}">
                      <a16:colId xmlns:a16="http://schemas.microsoft.com/office/drawing/2014/main" val="679794005"/>
                    </a:ext>
                  </a:extLst>
                </a:gridCol>
                <a:gridCol w="329184">
                  <a:extLst>
                    <a:ext uri="{9D8B030D-6E8A-4147-A177-3AD203B41FA5}">
                      <a16:colId xmlns:a16="http://schemas.microsoft.com/office/drawing/2014/main" val="4205505321"/>
                    </a:ext>
                  </a:extLst>
                </a:gridCol>
                <a:gridCol w="329184">
                  <a:extLst>
                    <a:ext uri="{9D8B030D-6E8A-4147-A177-3AD203B41FA5}">
                      <a16:colId xmlns:a16="http://schemas.microsoft.com/office/drawing/2014/main" val="1166024637"/>
                    </a:ext>
                  </a:extLst>
                </a:gridCol>
                <a:gridCol w="329184">
                  <a:extLst>
                    <a:ext uri="{9D8B030D-6E8A-4147-A177-3AD203B41FA5}">
                      <a16:colId xmlns:a16="http://schemas.microsoft.com/office/drawing/2014/main" val="62459735"/>
                    </a:ext>
                  </a:extLst>
                </a:gridCol>
                <a:gridCol w="329184">
                  <a:extLst>
                    <a:ext uri="{9D8B030D-6E8A-4147-A177-3AD203B41FA5}">
                      <a16:colId xmlns:a16="http://schemas.microsoft.com/office/drawing/2014/main" val="1503968644"/>
                    </a:ext>
                  </a:extLst>
                </a:gridCol>
                <a:gridCol w="329184">
                  <a:extLst>
                    <a:ext uri="{9D8B030D-6E8A-4147-A177-3AD203B41FA5}">
                      <a16:colId xmlns:a16="http://schemas.microsoft.com/office/drawing/2014/main" val="1380465299"/>
                    </a:ext>
                  </a:extLst>
                </a:gridCol>
                <a:gridCol w="329184">
                  <a:extLst>
                    <a:ext uri="{9D8B030D-6E8A-4147-A177-3AD203B41FA5}">
                      <a16:colId xmlns:a16="http://schemas.microsoft.com/office/drawing/2014/main" val="973841966"/>
                    </a:ext>
                  </a:extLst>
                </a:gridCol>
                <a:gridCol w="329184">
                  <a:extLst>
                    <a:ext uri="{9D8B030D-6E8A-4147-A177-3AD203B41FA5}">
                      <a16:colId xmlns:a16="http://schemas.microsoft.com/office/drawing/2014/main" val="803795778"/>
                    </a:ext>
                  </a:extLst>
                </a:gridCol>
                <a:gridCol w="329184">
                  <a:extLst>
                    <a:ext uri="{9D8B030D-6E8A-4147-A177-3AD203B41FA5}">
                      <a16:colId xmlns:a16="http://schemas.microsoft.com/office/drawing/2014/main" val="2594071802"/>
                    </a:ext>
                  </a:extLst>
                </a:gridCol>
                <a:gridCol w="329184">
                  <a:extLst>
                    <a:ext uri="{9D8B030D-6E8A-4147-A177-3AD203B41FA5}">
                      <a16:colId xmlns:a16="http://schemas.microsoft.com/office/drawing/2014/main" val="44307137"/>
                    </a:ext>
                  </a:extLst>
                </a:gridCol>
                <a:gridCol w="329184">
                  <a:extLst>
                    <a:ext uri="{9D8B030D-6E8A-4147-A177-3AD203B41FA5}">
                      <a16:colId xmlns:a16="http://schemas.microsoft.com/office/drawing/2014/main" val="3028040487"/>
                    </a:ext>
                  </a:extLst>
                </a:gridCol>
                <a:gridCol w="329184">
                  <a:extLst>
                    <a:ext uri="{9D8B030D-6E8A-4147-A177-3AD203B41FA5}">
                      <a16:colId xmlns:a16="http://schemas.microsoft.com/office/drawing/2014/main" val="448563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545557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- 2018-05-25 16:54:55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 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Title: n/a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Description: El Carpintero del Desierto ya conoció nuestra Sierra de Banco GTS 10 J
Revisa cuál fue su impresión y lo detalles del producto en este enlace: bit.ly/2scfPsz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41.27 %</a:t>
                      </a:r>
                    </a:p>
                  </a:txBody>
                  <a:tcPr/>
                </a:tc>
                <a:extLst>
                  <a:ext uri="{0D108BD9-81ED-4DB2-BD59-A6C34878D82A}">
                    <a16:rowId xmlns:a16="http://schemas.microsoft.com/office/drawing/2014/main" val="641941438"/>
                  </a:ext>
                </a:extLst>
              </a:tr>
            </a:tbl>
          </a:graphicData>
        </a:graphic>
      </p:graphicFrame>
      <p:sp>
        <p:nvSpPr>
          <p:cNvPr id="4" name="Text Placeholder 3">
            <a:extLst>
              <a:ext uri="{FF2B5EF4-FFF2-40B4-BE49-F238E27FC236}">
                <a16:creationId xmlns:a16="http://schemas.microsoft.com/office/drawing/2014/main" id="{DF815773-7D5B-4271-9700-74A61D2A91A8}"/>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80260014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F75A2-9DB9-4F8B-9A5C-79C3D2B1FE14}"/>
              </a:ext>
            </a:extLst>
          </p:cNvPr>
          <p:cNvSpPr>
            <a:spLocks noGrp="1"/>
          </p:cNvSpPr>
          <p:nvPr>
            <p:ph type="title"/>
          </p:nvPr>
        </p:nvSpPr>
        <p:spPr/>
        <p:txBody>
          <a:bodyPr/>
          <a:lstStyle/>
          <a:p>
            <a:r>
              <a:rPr lang="en-US"/>
              <a:t>Facebook Own Videos Table | All PT Channels - 11 of 21</a:t>
            </a:r>
          </a:p>
        </p:txBody>
      </p:sp>
      <p:graphicFrame>
        <p:nvGraphicFramePr>
          <p:cNvPr id="5" name="Table Placeholder 4">
            <a:extLst>
              <a:ext uri="{FF2B5EF4-FFF2-40B4-BE49-F238E27FC236}">
                <a16:creationId xmlns:a16="http://schemas.microsoft.com/office/drawing/2014/main" id="{CEB1BEED-3571-4A94-B9F4-D8450AF8A892}"/>
              </a:ext>
            </a:extLst>
          </p:cNvPr>
          <p:cNvGraphicFramePr>
            <a:graphicFrameLocks noGrp="1"/>
          </p:cNvGraphicFramePr>
          <p:nvPr>
            <p:ph type="tbl" sz="quarter" idx="13"/>
            <p:extLst>
              <p:ext uri="{D42A27DB-BD31-4B8C-83A1-F6EECF244321}">
                <p14:modId xmlns:p14="http://schemas.microsoft.com/office/powerpoint/2010/main" val="4155091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34977845"/>
                    </a:ext>
                  </a:extLst>
                </a:gridCol>
                <a:gridCol w="329184">
                  <a:extLst>
                    <a:ext uri="{9D8B030D-6E8A-4147-A177-3AD203B41FA5}">
                      <a16:colId xmlns:a16="http://schemas.microsoft.com/office/drawing/2014/main" val="2567710754"/>
                    </a:ext>
                  </a:extLst>
                </a:gridCol>
                <a:gridCol w="329184">
                  <a:extLst>
                    <a:ext uri="{9D8B030D-6E8A-4147-A177-3AD203B41FA5}">
                      <a16:colId xmlns:a16="http://schemas.microsoft.com/office/drawing/2014/main" val="3159445281"/>
                    </a:ext>
                  </a:extLst>
                </a:gridCol>
                <a:gridCol w="329184">
                  <a:extLst>
                    <a:ext uri="{9D8B030D-6E8A-4147-A177-3AD203B41FA5}">
                      <a16:colId xmlns:a16="http://schemas.microsoft.com/office/drawing/2014/main" val="662666744"/>
                    </a:ext>
                  </a:extLst>
                </a:gridCol>
                <a:gridCol w="329184">
                  <a:extLst>
                    <a:ext uri="{9D8B030D-6E8A-4147-A177-3AD203B41FA5}">
                      <a16:colId xmlns:a16="http://schemas.microsoft.com/office/drawing/2014/main" val="262637804"/>
                    </a:ext>
                  </a:extLst>
                </a:gridCol>
                <a:gridCol w="329184">
                  <a:extLst>
                    <a:ext uri="{9D8B030D-6E8A-4147-A177-3AD203B41FA5}">
                      <a16:colId xmlns:a16="http://schemas.microsoft.com/office/drawing/2014/main" val="354007559"/>
                    </a:ext>
                  </a:extLst>
                </a:gridCol>
                <a:gridCol w="329184">
                  <a:extLst>
                    <a:ext uri="{9D8B030D-6E8A-4147-A177-3AD203B41FA5}">
                      <a16:colId xmlns:a16="http://schemas.microsoft.com/office/drawing/2014/main" val="2663113289"/>
                    </a:ext>
                  </a:extLst>
                </a:gridCol>
                <a:gridCol w="329184">
                  <a:extLst>
                    <a:ext uri="{9D8B030D-6E8A-4147-A177-3AD203B41FA5}">
                      <a16:colId xmlns:a16="http://schemas.microsoft.com/office/drawing/2014/main" val="2510040660"/>
                    </a:ext>
                  </a:extLst>
                </a:gridCol>
                <a:gridCol w="329184">
                  <a:extLst>
                    <a:ext uri="{9D8B030D-6E8A-4147-A177-3AD203B41FA5}">
                      <a16:colId xmlns:a16="http://schemas.microsoft.com/office/drawing/2014/main" val="3224619902"/>
                    </a:ext>
                  </a:extLst>
                </a:gridCol>
                <a:gridCol w="329184">
                  <a:extLst>
                    <a:ext uri="{9D8B030D-6E8A-4147-A177-3AD203B41FA5}">
                      <a16:colId xmlns:a16="http://schemas.microsoft.com/office/drawing/2014/main" val="2306286047"/>
                    </a:ext>
                  </a:extLst>
                </a:gridCol>
                <a:gridCol w="329184">
                  <a:extLst>
                    <a:ext uri="{9D8B030D-6E8A-4147-A177-3AD203B41FA5}">
                      <a16:colId xmlns:a16="http://schemas.microsoft.com/office/drawing/2014/main" val="4074045806"/>
                    </a:ext>
                  </a:extLst>
                </a:gridCol>
                <a:gridCol w="329184">
                  <a:extLst>
                    <a:ext uri="{9D8B030D-6E8A-4147-A177-3AD203B41FA5}">
                      <a16:colId xmlns:a16="http://schemas.microsoft.com/office/drawing/2014/main" val="2920135050"/>
                    </a:ext>
                  </a:extLst>
                </a:gridCol>
                <a:gridCol w="329184">
                  <a:extLst>
                    <a:ext uri="{9D8B030D-6E8A-4147-A177-3AD203B41FA5}">
                      <a16:colId xmlns:a16="http://schemas.microsoft.com/office/drawing/2014/main" val="1653936840"/>
                    </a:ext>
                  </a:extLst>
                </a:gridCol>
                <a:gridCol w="329184">
                  <a:extLst>
                    <a:ext uri="{9D8B030D-6E8A-4147-A177-3AD203B41FA5}">
                      <a16:colId xmlns:a16="http://schemas.microsoft.com/office/drawing/2014/main" val="4073440937"/>
                    </a:ext>
                  </a:extLst>
                </a:gridCol>
                <a:gridCol w="329184">
                  <a:extLst>
                    <a:ext uri="{9D8B030D-6E8A-4147-A177-3AD203B41FA5}">
                      <a16:colId xmlns:a16="http://schemas.microsoft.com/office/drawing/2014/main" val="3894215193"/>
                    </a:ext>
                  </a:extLst>
                </a:gridCol>
                <a:gridCol w="329184">
                  <a:extLst>
                    <a:ext uri="{9D8B030D-6E8A-4147-A177-3AD203B41FA5}">
                      <a16:colId xmlns:a16="http://schemas.microsoft.com/office/drawing/2014/main" val="2702579862"/>
                    </a:ext>
                  </a:extLst>
                </a:gridCol>
                <a:gridCol w="329184">
                  <a:extLst>
                    <a:ext uri="{9D8B030D-6E8A-4147-A177-3AD203B41FA5}">
                      <a16:colId xmlns:a16="http://schemas.microsoft.com/office/drawing/2014/main" val="142772478"/>
                    </a:ext>
                  </a:extLst>
                </a:gridCol>
                <a:gridCol w="329184">
                  <a:extLst>
                    <a:ext uri="{9D8B030D-6E8A-4147-A177-3AD203B41FA5}">
                      <a16:colId xmlns:a16="http://schemas.microsoft.com/office/drawing/2014/main" val="3761953777"/>
                    </a:ext>
                  </a:extLst>
                </a:gridCol>
                <a:gridCol w="329184">
                  <a:extLst>
                    <a:ext uri="{9D8B030D-6E8A-4147-A177-3AD203B41FA5}">
                      <a16:colId xmlns:a16="http://schemas.microsoft.com/office/drawing/2014/main" val="971569660"/>
                    </a:ext>
                  </a:extLst>
                </a:gridCol>
                <a:gridCol w="329184">
                  <a:extLst>
                    <a:ext uri="{9D8B030D-6E8A-4147-A177-3AD203B41FA5}">
                      <a16:colId xmlns:a16="http://schemas.microsoft.com/office/drawing/2014/main" val="1477215547"/>
                    </a:ext>
                  </a:extLst>
                </a:gridCol>
                <a:gridCol w="329184">
                  <a:extLst>
                    <a:ext uri="{9D8B030D-6E8A-4147-A177-3AD203B41FA5}">
                      <a16:colId xmlns:a16="http://schemas.microsoft.com/office/drawing/2014/main" val="3315540540"/>
                    </a:ext>
                  </a:extLst>
                </a:gridCol>
                <a:gridCol w="329184">
                  <a:extLst>
                    <a:ext uri="{9D8B030D-6E8A-4147-A177-3AD203B41FA5}">
                      <a16:colId xmlns:a16="http://schemas.microsoft.com/office/drawing/2014/main" val="4020533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951873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- 2018-05-25 14:03:26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Comment fabriquer l'horloge SHADOW ?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Vous n'aurez désormais plus aucune excuse pour arriver en retard avec cette horloge faite maison ! #HomeMadeByYou #DIY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94.92 %</a:t>
                      </a:r>
                    </a:p>
                  </a:txBody>
                  <a:tcPr/>
                </a:tc>
                <a:extLst>
                  <a:ext uri="{0D108BD9-81ED-4DB2-BD59-A6C34878D82A}">
                    <a16:rowId xmlns:a16="http://schemas.microsoft.com/office/drawing/2014/main" val="2338545229"/>
                  </a:ext>
                </a:extLst>
              </a:tr>
            </a:tbl>
          </a:graphicData>
        </a:graphic>
      </p:graphicFrame>
      <p:sp>
        <p:nvSpPr>
          <p:cNvPr id="4" name="Text Placeholder 3">
            <a:extLst>
              <a:ext uri="{FF2B5EF4-FFF2-40B4-BE49-F238E27FC236}">
                <a16:creationId xmlns:a16="http://schemas.microsoft.com/office/drawing/2014/main" id="{E7FDA99F-F4BE-4211-9FDE-3334953CAC37}"/>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32932417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AA2CC-7915-484D-8191-04F353EA9F0F}"/>
              </a:ext>
            </a:extLst>
          </p:cNvPr>
          <p:cNvSpPr>
            <a:spLocks noGrp="1"/>
          </p:cNvSpPr>
          <p:nvPr>
            <p:ph type="title"/>
          </p:nvPr>
        </p:nvSpPr>
        <p:spPr/>
        <p:txBody>
          <a:bodyPr/>
          <a:lstStyle/>
          <a:p>
            <a:r>
              <a:rPr lang="en-US"/>
              <a:t>Facebook Own Videos Table | All PT Channels - 12 of 21</a:t>
            </a:r>
          </a:p>
        </p:txBody>
      </p:sp>
      <p:graphicFrame>
        <p:nvGraphicFramePr>
          <p:cNvPr id="5" name="Table Placeholder 4">
            <a:extLst>
              <a:ext uri="{FF2B5EF4-FFF2-40B4-BE49-F238E27FC236}">
                <a16:creationId xmlns:a16="http://schemas.microsoft.com/office/drawing/2014/main" id="{3349B6CE-B63B-4C43-A433-36224466F872}"/>
              </a:ext>
            </a:extLst>
          </p:cNvPr>
          <p:cNvGraphicFramePr>
            <a:graphicFrameLocks noGrp="1"/>
          </p:cNvGraphicFramePr>
          <p:nvPr>
            <p:ph type="tbl" sz="quarter" idx="13"/>
            <p:extLst>
              <p:ext uri="{D42A27DB-BD31-4B8C-83A1-F6EECF244321}">
                <p14:modId xmlns:p14="http://schemas.microsoft.com/office/powerpoint/2010/main" val="723151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37740966"/>
                    </a:ext>
                  </a:extLst>
                </a:gridCol>
                <a:gridCol w="329184">
                  <a:extLst>
                    <a:ext uri="{9D8B030D-6E8A-4147-A177-3AD203B41FA5}">
                      <a16:colId xmlns:a16="http://schemas.microsoft.com/office/drawing/2014/main" val="1419864074"/>
                    </a:ext>
                  </a:extLst>
                </a:gridCol>
                <a:gridCol w="329184">
                  <a:extLst>
                    <a:ext uri="{9D8B030D-6E8A-4147-A177-3AD203B41FA5}">
                      <a16:colId xmlns:a16="http://schemas.microsoft.com/office/drawing/2014/main" val="4127437443"/>
                    </a:ext>
                  </a:extLst>
                </a:gridCol>
                <a:gridCol w="329184">
                  <a:extLst>
                    <a:ext uri="{9D8B030D-6E8A-4147-A177-3AD203B41FA5}">
                      <a16:colId xmlns:a16="http://schemas.microsoft.com/office/drawing/2014/main" val="1791989263"/>
                    </a:ext>
                  </a:extLst>
                </a:gridCol>
                <a:gridCol w="329184">
                  <a:extLst>
                    <a:ext uri="{9D8B030D-6E8A-4147-A177-3AD203B41FA5}">
                      <a16:colId xmlns:a16="http://schemas.microsoft.com/office/drawing/2014/main" val="779731365"/>
                    </a:ext>
                  </a:extLst>
                </a:gridCol>
                <a:gridCol w="329184">
                  <a:extLst>
                    <a:ext uri="{9D8B030D-6E8A-4147-A177-3AD203B41FA5}">
                      <a16:colId xmlns:a16="http://schemas.microsoft.com/office/drawing/2014/main" val="3337998110"/>
                    </a:ext>
                  </a:extLst>
                </a:gridCol>
                <a:gridCol w="329184">
                  <a:extLst>
                    <a:ext uri="{9D8B030D-6E8A-4147-A177-3AD203B41FA5}">
                      <a16:colId xmlns:a16="http://schemas.microsoft.com/office/drawing/2014/main" val="2172339423"/>
                    </a:ext>
                  </a:extLst>
                </a:gridCol>
                <a:gridCol w="329184">
                  <a:extLst>
                    <a:ext uri="{9D8B030D-6E8A-4147-A177-3AD203B41FA5}">
                      <a16:colId xmlns:a16="http://schemas.microsoft.com/office/drawing/2014/main" val="4206297770"/>
                    </a:ext>
                  </a:extLst>
                </a:gridCol>
                <a:gridCol w="329184">
                  <a:extLst>
                    <a:ext uri="{9D8B030D-6E8A-4147-A177-3AD203B41FA5}">
                      <a16:colId xmlns:a16="http://schemas.microsoft.com/office/drawing/2014/main" val="2395431477"/>
                    </a:ext>
                  </a:extLst>
                </a:gridCol>
                <a:gridCol w="329184">
                  <a:extLst>
                    <a:ext uri="{9D8B030D-6E8A-4147-A177-3AD203B41FA5}">
                      <a16:colId xmlns:a16="http://schemas.microsoft.com/office/drawing/2014/main" val="3875308352"/>
                    </a:ext>
                  </a:extLst>
                </a:gridCol>
                <a:gridCol w="329184">
                  <a:extLst>
                    <a:ext uri="{9D8B030D-6E8A-4147-A177-3AD203B41FA5}">
                      <a16:colId xmlns:a16="http://schemas.microsoft.com/office/drawing/2014/main" val="3344821078"/>
                    </a:ext>
                  </a:extLst>
                </a:gridCol>
                <a:gridCol w="329184">
                  <a:extLst>
                    <a:ext uri="{9D8B030D-6E8A-4147-A177-3AD203B41FA5}">
                      <a16:colId xmlns:a16="http://schemas.microsoft.com/office/drawing/2014/main" val="3561666681"/>
                    </a:ext>
                  </a:extLst>
                </a:gridCol>
                <a:gridCol w="329184">
                  <a:extLst>
                    <a:ext uri="{9D8B030D-6E8A-4147-A177-3AD203B41FA5}">
                      <a16:colId xmlns:a16="http://schemas.microsoft.com/office/drawing/2014/main" val="2452906583"/>
                    </a:ext>
                  </a:extLst>
                </a:gridCol>
                <a:gridCol w="329184">
                  <a:extLst>
                    <a:ext uri="{9D8B030D-6E8A-4147-A177-3AD203B41FA5}">
                      <a16:colId xmlns:a16="http://schemas.microsoft.com/office/drawing/2014/main" val="2108893008"/>
                    </a:ext>
                  </a:extLst>
                </a:gridCol>
                <a:gridCol w="329184">
                  <a:extLst>
                    <a:ext uri="{9D8B030D-6E8A-4147-A177-3AD203B41FA5}">
                      <a16:colId xmlns:a16="http://schemas.microsoft.com/office/drawing/2014/main" val="3691623758"/>
                    </a:ext>
                  </a:extLst>
                </a:gridCol>
                <a:gridCol w="329184">
                  <a:extLst>
                    <a:ext uri="{9D8B030D-6E8A-4147-A177-3AD203B41FA5}">
                      <a16:colId xmlns:a16="http://schemas.microsoft.com/office/drawing/2014/main" val="2579050277"/>
                    </a:ext>
                  </a:extLst>
                </a:gridCol>
                <a:gridCol w="329184">
                  <a:extLst>
                    <a:ext uri="{9D8B030D-6E8A-4147-A177-3AD203B41FA5}">
                      <a16:colId xmlns:a16="http://schemas.microsoft.com/office/drawing/2014/main" val="4057529218"/>
                    </a:ext>
                  </a:extLst>
                </a:gridCol>
                <a:gridCol w="329184">
                  <a:extLst>
                    <a:ext uri="{9D8B030D-6E8A-4147-A177-3AD203B41FA5}">
                      <a16:colId xmlns:a16="http://schemas.microsoft.com/office/drawing/2014/main" val="3375516908"/>
                    </a:ext>
                  </a:extLst>
                </a:gridCol>
                <a:gridCol w="329184">
                  <a:extLst>
                    <a:ext uri="{9D8B030D-6E8A-4147-A177-3AD203B41FA5}">
                      <a16:colId xmlns:a16="http://schemas.microsoft.com/office/drawing/2014/main" val="3950375700"/>
                    </a:ext>
                  </a:extLst>
                </a:gridCol>
                <a:gridCol w="329184">
                  <a:extLst>
                    <a:ext uri="{9D8B030D-6E8A-4147-A177-3AD203B41FA5}">
                      <a16:colId xmlns:a16="http://schemas.microsoft.com/office/drawing/2014/main" val="3672798040"/>
                    </a:ext>
                  </a:extLst>
                </a:gridCol>
                <a:gridCol w="329184">
                  <a:extLst>
                    <a:ext uri="{9D8B030D-6E8A-4147-A177-3AD203B41FA5}">
                      <a16:colId xmlns:a16="http://schemas.microsoft.com/office/drawing/2014/main" val="2276596268"/>
                    </a:ext>
                  </a:extLst>
                </a:gridCol>
                <a:gridCol w="329184">
                  <a:extLst>
                    <a:ext uri="{9D8B030D-6E8A-4147-A177-3AD203B41FA5}">
                      <a16:colId xmlns:a16="http://schemas.microsoft.com/office/drawing/2014/main" val="3389278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230209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- 2018-05-22 17:05:10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 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Title: n/a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Description: ¡Ya está en Chile el NUEVO GLL 3-80 CG! Hasta 4 veces mejor visibilidad gracias a sus líneas de láser verde y mejora tu trabajo con 3 proyecciones en 360º
Producto único en el mercado. Más información aquí bit.ly/BOSCHGLL380CG
Precio ref: 9.900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27.01 %</a:t>
                      </a:r>
                    </a:p>
                  </a:txBody>
                  <a:tcPr/>
                </a:tc>
                <a:extLst>
                  <a:ext uri="{0D108BD9-81ED-4DB2-BD59-A6C34878D82A}">
                    <a16:rowId xmlns:a16="http://schemas.microsoft.com/office/drawing/2014/main" val="1555569623"/>
                  </a:ext>
                </a:extLst>
              </a:tr>
            </a:tbl>
          </a:graphicData>
        </a:graphic>
      </p:graphicFrame>
      <p:sp>
        <p:nvSpPr>
          <p:cNvPr id="4" name="Text Placeholder 3">
            <a:extLst>
              <a:ext uri="{FF2B5EF4-FFF2-40B4-BE49-F238E27FC236}">
                <a16:creationId xmlns:a16="http://schemas.microsoft.com/office/drawing/2014/main" id="{74E7F4F2-E4B2-456E-AB38-3F6B1D84EF24}"/>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37716520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79417-97FF-4A7F-B718-B7B38F96B7A6}"/>
              </a:ext>
            </a:extLst>
          </p:cNvPr>
          <p:cNvSpPr>
            <a:spLocks noGrp="1"/>
          </p:cNvSpPr>
          <p:nvPr>
            <p:ph type="title"/>
          </p:nvPr>
        </p:nvSpPr>
        <p:spPr/>
        <p:txBody>
          <a:bodyPr/>
          <a:lstStyle/>
          <a:p>
            <a:r>
              <a:rPr lang="en-US"/>
              <a:t>Facebook Own Videos Table | All PT Channels - 13 of 21</a:t>
            </a:r>
          </a:p>
        </p:txBody>
      </p:sp>
      <p:graphicFrame>
        <p:nvGraphicFramePr>
          <p:cNvPr id="5" name="Table Placeholder 4">
            <a:extLst>
              <a:ext uri="{FF2B5EF4-FFF2-40B4-BE49-F238E27FC236}">
                <a16:creationId xmlns:a16="http://schemas.microsoft.com/office/drawing/2014/main" id="{FCC04D9B-18E2-488C-8CDF-14F1EEF64F4A}"/>
              </a:ext>
            </a:extLst>
          </p:cNvPr>
          <p:cNvGraphicFramePr>
            <a:graphicFrameLocks noGrp="1"/>
          </p:cNvGraphicFramePr>
          <p:nvPr>
            <p:ph type="tbl" sz="quarter" idx="13"/>
            <p:extLst>
              <p:ext uri="{D42A27DB-BD31-4B8C-83A1-F6EECF244321}">
                <p14:modId xmlns:p14="http://schemas.microsoft.com/office/powerpoint/2010/main" val="2333810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078153088"/>
                    </a:ext>
                  </a:extLst>
                </a:gridCol>
                <a:gridCol w="329184">
                  <a:extLst>
                    <a:ext uri="{9D8B030D-6E8A-4147-A177-3AD203B41FA5}">
                      <a16:colId xmlns:a16="http://schemas.microsoft.com/office/drawing/2014/main" val="3815012533"/>
                    </a:ext>
                  </a:extLst>
                </a:gridCol>
                <a:gridCol w="329184">
                  <a:extLst>
                    <a:ext uri="{9D8B030D-6E8A-4147-A177-3AD203B41FA5}">
                      <a16:colId xmlns:a16="http://schemas.microsoft.com/office/drawing/2014/main" val="923603431"/>
                    </a:ext>
                  </a:extLst>
                </a:gridCol>
                <a:gridCol w="329184">
                  <a:extLst>
                    <a:ext uri="{9D8B030D-6E8A-4147-A177-3AD203B41FA5}">
                      <a16:colId xmlns:a16="http://schemas.microsoft.com/office/drawing/2014/main" val="2391879736"/>
                    </a:ext>
                  </a:extLst>
                </a:gridCol>
                <a:gridCol w="329184">
                  <a:extLst>
                    <a:ext uri="{9D8B030D-6E8A-4147-A177-3AD203B41FA5}">
                      <a16:colId xmlns:a16="http://schemas.microsoft.com/office/drawing/2014/main" val="486719408"/>
                    </a:ext>
                  </a:extLst>
                </a:gridCol>
                <a:gridCol w="329184">
                  <a:extLst>
                    <a:ext uri="{9D8B030D-6E8A-4147-A177-3AD203B41FA5}">
                      <a16:colId xmlns:a16="http://schemas.microsoft.com/office/drawing/2014/main" val="2918143256"/>
                    </a:ext>
                  </a:extLst>
                </a:gridCol>
                <a:gridCol w="329184">
                  <a:extLst>
                    <a:ext uri="{9D8B030D-6E8A-4147-A177-3AD203B41FA5}">
                      <a16:colId xmlns:a16="http://schemas.microsoft.com/office/drawing/2014/main" val="176674428"/>
                    </a:ext>
                  </a:extLst>
                </a:gridCol>
                <a:gridCol w="329184">
                  <a:extLst>
                    <a:ext uri="{9D8B030D-6E8A-4147-A177-3AD203B41FA5}">
                      <a16:colId xmlns:a16="http://schemas.microsoft.com/office/drawing/2014/main" val="632909360"/>
                    </a:ext>
                  </a:extLst>
                </a:gridCol>
                <a:gridCol w="329184">
                  <a:extLst>
                    <a:ext uri="{9D8B030D-6E8A-4147-A177-3AD203B41FA5}">
                      <a16:colId xmlns:a16="http://schemas.microsoft.com/office/drawing/2014/main" val="2927032740"/>
                    </a:ext>
                  </a:extLst>
                </a:gridCol>
                <a:gridCol w="329184">
                  <a:extLst>
                    <a:ext uri="{9D8B030D-6E8A-4147-A177-3AD203B41FA5}">
                      <a16:colId xmlns:a16="http://schemas.microsoft.com/office/drawing/2014/main" val="573090267"/>
                    </a:ext>
                  </a:extLst>
                </a:gridCol>
                <a:gridCol w="329184">
                  <a:extLst>
                    <a:ext uri="{9D8B030D-6E8A-4147-A177-3AD203B41FA5}">
                      <a16:colId xmlns:a16="http://schemas.microsoft.com/office/drawing/2014/main" val="2230843460"/>
                    </a:ext>
                  </a:extLst>
                </a:gridCol>
                <a:gridCol w="329184">
                  <a:extLst>
                    <a:ext uri="{9D8B030D-6E8A-4147-A177-3AD203B41FA5}">
                      <a16:colId xmlns:a16="http://schemas.microsoft.com/office/drawing/2014/main" val="492499462"/>
                    </a:ext>
                  </a:extLst>
                </a:gridCol>
                <a:gridCol w="329184">
                  <a:extLst>
                    <a:ext uri="{9D8B030D-6E8A-4147-A177-3AD203B41FA5}">
                      <a16:colId xmlns:a16="http://schemas.microsoft.com/office/drawing/2014/main" val="2796493364"/>
                    </a:ext>
                  </a:extLst>
                </a:gridCol>
                <a:gridCol w="329184">
                  <a:extLst>
                    <a:ext uri="{9D8B030D-6E8A-4147-A177-3AD203B41FA5}">
                      <a16:colId xmlns:a16="http://schemas.microsoft.com/office/drawing/2014/main" val="1343975346"/>
                    </a:ext>
                  </a:extLst>
                </a:gridCol>
                <a:gridCol w="329184">
                  <a:extLst>
                    <a:ext uri="{9D8B030D-6E8A-4147-A177-3AD203B41FA5}">
                      <a16:colId xmlns:a16="http://schemas.microsoft.com/office/drawing/2014/main" val="903996740"/>
                    </a:ext>
                  </a:extLst>
                </a:gridCol>
                <a:gridCol w="329184">
                  <a:extLst>
                    <a:ext uri="{9D8B030D-6E8A-4147-A177-3AD203B41FA5}">
                      <a16:colId xmlns:a16="http://schemas.microsoft.com/office/drawing/2014/main" val="4190190851"/>
                    </a:ext>
                  </a:extLst>
                </a:gridCol>
                <a:gridCol w="329184">
                  <a:extLst>
                    <a:ext uri="{9D8B030D-6E8A-4147-A177-3AD203B41FA5}">
                      <a16:colId xmlns:a16="http://schemas.microsoft.com/office/drawing/2014/main" val="1124805123"/>
                    </a:ext>
                  </a:extLst>
                </a:gridCol>
                <a:gridCol w="329184">
                  <a:extLst>
                    <a:ext uri="{9D8B030D-6E8A-4147-A177-3AD203B41FA5}">
                      <a16:colId xmlns:a16="http://schemas.microsoft.com/office/drawing/2014/main" val="3918726972"/>
                    </a:ext>
                  </a:extLst>
                </a:gridCol>
                <a:gridCol w="329184">
                  <a:extLst>
                    <a:ext uri="{9D8B030D-6E8A-4147-A177-3AD203B41FA5}">
                      <a16:colId xmlns:a16="http://schemas.microsoft.com/office/drawing/2014/main" val="3975536192"/>
                    </a:ext>
                  </a:extLst>
                </a:gridCol>
                <a:gridCol w="329184">
                  <a:extLst>
                    <a:ext uri="{9D8B030D-6E8A-4147-A177-3AD203B41FA5}">
                      <a16:colId xmlns:a16="http://schemas.microsoft.com/office/drawing/2014/main" val="1355990033"/>
                    </a:ext>
                  </a:extLst>
                </a:gridCol>
                <a:gridCol w="329184">
                  <a:extLst>
                    <a:ext uri="{9D8B030D-6E8A-4147-A177-3AD203B41FA5}">
                      <a16:colId xmlns:a16="http://schemas.microsoft.com/office/drawing/2014/main" val="3825729291"/>
                    </a:ext>
                  </a:extLst>
                </a:gridCol>
                <a:gridCol w="329184">
                  <a:extLst>
                    <a:ext uri="{9D8B030D-6E8A-4147-A177-3AD203B41FA5}">
                      <a16:colId xmlns:a16="http://schemas.microsoft.com/office/drawing/2014/main" val="1715155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45216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- 2018-05-21 13:14:00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Bosch GO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Çalışma şeklinizi değiştiren yenilik Bosch Go!
Yeni Bosch GO ulaşılması zor noktalara kadar ulaşır!
Ayrıntılı bilgi için: bit.ly/Bosch-GO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17.67 %</a:t>
                      </a:r>
                    </a:p>
                  </a:txBody>
                  <a:tcPr/>
                </a:tc>
                <a:extLst>
                  <a:ext uri="{0D108BD9-81ED-4DB2-BD59-A6C34878D82A}">
                    <a16:rowId xmlns:a16="http://schemas.microsoft.com/office/drawing/2014/main" val="1812938101"/>
                  </a:ext>
                </a:extLst>
              </a:tr>
            </a:tbl>
          </a:graphicData>
        </a:graphic>
      </p:graphicFrame>
      <p:sp>
        <p:nvSpPr>
          <p:cNvPr id="4" name="Text Placeholder 3">
            <a:extLst>
              <a:ext uri="{FF2B5EF4-FFF2-40B4-BE49-F238E27FC236}">
                <a16:creationId xmlns:a16="http://schemas.microsoft.com/office/drawing/2014/main" id="{D363823F-3040-4667-A0A6-3455DA34F9D8}"/>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416164695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1875E-C53B-4813-B0F2-903BB8FE475D}"/>
              </a:ext>
            </a:extLst>
          </p:cNvPr>
          <p:cNvSpPr>
            <a:spLocks noGrp="1"/>
          </p:cNvSpPr>
          <p:nvPr>
            <p:ph type="title"/>
          </p:nvPr>
        </p:nvSpPr>
        <p:spPr/>
        <p:txBody>
          <a:bodyPr/>
          <a:lstStyle/>
          <a:p>
            <a:r>
              <a:rPr lang="en-US"/>
              <a:t>Facebook Own Videos Table | All PT Channels - 14 of 21</a:t>
            </a:r>
          </a:p>
        </p:txBody>
      </p:sp>
      <p:graphicFrame>
        <p:nvGraphicFramePr>
          <p:cNvPr id="5" name="Table Placeholder 4">
            <a:extLst>
              <a:ext uri="{FF2B5EF4-FFF2-40B4-BE49-F238E27FC236}">
                <a16:creationId xmlns:a16="http://schemas.microsoft.com/office/drawing/2014/main" id="{4E4C33D8-BE02-4370-A05A-FEAF7238D51C}"/>
              </a:ext>
            </a:extLst>
          </p:cNvPr>
          <p:cNvGraphicFramePr>
            <a:graphicFrameLocks noGrp="1"/>
          </p:cNvGraphicFramePr>
          <p:nvPr>
            <p:ph type="tbl" sz="quarter" idx="13"/>
            <p:extLst>
              <p:ext uri="{D42A27DB-BD31-4B8C-83A1-F6EECF244321}">
                <p14:modId xmlns:p14="http://schemas.microsoft.com/office/powerpoint/2010/main" val="3756845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71948783"/>
                    </a:ext>
                  </a:extLst>
                </a:gridCol>
                <a:gridCol w="329184">
                  <a:extLst>
                    <a:ext uri="{9D8B030D-6E8A-4147-A177-3AD203B41FA5}">
                      <a16:colId xmlns:a16="http://schemas.microsoft.com/office/drawing/2014/main" val="192349246"/>
                    </a:ext>
                  </a:extLst>
                </a:gridCol>
                <a:gridCol w="329184">
                  <a:extLst>
                    <a:ext uri="{9D8B030D-6E8A-4147-A177-3AD203B41FA5}">
                      <a16:colId xmlns:a16="http://schemas.microsoft.com/office/drawing/2014/main" val="1547518332"/>
                    </a:ext>
                  </a:extLst>
                </a:gridCol>
                <a:gridCol w="329184">
                  <a:extLst>
                    <a:ext uri="{9D8B030D-6E8A-4147-A177-3AD203B41FA5}">
                      <a16:colId xmlns:a16="http://schemas.microsoft.com/office/drawing/2014/main" val="3352254954"/>
                    </a:ext>
                  </a:extLst>
                </a:gridCol>
                <a:gridCol w="329184">
                  <a:extLst>
                    <a:ext uri="{9D8B030D-6E8A-4147-A177-3AD203B41FA5}">
                      <a16:colId xmlns:a16="http://schemas.microsoft.com/office/drawing/2014/main" val="2826401540"/>
                    </a:ext>
                  </a:extLst>
                </a:gridCol>
                <a:gridCol w="329184">
                  <a:extLst>
                    <a:ext uri="{9D8B030D-6E8A-4147-A177-3AD203B41FA5}">
                      <a16:colId xmlns:a16="http://schemas.microsoft.com/office/drawing/2014/main" val="3735679047"/>
                    </a:ext>
                  </a:extLst>
                </a:gridCol>
                <a:gridCol w="329184">
                  <a:extLst>
                    <a:ext uri="{9D8B030D-6E8A-4147-A177-3AD203B41FA5}">
                      <a16:colId xmlns:a16="http://schemas.microsoft.com/office/drawing/2014/main" val="4271303173"/>
                    </a:ext>
                  </a:extLst>
                </a:gridCol>
                <a:gridCol w="329184">
                  <a:extLst>
                    <a:ext uri="{9D8B030D-6E8A-4147-A177-3AD203B41FA5}">
                      <a16:colId xmlns:a16="http://schemas.microsoft.com/office/drawing/2014/main" val="3461549371"/>
                    </a:ext>
                  </a:extLst>
                </a:gridCol>
                <a:gridCol w="329184">
                  <a:extLst>
                    <a:ext uri="{9D8B030D-6E8A-4147-A177-3AD203B41FA5}">
                      <a16:colId xmlns:a16="http://schemas.microsoft.com/office/drawing/2014/main" val="3719743166"/>
                    </a:ext>
                  </a:extLst>
                </a:gridCol>
                <a:gridCol w="329184">
                  <a:extLst>
                    <a:ext uri="{9D8B030D-6E8A-4147-A177-3AD203B41FA5}">
                      <a16:colId xmlns:a16="http://schemas.microsoft.com/office/drawing/2014/main" val="984468505"/>
                    </a:ext>
                  </a:extLst>
                </a:gridCol>
                <a:gridCol w="329184">
                  <a:extLst>
                    <a:ext uri="{9D8B030D-6E8A-4147-A177-3AD203B41FA5}">
                      <a16:colId xmlns:a16="http://schemas.microsoft.com/office/drawing/2014/main" val="593944602"/>
                    </a:ext>
                  </a:extLst>
                </a:gridCol>
                <a:gridCol w="329184">
                  <a:extLst>
                    <a:ext uri="{9D8B030D-6E8A-4147-A177-3AD203B41FA5}">
                      <a16:colId xmlns:a16="http://schemas.microsoft.com/office/drawing/2014/main" val="680170856"/>
                    </a:ext>
                  </a:extLst>
                </a:gridCol>
                <a:gridCol w="329184">
                  <a:extLst>
                    <a:ext uri="{9D8B030D-6E8A-4147-A177-3AD203B41FA5}">
                      <a16:colId xmlns:a16="http://schemas.microsoft.com/office/drawing/2014/main" val="3117806703"/>
                    </a:ext>
                  </a:extLst>
                </a:gridCol>
                <a:gridCol w="329184">
                  <a:extLst>
                    <a:ext uri="{9D8B030D-6E8A-4147-A177-3AD203B41FA5}">
                      <a16:colId xmlns:a16="http://schemas.microsoft.com/office/drawing/2014/main" val="2240047487"/>
                    </a:ext>
                  </a:extLst>
                </a:gridCol>
                <a:gridCol w="329184">
                  <a:extLst>
                    <a:ext uri="{9D8B030D-6E8A-4147-A177-3AD203B41FA5}">
                      <a16:colId xmlns:a16="http://schemas.microsoft.com/office/drawing/2014/main" val="1001972493"/>
                    </a:ext>
                  </a:extLst>
                </a:gridCol>
                <a:gridCol w="329184">
                  <a:extLst>
                    <a:ext uri="{9D8B030D-6E8A-4147-A177-3AD203B41FA5}">
                      <a16:colId xmlns:a16="http://schemas.microsoft.com/office/drawing/2014/main" val="638657989"/>
                    </a:ext>
                  </a:extLst>
                </a:gridCol>
                <a:gridCol w="329184">
                  <a:extLst>
                    <a:ext uri="{9D8B030D-6E8A-4147-A177-3AD203B41FA5}">
                      <a16:colId xmlns:a16="http://schemas.microsoft.com/office/drawing/2014/main" val="798865756"/>
                    </a:ext>
                  </a:extLst>
                </a:gridCol>
                <a:gridCol w="329184">
                  <a:extLst>
                    <a:ext uri="{9D8B030D-6E8A-4147-A177-3AD203B41FA5}">
                      <a16:colId xmlns:a16="http://schemas.microsoft.com/office/drawing/2014/main" val="3088225931"/>
                    </a:ext>
                  </a:extLst>
                </a:gridCol>
                <a:gridCol w="329184">
                  <a:extLst>
                    <a:ext uri="{9D8B030D-6E8A-4147-A177-3AD203B41FA5}">
                      <a16:colId xmlns:a16="http://schemas.microsoft.com/office/drawing/2014/main" val="3421394641"/>
                    </a:ext>
                  </a:extLst>
                </a:gridCol>
                <a:gridCol w="329184">
                  <a:extLst>
                    <a:ext uri="{9D8B030D-6E8A-4147-A177-3AD203B41FA5}">
                      <a16:colId xmlns:a16="http://schemas.microsoft.com/office/drawing/2014/main" val="4242445366"/>
                    </a:ext>
                  </a:extLst>
                </a:gridCol>
                <a:gridCol w="329184">
                  <a:extLst>
                    <a:ext uri="{9D8B030D-6E8A-4147-A177-3AD203B41FA5}">
                      <a16:colId xmlns:a16="http://schemas.microsoft.com/office/drawing/2014/main" val="801719493"/>
                    </a:ext>
                  </a:extLst>
                </a:gridCol>
                <a:gridCol w="329184">
                  <a:extLst>
                    <a:ext uri="{9D8B030D-6E8A-4147-A177-3AD203B41FA5}">
                      <a16:colId xmlns:a16="http://schemas.microsoft.com/office/drawing/2014/main" val="305702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649221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- 2018-05-17 18:00:01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1" i="0" u="none" strike="noStrike" kern="1200" cap="none" spc="0" normalizeH="0" baseline="0" noProof="0">
                          <a:ln>
                            <a:noFill/>
                          </a:ln>
                          <a:solidFill>
                            <a:prstClr val="black"/>
                          </a:solidFill>
                          <a:effectLst/>
                          <a:uLnTx/>
                          <a:uFillTx/>
                          <a:latin typeface="+mn-lt"/>
                          <a:ea typeface="+mn-ea"/>
                          <a:cs typeface="+mn-cs"/>
                        </a:rPr>
                        <a:t> 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Title: #whyiwork - Artur Lesnik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Description: Die größte Herausforderung bei der Montage von Brandschutzsystemen ist armierter Beton!
Arturs Lösung für dieses Problem? 
… seht ihr hier! https://bit.ly/2jCoaky 
#whyiwork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26.66 %</a:t>
                      </a:r>
                    </a:p>
                  </a:txBody>
                  <a:tcPr/>
                </a:tc>
                <a:extLst>
                  <a:ext uri="{0D108BD9-81ED-4DB2-BD59-A6C34878D82A}">
                    <a16:rowId xmlns:a16="http://schemas.microsoft.com/office/drawing/2014/main" val="2042996816"/>
                  </a:ext>
                </a:extLst>
              </a:tr>
            </a:tbl>
          </a:graphicData>
        </a:graphic>
      </p:graphicFrame>
      <p:sp>
        <p:nvSpPr>
          <p:cNvPr id="4" name="Text Placeholder 3">
            <a:extLst>
              <a:ext uri="{FF2B5EF4-FFF2-40B4-BE49-F238E27FC236}">
                <a16:creationId xmlns:a16="http://schemas.microsoft.com/office/drawing/2014/main" id="{C1A010F6-8F2B-444D-A6C5-FA04EEB90B3B}"/>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73766184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B6041-18ED-4F3E-A83E-CEA937E7BE23}"/>
              </a:ext>
            </a:extLst>
          </p:cNvPr>
          <p:cNvSpPr>
            <a:spLocks noGrp="1"/>
          </p:cNvSpPr>
          <p:nvPr>
            <p:ph type="title"/>
          </p:nvPr>
        </p:nvSpPr>
        <p:spPr/>
        <p:txBody>
          <a:bodyPr/>
          <a:lstStyle/>
          <a:p>
            <a:r>
              <a:rPr lang="en-US"/>
              <a:t>Facebook Own Videos Table | All PT Channels - 15 of 21</a:t>
            </a:r>
          </a:p>
        </p:txBody>
      </p:sp>
      <p:graphicFrame>
        <p:nvGraphicFramePr>
          <p:cNvPr id="5" name="Table Placeholder 4">
            <a:extLst>
              <a:ext uri="{FF2B5EF4-FFF2-40B4-BE49-F238E27FC236}">
                <a16:creationId xmlns:a16="http://schemas.microsoft.com/office/drawing/2014/main" id="{99BA6E28-0AFB-498B-AD81-CFB2933DF316}"/>
              </a:ext>
            </a:extLst>
          </p:cNvPr>
          <p:cNvGraphicFramePr>
            <a:graphicFrameLocks noGrp="1"/>
          </p:cNvGraphicFramePr>
          <p:nvPr>
            <p:ph type="tbl" sz="quarter" idx="13"/>
            <p:extLst>
              <p:ext uri="{D42A27DB-BD31-4B8C-83A1-F6EECF244321}">
                <p14:modId xmlns:p14="http://schemas.microsoft.com/office/powerpoint/2010/main" val="1720381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21096129"/>
                    </a:ext>
                  </a:extLst>
                </a:gridCol>
                <a:gridCol w="329184">
                  <a:extLst>
                    <a:ext uri="{9D8B030D-6E8A-4147-A177-3AD203B41FA5}">
                      <a16:colId xmlns:a16="http://schemas.microsoft.com/office/drawing/2014/main" val="3217867821"/>
                    </a:ext>
                  </a:extLst>
                </a:gridCol>
                <a:gridCol w="329184">
                  <a:extLst>
                    <a:ext uri="{9D8B030D-6E8A-4147-A177-3AD203B41FA5}">
                      <a16:colId xmlns:a16="http://schemas.microsoft.com/office/drawing/2014/main" val="2425349781"/>
                    </a:ext>
                  </a:extLst>
                </a:gridCol>
                <a:gridCol w="329184">
                  <a:extLst>
                    <a:ext uri="{9D8B030D-6E8A-4147-A177-3AD203B41FA5}">
                      <a16:colId xmlns:a16="http://schemas.microsoft.com/office/drawing/2014/main" val="4144836351"/>
                    </a:ext>
                  </a:extLst>
                </a:gridCol>
                <a:gridCol w="329184">
                  <a:extLst>
                    <a:ext uri="{9D8B030D-6E8A-4147-A177-3AD203B41FA5}">
                      <a16:colId xmlns:a16="http://schemas.microsoft.com/office/drawing/2014/main" val="3799250054"/>
                    </a:ext>
                  </a:extLst>
                </a:gridCol>
                <a:gridCol w="329184">
                  <a:extLst>
                    <a:ext uri="{9D8B030D-6E8A-4147-A177-3AD203B41FA5}">
                      <a16:colId xmlns:a16="http://schemas.microsoft.com/office/drawing/2014/main" val="3360982776"/>
                    </a:ext>
                  </a:extLst>
                </a:gridCol>
                <a:gridCol w="329184">
                  <a:extLst>
                    <a:ext uri="{9D8B030D-6E8A-4147-A177-3AD203B41FA5}">
                      <a16:colId xmlns:a16="http://schemas.microsoft.com/office/drawing/2014/main" val="2895276625"/>
                    </a:ext>
                  </a:extLst>
                </a:gridCol>
                <a:gridCol w="329184">
                  <a:extLst>
                    <a:ext uri="{9D8B030D-6E8A-4147-A177-3AD203B41FA5}">
                      <a16:colId xmlns:a16="http://schemas.microsoft.com/office/drawing/2014/main" val="2917557892"/>
                    </a:ext>
                  </a:extLst>
                </a:gridCol>
                <a:gridCol w="329184">
                  <a:extLst>
                    <a:ext uri="{9D8B030D-6E8A-4147-A177-3AD203B41FA5}">
                      <a16:colId xmlns:a16="http://schemas.microsoft.com/office/drawing/2014/main" val="2594927051"/>
                    </a:ext>
                  </a:extLst>
                </a:gridCol>
                <a:gridCol w="329184">
                  <a:extLst>
                    <a:ext uri="{9D8B030D-6E8A-4147-A177-3AD203B41FA5}">
                      <a16:colId xmlns:a16="http://schemas.microsoft.com/office/drawing/2014/main" val="3591796119"/>
                    </a:ext>
                  </a:extLst>
                </a:gridCol>
                <a:gridCol w="329184">
                  <a:extLst>
                    <a:ext uri="{9D8B030D-6E8A-4147-A177-3AD203B41FA5}">
                      <a16:colId xmlns:a16="http://schemas.microsoft.com/office/drawing/2014/main" val="3224813869"/>
                    </a:ext>
                  </a:extLst>
                </a:gridCol>
                <a:gridCol w="329184">
                  <a:extLst>
                    <a:ext uri="{9D8B030D-6E8A-4147-A177-3AD203B41FA5}">
                      <a16:colId xmlns:a16="http://schemas.microsoft.com/office/drawing/2014/main" val="215839447"/>
                    </a:ext>
                  </a:extLst>
                </a:gridCol>
                <a:gridCol w="329184">
                  <a:extLst>
                    <a:ext uri="{9D8B030D-6E8A-4147-A177-3AD203B41FA5}">
                      <a16:colId xmlns:a16="http://schemas.microsoft.com/office/drawing/2014/main" val="603431266"/>
                    </a:ext>
                  </a:extLst>
                </a:gridCol>
                <a:gridCol w="329184">
                  <a:extLst>
                    <a:ext uri="{9D8B030D-6E8A-4147-A177-3AD203B41FA5}">
                      <a16:colId xmlns:a16="http://schemas.microsoft.com/office/drawing/2014/main" val="1421524891"/>
                    </a:ext>
                  </a:extLst>
                </a:gridCol>
                <a:gridCol w="329184">
                  <a:extLst>
                    <a:ext uri="{9D8B030D-6E8A-4147-A177-3AD203B41FA5}">
                      <a16:colId xmlns:a16="http://schemas.microsoft.com/office/drawing/2014/main" val="1956699818"/>
                    </a:ext>
                  </a:extLst>
                </a:gridCol>
                <a:gridCol w="329184">
                  <a:extLst>
                    <a:ext uri="{9D8B030D-6E8A-4147-A177-3AD203B41FA5}">
                      <a16:colId xmlns:a16="http://schemas.microsoft.com/office/drawing/2014/main" val="1187330488"/>
                    </a:ext>
                  </a:extLst>
                </a:gridCol>
                <a:gridCol w="329184">
                  <a:extLst>
                    <a:ext uri="{9D8B030D-6E8A-4147-A177-3AD203B41FA5}">
                      <a16:colId xmlns:a16="http://schemas.microsoft.com/office/drawing/2014/main" val="4010439382"/>
                    </a:ext>
                  </a:extLst>
                </a:gridCol>
                <a:gridCol w="329184">
                  <a:extLst>
                    <a:ext uri="{9D8B030D-6E8A-4147-A177-3AD203B41FA5}">
                      <a16:colId xmlns:a16="http://schemas.microsoft.com/office/drawing/2014/main" val="381623000"/>
                    </a:ext>
                  </a:extLst>
                </a:gridCol>
                <a:gridCol w="329184">
                  <a:extLst>
                    <a:ext uri="{9D8B030D-6E8A-4147-A177-3AD203B41FA5}">
                      <a16:colId xmlns:a16="http://schemas.microsoft.com/office/drawing/2014/main" val="2075035270"/>
                    </a:ext>
                  </a:extLst>
                </a:gridCol>
                <a:gridCol w="329184">
                  <a:extLst>
                    <a:ext uri="{9D8B030D-6E8A-4147-A177-3AD203B41FA5}">
                      <a16:colId xmlns:a16="http://schemas.microsoft.com/office/drawing/2014/main" val="1413510382"/>
                    </a:ext>
                  </a:extLst>
                </a:gridCol>
                <a:gridCol w="329184">
                  <a:extLst>
                    <a:ext uri="{9D8B030D-6E8A-4147-A177-3AD203B41FA5}">
                      <a16:colId xmlns:a16="http://schemas.microsoft.com/office/drawing/2014/main" val="459520380"/>
                    </a:ext>
                  </a:extLst>
                </a:gridCol>
                <a:gridCol w="329184">
                  <a:extLst>
                    <a:ext uri="{9D8B030D-6E8A-4147-A177-3AD203B41FA5}">
                      <a16:colId xmlns:a16="http://schemas.microsoft.com/office/drawing/2014/main" val="3677963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183021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- 2018-05-17 12:48:24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Futbol Kampanyası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Oyun başlasın! 
Futbol Kampanyası dahilindeki Bosch Profesyonel ürünlerinden alın, ekstra hediyeler kazanma fırsatını kaçırmayın! 
Detaylar: bit.ly/BoschPro_FutbolKampanya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28.75 %</a:t>
                      </a:r>
                    </a:p>
                  </a:txBody>
                  <a:tcPr/>
                </a:tc>
                <a:extLst>
                  <a:ext uri="{0D108BD9-81ED-4DB2-BD59-A6C34878D82A}">
                    <a16:rowId xmlns:a16="http://schemas.microsoft.com/office/drawing/2014/main" val="195310659"/>
                  </a:ext>
                </a:extLst>
              </a:tr>
            </a:tbl>
          </a:graphicData>
        </a:graphic>
      </p:graphicFrame>
      <p:sp>
        <p:nvSpPr>
          <p:cNvPr id="4" name="Text Placeholder 3">
            <a:extLst>
              <a:ext uri="{FF2B5EF4-FFF2-40B4-BE49-F238E27FC236}">
                <a16:creationId xmlns:a16="http://schemas.microsoft.com/office/drawing/2014/main" id="{721D31C4-CB42-4621-A42D-C29402D58B2F}"/>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3381112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873AC-C588-493B-90C2-911AB35B8617}"/>
              </a:ext>
            </a:extLst>
          </p:cNvPr>
          <p:cNvSpPr>
            <a:spLocks noGrp="1"/>
          </p:cNvSpPr>
          <p:nvPr>
            <p:ph type="title"/>
          </p:nvPr>
        </p:nvSpPr>
        <p:spPr/>
        <p:txBody>
          <a:bodyPr/>
          <a:lstStyle/>
          <a:p>
            <a:r>
              <a:rPr lang="en-US"/>
              <a:t>Facebook Own Videos Table | All PT Channels - 16 of 21</a:t>
            </a:r>
          </a:p>
        </p:txBody>
      </p:sp>
      <p:graphicFrame>
        <p:nvGraphicFramePr>
          <p:cNvPr id="5" name="Table Placeholder 4">
            <a:extLst>
              <a:ext uri="{FF2B5EF4-FFF2-40B4-BE49-F238E27FC236}">
                <a16:creationId xmlns:a16="http://schemas.microsoft.com/office/drawing/2014/main" id="{C2AC2960-323F-4CE6-AF8F-1762A8613D08}"/>
              </a:ext>
            </a:extLst>
          </p:cNvPr>
          <p:cNvGraphicFramePr>
            <a:graphicFrameLocks noGrp="1"/>
          </p:cNvGraphicFramePr>
          <p:nvPr>
            <p:ph type="tbl" sz="quarter" idx="13"/>
            <p:extLst>
              <p:ext uri="{D42A27DB-BD31-4B8C-83A1-F6EECF244321}">
                <p14:modId xmlns:p14="http://schemas.microsoft.com/office/powerpoint/2010/main" val="2393059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62914813"/>
                    </a:ext>
                  </a:extLst>
                </a:gridCol>
                <a:gridCol w="329184">
                  <a:extLst>
                    <a:ext uri="{9D8B030D-6E8A-4147-A177-3AD203B41FA5}">
                      <a16:colId xmlns:a16="http://schemas.microsoft.com/office/drawing/2014/main" val="789147594"/>
                    </a:ext>
                  </a:extLst>
                </a:gridCol>
                <a:gridCol w="329184">
                  <a:extLst>
                    <a:ext uri="{9D8B030D-6E8A-4147-A177-3AD203B41FA5}">
                      <a16:colId xmlns:a16="http://schemas.microsoft.com/office/drawing/2014/main" val="4120224357"/>
                    </a:ext>
                  </a:extLst>
                </a:gridCol>
                <a:gridCol w="329184">
                  <a:extLst>
                    <a:ext uri="{9D8B030D-6E8A-4147-A177-3AD203B41FA5}">
                      <a16:colId xmlns:a16="http://schemas.microsoft.com/office/drawing/2014/main" val="4069587077"/>
                    </a:ext>
                  </a:extLst>
                </a:gridCol>
                <a:gridCol w="329184">
                  <a:extLst>
                    <a:ext uri="{9D8B030D-6E8A-4147-A177-3AD203B41FA5}">
                      <a16:colId xmlns:a16="http://schemas.microsoft.com/office/drawing/2014/main" val="1601115391"/>
                    </a:ext>
                  </a:extLst>
                </a:gridCol>
                <a:gridCol w="329184">
                  <a:extLst>
                    <a:ext uri="{9D8B030D-6E8A-4147-A177-3AD203B41FA5}">
                      <a16:colId xmlns:a16="http://schemas.microsoft.com/office/drawing/2014/main" val="394833739"/>
                    </a:ext>
                  </a:extLst>
                </a:gridCol>
                <a:gridCol w="329184">
                  <a:extLst>
                    <a:ext uri="{9D8B030D-6E8A-4147-A177-3AD203B41FA5}">
                      <a16:colId xmlns:a16="http://schemas.microsoft.com/office/drawing/2014/main" val="250180242"/>
                    </a:ext>
                  </a:extLst>
                </a:gridCol>
                <a:gridCol w="329184">
                  <a:extLst>
                    <a:ext uri="{9D8B030D-6E8A-4147-A177-3AD203B41FA5}">
                      <a16:colId xmlns:a16="http://schemas.microsoft.com/office/drawing/2014/main" val="1939479535"/>
                    </a:ext>
                  </a:extLst>
                </a:gridCol>
                <a:gridCol w="329184">
                  <a:extLst>
                    <a:ext uri="{9D8B030D-6E8A-4147-A177-3AD203B41FA5}">
                      <a16:colId xmlns:a16="http://schemas.microsoft.com/office/drawing/2014/main" val="2909261198"/>
                    </a:ext>
                  </a:extLst>
                </a:gridCol>
                <a:gridCol w="329184">
                  <a:extLst>
                    <a:ext uri="{9D8B030D-6E8A-4147-A177-3AD203B41FA5}">
                      <a16:colId xmlns:a16="http://schemas.microsoft.com/office/drawing/2014/main" val="1507480618"/>
                    </a:ext>
                  </a:extLst>
                </a:gridCol>
                <a:gridCol w="329184">
                  <a:extLst>
                    <a:ext uri="{9D8B030D-6E8A-4147-A177-3AD203B41FA5}">
                      <a16:colId xmlns:a16="http://schemas.microsoft.com/office/drawing/2014/main" val="2894732485"/>
                    </a:ext>
                  </a:extLst>
                </a:gridCol>
                <a:gridCol w="329184">
                  <a:extLst>
                    <a:ext uri="{9D8B030D-6E8A-4147-A177-3AD203B41FA5}">
                      <a16:colId xmlns:a16="http://schemas.microsoft.com/office/drawing/2014/main" val="518065142"/>
                    </a:ext>
                  </a:extLst>
                </a:gridCol>
                <a:gridCol w="329184">
                  <a:extLst>
                    <a:ext uri="{9D8B030D-6E8A-4147-A177-3AD203B41FA5}">
                      <a16:colId xmlns:a16="http://schemas.microsoft.com/office/drawing/2014/main" val="3773883644"/>
                    </a:ext>
                  </a:extLst>
                </a:gridCol>
                <a:gridCol w="329184">
                  <a:extLst>
                    <a:ext uri="{9D8B030D-6E8A-4147-A177-3AD203B41FA5}">
                      <a16:colId xmlns:a16="http://schemas.microsoft.com/office/drawing/2014/main" val="2598031194"/>
                    </a:ext>
                  </a:extLst>
                </a:gridCol>
                <a:gridCol w="329184">
                  <a:extLst>
                    <a:ext uri="{9D8B030D-6E8A-4147-A177-3AD203B41FA5}">
                      <a16:colId xmlns:a16="http://schemas.microsoft.com/office/drawing/2014/main" val="3011525653"/>
                    </a:ext>
                  </a:extLst>
                </a:gridCol>
                <a:gridCol w="329184">
                  <a:extLst>
                    <a:ext uri="{9D8B030D-6E8A-4147-A177-3AD203B41FA5}">
                      <a16:colId xmlns:a16="http://schemas.microsoft.com/office/drawing/2014/main" val="374491876"/>
                    </a:ext>
                  </a:extLst>
                </a:gridCol>
                <a:gridCol w="329184">
                  <a:extLst>
                    <a:ext uri="{9D8B030D-6E8A-4147-A177-3AD203B41FA5}">
                      <a16:colId xmlns:a16="http://schemas.microsoft.com/office/drawing/2014/main" val="1965995071"/>
                    </a:ext>
                  </a:extLst>
                </a:gridCol>
                <a:gridCol w="329184">
                  <a:extLst>
                    <a:ext uri="{9D8B030D-6E8A-4147-A177-3AD203B41FA5}">
                      <a16:colId xmlns:a16="http://schemas.microsoft.com/office/drawing/2014/main" val="269671475"/>
                    </a:ext>
                  </a:extLst>
                </a:gridCol>
                <a:gridCol w="329184">
                  <a:extLst>
                    <a:ext uri="{9D8B030D-6E8A-4147-A177-3AD203B41FA5}">
                      <a16:colId xmlns:a16="http://schemas.microsoft.com/office/drawing/2014/main" val="2583809164"/>
                    </a:ext>
                  </a:extLst>
                </a:gridCol>
                <a:gridCol w="329184">
                  <a:extLst>
                    <a:ext uri="{9D8B030D-6E8A-4147-A177-3AD203B41FA5}">
                      <a16:colId xmlns:a16="http://schemas.microsoft.com/office/drawing/2014/main" val="2979653484"/>
                    </a:ext>
                  </a:extLst>
                </a:gridCol>
                <a:gridCol w="329184">
                  <a:extLst>
                    <a:ext uri="{9D8B030D-6E8A-4147-A177-3AD203B41FA5}">
                      <a16:colId xmlns:a16="http://schemas.microsoft.com/office/drawing/2014/main" val="97924576"/>
                    </a:ext>
                  </a:extLst>
                </a:gridCol>
                <a:gridCol w="329184">
                  <a:extLst>
                    <a:ext uri="{9D8B030D-6E8A-4147-A177-3AD203B41FA5}">
                      <a16:colId xmlns:a16="http://schemas.microsoft.com/office/drawing/2014/main" val="2911110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591311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- 2018-05-14 11:25:03 </a:t>
                      </a:r>
                      <a:r>
                        <a:rPr kumimoji="0" lang="fr-FR" sz="1000" b="0" i="0" u="none" strike="noStrike" kern="1200" cap="none" spc="0" normalizeH="0" baseline="0" noProof="0">
                          <a:ln>
                            <a:noFill/>
                          </a:ln>
                          <a:solidFill>
                            <a:prstClr val="black"/>
                          </a:solidFill>
                          <a:effectLst/>
                          <a:uLnTx/>
                          <a:uFillTx/>
                          <a:latin typeface="+mn-lt"/>
                          <a:ea typeface="+mn-ea"/>
                          <a:cs typeface="+mn-cs"/>
                        </a:rPr>
                        <a:t> 
 </a:t>
                      </a:r>
                      <a:r>
                        <a:rPr kumimoji="0" lang="fr-FR" sz="1000" b="1" i="0" u="none" strike="noStrike" kern="1200" cap="none" spc="0" normalizeH="0" baseline="0" noProof="0">
                          <a:ln>
                            <a:noFill/>
                          </a:ln>
                          <a:solidFill>
                            <a:prstClr val="black"/>
                          </a:solidFill>
                          <a:effectLst/>
                          <a:uLnTx/>
                          <a:uFillTx/>
                          <a:latin typeface="+mn-lt"/>
                          <a:ea typeface="+mn-ea"/>
                          <a:cs typeface="+mn-cs"/>
                        </a:rPr>
                        <a:t> Attachment:</a:t>
                      </a:r>
                      <a:r>
                        <a:rPr kumimoji="0" lang="fr-FR" sz="1000" b="0" i="0" u="none" strike="noStrike" kern="1200" cap="none" spc="0" normalizeH="0" baseline="0" noProof="0">
                          <a:ln>
                            <a:noFill/>
                          </a:ln>
                          <a:solidFill>
                            <a:prstClr val="black"/>
                          </a:solidFill>
                          <a:effectLst/>
                          <a:uLnTx/>
                          <a:uFillTx/>
                          <a:latin typeface="+mn-lt"/>
                          <a:ea typeface="+mn-ea"/>
                          <a:cs typeface="+mn-cs"/>
                        </a:rPr>
                        <a:t> 
 </a:t>
                      </a:r>
                      <a:r>
                        <a:rPr kumimoji="0" lang="fr-FR" sz="1000" b="0" i="1" u="none" strike="noStrike" kern="1200" cap="none" spc="0" normalizeH="0" baseline="0" noProof="0">
                          <a:ln>
                            <a:noFill/>
                          </a:ln>
                          <a:solidFill>
                            <a:prstClr val="black"/>
                          </a:solidFill>
                          <a:effectLst/>
                          <a:uLnTx/>
                          <a:uFillTx/>
                          <a:latin typeface="+mn-lt"/>
                          <a:ea typeface="+mn-ea"/>
                          <a:cs typeface="+mn-cs"/>
                        </a:rPr>
                        <a:t> Title: Comment réaliser votre propre jardinière ? </a:t>
                      </a:r>
                      <a:r>
                        <a:rPr kumimoji="0" lang="fr-FR" sz="1000" b="0" i="0" u="none" strike="noStrike" kern="1200" cap="none" spc="0" normalizeH="0" baseline="0" noProof="0">
                          <a:ln>
                            <a:noFill/>
                          </a:ln>
                          <a:solidFill>
                            <a:prstClr val="black"/>
                          </a:solidFill>
                          <a:effectLst/>
                          <a:uLnTx/>
                          <a:uFillTx/>
                          <a:latin typeface="+mn-lt"/>
                          <a:ea typeface="+mn-ea"/>
                          <a:cs typeface="+mn-cs"/>
                        </a:rPr>
                        <a:t> 
 </a:t>
                      </a:r>
                      <a:r>
                        <a:rPr kumimoji="0" lang="fr-FR" sz="1000" b="0" i="1" u="none" strike="noStrike" kern="1200" cap="none" spc="0" normalizeH="0" baseline="0" noProof="0">
                          <a:ln>
                            <a:noFill/>
                          </a:ln>
                          <a:solidFill>
                            <a:prstClr val="black"/>
                          </a:solidFill>
                          <a:effectLst/>
                          <a:uLnTx/>
                          <a:uFillTx/>
                          <a:latin typeface="+mn-lt"/>
                          <a:ea typeface="+mn-ea"/>
                          <a:cs typeface="+mn-cs"/>
                        </a:rPr>
                        <a:t> Description: Et pourquoi ne pas fabriquer une jardinière pour vos plantes ? Retrouvez le tutoriel détaillé sur notre magazine en ligne All about DIY : 
http://bit.ly/Tuto_Jardinière #HomeMadeByYou #jardin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38.78 %</a:t>
                      </a:r>
                    </a:p>
                  </a:txBody>
                  <a:tcPr/>
                </a:tc>
                <a:extLst>
                  <a:ext uri="{0D108BD9-81ED-4DB2-BD59-A6C34878D82A}">
                    <a16:rowId xmlns:a16="http://schemas.microsoft.com/office/drawing/2014/main" val="2758691533"/>
                  </a:ext>
                </a:extLst>
              </a:tr>
            </a:tbl>
          </a:graphicData>
        </a:graphic>
      </p:graphicFrame>
      <p:sp>
        <p:nvSpPr>
          <p:cNvPr id="4" name="Text Placeholder 3">
            <a:extLst>
              <a:ext uri="{FF2B5EF4-FFF2-40B4-BE49-F238E27FC236}">
                <a16:creationId xmlns:a16="http://schemas.microsoft.com/office/drawing/2014/main" id="{75D4E337-72BD-4EFD-8F35-B05E776E7133}"/>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7253988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A4E7B-5A3F-43B0-889B-364C53D60305}"/>
              </a:ext>
            </a:extLst>
          </p:cNvPr>
          <p:cNvSpPr>
            <a:spLocks noGrp="1"/>
          </p:cNvSpPr>
          <p:nvPr>
            <p:ph type="title"/>
          </p:nvPr>
        </p:nvSpPr>
        <p:spPr/>
        <p:txBody>
          <a:bodyPr/>
          <a:lstStyle/>
          <a:p>
            <a:r>
              <a:rPr lang="en-US"/>
              <a:t>Facebook Own Videos Table | All PT Channels - 17 of 21</a:t>
            </a:r>
          </a:p>
        </p:txBody>
      </p:sp>
      <p:graphicFrame>
        <p:nvGraphicFramePr>
          <p:cNvPr id="5" name="Table Placeholder 4">
            <a:extLst>
              <a:ext uri="{FF2B5EF4-FFF2-40B4-BE49-F238E27FC236}">
                <a16:creationId xmlns:a16="http://schemas.microsoft.com/office/drawing/2014/main" id="{CF5BCC30-2C40-4AEF-BE73-2BA771C7DA66}"/>
              </a:ext>
            </a:extLst>
          </p:cNvPr>
          <p:cNvGraphicFramePr>
            <a:graphicFrameLocks noGrp="1"/>
          </p:cNvGraphicFramePr>
          <p:nvPr>
            <p:ph type="tbl" sz="quarter" idx="13"/>
            <p:extLst>
              <p:ext uri="{D42A27DB-BD31-4B8C-83A1-F6EECF244321}">
                <p14:modId xmlns:p14="http://schemas.microsoft.com/office/powerpoint/2010/main" val="901308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85160870"/>
                    </a:ext>
                  </a:extLst>
                </a:gridCol>
                <a:gridCol w="329184">
                  <a:extLst>
                    <a:ext uri="{9D8B030D-6E8A-4147-A177-3AD203B41FA5}">
                      <a16:colId xmlns:a16="http://schemas.microsoft.com/office/drawing/2014/main" val="3325219106"/>
                    </a:ext>
                  </a:extLst>
                </a:gridCol>
                <a:gridCol w="329184">
                  <a:extLst>
                    <a:ext uri="{9D8B030D-6E8A-4147-A177-3AD203B41FA5}">
                      <a16:colId xmlns:a16="http://schemas.microsoft.com/office/drawing/2014/main" val="2132805826"/>
                    </a:ext>
                  </a:extLst>
                </a:gridCol>
                <a:gridCol w="329184">
                  <a:extLst>
                    <a:ext uri="{9D8B030D-6E8A-4147-A177-3AD203B41FA5}">
                      <a16:colId xmlns:a16="http://schemas.microsoft.com/office/drawing/2014/main" val="277433366"/>
                    </a:ext>
                  </a:extLst>
                </a:gridCol>
                <a:gridCol w="329184">
                  <a:extLst>
                    <a:ext uri="{9D8B030D-6E8A-4147-A177-3AD203B41FA5}">
                      <a16:colId xmlns:a16="http://schemas.microsoft.com/office/drawing/2014/main" val="3639215097"/>
                    </a:ext>
                  </a:extLst>
                </a:gridCol>
                <a:gridCol w="329184">
                  <a:extLst>
                    <a:ext uri="{9D8B030D-6E8A-4147-A177-3AD203B41FA5}">
                      <a16:colId xmlns:a16="http://schemas.microsoft.com/office/drawing/2014/main" val="3543535909"/>
                    </a:ext>
                  </a:extLst>
                </a:gridCol>
                <a:gridCol w="329184">
                  <a:extLst>
                    <a:ext uri="{9D8B030D-6E8A-4147-A177-3AD203B41FA5}">
                      <a16:colId xmlns:a16="http://schemas.microsoft.com/office/drawing/2014/main" val="3171269141"/>
                    </a:ext>
                  </a:extLst>
                </a:gridCol>
                <a:gridCol w="329184">
                  <a:extLst>
                    <a:ext uri="{9D8B030D-6E8A-4147-A177-3AD203B41FA5}">
                      <a16:colId xmlns:a16="http://schemas.microsoft.com/office/drawing/2014/main" val="2027396522"/>
                    </a:ext>
                  </a:extLst>
                </a:gridCol>
                <a:gridCol w="329184">
                  <a:extLst>
                    <a:ext uri="{9D8B030D-6E8A-4147-A177-3AD203B41FA5}">
                      <a16:colId xmlns:a16="http://schemas.microsoft.com/office/drawing/2014/main" val="2321138725"/>
                    </a:ext>
                  </a:extLst>
                </a:gridCol>
                <a:gridCol w="329184">
                  <a:extLst>
                    <a:ext uri="{9D8B030D-6E8A-4147-A177-3AD203B41FA5}">
                      <a16:colId xmlns:a16="http://schemas.microsoft.com/office/drawing/2014/main" val="3474486145"/>
                    </a:ext>
                  </a:extLst>
                </a:gridCol>
                <a:gridCol w="329184">
                  <a:extLst>
                    <a:ext uri="{9D8B030D-6E8A-4147-A177-3AD203B41FA5}">
                      <a16:colId xmlns:a16="http://schemas.microsoft.com/office/drawing/2014/main" val="4110714404"/>
                    </a:ext>
                  </a:extLst>
                </a:gridCol>
                <a:gridCol w="329184">
                  <a:extLst>
                    <a:ext uri="{9D8B030D-6E8A-4147-A177-3AD203B41FA5}">
                      <a16:colId xmlns:a16="http://schemas.microsoft.com/office/drawing/2014/main" val="954428503"/>
                    </a:ext>
                  </a:extLst>
                </a:gridCol>
                <a:gridCol w="329184">
                  <a:extLst>
                    <a:ext uri="{9D8B030D-6E8A-4147-A177-3AD203B41FA5}">
                      <a16:colId xmlns:a16="http://schemas.microsoft.com/office/drawing/2014/main" val="2005466317"/>
                    </a:ext>
                  </a:extLst>
                </a:gridCol>
                <a:gridCol w="329184">
                  <a:extLst>
                    <a:ext uri="{9D8B030D-6E8A-4147-A177-3AD203B41FA5}">
                      <a16:colId xmlns:a16="http://schemas.microsoft.com/office/drawing/2014/main" val="1917839126"/>
                    </a:ext>
                  </a:extLst>
                </a:gridCol>
                <a:gridCol w="329184">
                  <a:extLst>
                    <a:ext uri="{9D8B030D-6E8A-4147-A177-3AD203B41FA5}">
                      <a16:colId xmlns:a16="http://schemas.microsoft.com/office/drawing/2014/main" val="3822443833"/>
                    </a:ext>
                  </a:extLst>
                </a:gridCol>
                <a:gridCol w="329184">
                  <a:extLst>
                    <a:ext uri="{9D8B030D-6E8A-4147-A177-3AD203B41FA5}">
                      <a16:colId xmlns:a16="http://schemas.microsoft.com/office/drawing/2014/main" val="3899844364"/>
                    </a:ext>
                  </a:extLst>
                </a:gridCol>
                <a:gridCol w="329184">
                  <a:extLst>
                    <a:ext uri="{9D8B030D-6E8A-4147-A177-3AD203B41FA5}">
                      <a16:colId xmlns:a16="http://schemas.microsoft.com/office/drawing/2014/main" val="3239899864"/>
                    </a:ext>
                  </a:extLst>
                </a:gridCol>
                <a:gridCol w="329184">
                  <a:extLst>
                    <a:ext uri="{9D8B030D-6E8A-4147-A177-3AD203B41FA5}">
                      <a16:colId xmlns:a16="http://schemas.microsoft.com/office/drawing/2014/main" val="4000617867"/>
                    </a:ext>
                  </a:extLst>
                </a:gridCol>
                <a:gridCol w="329184">
                  <a:extLst>
                    <a:ext uri="{9D8B030D-6E8A-4147-A177-3AD203B41FA5}">
                      <a16:colId xmlns:a16="http://schemas.microsoft.com/office/drawing/2014/main" val="325968290"/>
                    </a:ext>
                  </a:extLst>
                </a:gridCol>
                <a:gridCol w="329184">
                  <a:extLst>
                    <a:ext uri="{9D8B030D-6E8A-4147-A177-3AD203B41FA5}">
                      <a16:colId xmlns:a16="http://schemas.microsoft.com/office/drawing/2014/main" val="1858308720"/>
                    </a:ext>
                  </a:extLst>
                </a:gridCol>
                <a:gridCol w="329184">
                  <a:extLst>
                    <a:ext uri="{9D8B030D-6E8A-4147-A177-3AD203B41FA5}">
                      <a16:colId xmlns:a16="http://schemas.microsoft.com/office/drawing/2014/main" val="1051040122"/>
                    </a:ext>
                  </a:extLst>
                </a:gridCol>
                <a:gridCol w="329184">
                  <a:extLst>
                    <a:ext uri="{9D8B030D-6E8A-4147-A177-3AD203B41FA5}">
                      <a16:colId xmlns:a16="http://schemas.microsoft.com/office/drawing/2014/main" val="1683356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963509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- 2018-05-12 17:55:00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1" i="0" u="none" strike="noStrike" kern="1200" cap="none" spc="0" normalizeH="0" baseline="0" noProof="0">
                          <a:ln>
                            <a:noFill/>
                          </a:ln>
                          <a:solidFill>
                            <a:prstClr val="black"/>
                          </a:solidFill>
                          <a:effectLst/>
                          <a:uLnTx/>
                          <a:uFillTx/>
                          <a:latin typeface="+mn-lt"/>
                          <a:ea typeface="+mn-ea"/>
                          <a:cs typeface="+mn-cs"/>
                        </a:rPr>
                        <a:t> 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Title: #whyiwork - Artur Lesnik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Description: Bei vielen Bohrern ist Schluss, wenn sie auf armierten Beton treffen, aber das gilt nicht für den SDS Plus-7X von Bosch!
Überzeugt euch selbst: https://bit.ly/2rqQ9HW 
#whyiwork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18.50 %</a:t>
                      </a:r>
                    </a:p>
                  </a:txBody>
                  <a:tcPr/>
                </a:tc>
                <a:extLst>
                  <a:ext uri="{0D108BD9-81ED-4DB2-BD59-A6C34878D82A}">
                    <a16:rowId xmlns:a16="http://schemas.microsoft.com/office/drawing/2014/main" val="3661807647"/>
                  </a:ext>
                </a:extLst>
              </a:tr>
            </a:tbl>
          </a:graphicData>
        </a:graphic>
      </p:graphicFrame>
      <p:sp>
        <p:nvSpPr>
          <p:cNvPr id="4" name="Text Placeholder 3">
            <a:extLst>
              <a:ext uri="{FF2B5EF4-FFF2-40B4-BE49-F238E27FC236}">
                <a16:creationId xmlns:a16="http://schemas.microsoft.com/office/drawing/2014/main" id="{BAE05CDA-F76A-46EF-BF1D-28A2DD81D50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24799074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B1361-637F-4483-8F4D-2A03B9B670D1}"/>
              </a:ext>
            </a:extLst>
          </p:cNvPr>
          <p:cNvSpPr>
            <a:spLocks noGrp="1"/>
          </p:cNvSpPr>
          <p:nvPr>
            <p:ph type="title"/>
          </p:nvPr>
        </p:nvSpPr>
        <p:spPr/>
        <p:txBody>
          <a:bodyPr/>
          <a:lstStyle/>
          <a:p>
            <a:r>
              <a:rPr lang="en-US"/>
              <a:t>Facebook Own Videos Table | All PT Channels - 18 of 21</a:t>
            </a:r>
          </a:p>
        </p:txBody>
      </p:sp>
      <p:graphicFrame>
        <p:nvGraphicFramePr>
          <p:cNvPr id="5" name="Table Placeholder 4">
            <a:extLst>
              <a:ext uri="{FF2B5EF4-FFF2-40B4-BE49-F238E27FC236}">
                <a16:creationId xmlns:a16="http://schemas.microsoft.com/office/drawing/2014/main" id="{9E29F549-2406-44C2-8966-DCE745EE1612}"/>
              </a:ext>
            </a:extLst>
          </p:cNvPr>
          <p:cNvGraphicFramePr>
            <a:graphicFrameLocks noGrp="1"/>
          </p:cNvGraphicFramePr>
          <p:nvPr>
            <p:ph type="tbl" sz="quarter" idx="13"/>
            <p:extLst>
              <p:ext uri="{D42A27DB-BD31-4B8C-83A1-F6EECF244321}">
                <p14:modId xmlns:p14="http://schemas.microsoft.com/office/powerpoint/2010/main" val="3510955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45204867"/>
                    </a:ext>
                  </a:extLst>
                </a:gridCol>
                <a:gridCol w="329184">
                  <a:extLst>
                    <a:ext uri="{9D8B030D-6E8A-4147-A177-3AD203B41FA5}">
                      <a16:colId xmlns:a16="http://schemas.microsoft.com/office/drawing/2014/main" val="2928621298"/>
                    </a:ext>
                  </a:extLst>
                </a:gridCol>
                <a:gridCol w="329184">
                  <a:extLst>
                    <a:ext uri="{9D8B030D-6E8A-4147-A177-3AD203B41FA5}">
                      <a16:colId xmlns:a16="http://schemas.microsoft.com/office/drawing/2014/main" val="1296015309"/>
                    </a:ext>
                  </a:extLst>
                </a:gridCol>
                <a:gridCol w="329184">
                  <a:extLst>
                    <a:ext uri="{9D8B030D-6E8A-4147-A177-3AD203B41FA5}">
                      <a16:colId xmlns:a16="http://schemas.microsoft.com/office/drawing/2014/main" val="1323707029"/>
                    </a:ext>
                  </a:extLst>
                </a:gridCol>
                <a:gridCol w="329184">
                  <a:extLst>
                    <a:ext uri="{9D8B030D-6E8A-4147-A177-3AD203B41FA5}">
                      <a16:colId xmlns:a16="http://schemas.microsoft.com/office/drawing/2014/main" val="3798265566"/>
                    </a:ext>
                  </a:extLst>
                </a:gridCol>
                <a:gridCol w="329184">
                  <a:extLst>
                    <a:ext uri="{9D8B030D-6E8A-4147-A177-3AD203B41FA5}">
                      <a16:colId xmlns:a16="http://schemas.microsoft.com/office/drawing/2014/main" val="2337557165"/>
                    </a:ext>
                  </a:extLst>
                </a:gridCol>
                <a:gridCol w="329184">
                  <a:extLst>
                    <a:ext uri="{9D8B030D-6E8A-4147-A177-3AD203B41FA5}">
                      <a16:colId xmlns:a16="http://schemas.microsoft.com/office/drawing/2014/main" val="4184733233"/>
                    </a:ext>
                  </a:extLst>
                </a:gridCol>
                <a:gridCol w="329184">
                  <a:extLst>
                    <a:ext uri="{9D8B030D-6E8A-4147-A177-3AD203B41FA5}">
                      <a16:colId xmlns:a16="http://schemas.microsoft.com/office/drawing/2014/main" val="778926572"/>
                    </a:ext>
                  </a:extLst>
                </a:gridCol>
                <a:gridCol w="329184">
                  <a:extLst>
                    <a:ext uri="{9D8B030D-6E8A-4147-A177-3AD203B41FA5}">
                      <a16:colId xmlns:a16="http://schemas.microsoft.com/office/drawing/2014/main" val="2999663330"/>
                    </a:ext>
                  </a:extLst>
                </a:gridCol>
                <a:gridCol w="329184">
                  <a:extLst>
                    <a:ext uri="{9D8B030D-6E8A-4147-A177-3AD203B41FA5}">
                      <a16:colId xmlns:a16="http://schemas.microsoft.com/office/drawing/2014/main" val="2351226793"/>
                    </a:ext>
                  </a:extLst>
                </a:gridCol>
                <a:gridCol w="329184">
                  <a:extLst>
                    <a:ext uri="{9D8B030D-6E8A-4147-A177-3AD203B41FA5}">
                      <a16:colId xmlns:a16="http://schemas.microsoft.com/office/drawing/2014/main" val="4163277613"/>
                    </a:ext>
                  </a:extLst>
                </a:gridCol>
                <a:gridCol w="329184">
                  <a:extLst>
                    <a:ext uri="{9D8B030D-6E8A-4147-A177-3AD203B41FA5}">
                      <a16:colId xmlns:a16="http://schemas.microsoft.com/office/drawing/2014/main" val="1179944922"/>
                    </a:ext>
                  </a:extLst>
                </a:gridCol>
                <a:gridCol w="329184">
                  <a:extLst>
                    <a:ext uri="{9D8B030D-6E8A-4147-A177-3AD203B41FA5}">
                      <a16:colId xmlns:a16="http://schemas.microsoft.com/office/drawing/2014/main" val="3659389773"/>
                    </a:ext>
                  </a:extLst>
                </a:gridCol>
                <a:gridCol w="329184">
                  <a:extLst>
                    <a:ext uri="{9D8B030D-6E8A-4147-A177-3AD203B41FA5}">
                      <a16:colId xmlns:a16="http://schemas.microsoft.com/office/drawing/2014/main" val="2228596904"/>
                    </a:ext>
                  </a:extLst>
                </a:gridCol>
                <a:gridCol w="329184">
                  <a:extLst>
                    <a:ext uri="{9D8B030D-6E8A-4147-A177-3AD203B41FA5}">
                      <a16:colId xmlns:a16="http://schemas.microsoft.com/office/drawing/2014/main" val="4142024145"/>
                    </a:ext>
                  </a:extLst>
                </a:gridCol>
                <a:gridCol w="329184">
                  <a:extLst>
                    <a:ext uri="{9D8B030D-6E8A-4147-A177-3AD203B41FA5}">
                      <a16:colId xmlns:a16="http://schemas.microsoft.com/office/drawing/2014/main" val="141749459"/>
                    </a:ext>
                  </a:extLst>
                </a:gridCol>
                <a:gridCol w="329184">
                  <a:extLst>
                    <a:ext uri="{9D8B030D-6E8A-4147-A177-3AD203B41FA5}">
                      <a16:colId xmlns:a16="http://schemas.microsoft.com/office/drawing/2014/main" val="49791603"/>
                    </a:ext>
                  </a:extLst>
                </a:gridCol>
                <a:gridCol w="329184">
                  <a:extLst>
                    <a:ext uri="{9D8B030D-6E8A-4147-A177-3AD203B41FA5}">
                      <a16:colId xmlns:a16="http://schemas.microsoft.com/office/drawing/2014/main" val="3990337466"/>
                    </a:ext>
                  </a:extLst>
                </a:gridCol>
                <a:gridCol w="329184">
                  <a:extLst>
                    <a:ext uri="{9D8B030D-6E8A-4147-A177-3AD203B41FA5}">
                      <a16:colId xmlns:a16="http://schemas.microsoft.com/office/drawing/2014/main" val="4165745056"/>
                    </a:ext>
                  </a:extLst>
                </a:gridCol>
                <a:gridCol w="329184">
                  <a:extLst>
                    <a:ext uri="{9D8B030D-6E8A-4147-A177-3AD203B41FA5}">
                      <a16:colId xmlns:a16="http://schemas.microsoft.com/office/drawing/2014/main" val="1020328148"/>
                    </a:ext>
                  </a:extLst>
                </a:gridCol>
                <a:gridCol w="329184">
                  <a:extLst>
                    <a:ext uri="{9D8B030D-6E8A-4147-A177-3AD203B41FA5}">
                      <a16:colId xmlns:a16="http://schemas.microsoft.com/office/drawing/2014/main" val="2504859517"/>
                    </a:ext>
                  </a:extLst>
                </a:gridCol>
                <a:gridCol w="329184">
                  <a:extLst>
                    <a:ext uri="{9D8B030D-6E8A-4147-A177-3AD203B41FA5}">
                      <a16:colId xmlns:a16="http://schemas.microsoft.com/office/drawing/2014/main" val="3457291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731644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- 2018-05-11 12:36:43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Çok Yakında!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Bosch Profesyonel’den çalışma şeklinizi değiştirecek yenilik. Çok yakında!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25.46 %</a:t>
                      </a:r>
                    </a:p>
                  </a:txBody>
                  <a:tcPr/>
                </a:tc>
                <a:extLst>
                  <a:ext uri="{0D108BD9-81ED-4DB2-BD59-A6C34878D82A}">
                    <a16:rowId xmlns:a16="http://schemas.microsoft.com/office/drawing/2014/main" val="1227406846"/>
                  </a:ext>
                </a:extLst>
              </a:tr>
            </a:tbl>
          </a:graphicData>
        </a:graphic>
      </p:graphicFrame>
      <p:sp>
        <p:nvSpPr>
          <p:cNvPr id="4" name="Text Placeholder 3">
            <a:extLst>
              <a:ext uri="{FF2B5EF4-FFF2-40B4-BE49-F238E27FC236}">
                <a16:creationId xmlns:a16="http://schemas.microsoft.com/office/drawing/2014/main" id="{6D709267-1F32-45B7-A755-04B2BE9F9D5E}"/>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80744270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6B140-2BBA-48D6-B282-4402D3FC5057}"/>
              </a:ext>
            </a:extLst>
          </p:cNvPr>
          <p:cNvSpPr>
            <a:spLocks noGrp="1"/>
          </p:cNvSpPr>
          <p:nvPr>
            <p:ph type="title"/>
          </p:nvPr>
        </p:nvSpPr>
        <p:spPr/>
        <p:txBody>
          <a:bodyPr/>
          <a:lstStyle/>
          <a:p>
            <a:r>
              <a:rPr lang="en-US"/>
              <a:t>Facebook Own Videos Table | All PT Channels - 19 of 21</a:t>
            </a:r>
          </a:p>
        </p:txBody>
      </p:sp>
      <p:graphicFrame>
        <p:nvGraphicFramePr>
          <p:cNvPr id="5" name="Table Placeholder 4">
            <a:extLst>
              <a:ext uri="{FF2B5EF4-FFF2-40B4-BE49-F238E27FC236}">
                <a16:creationId xmlns:a16="http://schemas.microsoft.com/office/drawing/2014/main" id="{9F14E97E-4133-45E7-97C7-6D7F4EABEA98}"/>
              </a:ext>
            </a:extLst>
          </p:cNvPr>
          <p:cNvGraphicFramePr>
            <a:graphicFrameLocks noGrp="1"/>
          </p:cNvGraphicFramePr>
          <p:nvPr>
            <p:ph type="tbl" sz="quarter" idx="13"/>
            <p:extLst>
              <p:ext uri="{D42A27DB-BD31-4B8C-83A1-F6EECF244321}">
                <p14:modId xmlns:p14="http://schemas.microsoft.com/office/powerpoint/2010/main" val="1421523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99907085"/>
                    </a:ext>
                  </a:extLst>
                </a:gridCol>
                <a:gridCol w="329184">
                  <a:extLst>
                    <a:ext uri="{9D8B030D-6E8A-4147-A177-3AD203B41FA5}">
                      <a16:colId xmlns:a16="http://schemas.microsoft.com/office/drawing/2014/main" val="2108171326"/>
                    </a:ext>
                  </a:extLst>
                </a:gridCol>
                <a:gridCol w="329184">
                  <a:extLst>
                    <a:ext uri="{9D8B030D-6E8A-4147-A177-3AD203B41FA5}">
                      <a16:colId xmlns:a16="http://schemas.microsoft.com/office/drawing/2014/main" val="1466952189"/>
                    </a:ext>
                  </a:extLst>
                </a:gridCol>
                <a:gridCol w="329184">
                  <a:extLst>
                    <a:ext uri="{9D8B030D-6E8A-4147-A177-3AD203B41FA5}">
                      <a16:colId xmlns:a16="http://schemas.microsoft.com/office/drawing/2014/main" val="3023073681"/>
                    </a:ext>
                  </a:extLst>
                </a:gridCol>
                <a:gridCol w="329184">
                  <a:extLst>
                    <a:ext uri="{9D8B030D-6E8A-4147-A177-3AD203B41FA5}">
                      <a16:colId xmlns:a16="http://schemas.microsoft.com/office/drawing/2014/main" val="4124097599"/>
                    </a:ext>
                  </a:extLst>
                </a:gridCol>
                <a:gridCol w="329184">
                  <a:extLst>
                    <a:ext uri="{9D8B030D-6E8A-4147-A177-3AD203B41FA5}">
                      <a16:colId xmlns:a16="http://schemas.microsoft.com/office/drawing/2014/main" val="3630128067"/>
                    </a:ext>
                  </a:extLst>
                </a:gridCol>
                <a:gridCol w="329184">
                  <a:extLst>
                    <a:ext uri="{9D8B030D-6E8A-4147-A177-3AD203B41FA5}">
                      <a16:colId xmlns:a16="http://schemas.microsoft.com/office/drawing/2014/main" val="3367354107"/>
                    </a:ext>
                  </a:extLst>
                </a:gridCol>
                <a:gridCol w="329184">
                  <a:extLst>
                    <a:ext uri="{9D8B030D-6E8A-4147-A177-3AD203B41FA5}">
                      <a16:colId xmlns:a16="http://schemas.microsoft.com/office/drawing/2014/main" val="4219390017"/>
                    </a:ext>
                  </a:extLst>
                </a:gridCol>
                <a:gridCol w="329184">
                  <a:extLst>
                    <a:ext uri="{9D8B030D-6E8A-4147-A177-3AD203B41FA5}">
                      <a16:colId xmlns:a16="http://schemas.microsoft.com/office/drawing/2014/main" val="234467211"/>
                    </a:ext>
                  </a:extLst>
                </a:gridCol>
                <a:gridCol w="329184">
                  <a:extLst>
                    <a:ext uri="{9D8B030D-6E8A-4147-A177-3AD203B41FA5}">
                      <a16:colId xmlns:a16="http://schemas.microsoft.com/office/drawing/2014/main" val="1742172715"/>
                    </a:ext>
                  </a:extLst>
                </a:gridCol>
                <a:gridCol w="329184">
                  <a:extLst>
                    <a:ext uri="{9D8B030D-6E8A-4147-A177-3AD203B41FA5}">
                      <a16:colId xmlns:a16="http://schemas.microsoft.com/office/drawing/2014/main" val="1200230230"/>
                    </a:ext>
                  </a:extLst>
                </a:gridCol>
                <a:gridCol w="329184">
                  <a:extLst>
                    <a:ext uri="{9D8B030D-6E8A-4147-A177-3AD203B41FA5}">
                      <a16:colId xmlns:a16="http://schemas.microsoft.com/office/drawing/2014/main" val="3335167370"/>
                    </a:ext>
                  </a:extLst>
                </a:gridCol>
                <a:gridCol w="329184">
                  <a:extLst>
                    <a:ext uri="{9D8B030D-6E8A-4147-A177-3AD203B41FA5}">
                      <a16:colId xmlns:a16="http://schemas.microsoft.com/office/drawing/2014/main" val="367085844"/>
                    </a:ext>
                  </a:extLst>
                </a:gridCol>
                <a:gridCol w="329184">
                  <a:extLst>
                    <a:ext uri="{9D8B030D-6E8A-4147-A177-3AD203B41FA5}">
                      <a16:colId xmlns:a16="http://schemas.microsoft.com/office/drawing/2014/main" val="4184751269"/>
                    </a:ext>
                  </a:extLst>
                </a:gridCol>
                <a:gridCol w="329184">
                  <a:extLst>
                    <a:ext uri="{9D8B030D-6E8A-4147-A177-3AD203B41FA5}">
                      <a16:colId xmlns:a16="http://schemas.microsoft.com/office/drawing/2014/main" val="243100640"/>
                    </a:ext>
                  </a:extLst>
                </a:gridCol>
                <a:gridCol w="329184">
                  <a:extLst>
                    <a:ext uri="{9D8B030D-6E8A-4147-A177-3AD203B41FA5}">
                      <a16:colId xmlns:a16="http://schemas.microsoft.com/office/drawing/2014/main" val="2034179786"/>
                    </a:ext>
                  </a:extLst>
                </a:gridCol>
                <a:gridCol w="329184">
                  <a:extLst>
                    <a:ext uri="{9D8B030D-6E8A-4147-A177-3AD203B41FA5}">
                      <a16:colId xmlns:a16="http://schemas.microsoft.com/office/drawing/2014/main" val="3828271096"/>
                    </a:ext>
                  </a:extLst>
                </a:gridCol>
                <a:gridCol w="329184">
                  <a:extLst>
                    <a:ext uri="{9D8B030D-6E8A-4147-A177-3AD203B41FA5}">
                      <a16:colId xmlns:a16="http://schemas.microsoft.com/office/drawing/2014/main" val="1956324333"/>
                    </a:ext>
                  </a:extLst>
                </a:gridCol>
                <a:gridCol w="329184">
                  <a:extLst>
                    <a:ext uri="{9D8B030D-6E8A-4147-A177-3AD203B41FA5}">
                      <a16:colId xmlns:a16="http://schemas.microsoft.com/office/drawing/2014/main" val="2719550012"/>
                    </a:ext>
                  </a:extLst>
                </a:gridCol>
                <a:gridCol w="329184">
                  <a:extLst>
                    <a:ext uri="{9D8B030D-6E8A-4147-A177-3AD203B41FA5}">
                      <a16:colId xmlns:a16="http://schemas.microsoft.com/office/drawing/2014/main" val="1697459315"/>
                    </a:ext>
                  </a:extLst>
                </a:gridCol>
                <a:gridCol w="329184">
                  <a:extLst>
                    <a:ext uri="{9D8B030D-6E8A-4147-A177-3AD203B41FA5}">
                      <a16:colId xmlns:a16="http://schemas.microsoft.com/office/drawing/2014/main" val="3202085720"/>
                    </a:ext>
                  </a:extLst>
                </a:gridCol>
                <a:gridCol w="329184">
                  <a:extLst>
                    <a:ext uri="{9D8B030D-6E8A-4147-A177-3AD203B41FA5}">
                      <a16:colId xmlns:a16="http://schemas.microsoft.com/office/drawing/2014/main" val="2598489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745472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- 2018-05-09 17:33:24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PROtection: KickBack Control #1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So gut, dass du es wahrscheinlich nichtmal merkst.
Bosch Professional PROtection solutions.
Sei stolz. Sei sicherer. Sei ein PRO. 
#1: Kickback Control. https://bit.ly/2rtGKPd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15.17 %</a:t>
                      </a:r>
                    </a:p>
                  </a:txBody>
                  <a:tcPr/>
                </a:tc>
                <a:extLst>
                  <a:ext uri="{0D108BD9-81ED-4DB2-BD59-A6C34878D82A}">
                    <a16:rowId xmlns:a16="http://schemas.microsoft.com/office/drawing/2014/main" val="10949363"/>
                  </a:ext>
                </a:extLst>
              </a:tr>
            </a:tbl>
          </a:graphicData>
        </a:graphic>
      </p:graphicFrame>
      <p:sp>
        <p:nvSpPr>
          <p:cNvPr id="4" name="Text Placeholder 3">
            <a:extLst>
              <a:ext uri="{FF2B5EF4-FFF2-40B4-BE49-F238E27FC236}">
                <a16:creationId xmlns:a16="http://schemas.microsoft.com/office/drawing/2014/main" id="{7BE493F5-06F9-4E68-96A6-A72A017E51A5}"/>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45464515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A111E-B1FE-4460-9C99-E1A178EBB011}"/>
              </a:ext>
            </a:extLst>
          </p:cNvPr>
          <p:cNvSpPr>
            <a:spLocks noGrp="1"/>
          </p:cNvSpPr>
          <p:nvPr>
            <p:ph type="title"/>
          </p:nvPr>
        </p:nvSpPr>
        <p:spPr/>
        <p:txBody>
          <a:bodyPr/>
          <a:lstStyle/>
          <a:p>
            <a:r>
              <a:rPr lang="en-US"/>
              <a:t>Facebook Own Videos Table | All PT Channels - 20 of 21</a:t>
            </a:r>
          </a:p>
        </p:txBody>
      </p:sp>
      <p:graphicFrame>
        <p:nvGraphicFramePr>
          <p:cNvPr id="5" name="Table Placeholder 4">
            <a:extLst>
              <a:ext uri="{FF2B5EF4-FFF2-40B4-BE49-F238E27FC236}">
                <a16:creationId xmlns:a16="http://schemas.microsoft.com/office/drawing/2014/main" id="{4C5E1778-6ECB-4648-9C8C-37558E087FCE}"/>
              </a:ext>
            </a:extLst>
          </p:cNvPr>
          <p:cNvGraphicFramePr>
            <a:graphicFrameLocks noGrp="1"/>
          </p:cNvGraphicFramePr>
          <p:nvPr>
            <p:ph type="tbl" sz="quarter" idx="13"/>
            <p:extLst>
              <p:ext uri="{D42A27DB-BD31-4B8C-83A1-F6EECF244321}">
                <p14:modId xmlns:p14="http://schemas.microsoft.com/office/powerpoint/2010/main" val="153828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4706149"/>
                    </a:ext>
                  </a:extLst>
                </a:gridCol>
                <a:gridCol w="329184">
                  <a:extLst>
                    <a:ext uri="{9D8B030D-6E8A-4147-A177-3AD203B41FA5}">
                      <a16:colId xmlns:a16="http://schemas.microsoft.com/office/drawing/2014/main" val="3003234746"/>
                    </a:ext>
                  </a:extLst>
                </a:gridCol>
                <a:gridCol w="329184">
                  <a:extLst>
                    <a:ext uri="{9D8B030D-6E8A-4147-A177-3AD203B41FA5}">
                      <a16:colId xmlns:a16="http://schemas.microsoft.com/office/drawing/2014/main" val="3929877375"/>
                    </a:ext>
                  </a:extLst>
                </a:gridCol>
                <a:gridCol w="329184">
                  <a:extLst>
                    <a:ext uri="{9D8B030D-6E8A-4147-A177-3AD203B41FA5}">
                      <a16:colId xmlns:a16="http://schemas.microsoft.com/office/drawing/2014/main" val="1648987818"/>
                    </a:ext>
                  </a:extLst>
                </a:gridCol>
                <a:gridCol w="329184">
                  <a:extLst>
                    <a:ext uri="{9D8B030D-6E8A-4147-A177-3AD203B41FA5}">
                      <a16:colId xmlns:a16="http://schemas.microsoft.com/office/drawing/2014/main" val="3120894682"/>
                    </a:ext>
                  </a:extLst>
                </a:gridCol>
                <a:gridCol w="329184">
                  <a:extLst>
                    <a:ext uri="{9D8B030D-6E8A-4147-A177-3AD203B41FA5}">
                      <a16:colId xmlns:a16="http://schemas.microsoft.com/office/drawing/2014/main" val="2798226944"/>
                    </a:ext>
                  </a:extLst>
                </a:gridCol>
                <a:gridCol w="329184">
                  <a:extLst>
                    <a:ext uri="{9D8B030D-6E8A-4147-A177-3AD203B41FA5}">
                      <a16:colId xmlns:a16="http://schemas.microsoft.com/office/drawing/2014/main" val="1884844534"/>
                    </a:ext>
                  </a:extLst>
                </a:gridCol>
                <a:gridCol w="329184">
                  <a:extLst>
                    <a:ext uri="{9D8B030D-6E8A-4147-A177-3AD203B41FA5}">
                      <a16:colId xmlns:a16="http://schemas.microsoft.com/office/drawing/2014/main" val="2840807040"/>
                    </a:ext>
                  </a:extLst>
                </a:gridCol>
                <a:gridCol w="329184">
                  <a:extLst>
                    <a:ext uri="{9D8B030D-6E8A-4147-A177-3AD203B41FA5}">
                      <a16:colId xmlns:a16="http://schemas.microsoft.com/office/drawing/2014/main" val="336952890"/>
                    </a:ext>
                  </a:extLst>
                </a:gridCol>
                <a:gridCol w="329184">
                  <a:extLst>
                    <a:ext uri="{9D8B030D-6E8A-4147-A177-3AD203B41FA5}">
                      <a16:colId xmlns:a16="http://schemas.microsoft.com/office/drawing/2014/main" val="1574316347"/>
                    </a:ext>
                  </a:extLst>
                </a:gridCol>
                <a:gridCol w="329184">
                  <a:extLst>
                    <a:ext uri="{9D8B030D-6E8A-4147-A177-3AD203B41FA5}">
                      <a16:colId xmlns:a16="http://schemas.microsoft.com/office/drawing/2014/main" val="2183539876"/>
                    </a:ext>
                  </a:extLst>
                </a:gridCol>
                <a:gridCol w="329184">
                  <a:extLst>
                    <a:ext uri="{9D8B030D-6E8A-4147-A177-3AD203B41FA5}">
                      <a16:colId xmlns:a16="http://schemas.microsoft.com/office/drawing/2014/main" val="789982541"/>
                    </a:ext>
                  </a:extLst>
                </a:gridCol>
                <a:gridCol w="329184">
                  <a:extLst>
                    <a:ext uri="{9D8B030D-6E8A-4147-A177-3AD203B41FA5}">
                      <a16:colId xmlns:a16="http://schemas.microsoft.com/office/drawing/2014/main" val="4137740990"/>
                    </a:ext>
                  </a:extLst>
                </a:gridCol>
                <a:gridCol w="329184">
                  <a:extLst>
                    <a:ext uri="{9D8B030D-6E8A-4147-A177-3AD203B41FA5}">
                      <a16:colId xmlns:a16="http://schemas.microsoft.com/office/drawing/2014/main" val="4221247762"/>
                    </a:ext>
                  </a:extLst>
                </a:gridCol>
                <a:gridCol w="329184">
                  <a:extLst>
                    <a:ext uri="{9D8B030D-6E8A-4147-A177-3AD203B41FA5}">
                      <a16:colId xmlns:a16="http://schemas.microsoft.com/office/drawing/2014/main" val="2306466458"/>
                    </a:ext>
                  </a:extLst>
                </a:gridCol>
                <a:gridCol w="329184">
                  <a:extLst>
                    <a:ext uri="{9D8B030D-6E8A-4147-A177-3AD203B41FA5}">
                      <a16:colId xmlns:a16="http://schemas.microsoft.com/office/drawing/2014/main" val="3731858903"/>
                    </a:ext>
                  </a:extLst>
                </a:gridCol>
                <a:gridCol w="329184">
                  <a:extLst>
                    <a:ext uri="{9D8B030D-6E8A-4147-A177-3AD203B41FA5}">
                      <a16:colId xmlns:a16="http://schemas.microsoft.com/office/drawing/2014/main" val="1062150581"/>
                    </a:ext>
                  </a:extLst>
                </a:gridCol>
                <a:gridCol w="329184">
                  <a:extLst>
                    <a:ext uri="{9D8B030D-6E8A-4147-A177-3AD203B41FA5}">
                      <a16:colId xmlns:a16="http://schemas.microsoft.com/office/drawing/2014/main" val="1258777550"/>
                    </a:ext>
                  </a:extLst>
                </a:gridCol>
                <a:gridCol w="329184">
                  <a:extLst>
                    <a:ext uri="{9D8B030D-6E8A-4147-A177-3AD203B41FA5}">
                      <a16:colId xmlns:a16="http://schemas.microsoft.com/office/drawing/2014/main" val="2690884712"/>
                    </a:ext>
                  </a:extLst>
                </a:gridCol>
                <a:gridCol w="329184">
                  <a:extLst>
                    <a:ext uri="{9D8B030D-6E8A-4147-A177-3AD203B41FA5}">
                      <a16:colId xmlns:a16="http://schemas.microsoft.com/office/drawing/2014/main" val="1427014572"/>
                    </a:ext>
                  </a:extLst>
                </a:gridCol>
                <a:gridCol w="329184">
                  <a:extLst>
                    <a:ext uri="{9D8B030D-6E8A-4147-A177-3AD203B41FA5}">
                      <a16:colId xmlns:a16="http://schemas.microsoft.com/office/drawing/2014/main" val="1886577851"/>
                    </a:ext>
                  </a:extLst>
                </a:gridCol>
                <a:gridCol w="329184">
                  <a:extLst>
                    <a:ext uri="{9D8B030D-6E8A-4147-A177-3AD203B41FA5}">
                      <a16:colId xmlns:a16="http://schemas.microsoft.com/office/drawing/2014/main" val="243229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485206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- 2018-05-08 18:00:01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#whyiwork - Artur Lesnik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Passend zum Fußball-Fieber und der Weltmeisterschaft haben wir Artur im Stadion begleitet.
Warum er den SDS Plus-7X Bohrer von Bosch dabei hatte? Seht selbst! https://bit.ly/2HUeGPX 
#whyiwork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26.54 %</a:t>
                      </a:r>
                    </a:p>
                  </a:txBody>
                  <a:tcPr/>
                </a:tc>
                <a:extLst>
                  <a:ext uri="{0D108BD9-81ED-4DB2-BD59-A6C34878D82A}">
                    <a16:rowId xmlns:a16="http://schemas.microsoft.com/office/drawing/2014/main" val="3610647510"/>
                  </a:ext>
                </a:extLst>
              </a:tr>
            </a:tbl>
          </a:graphicData>
        </a:graphic>
      </p:graphicFrame>
      <p:sp>
        <p:nvSpPr>
          <p:cNvPr id="4" name="Text Placeholder 3">
            <a:extLst>
              <a:ext uri="{FF2B5EF4-FFF2-40B4-BE49-F238E27FC236}">
                <a16:creationId xmlns:a16="http://schemas.microsoft.com/office/drawing/2014/main" id="{0F6DE52C-D378-462F-BE52-44A2A48A494B}"/>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92076264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9F47B-4515-4189-AF15-72FEC0EDCCDE}"/>
              </a:ext>
            </a:extLst>
          </p:cNvPr>
          <p:cNvSpPr>
            <a:spLocks noGrp="1"/>
          </p:cNvSpPr>
          <p:nvPr>
            <p:ph type="title"/>
          </p:nvPr>
        </p:nvSpPr>
        <p:spPr/>
        <p:txBody>
          <a:bodyPr/>
          <a:lstStyle/>
          <a:p>
            <a:r>
              <a:rPr lang="en-US"/>
              <a:t>Facebook Own Videos Table | All PT Channels - 21 of 21</a:t>
            </a:r>
          </a:p>
        </p:txBody>
      </p:sp>
      <p:graphicFrame>
        <p:nvGraphicFramePr>
          <p:cNvPr id="5" name="Table Placeholder 4">
            <a:extLst>
              <a:ext uri="{FF2B5EF4-FFF2-40B4-BE49-F238E27FC236}">
                <a16:creationId xmlns:a16="http://schemas.microsoft.com/office/drawing/2014/main" id="{4429E398-BC9D-4330-8D1D-F982E0333A16}"/>
              </a:ext>
            </a:extLst>
          </p:cNvPr>
          <p:cNvGraphicFramePr>
            <a:graphicFrameLocks noGrp="1"/>
          </p:cNvGraphicFramePr>
          <p:nvPr>
            <p:ph type="tbl" sz="quarter" idx="13"/>
            <p:extLst>
              <p:ext uri="{D42A27DB-BD31-4B8C-83A1-F6EECF244321}">
                <p14:modId xmlns:p14="http://schemas.microsoft.com/office/powerpoint/2010/main" val="782167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6785029"/>
                    </a:ext>
                  </a:extLst>
                </a:gridCol>
                <a:gridCol w="329184">
                  <a:extLst>
                    <a:ext uri="{9D8B030D-6E8A-4147-A177-3AD203B41FA5}">
                      <a16:colId xmlns:a16="http://schemas.microsoft.com/office/drawing/2014/main" val="1524070678"/>
                    </a:ext>
                  </a:extLst>
                </a:gridCol>
                <a:gridCol w="329184">
                  <a:extLst>
                    <a:ext uri="{9D8B030D-6E8A-4147-A177-3AD203B41FA5}">
                      <a16:colId xmlns:a16="http://schemas.microsoft.com/office/drawing/2014/main" val="1518750552"/>
                    </a:ext>
                  </a:extLst>
                </a:gridCol>
                <a:gridCol w="329184">
                  <a:extLst>
                    <a:ext uri="{9D8B030D-6E8A-4147-A177-3AD203B41FA5}">
                      <a16:colId xmlns:a16="http://schemas.microsoft.com/office/drawing/2014/main" val="123123464"/>
                    </a:ext>
                  </a:extLst>
                </a:gridCol>
                <a:gridCol w="329184">
                  <a:extLst>
                    <a:ext uri="{9D8B030D-6E8A-4147-A177-3AD203B41FA5}">
                      <a16:colId xmlns:a16="http://schemas.microsoft.com/office/drawing/2014/main" val="2017050789"/>
                    </a:ext>
                  </a:extLst>
                </a:gridCol>
                <a:gridCol w="329184">
                  <a:extLst>
                    <a:ext uri="{9D8B030D-6E8A-4147-A177-3AD203B41FA5}">
                      <a16:colId xmlns:a16="http://schemas.microsoft.com/office/drawing/2014/main" val="1250903475"/>
                    </a:ext>
                  </a:extLst>
                </a:gridCol>
                <a:gridCol w="329184">
                  <a:extLst>
                    <a:ext uri="{9D8B030D-6E8A-4147-A177-3AD203B41FA5}">
                      <a16:colId xmlns:a16="http://schemas.microsoft.com/office/drawing/2014/main" val="22610552"/>
                    </a:ext>
                  </a:extLst>
                </a:gridCol>
                <a:gridCol w="329184">
                  <a:extLst>
                    <a:ext uri="{9D8B030D-6E8A-4147-A177-3AD203B41FA5}">
                      <a16:colId xmlns:a16="http://schemas.microsoft.com/office/drawing/2014/main" val="952629228"/>
                    </a:ext>
                  </a:extLst>
                </a:gridCol>
                <a:gridCol w="329184">
                  <a:extLst>
                    <a:ext uri="{9D8B030D-6E8A-4147-A177-3AD203B41FA5}">
                      <a16:colId xmlns:a16="http://schemas.microsoft.com/office/drawing/2014/main" val="3693243918"/>
                    </a:ext>
                  </a:extLst>
                </a:gridCol>
                <a:gridCol w="329184">
                  <a:extLst>
                    <a:ext uri="{9D8B030D-6E8A-4147-A177-3AD203B41FA5}">
                      <a16:colId xmlns:a16="http://schemas.microsoft.com/office/drawing/2014/main" val="1334687058"/>
                    </a:ext>
                  </a:extLst>
                </a:gridCol>
                <a:gridCol w="329184">
                  <a:extLst>
                    <a:ext uri="{9D8B030D-6E8A-4147-A177-3AD203B41FA5}">
                      <a16:colId xmlns:a16="http://schemas.microsoft.com/office/drawing/2014/main" val="4086562145"/>
                    </a:ext>
                  </a:extLst>
                </a:gridCol>
                <a:gridCol w="329184">
                  <a:extLst>
                    <a:ext uri="{9D8B030D-6E8A-4147-A177-3AD203B41FA5}">
                      <a16:colId xmlns:a16="http://schemas.microsoft.com/office/drawing/2014/main" val="3922005693"/>
                    </a:ext>
                  </a:extLst>
                </a:gridCol>
                <a:gridCol w="329184">
                  <a:extLst>
                    <a:ext uri="{9D8B030D-6E8A-4147-A177-3AD203B41FA5}">
                      <a16:colId xmlns:a16="http://schemas.microsoft.com/office/drawing/2014/main" val="1820813106"/>
                    </a:ext>
                  </a:extLst>
                </a:gridCol>
                <a:gridCol w="329184">
                  <a:extLst>
                    <a:ext uri="{9D8B030D-6E8A-4147-A177-3AD203B41FA5}">
                      <a16:colId xmlns:a16="http://schemas.microsoft.com/office/drawing/2014/main" val="2650645798"/>
                    </a:ext>
                  </a:extLst>
                </a:gridCol>
                <a:gridCol w="329184">
                  <a:extLst>
                    <a:ext uri="{9D8B030D-6E8A-4147-A177-3AD203B41FA5}">
                      <a16:colId xmlns:a16="http://schemas.microsoft.com/office/drawing/2014/main" val="1960348407"/>
                    </a:ext>
                  </a:extLst>
                </a:gridCol>
                <a:gridCol w="329184">
                  <a:extLst>
                    <a:ext uri="{9D8B030D-6E8A-4147-A177-3AD203B41FA5}">
                      <a16:colId xmlns:a16="http://schemas.microsoft.com/office/drawing/2014/main" val="3659219973"/>
                    </a:ext>
                  </a:extLst>
                </a:gridCol>
                <a:gridCol w="329184">
                  <a:extLst>
                    <a:ext uri="{9D8B030D-6E8A-4147-A177-3AD203B41FA5}">
                      <a16:colId xmlns:a16="http://schemas.microsoft.com/office/drawing/2014/main" val="3234401670"/>
                    </a:ext>
                  </a:extLst>
                </a:gridCol>
                <a:gridCol w="329184">
                  <a:extLst>
                    <a:ext uri="{9D8B030D-6E8A-4147-A177-3AD203B41FA5}">
                      <a16:colId xmlns:a16="http://schemas.microsoft.com/office/drawing/2014/main" val="2321790973"/>
                    </a:ext>
                  </a:extLst>
                </a:gridCol>
                <a:gridCol w="329184">
                  <a:extLst>
                    <a:ext uri="{9D8B030D-6E8A-4147-A177-3AD203B41FA5}">
                      <a16:colId xmlns:a16="http://schemas.microsoft.com/office/drawing/2014/main" val="928126135"/>
                    </a:ext>
                  </a:extLst>
                </a:gridCol>
                <a:gridCol w="329184">
                  <a:extLst>
                    <a:ext uri="{9D8B030D-6E8A-4147-A177-3AD203B41FA5}">
                      <a16:colId xmlns:a16="http://schemas.microsoft.com/office/drawing/2014/main" val="3939068860"/>
                    </a:ext>
                  </a:extLst>
                </a:gridCol>
                <a:gridCol w="329184">
                  <a:extLst>
                    <a:ext uri="{9D8B030D-6E8A-4147-A177-3AD203B41FA5}">
                      <a16:colId xmlns:a16="http://schemas.microsoft.com/office/drawing/2014/main" val="852603139"/>
                    </a:ext>
                  </a:extLst>
                </a:gridCol>
                <a:gridCol w="329184">
                  <a:extLst>
                    <a:ext uri="{9D8B030D-6E8A-4147-A177-3AD203B41FA5}">
                      <a16:colId xmlns:a16="http://schemas.microsoft.com/office/drawing/2014/main" val="557550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442677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- 2018-05-07 14:27:28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Bosch GWS 750 Avuç Taşlama Professional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Performans ve kullanım kolaylığı Bosch GWS 750 Avuç Taşlama Professional ile yeniden tanımlandı. 
Detaylar: bit.ly/GWS_750_Professional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21.64 %</a:t>
                      </a:r>
                    </a:p>
                  </a:txBody>
                  <a:tcPr/>
                </a:tc>
                <a:extLst>
                  <a:ext uri="{0D108BD9-81ED-4DB2-BD59-A6C34878D82A}">
                    <a16:rowId xmlns:a16="http://schemas.microsoft.com/office/drawing/2014/main" val="1159666141"/>
                  </a:ext>
                </a:extLst>
              </a:tr>
            </a:tbl>
          </a:graphicData>
        </a:graphic>
      </p:graphicFrame>
      <p:sp>
        <p:nvSpPr>
          <p:cNvPr id="4" name="Text Placeholder 3">
            <a:extLst>
              <a:ext uri="{FF2B5EF4-FFF2-40B4-BE49-F238E27FC236}">
                <a16:creationId xmlns:a16="http://schemas.microsoft.com/office/drawing/2014/main" id="{BF16E3A3-FC9A-4D39-B881-0BCC9ADA4267}"/>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6783992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6</TotalTime>
  <Words>13666</Words>
  <Application>Microsoft Office PowerPoint</Application>
  <PresentationFormat>On-screen Show (4:3)</PresentationFormat>
  <Paragraphs>5929</Paragraphs>
  <Slides>158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158</vt:i4>
      </vt:variant>
    </vt:vector>
  </HeadingPairs>
  <TitlesOfParts>
    <vt:vector size="161" baseType="lpstr">
      <vt:lpstr>Calibri</vt:lpstr>
      <vt:lpstr>Arial</vt:lpstr>
      <vt:lpstr>quintly_template</vt:lpstr>
      <vt:lpstr>Facebook</vt:lpstr>
      <vt:lpstr>Facebook Key Metrics Table | All PT Channels - 1 of 8</vt:lpstr>
      <vt:lpstr>Facebook Key Metrics Table | All PT Channels - 2 of 8</vt:lpstr>
      <vt:lpstr>Facebook Key Metrics Table | All PT Channels - 3 of 8</vt:lpstr>
      <vt:lpstr>Facebook Key Metrics Table | All PT Channels - 4 of 8</vt:lpstr>
      <vt:lpstr>Facebook Key Metrics Table | All PT Channels - 5 of 8</vt:lpstr>
      <vt:lpstr>Facebook Key Metrics Table | All PT Channels - 6 of 8</vt:lpstr>
      <vt:lpstr>Facebook Key Metrics Table | All PT Channels - 7 of 8</vt:lpstr>
      <vt:lpstr>Facebook Key Metrics Table | All PT Channels - 8 of 8</vt:lpstr>
      <vt:lpstr>Facebook Fans Change | All PT Channels</vt:lpstr>
      <vt:lpstr>Facebook Own Posts Table | All PT Channels - 1 of 26</vt:lpstr>
      <vt:lpstr>Facebook Own Posts Table | All PT Channels - 2 of 26</vt:lpstr>
      <vt:lpstr>Facebook Own Posts Table | All PT Channels - 3 of 26</vt:lpstr>
      <vt:lpstr>Facebook Own Posts Table | All PT Channels - 4 of 26</vt:lpstr>
      <vt:lpstr>Facebook Own Posts Table | All PT Channels - 5 of 26</vt:lpstr>
      <vt:lpstr>Facebook Own Posts Table | All PT Channels - 6 of 26</vt:lpstr>
      <vt:lpstr>Facebook Own Posts Table | All PT Channels - 7 of 26</vt:lpstr>
      <vt:lpstr>Facebook Own Posts Table | All PT Channels - 8 of 26</vt:lpstr>
      <vt:lpstr>Facebook Own Posts Table | All PT Channels - 9 of 26</vt:lpstr>
      <vt:lpstr>Facebook Own Posts Table | All PT Channels - 10 of 26</vt:lpstr>
      <vt:lpstr>Facebook Own Posts Table | All PT Channels - 11 of 26</vt:lpstr>
      <vt:lpstr>Facebook Own Posts Table | All PT Channels - 12 of 26</vt:lpstr>
      <vt:lpstr>Facebook Own Posts Table | All PT Channels - 13 of 26</vt:lpstr>
      <vt:lpstr>Facebook Own Posts Table | All PT Channels - 14 of 26</vt:lpstr>
      <vt:lpstr>Facebook Own Posts Table | All PT Channels - 15 of 26</vt:lpstr>
      <vt:lpstr>Facebook Own Posts Table | All PT Channels - 16 of 26</vt:lpstr>
      <vt:lpstr>Facebook Own Posts Table | All PT Channels - 17 of 26</vt:lpstr>
      <vt:lpstr>Facebook Own Posts Table | All PT Channels - 18 of 26</vt:lpstr>
      <vt:lpstr>Facebook Own Posts Table | All PT Channels - 19 of 26</vt:lpstr>
      <vt:lpstr>Facebook Own Posts Table | All PT Channels - 20 of 26</vt:lpstr>
      <vt:lpstr>Facebook Own Posts Table | All PT Channels - 21 of 26</vt:lpstr>
      <vt:lpstr>Facebook Own Posts Table | All PT Channels - 22 of 26</vt:lpstr>
      <vt:lpstr>Facebook Own Posts Table | All PT Channels - 23 of 26</vt:lpstr>
      <vt:lpstr>Facebook Own Posts Table | All PT Channels - 24 of 26</vt:lpstr>
      <vt:lpstr>Facebook Own Posts Table | All PT Channels - 25 of 26</vt:lpstr>
      <vt:lpstr>Facebook Own Posts Table | All PT Channels - 26 of 26</vt:lpstr>
      <vt:lpstr>Facebook Reach | All PT Channels</vt:lpstr>
      <vt:lpstr>Facebook Page Post Reach Table | All PT Channels</vt:lpstr>
      <vt:lpstr>Facebook Impressions | All PT Channels</vt:lpstr>
      <vt:lpstr>Facebook User Posts | All PT Channels</vt:lpstr>
      <vt:lpstr>Facebook Response Times | All PT Channels</vt:lpstr>
      <vt:lpstr>Facebook User Posts Table | All PT Channels - 1 of 7</vt:lpstr>
      <vt:lpstr>Facebook User Posts Table | All PT Channels - 2 of 7</vt:lpstr>
      <vt:lpstr>Facebook User Posts Table | All PT Channels - 3 of 7</vt:lpstr>
      <vt:lpstr>Facebook User Posts Table | All PT Channels - 4 of 7</vt:lpstr>
      <vt:lpstr>Facebook User Posts Table | All PT Channels - 5 of 7</vt:lpstr>
      <vt:lpstr>Facebook User Posts Table | All PT Channels - 6 of 7</vt:lpstr>
      <vt:lpstr>Facebook User Posts Table | All PT Channels - 7 of 7</vt:lpstr>
      <vt:lpstr>Key Metrics Table (Internal Benchmark) | All PT Channels - 1 of 4</vt:lpstr>
      <vt:lpstr>Key Metrics Table (Internal Benchmark) | All PT Channels - 2 of 4</vt:lpstr>
      <vt:lpstr>Key Metrics Table (Internal Benchmark) | All PT Channels - 3 of 4</vt:lpstr>
      <vt:lpstr>Key Metrics Table (Internal Benchmark) | All PT Channels - 4 of 4</vt:lpstr>
      <vt:lpstr>Interactions Distribution (Internal Benchmark) | All PT Channels</vt:lpstr>
      <vt:lpstr>Post Type Distribution Per Profile (Internal Benchmark)  | All PT Channels</vt:lpstr>
      <vt:lpstr>User Posts Table (Internal Benchmark) | All PT Channels - 1 of 7</vt:lpstr>
      <vt:lpstr>User Posts Table (Internal Benchmark) | All PT Channels - 2 of 7</vt:lpstr>
      <vt:lpstr>User Posts Table (Internal Benchmark) | All PT Channels - 3 of 7</vt:lpstr>
      <vt:lpstr>User Posts Table (Internal Benchmark) | All PT Channels - 4 of 7</vt:lpstr>
      <vt:lpstr>User Posts Table (Internal Benchmark) | All PT Channels - 5 of 7</vt:lpstr>
      <vt:lpstr>User Posts Table (Internal Benchmark) | All PT Channels - 6 of 7</vt:lpstr>
      <vt:lpstr>User Posts Table (Internal Benchmark) | All PT Channels - 7 of 7</vt:lpstr>
      <vt:lpstr>Facebook Key Metrics Radar | All PT Channels</vt:lpstr>
      <vt:lpstr>Facebook Interaction Rate By Post Type | All PT Channels</vt:lpstr>
      <vt:lpstr>Facebook Reach By Country Table | All PT Channels - 1 of 3</vt:lpstr>
      <vt:lpstr>Facebook Reach By Country Table | All PT Channels - 2 of 3</vt:lpstr>
      <vt:lpstr>Facebook Reach By Country Table | All PT Channels - 3 of 3</vt:lpstr>
      <vt:lpstr>Facebook Sponsored Posts Distribution | All PT Channels</vt:lpstr>
      <vt:lpstr>Facebook Hashtag Detection | All PT Channels - 1 of 3</vt:lpstr>
      <vt:lpstr>Facebook Hashtag Detection | All PT Channels - 2 of 3</vt:lpstr>
      <vt:lpstr>Facebook Hashtag Detection | All PT Channels - 3 of 3</vt:lpstr>
      <vt:lpstr>Facebook Own Posts Table | All PT Channels - 1 of 26</vt:lpstr>
      <vt:lpstr>Facebook Own Posts Table | All PT Channels - 2 of 26</vt:lpstr>
      <vt:lpstr>Facebook Own Posts Table | All PT Channels - 3 of 26</vt:lpstr>
      <vt:lpstr>Facebook Own Posts Table | All PT Channels - 4 of 26</vt:lpstr>
      <vt:lpstr>Facebook Own Posts Table | All PT Channels - 5 of 26</vt:lpstr>
      <vt:lpstr>Facebook Own Posts Table | All PT Channels - 6 of 26</vt:lpstr>
      <vt:lpstr>Facebook Own Posts Table | All PT Channels - 7 of 26</vt:lpstr>
      <vt:lpstr>Facebook Own Posts Table | All PT Channels - 8 of 26</vt:lpstr>
      <vt:lpstr>Facebook Own Posts Table | All PT Channels - 9 of 26</vt:lpstr>
      <vt:lpstr>Facebook Own Posts Table | All PT Channels - 10 of 26</vt:lpstr>
      <vt:lpstr>Facebook Own Posts Table | All PT Channels - 11 of 26</vt:lpstr>
      <vt:lpstr>Facebook Own Posts Table | All PT Channels - 12 of 26</vt:lpstr>
      <vt:lpstr>Facebook Own Posts Table | All PT Channels - 13 of 26</vt:lpstr>
      <vt:lpstr>Facebook Own Posts Table | All PT Channels - 14 of 26</vt:lpstr>
      <vt:lpstr>Facebook Own Posts Table | All PT Channels - 15 of 26</vt:lpstr>
      <vt:lpstr>Facebook Own Posts Table | All PT Channels - 16 of 26</vt:lpstr>
      <vt:lpstr>Facebook Own Posts Table | All PT Channels - 17 of 26</vt:lpstr>
      <vt:lpstr>Facebook Own Posts Table | All PT Channels - 18 of 26</vt:lpstr>
      <vt:lpstr>Facebook Own Posts Table | All PT Channels - 19 of 26</vt:lpstr>
      <vt:lpstr>Facebook Own Posts Table | All PT Channels - 20 of 26</vt:lpstr>
      <vt:lpstr>Facebook Own Posts Table | All PT Channels - 21 of 26</vt:lpstr>
      <vt:lpstr>Facebook Own Posts Table | All PT Channels - 22 of 26</vt:lpstr>
      <vt:lpstr>Facebook Own Posts Table | All PT Channels - 23 of 26</vt:lpstr>
      <vt:lpstr>Facebook Own Posts Table | All PT Channels - 24 of 26</vt:lpstr>
      <vt:lpstr>Facebook Own Posts Table | All PT Channels - 25 of 26</vt:lpstr>
      <vt:lpstr>Facebook Own Posts Table | All PT Channels - 26 of 26</vt:lpstr>
      <vt:lpstr>Facebook Ads Key Metrics Table | All PT Channels</vt:lpstr>
      <vt:lpstr>Facebook User Questions Table | All PT Channels - 1 of 5</vt:lpstr>
      <vt:lpstr>Facebook User Questions Table | All PT Channels - 2 of 5</vt:lpstr>
      <vt:lpstr>Facebook User Questions Table | All PT Channels - 3 of 5</vt:lpstr>
      <vt:lpstr>Facebook User Questions Table | All PT Channels - 4 of 5</vt:lpstr>
      <vt:lpstr>Facebook User Questions Table | All PT Channels - 5 of 5</vt:lpstr>
      <vt:lpstr>Facebook Response Times Distribution | All PT Channels</vt:lpstr>
      <vt:lpstr>Facebook Ads Costs Table | All PT Channels - 1 of 3</vt:lpstr>
      <vt:lpstr>Facebook Ads Costs Table | All PT Channels - 2 of 3</vt:lpstr>
      <vt:lpstr>Facebook Ads Costs Table | All PT Channels - 3 of 3</vt:lpstr>
      <vt:lpstr>Facebook Private Conversations Response Times Distribution | All PT Channels</vt:lpstr>
      <vt:lpstr>Facebook Private Conversations Table | All PT Channels - 1 of 19</vt:lpstr>
      <vt:lpstr>Facebook Private Conversations Table | All PT Channels - 2 of 19</vt:lpstr>
      <vt:lpstr>Facebook Private Conversations Table | All PT Channels - 3 of 19</vt:lpstr>
      <vt:lpstr>Facebook Private Conversations Table | All PT Channels - 4 of 19</vt:lpstr>
      <vt:lpstr>Facebook Private Conversations Table | All PT Channels - 5 of 19</vt:lpstr>
      <vt:lpstr>Facebook Private Conversations Table | All PT Channels - 6 of 19</vt:lpstr>
      <vt:lpstr>Facebook Private Conversations Table | All PT Channels - 7 of 19</vt:lpstr>
      <vt:lpstr>Facebook Private Conversations Table | All PT Channels - 8 of 19</vt:lpstr>
      <vt:lpstr>Facebook Private Conversations Table | All PT Channels - 9 of 19</vt:lpstr>
      <vt:lpstr>Facebook Private Conversations Table | All PT Channels - 10 of 19</vt:lpstr>
      <vt:lpstr>Facebook Private Conversations Table | All PT Channels - 11 of 19</vt:lpstr>
      <vt:lpstr>Facebook Private Conversations Table | All PT Channels - 12 of 19</vt:lpstr>
      <vt:lpstr>Facebook Private Conversations Table | All PT Channels - 13 of 19</vt:lpstr>
      <vt:lpstr>Facebook Private Conversations Table | All PT Channels - 14 of 19</vt:lpstr>
      <vt:lpstr>Facebook Private Conversations Table | All PT Channels - 15 of 19</vt:lpstr>
      <vt:lpstr>Facebook Private Conversations Table | All PT Channels - 16 of 19</vt:lpstr>
      <vt:lpstr>Facebook Private Conversations Table | All PT Channels - 17 of 19</vt:lpstr>
      <vt:lpstr>Facebook Private Conversations Table | All PT Channels - 18 of 19</vt:lpstr>
      <vt:lpstr>Facebook Private Conversations Table | All PT Channels - 19 of 19</vt:lpstr>
      <vt:lpstr>Facebook Conversations Key Metrics Table | All PT Channels</vt:lpstr>
      <vt:lpstr>Facebook Avg. Response Time of Incoming Requests (in sec.) | All PT Channels</vt:lpstr>
      <vt:lpstr>Facebook Comments Table | All PT Channels - 1 of 4</vt:lpstr>
      <vt:lpstr>Facebook Comments Table | All PT Channels - 2 of 4</vt:lpstr>
      <vt:lpstr>Facebook Comments Table | All PT Channels - 3 of 4</vt:lpstr>
      <vt:lpstr>Facebook Comments Table | All PT Channels - 4 of 4</vt:lpstr>
      <vt:lpstr>Facebook New vs. Old Organic Post Reach Development (served vs. entered screen) | All PT Channels</vt:lpstr>
      <vt:lpstr>Facebook Global Fans Total | All PT Channels</vt:lpstr>
      <vt:lpstr>Facebook Page Unlike Clicks | All PT Channels</vt:lpstr>
      <vt:lpstr>Facebook Reach by Post Type  | All PT Channels</vt:lpstr>
      <vt:lpstr>Facebook Video Views | All PT Channels</vt:lpstr>
      <vt:lpstr>Facebook Own Videos Table | All PT Channels - 1 of 21</vt:lpstr>
      <vt:lpstr>Facebook Own Videos Table | All PT Channels - 2 of 21</vt:lpstr>
      <vt:lpstr>Facebook Own Videos Table | All PT Channels - 3 of 21</vt:lpstr>
      <vt:lpstr>Facebook Own Videos Table | All PT Channels - 4 of 21</vt:lpstr>
      <vt:lpstr>Facebook Own Videos Table | All PT Channels - 5 of 21</vt:lpstr>
      <vt:lpstr>Facebook Own Videos Table | All PT Channels - 6 of 21</vt:lpstr>
      <vt:lpstr>Facebook Own Videos Table | All PT Channels - 7 of 21</vt:lpstr>
      <vt:lpstr>Facebook Own Videos Table | All PT Channels - 8 of 21</vt:lpstr>
      <vt:lpstr>Facebook Own Videos Table | All PT Channels - 9 of 21</vt:lpstr>
      <vt:lpstr>Facebook Own Videos Table | All PT Channels - 10 of 21</vt:lpstr>
      <vt:lpstr>Facebook Own Videos Table | All PT Channels - 11 of 21</vt:lpstr>
      <vt:lpstr>Facebook Own Videos Table | All PT Channels - 12 of 21</vt:lpstr>
      <vt:lpstr>Facebook Own Videos Table | All PT Channels - 13 of 21</vt:lpstr>
      <vt:lpstr>Facebook Own Videos Table | All PT Channels - 14 of 21</vt:lpstr>
      <vt:lpstr>Facebook Own Videos Table | All PT Channels - 15 of 21</vt:lpstr>
      <vt:lpstr>Facebook Own Videos Table | All PT Channels - 16 of 21</vt:lpstr>
      <vt:lpstr>Facebook Own Videos Table | All PT Channels - 17 of 21</vt:lpstr>
      <vt:lpstr>Facebook Own Videos Table | All PT Channels - 18 of 21</vt:lpstr>
      <vt:lpstr>Facebook Own Videos Table | All PT Channels - 19 of 21</vt:lpstr>
      <vt:lpstr>Facebook Own Videos Table | All PT Channels - 20 of 21</vt:lpstr>
      <vt:lpstr>Facebook Own Videos Table | All PT Channels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Administrator</dc:creator>
  <cp:lastModifiedBy>Administrator</cp:lastModifiedBy>
  <cp:revision>1</cp:revision>
  <dcterms:created xsi:type="dcterms:W3CDTF">2018-06-13T22:08:15Z</dcterms:created>
  <dcterms:modified xsi:type="dcterms:W3CDTF">2018-06-13T22:15:07Z</dcterms:modified>
</cp:coreProperties>
</file>