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300" r:id="rId43"/>
    <p:sldId id="301" r:id="rId44"/>
    <p:sldId id="302" r:id="rId45"/>
    <p:sldId id="303" r:id="rId46"/>
    <p:sldId id="304" r:id="rId47"/>
    <p:sldId id="305" r:id="rId48"/>
    <p:sldId id="306" r:id="rId49"/>
    <p:sldId id="308" r:id="rId50"/>
    <p:sldId id="309"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25" r:id="rId65"/>
    <p:sldId id="326" r:id="rId66"/>
    <p:sldId id="327" r:id="rId67"/>
    <p:sldId id="328" r:id="rId68"/>
    <p:sldId id="330" r:id="rId69"/>
    <p:sldId id="331" r:id="rId70"/>
    <p:sldId id="332" r:id="rId71"/>
    <p:sldId id="334" r:id="rId72"/>
    <p:sldId id="335" r:id="rId73"/>
    <p:sldId id="336" r:id="rId74"/>
    <p:sldId id="337" r:id="rId75"/>
    <p:sldId id="338" r:id="rId76"/>
    <p:sldId id="339" r:id="rId77"/>
    <p:sldId id="340" r:id="rId78"/>
    <p:sldId id="341" r:id="rId79"/>
    <p:sldId id="342" r:id="rId80"/>
    <p:sldId id="343" r:id="rId81"/>
    <p:sldId id="344" r:id="rId82"/>
    <p:sldId id="345" r:id="rId83"/>
    <p:sldId id="346" r:id="rId84"/>
    <p:sldId id="347" r:id="rId85"/>
    <p:sldId id="348" r:id="rId86"/>
    <p:sldId id="349" r:id="rId87"/>
    <p:sldId id="350" r:id="rId88"/>
    <p:sldId id="351" r:id="rId89"/>
    <p:sldId id="352" r:id="rId90"/>
    <p:sldId id="353" r:id="rId91"/>
    <p:sldId id="354" r:id="rId92"/>
    <p:sldId id="355" r:id="rId93"/>
    <p:sldId id="356" r:id="rId94"/>
    <p:sldId id="357" r:id="rId95"/>
    <p:sldId id="358" r:id="rId96"/>
    <p:sldId id="359" r:id="rId97"/>
    <p:sldId id="360" r:id="rId98"/>
    <p:sldId id="362" r:id="rId99"/>
    <p:sldId id="363" r:id="rId100"/>
    <p:sldId id="364" r:id="rId101"/>
    <p:sldId id="365" r:id="rId102"/>
    <p:sldId id="366" r:id="rId103"/>
    <p:sldId id="367" r:id="rId104"/>
    <p:sldId id="369" r:id="rId105"/>
    <p:sldId id="370" r:id="rId106"/>
    <p:sldId id="371" r:id="rId107"/>
    <p:sldId id="372" r:id="rId108"/>
    <p:sldId id="374" r:id="rId109"/>
    <p:sldId id="375" r:id="rId110"/>
    <p:sldId id="376" r:id="rId111"/>
    <p:sldId id="377" r:id="rId112"/>
    <p:sldId id="378" r:id="rId113"/>
    <p:sldId id="379" r:id="rId114"/>
    <p:sldId id="380" r:id="rId115"/>
    <p:sldId id="381" r:id="rId116"/>
    <p:sldId id="382" r:id="rId117"/>
    <p:sldId id="383" r:id="rId118"/>
    <p:sldId id="384" r:id="rId119"/>
    <p:sldId id="385" r:id="rId120"/>
    <p:sldId id="386" r:id="rId121"/>
    <p:sldId id="387" r:id="rId122"/>
    <p:sldId id="388" r:id="rId123"/>
    <p:sldId id="389" r:id="rId124"/>
    <p:sldId id="390" r:id="rId125"/>
    <p:sldId id="391" r:id="rId126"/>
    <p:sldId id="392" r:id="rId127"/>
    <p:sldId id="393" r:id="rId128"/>
    <p:sldId id="394" r:id="rId129"/>
    <p:sldId id="396" r:id="rId130"/>
    <p:sldId id="397" r:id="rId131"/>
    <p:sldId id="398" r:id="rId132"/>
    <p:sldId id="399" r:id="rId133"/>
    <p:sldId id="400" r:id="rId134"/>
    <p:sldId id="401" r:id="rId135"/>
    <p:sldId id="402" r:id="rId136"/>
    <p:sldId id="403" r:id="rId137"/>
    <p:sldId id="404" r:id="rId138"/>
    <p:sldId id="406" r:id="rId139"/>
    <p:sldId id="407" r:id="rId140"/>
    <p:sldId id="408" r:id="rId141"/>
    <p:sldId id="409" r:id="rId142"/>
    <p:sldId id="410" r:id="rId143"/>
    <p:sldId id="411" r:id="rId144"/>
    <p:sldId id="412" r:id="rId145"/>
    <p:sldId id="413" r:id="rId146"/>
    <p:sldId id="414" r:id="rId147"/>
    <p:sldId id="415" r:id="rId148"/>
    <p:sldId id="416" r:id="rId149"/>
    <p:sldId id="417" r:id="rId150"/>
    <p:sldId id="418" r:id="rId151"/>
    <p:sldId id="419" r:id="rId152"/>
    <p:sldId id="420" r:id="rId153"/>
    <p:sldId id="421" r:id="rId154"/>
    <p:sldId id="422" r:id="rId155"/>
    <p:sldId id="423" r:id="rId156"/>
    <p:sldId id="424" r:id="rId157"/>
    <p:sldId id="425" r:id="rId158"/>
    <p:sldId id="426" r:id="rId159"/>
    <p:sldId id="427" r:id="rId160"/>
  </p:sldIdLst>
  <p:sldSz cx="9144000" cy="6858000" type="screen4x3"/>
  <p:notesSz cx="6858000" cy="9144000"/>
  <p:embeddedFontLst>
    <p:embeddedFont>
      <p:font typeface="Calibri" panose="020F0502020204030204" pitchFamily="34" charset="0"/>
      <p:regular r:id="rId161"/>
      <p:bold r:id="rId162"/>
      <p:italic r:id="rId163"/>
      <p:boldItalic r:id="rId1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font" Target="fonts/font1.fntdata"/><Relationship Id="rId16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font" Target="fonts/font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261</c:v>
                </c:pt>
                <c:pt idx="1">
                  <c:v>395</c:v>
                </c:pt>
                <c:pt idx="2">
                  <c:v>433</c:v>
                </c:pt>
                <c:pt idx="3">
                  <c:v>336</c:v>
                </c:pt>
                <c:pt idx="4">
                  <c:v>361</c:v>
                </c:pt>
                <c:pt idx="5">
                  <c:v>334</c:v>
                </c:pt>
                <c:pt idx="6">
                  <c:v>358</c:v>
                </c:pt>
                <c:pt idx="7">
                  <c:v>488</c:v>
                </c:pt>
                <c:pt idx="8">
                  <c:v>294</c:v>
                </c:pt>
                <c:pt idx="9">
                  <c:v>292</c:v>
                </c:pt>
                <c:pt idx="10">
                  <c:v>298</c:v>
                </c:pt>
                <c:pt idx="11">
                  <c:v>352</c:v>
                </c:pt>
                <c:pt idx="12">
                  <c:v>374</c:v>
                </c:pt>
                <c:pt idx="13">
                  <c:v>400</c:v>
                </c:pt>
                <c:pt idx="14">
                  <c:v>338</c:v>
                </c:pt>
                <c:pt idx="15">
                  <c:v>186</c:v>
                </c:pt>
                <c:pt idx="16">
                  <c:v>284</c:v>
                </c:pt>
                <c:pt idx="17">
                  <c:v>212</c:v>
                </c:pt>
                <c:pt idx="18">
                  <c:v>304</c:v>
                </c:pt>
                <c:pt idx="19">
                  <c:v>254</c:v>
                </c:pt>
                <c:pt idx="20">
                  <c:v>303</c:v>
                </c:pt>
                <c:pt idx="21">
                  <c:v>301</c:v>
                </c:pt>
                <c:pt idx="22">
                  <c:v>322</c:v>
                </c:pt>
                <c:pt idx="23">
                  <c:v>155</c:v>
                </c:pt>
                <c:pt idx="24">
                  <c:v>315</c:v>
                </c:pt>
                <c:pt idx="25">
                  <c:v>332</c:v>
                </c:pt>
                <c:pt idx="26">
                  <c:v>263</c:v>
                </c:pt>
                <c:pt idx="27">
                  <c:v>28</c:v>
                </c:pt>
                <c:pt idx="28">
                  <c:v>300</c:v>
                </c:pt>
                <c:pt idx="29">
                  <c:v>409</c:v>
                </c:pt>
                <c:pt idx="30">
                  <c:v>450</c:v>
                </c:pt>
                <c:pt idx="31">
                  <c:v>311</c:v>
                </c:pt>
                <c:pt idx="32">
                  <c:v>321</c:v>
                </c:pt>
                <c:pt idx="33">
                  <c:v>154</c:v>
                </c:pt>
                <c:pt idx="34">
                  <c:v>106</c:v>
                </c:pt>
                <c:pt idx="35">
                  <c:v>141</c:v>
                </c:pt>
                <c:pt idx="36">
                  <c:v>377</c:v>
                </c:pt>
                <c:pt idx="37">
                  <c:v>351</c:v>
                </c:pt>
                <c:pt idx="38">
                  <c:v>337</c:v>
                </c:pt>
                <c:pt idx="39">
                  <c:v>479</c:v>
                </c:pt>
                <c:pt idx="40">
                  <c:v>352</c:v>
                </c:pt>
                <c:pt idx="41">
                  <c:v>345</c:v>
                </c:pt>
                <c:pt idx="42">
                  <c:v>282</c:v>
                </c:pt>
                <c:pt idx="43">
                  <c:v>536</c:v>
                </c:pt>
              </c:numCache>
            </c:numRef>
          </c:val>
          <c:smooth val="0"/>
          <c:extLst>
            <c:ext xmlns:c16="http://schemas.microsoft.com/office/drawing/2014/chart" uri="{C3380CC4-5D6E-409C-BE32-E72D297353CC}">
              <c16:uniqueId val="{00000000-28AB-422E-9D14-F6EED2864A73}"/>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-8</c:v>
                </c:pt>
                <c:pt idx="1">
                  <c:v>-11</c:v>
                </c:pt>
                <c:pt idx="2">
                  <c:v>5</c:v>
                </c:pt>
                <c:pt idx="3">
                  <c:v>17</c:v>
                </c:pt>
                <c:pt idx="4">
                  <c:v>90</c:v>
                </c:pt>
                <c:pt idx="5">
                  <c:v>33</c:v>
                </c:pt>
                <c:pt idx="6">
                  <c:v>18</c:v>
                </c:pt>
                <c:pt idx="7">
                  <c:v>-11</c:v>
                </c:pt>
                <c:pt idx="8">
                  <c:v>-21</c:v>
                </c:pt>
                <c:pt idx="9">
                  <c:v>-3</c:v>
                </c:pt>
                <c:pt idx="10">
                  <c:v>-24</c:v>
                </c:pt>
                <c:pt idx="11">
                  <c:v>-25</c:v>
                </c:pt>
                <c:pt idx="12">
                  <c:v>-21</c:v>
                </c:pt>
                <c:pt idx="13">
                  <c:v>-25</c:v>
                </c:pt>
                <c:pt idx="14">
                  <c:v>-16</c:v>
                </c:pt>
                <c:pt idx="15">
                  <c:v>-16</c:v>
                </c:pt>
                <c:pt idx="16">
                  <c:v>-24</c:v>
                </c:pt>
                <c:pt idx="17">
                  <c:v>-18</c:v>
                </c:pt>
                <c:pt idx="18">
                  <c:v>-19</c:v>
                </c:pt>
                <c:pt idx="19">
                  <c:v>-20</c:v>
                </c:pt>
                <c:pt idx="20">
                  <c:v>-21</c:v>
                </c:pt>
                <c:pt idx="21">
                  <c:v>-14</c:v>
                </c:pt>
                <c:pt idx="22">
                  <c:v>-13</c:v>
                </c:pt>
                <c:pt idx="23">
                  <c:v>0</c:v>
                </c:pt>
                <c:pt idx="24">
                  <c:v>0</c:v>
                </c:pt>
                <c:pt idx="25">
                  <c:v>14</c:v>
                </c:pt>
                <c:pt idx="26">
                  <c:v>-7</c:v>
                </c:pt>
                <c:pt idx="27">
                  <c:v>-13</c:v>
                </c:pt>
                <c:pt idx="28">
                  <c:v>-20</c:v>
                </c:pt>
                <c:pt idx="29">
                  <c:v>-17</c:v>
                </c:pt>
                <c:pt idx="30">
                  <c:v>-17</c:v>
                </c:pt>
                <c:pt idx="31">
                  <c:v>-6</c:v>
                </c:pt>
                <c:pt idx="32">
                  <c:v>-5</c:v>
                </c:pt>
                <c:pt idx="33">
                  <c:v>-14</c:v>
                </c:pt>
                <c:pt idx="34">
                  <c:v>-29</c:v>
                </c:pt>
                <c:pt idx="35">
                  <c:v>-25</c:v>
                </c:pt>
                <c:pt idx="36">
                  <c:v>-12</c:v>
                </c:pt>
                <c:pt idx="37">
                  <c:v>2</c:v>
                </c:pt>
                <c:pt idx="38">
                  <c:v>-6</c:v>
                </c:pt>
                <c:pt idx="39">
                  <c:v>8</c:v>
                </c:pt>
                <c:pt idx="40">
                  <c:v>1</c:v>
                </c:pt>
                <c:pt idx="41">
                  <c:v>-6</c:v>
                </c:pt>
                <c:pt idx="42">
                  <c:v>8</c:v>
                </c:pt>
                <c:pt idx="43">
                  <c:v>-4</c:v>
                </c:pt>
              </c:numCache>
            </c:numRef>
          </c:val>
          <c:smooth val="0"/>
          <c:extLst>
            <c:ext xmlns:c16="http://schemas.microsoft.com/office/drawing/2014/chart" uri="{C3380CC4-5D6E-409C-BE32-E72D297353CC}">
              <c16:uniqueId val="{00000001-28AB-422E-9D14-F6EED2864A73}"/>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259</c:v>
                </c:pt>
                <c:pt idx="1">
                  <c:v>395</c:v>
                </c:pt>
                <c:pt idx="2">
                  <c:v>438</c:v>
                </c:pt>
                <c:pt idx="3">
                  <c:v>333</c:v>
                </c:pt>
                <c:pt idx="4">
                  <c:v>360</c:v>
                </c:pt>
                <c:pt idx="5">
                  <c:v>332</c:v>
                </c:pt>
                <c:pt idx="6">
                  <c:v>362</c:v>
                </c:pt>
                <c:pt idx="7">
                  <c:v>487</c:v>
                </c:pt>
                <c:pt idx="8">
                  <c:v>291</c:v>
                </c:pt>
                <c:pt idx="9">
                  <c:v>294</c:v>
                </c:pt>
                <c:pt idx="10">
                  <c:v>297</c:v>
                </c:pt>
                <c:pt idx="11">
                  <c:v>357</c:v>
                </c:pt>
                <c:pt idx="12">
                  <c:v>371</c:v>
                </c:pt>
                <c:pt idx="13">
                  <c:v>401</c:v>
                </c:pt>
                <c:pt idx="14">
                  <c:v>334</c:v>
                </c:pt>
                <c:pt idx="15">
                  <c:v>189</c:v>
                </c:pt>
                <c:pt idx="16">
                  <c:v>283</c:v>
                </c:pt>
                <c:pt idx="17">
                  <c:v>211</c:v>
                </c:pt>
                <c:pt idx="18">
                  <c:v>305</c:v>
                </c:pt>
                <c:pt idx="19">
                  <c:v>258</c:v>
                </c:pt>
                <c:pt idx="20">
                  <c:v>300</c:v>
                </c:pt>
                <c:pt idx="21">
                  <c:v>303</c:v>
                </c:pt>
                <c:pt idx="22">
                  <c:v>317</c:v>
                </c:pt>
                <c:pt idx="23">
                  <c:v>157</c:v>
                </c:pt>
                <c:pt idx="24">
                  <c:v>315</c:v>
                </c:pt>
                <c:pt idx="25">
                  <c:v>334</c:v>
                </c:pt>
                <c:pt idx="26">
                  <c:v>260</c:v>
                </c:pt>
                <c:pt idx="27">
                  <c:v>27</c:v>
                </c:pt>
                <c:pt idx="28">
                  <c:v>303</c:v>
                </c:pt>
                <c:pt idx="29">
                  <c:v>408</c:v>
                </c:pt>
                <c:pt idx="30">
                  <c:v>451</c:v>
                </c:pt>
                <c:pt idx="31">
                  <c:v>310</c:v>
                </c:pt>
                <c:pt idx="32">
                  <c:v>321</c:v>
                </c:pt>
                <c:pt idx="33">
                  <c:v>155</c:v>
                </c:pt>
                <c:pt idx="34">
                  <c:v>105</c:v>
                </c:pt>
                <c:pt idx="35">
                  <c:v>141</c:v>
                </c:pt>
                <c:pt idx="36">
                  <c:v>377</c:v>
                </c:pt>
                <c:pt idx="37">
                  <c:v>353</c:v>
                </c:pt>
                <c:pt idx="38">
                  <c:v>339</c:v>
                </c:pt>
                <c:pt idx="39">
                  <c:v>475</c:v>
                </c:pt>
                <c:pt idx="40">
                  <c:v>351</c:v>
                </c:pt>
                <c:pt idx="41">
                  <c:v>346</c:v>
                </c:pt>
                <c:pt idx="42">
                  <c:v>282</c:v>
                </c:pt>
                <c:pt idx="43">
                  <c:v>536</c:v>
                </c:pt>
              </c:numCache>
            </c:numRef>
          </c:val>
          <c:smooth val="0"/>
          <c:extLst>
            <c:ext xmlns:c16="http://schemas.microsoft.com/office/drawing/2014/chart" uri="{C3380CC4-5D6E-409C-BE32-E72D297353CC}">
              <c16:uniqueId val="{00000002-28AB-422E-9D14-F6EED2864A73}"/>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259</c:v>
                </c:pt>
                <c:pt idx="1">
                  <c:v>396</c:v>
                </c:pt>
                <c:pt idx="2">
                  <c:v>437</c:v>
                </c:pt>
                <c:pt idx="3">
                  <c:v>334</c:v>
                </c:pt>
                <c:pt idx="4">
                  <c:v>359</c:v>
                </c:pt>
                <c:pt idx="5">
                  <c:v>332</c:v>
                </c:pt>
                <c:pt idx="6">
                  <c:v>362</c:v>
                </c:pt>
                <c:pt idx="7">
                  <c:v>487</c:v>
                </c:pt>
                <c:pt idx="8">
                  <c:v>291</c:v>
                </c:pt>
                <c:pt idx="9">
                  <c:v>295</c:v>
                </c:pt>
                <c:pt idx="10">
                  <c:v>297</c:v>
                </c:pt>
                <c:pt idx="11">
                  <c:v>357</c:v>
                </c:pt>
                <c:pt idx="12">
                  <c:v>370</c:v>
                </c:pt>
                <c:pt idx="13">
                  <c:v>401</c:v>
                </c:pt>
                <c:pt idx="14">
                  <c:v>334</c:v>
                </c:pt>
                <c:pt idx="15">
                  <c:v>189</c:v>
                </c:pt>
                <c:pt idx="16">
                  <c:v>283</c:v>
                </c:pt>
                <c:pt idx="17">
                  <c:v>210</c:v>
                </c:pt>
                <c:pt idx="18">
                  <c:v>306</c:v>
                </c:pt>
                <c:pt idx="19">
                  <c:v>258</c:v>
                </c:pt>
                <c:pt idx="20">
                  <c:v>300</c:v>
                </c:pt>
                <c:pt idx="21">
                  <c:v>303</c:v>
                </c:pt>
                <c:pt idx="22">
                  <c:v>316</c:v>
                </c:pt>
                <c:pt idx="23">
                  <c:v>159</c:v>
                </c:pt>
                <c:pt idx="24">
                  <c:v>314</c:v>
                </c:pt>
                <c:pt idx="25">
                  <c:v>335</c:v>
                </c:pt>
                <c:pt idx="26">
                  <c:v>259</c:v>
                </c:pt>
                <c:pt idx="27">
                  <c:v>27</c:v>
                </c:pt>
                <c:pt idx="28">
                  <c:v>303</c:v>
                </c:pt>
                <c:pt idx="29">
                  <c:v>247</c:v>
                </c:pt>
                <c:pt idx="30">
                  <c:v>612</c:v>
                </c:pt>
                <c:pt idx="31">
                  <c:v>310</c:v>
                </c:pt>
                <c:pt idx="32">
                  <c:v>321</c:v>
                </c:pt>
                <c:pt idx="33">
                  <c:v>154</c:v>
                </c:pt>
                <c:pt idx="34">
                  <c:v>106</c:v>
                </c:pt>
                <c:pt idx="35">
                  <c:v>141</c:v>
                </c:pt>
                <c:pt idx="36">
                  <c:v>377</c:v>
                </c:pt>
                <c:pt idx="37">
                  <c:v>353</c:v>
                </c:pt>
                <c:pt idx="38">
                  <c:v>339</c:v>
                </c:pt>
                <c:pt idx="39">
                  <c:v>475</c:v>
                </c:pt>
                <c:pt idx="40">
                  <c:v>351</c:v>
                </c:pt>
                <c:pt idx="41">
                  <c:v>347</c:v>
                </c:pt>
                <c:pt idx="42">
                  <c:v>281</c:v>
                </c:pt>
                <c:pt idx="43">
                  <c:v>536</c:v>
                </c:pt>
              </c:numCache>
            </c:numRef>
          </c:val>
          <c:smooth val="0"/>
          <c:extLst>
            <c:ext xmlns:c16="http://schemas.microsoft.com/office/drawing/2014/chart" uri="{C3380CC4-5D6E-409C-BE32-E72D297353CC}">
              <c16:uniqueId val="{00000003-28AB-422E-9D14-F6EED2864A73}"/>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259</c:v>
                </c:pt>
                <c:pt idx="1">
                  <c:v>395</c:v>
                </c:pt>
                <c:pt idx="2">
                  <c:v>438</c:v>
                </c:pt>
                <c:pt idx="3">
                  <c:v>332</c:v>
                </c:pt>
                <c:pt idx="4">
                  <c:v>361</c:v>
                </c:pt>
                <c:pt idx="5">
                  <c:v>334</c:v>
                </c:pt>
                <c:pt idx="6">
                  <c:v>360</c:v>
                </c:pt>
                <c:pt idx="7">
                  <c:v>489</c:v>
                </c:pt>
                <c:pt idx="8">
                  <c:v>291</c:v>
                </c:pt>
                <c:pt idx="9">
                  <c:v>291</c:v>
                </c:pt>
                <c:pt idx="10">
                  <c:v>298</c:v>
                </c:pt>
                <c:pt idx="11">
                  <c:v>359</c:v>
                </c:pt>
                <c:pt idx="12">
                  <c:v>370</c:v>
                </c:pt>
                <c:pt idx="13">
                  <c:v>400</c:v>
                </c:pt>
                <c:pt idx="14">
                  <c:v>334</c:v>
                </c:pt>
                <c:pt idx="15">
                  <c:v>189</c:v>
                </c:pt>
                <c:pt idx="16">
                  <c:v>283</c:v>
                </c:pt>
                <c:pt idx="17">
                  <c:v>211</c:v>
                </c:pt>
                <c:pt idx="18">
                  <c:v>305</c:v>
                </c:pt>
                <c:pt idx="19">
                  <c:v>260</c:v>
                </c:pt>
                <c:pt idx="20">
                  <c:v>299</c:v>
                </c:pt>
                <c:pt idx="21">
                  <c:v>304</c:v>
                </c:pt>
                <c:pt idx="22">
                  <c:v>314</c:v>
                </c:pt>
                <c:pt idx="23">
                  <c:v>159</c:v>
                </c:pt>
                <c:pt idx="24">
                  <c:v>194</c:v>
                </c:pt>
                <c:pt idx="25">
                  <c:v>455</c:v>
                </c:pt>
                <c:pt idx="26">
                  <c:v>261</c:v>
                </c:pt>
                <c:pt idx="27">
                  <c:v>26</c:v>
                </c:pt>
                <c:pt idx="28">
                  <c:v>303</c:v>
                </c:pt>
                <c:pt idx="29">
                  <c:v>406</c:v>
                </c:pt>
                <c:pt idx="30">
                  <c:v>453</c:v>
                </c:pt>
                <c:pt idx="31">
                  <c:v>309</c:v>
                </c:pt>
                <c:pt idx="32">
                  <c:v>321</c:v>
                </c:pt>
                <c:pt idx="33">
                  <c:v>154</c:v>
                </c:pt>
                <c:pt idx="34">
                  <c:v>106</c:v>
                </c:pt>
                <c:pt idx="35">
                  <c:v>141</c:v>
                </c:pt>
                <c:pt idx="36">
                  <c:v>377</c:v>
                </c:pt>
                <c:pt idx="37">
                  <c:v>353</c:v>
                </c:pt>
                <c:pt idx="38">
                  <c:v>339</c:v>
                </c:pt>
                <c:pt idx="39">
                  <c:v>475</c:v>
                </c:pt>
                <c:pt idx="40">
                  <c:v>352</c:v>
                </c:pt>
                <c:pt idx="41">
                  <c:v>345</c:v>
                </c:pt>
                <c:pt idx="42">
                  <c:v>285</c:v>
                </c:pt>
                <c:pt idx="43">
                  <c:v>533</c:v>
                </c:pt>
              </c:numCache>
            </c:numRef>
          </c:val>
          <c:smooth val="0"/>
          <c:extLst>
            <c:ext xmlns:c16="http://schemas.microsoft.com/office/drawing/2014/chart" uri="{C3380CC4-5D6E-409C-BE32-E72D297353CC}">
              <c16:uniqueId val="{00000004-28AB-422E-9D14-F6EED2864A73}"/>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259</c:v>
                </c:pt>
                <c:pt idx="1">
                  <c:v>396</c:v>
                </c:pt>
                <c:pt idx="2">
                  <c:v>436</c:v>
                </c:pt>
                <c:pt idx="3">
                  <c:v>336</c:v>
                </c:pt>
                <c:pt idx="4">
                  <c:v>360</c:v>
                </c:pt>
                <c:pt idx="5">
                  <c:v>337</c:v>
                </c:pt>
                <c:pt idx="6">
                  <c:v>357</c:v>
                </c:pt>
                <c:pt idx="7">
                  <c:v>483</c:v>
                </c:pt>
                <c:pt idx="8">
                  <c:v>299</c:v>
                </c:pt>
                <c:pt idx="9">
                  <c:v>294</c:v>
                </c:pt>
                <c:pt idx="10">
                  <c:v>295</c:v>
                </c:pt>
                <c:pt idx="11">
                  <c:v>351</c:v>
                </c:pt>
                <c:pt idx="12">
                  <c:v>377</c:v>
                </c:pt>
                <c:pt idx="13">
                  <c:v>397</c:v>
                </c:pt>
                <c:pt idx="14">
                  <c:v>338</c:v>
                </c:pt>
                <c:pt idx="15">
                  <c:v>189</c:v>
                </c:pt>
                <c:pt idx="16">
                  <c:v>282</c:v>
                </c:pt>
                <c:pt idx="17">
                  <c:v>212</c:v>
                </c:pt>
                <c:pt idx="18">
                  <c:v>306</c:v>
                </c:pt>
                <c:pt idx="19">
                  <c:v>253</c:v>
                </c:pt>
                <c:pt idx="20">
                  <c:v>303</c:v>
                </c:pt>
                <c:pt idx="21">
                  <c:v>302</c:v>
                </c:pt>
                <c:pt idx="22">
                  <c:v>319</c:v>
                </c:pt>
                <c:pt idx="23">
                  <c:v>155</c:v>
                </c:pt>
                <c:pt idx="24">
                  <c:v>316</c:v>
                </c:pt>
                <c:pt idx="25">
                  <c:v>332</c:v>
                </c:pt>
                <c:pt idx="26">
                  <c:v>263</c:v>
                </c:pt>
                <c:pt idx="27">
                  <c:v>24</c:v>
                </c:pt>
                <c:pt idx="28">
                  <c:v>305</c:v>
                </c:pt>
                <c:pt idx="29">
                  <c:v>404</c:v>
                </c:pt>
                <c:pt idx="30">
                  <c:v>453</c:v>
                </c:pt>
                <c:pt idx="31">
                  <c:v>315</c:v>
                </c:pt>
                <c:pt idx="32">
                  <c:v>319</c:v>
                </c:pt>
                <c:pt idx="33">
                  <c:v>154</c:v>
                </c:pt>
                <c:pt idx="34">
                  <c:v>105</c:v>
                </c:pt>
                <c:pt idx="35">
                  <c:v>142</c:v>
                </c:pt>
                <c:pt idx="36">
                  <c:v>377</c:v>
                </c:pt>
                <c:pt idx="37">
                  <c:v>351</c:v>
                </c:pt>
                <c:pt idx="38">
                  <c:v>334</c:v>
                </c:pt>
                <c:pt idx="39">
                  <c:v>484</c:v>
                </c:pt>
                <c:pt idx="40">
                  <c:v>350</c:v>
                </c:pt>
                <c:pt idx="41">
                  <c:v>345</c:v>
                </c:pt>
                <c:pt idx="42">
                  <c:v>282</c:v>
                </c:pt>
                <c:pt idx="43">
                  <c:v>533</c:v>
                </c:pt>
              </c:numCache>
            </c:numRef>
          </c:val>
          <c:smooth val="0"/>
          <c:extLst>
            <c:ext xmlns:c16="http://schemas.microsoft.com/office/drawing/2014/chart" uri="{C3380CC4-5D6E-409C-BE32-E72D297353CC}">
              <c16:uniqueId val="{00000005-28AB-422E-9D14-F6EED2864A73}"/>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261</c:v>
                </c:pt>
                <c:pt idx="1">
                  <c:v>394</c:v>
                </c:pt>
                <c:pt idx="2">
                  <c:v>436</c:v>
                </c:pt>
                <c:pt idx="3">
                  <c:v>335</c:v>
                </c:pt>
                <c:pt idx="4">
                  <c:v>360</c:v>
                </c:pt>
                <c:pt idx="5">
                  <c:v>333</c:v>
                </c:pt>
                <c:pt idx="6">
                  <c:v>358</c:v>
                </c:pt>
                <c:pt idx="7">
                  <c:v>490</c:v>
                </c:pt>
                <c:pt idx="8">
                  <c:v>293</c:v>
                </c:pt>
                <c:pt idx="9">
                  <c:v>292</c:v>
                </c:pt>
                <c:pt idx="10">
                  <c:v>297</c:v>
                </c:pt>
                <c:pt idx="11">
                  <c:v>353</c:v>
                </c:pt>
                <c:pt idx="12">
                  <c:v>373</c:v>
                </c:pt>
                <c:pt idx="13">
                  <c:v>402</c:v>
                </c:pt>
                <c:pt idx="14">
                  <c:v>338</c:v>
                </c:pt>
                <c:pt idx="15">
                  <c:v>185</c:v>
                </c:pt>
                <c:pt idx="16">
                  <c:v>283</c:v>
                </c:pt>
                <c:pt idx="17">
                  <c:v>213</c:v>
                </c:pt>
                <c:pt idx="18">
                  <c:v>304</c:v>
                </c:pt>
                <c:pt idx="19">
                  <c:v>256</c:v>
                </c:pt>
                <c:pt idx="20">
                  <c:v>300</c:v>
                </c:pt>
                <c:pt idx="21">
                  <c:v>303</c:v>
                </c:pt>
                <c:pt idx="22">
                  <c:v>319</c:v>
                </c:pt>
                <c:pt idx="23">
                  <c:v>157</c:v>
                </c:pt>
                <c:pt idx="24">
                  <c:v>314</c:v>
                </c:pt>
                <c:pt idx="25">
                  <c:v>333</c:v>
                </c:pt>
                <c:pt idx="26">
                  <c:v>262</c:v>
                </c:pt>
                <c:pt idx="27">
                  <c:v>29</c:v>
                </c:pt>
                <c:pt idx="28">
                  <c:v>300</c:v>
                </c:pt>
                <c:pt idx="29">
                  <c:v>409</c:v>
                </c:pt>
                <c:pt idx="30">
                  <c:v>450</c:v>
                </c:pt>
                <c:pt idx="31">
                  <c:v>311</c:v>
                </c:pt>
                <c:pt idx="32">
                  <c:v>321</c:v>
                </c:pt>
                <c:pt idx="33">
                  <c:v>154</c:v>
                </c:pt>
                <c:pt idx="34">
                  <c:v>106</c:v>
                </c:pt>
                <c:pt idx="35">
                  <c:v>140</c:v>
                </c:pt>
                <c:pt idx="36">
                  <c:v>378</c:v>
                </c:pt>
                <c:pt idx="37">
                  <c:v>352</c:v>
                </c:pt>
                <c:pt idx="38">
                  <c:v>336</c:v>
                </c:pt>
                <c:pt idx="39">
                  <c:v>479</c:v>
                </c:pt>
                <c:pt idx="40">
                  <c:v>352</c:v>
                </c:pt>
                <c:pt idx="41">
                  <c:v>345</c:v>
                </c:pt>
                <c:pt idx="42">
                  <c:v>282</c:v>
                </c:pt>
                <c:pt idx="43">
                  <c:v>536</c:v>
                </c:pt>
              </c:numCache>
            </c:numRef>
          </c:val>
          <c:smooth val="0"/>
          <c:extLst>
            <c:ext xmlns:c16="http://schemas.microsoft.com/office/drawing/2014/chart" uri="{C3380CC4-5D6E-409C-BE32-E72D297353CC}">
              <c16:uniqueId val="{00000006-28AB-422E-9D14-F6EED2864A73}"/>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Sheet1!$I$2:$I$45</c:f>
              <c:numCache>
                <c:formatCode>General</c:formatCode>
                <c:ptCount val="44"/>
                <c:pt idx="0">
                  <c:v>260</c:v>
                </c:pt>
                <c:pt idx="1">
                  <c:v>394</c:v>
                </c:pt>
                <c:pt idx="2">
                  <c:v>437</c:v>
                </c:pt>
                <c:pt idx="3">
                  <c:v>334</c:v>
                </c:pt>
                <c:pt idx="4">
                  <c:v>360</c:v>
                </c:pt>
                <c:pt idx="5">
                  <c:v>333</c:v>
                </c:pt>
                <c:pt idx="6">
                  <c:v>361</c:v>
                </c:pt>
                <c:pt idx="7">
                  <c:v>487</c:v>
                </c:pt>
                <c:pt idx="8">
                  <c:v>291</c:v>
                </c:pt>
                <c:pt idx="9">
                  <c:v>294</c:v>
                </c:pt>
                <c:pt idx="10">
                  <c:v>297</c:v>
                </c:pt>
                <c:pt idx="11">
                  <c:v>356</c:v>
                </c:pt>
                <c:pt idx="12">
                  <c:v>372</c:v>
                </c:pt>
                <c:pt idx="13">
                  <c:v>401</c:v>
                </c:pt>
                <c:pt idx="14">
                  <c:v>335</c:v>
                </c:pt>
                <c:pt idx="15">
                  <c:v>188</c:v>
                </c:pt>
                <c:pt idx="16">
                  <c:v>283</c:v>
                </c:pt>
                <c:pt idx="17">
                  <c:v>210</c:v>
                </c:pt>
                <c:pt idx="18">
                  <c:v>306</c:v>
                </c:pt>
                <c:pt idx="19">
                  <c:v>258</c:v>
                </c:pt>
                <c:pt idx="20">
                  <c:v>301</c:v>
                </c:pt>
                <c:pt idx="21">
                  <c:v>302</c:v>
                </c:pt>
                <c:pt idx="22">
                  <c:v>317</c:v>
                </c:pt>
                <c:pt idx="23">
                  <c:v>157</c:v>
                </c:pt>
                <c:pt idx="24">
                  <c:v>315</c:v>
                </c:pt>
                <c:pt idx="25">
                  <c:v>334</c:v>
                </c:pt>
                <c:pt idx="26">
                  <c:v>260</c:v>
                </c:pt>
                <c:pt idx="27">
                  <c:v>27</c:v>
                </c:pt>
                <c:pt idx="28">
                  <c:v>303</c:v>
                </c:pt>
                <c:pt idx="29">
                  <c:v>408</c:v>
                </c:pt>
                <c:pt idx="30">
                  <c:v>451</c:v>
                </c:pt>
                <c:pt idx="31">
                  <c:v>310</c:v>
                </c:pt>
                <c:pt idx="32">
                  <c:v>321</c:v>
                </c:pt>
                <c:pt idx="33">
                  <c:v>155</c:v>
                </c:pt>
                <c:pt idx="34">
                  <c:v>105</c:v>
                </c:pt>
                <c:pt idx="35">
                  <c:v>141</c:v>
                </c:pt>
                <c:pt idx="36">
                  <c:v>377</c:v>
                </c:pt>
                <c:pt idx="37">
                  <c:v>353</c:v>
                </c:pt>
                <c:pt idx="38">
                  <c:v>339</c:v>
                </c:pt>
                <c:pt idx="39">
                  <c:v>475</c:v>
                </c:pt>
                <c:pt idx="40">
                  <c:v>351</c:v>
                </c:pt>
                <c:pt idx="41">
                  <c:v>346</c:v>
                </c:pt>
                <c:pt idx="42">
                  <c:v>282</c:v>
                </c:pt>
                <c:pt idx="43">
                  <c:v>536</c:v>
                </c:pt>
              </c:numCache>
            </c:numRef>
          </c:val>
          <c:smooth val="0"/>
          <c:extLst>
            <c:ext xmlns:c16="http://schemas.microsoft.com/office/drawing/2014/chart" uri="{C3380CC4-5D6E-409C-BE32-E72D297353CC}">
              <c16:uniqueId val="{00000007-28AB-422E-9D14-F6EED2864A73}"/>
            </c:ext>
          </c:extLst>
        </c:ser>
        <c:dLbls>
          <c:showLegendKey val="0"/>
          <c:showVal val="0"/>
          <c:showCatName val="0"/>
          <c:showSerName val="0"/>
          <c:showPercent val="0"/>
          <c:showBubbleSize val="0"/>
        </c:dLbls>
        <c:smooth val="0"/>
        <c:axId val="419768808"/>
        <c:axId val="419772744"/>
      </c:lineChart>
      <c:dateAx>
        <c:axId val="419768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72744"/>
        <c:crosses val="autoZero"/>
        <c:auto val="1"/>
        <c:lblOffset val="100"/>
        <c:baseTimeUnit val="days"/>
      </c:dateAx>
      <c:valAx>
        <c:axId val="41977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76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45070</c:v>
                </c:pt>
                <c:pt idx="1">
                  <c:v>12339</c:v>
                </c:pt>
                <c:pt idx="2">
                  <c:v>45860</c:v>
                </c:pt>
                <c:pt idx="3">
                  <c:v>54525</c:v>
                </c:pt>
                <c:pt idx="4">
                  <c:v>25555</c:v>
                </c:pt>
                <c:pt idx="5">
                  <c:v>6837</c:v>
                </c:pt>
                <c:pt idx="6">
                  <c:v>84665</c:v>
                </c:pt>
                <c:pt idx="7">
                  <c:v>111615</c:v>
                </c:pt>
                <c:pt idx="8">
                  <c:v>119238</c:v>
                </c:pt>
                <c:pt idx="9">
                  <c:v>81671</c:v>
                </c:pt>
                <c:pt idx="10">
                  <c:v>145906</c:v>
                </c:pt>
                <c:pt idx="11">
                  <c:v>155106</c:v>
                </c:pt>
                <c:pt idx="12">
                  <c:v>103042</c:v>
                </c:pt>
                <c:pt idx="13">
                  <c:v>124652</c:v>
                </c:pt>
                <c:pt idx="14">
                  <c:v>141029</c:v>
                </c:pt>
                <c:pt idx="15">
                  <c:v>136628</c:v>
                </c:pt>
                <c:pt idx="16">
                  <c:v>97243</c:v>
                </c:pt>
                <c:pt idx="17">
                  <c:v>62431</c:v>
                </c:pt>
                <c:pt idx="18">
                  <c:v>18254</c:v>
                </c:pt>
                <c:pt idx="19">
                  <c:v>74078</c:v>
                </c:pt>
                <c:pt idx="20">
                  <c:v>78819</c:v>
                </c:pt>
                <c:pt idx="21">
                  <c:v>43054</c:v>
                </c:pt>
                <c:pt idx="22">
                  <c:v>91812</c:v>
                </c:pt>
                <c:pt idx="23">
                  <c:v>115710</c:v>
                </c:pt>
                <c:pt idx="24">
                  <c:v>272087</c:v>
                </c:pt>
                <c:pt idx="25">
                  <c:v>219678</c:v>
                </c:pt>
                <c:pt idx="26">
                  <c:v>185138</c:v>
                </c:pt>
                <c:pt idx="27">
                  <c:v>139154</c:v>
                </c:pt>
                <c:pt idx="28">
                  <c:v>123489</c:v>
                </c:pt>
                <c:pt idx="29">
                  <c:v>59745</c:v>
                </c:pt>
                <c:pt idx="30">
                  <c:v>8250</c:v>
                </c:pt>
                <c:pt idx="31">
                  <c:v>62764</c:v>
                </c:pt>
                <c:pt idx="32">
                  <c:v>48511</c:v>
                </c:pt>
                <c:pt idx="33">
                  <c:v>51957</c:v>
                </c:pt>
                <c:pt idx="34">
                  <c:v>87866</c:v>
                </c:pt>
                <c:pt idx="35">
                  <c:v>108466</c:v>
                </c:pt>
                <c:pt idx="36">
                  <c:v>50172</c:v>
                </c:pt>
                <c:pt idx="37">
                  <c:v>15062</c:v>
                </c:pt>
                <c:pt idx="38">
                  <c:v>12364</c:v>
                </c:pt>
                <c:pt idx="39">
                  <c:v>51659</c:v>
                </c:pt>
                <c:pt idx="40">
                  <c:v>45376</c:v>
                </c:pt>
                <c:pt idx="41">
                  <c:v>13411</c:v>
                </c:pt>
                <c:pt idx="42">
                  <c:v>40573</c:v>
                </c:pt>
                <c:pt idx="43">
                  <c:v>77739</c:v>
                </c:pt>
              </c:numCache>
            </c:numRef>
          </c:val>
          <c:smooth val="0"/>
          <c:extLst>
            <c:ext xmlns:c16="http://schemas.microsoft.com/office/drawing/2014/chart" uri="{C3380CC4-5D6E-409C-BE32-E72D297353CC}">
              <c16:uniqueId val="{00000000-AD25-41DF-BFCD-3E635DD0ABFB}"/>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2549</c:v>
                </c:pt>
                <c:pt idx="1">
                  <c:v>110799</c:v>
                </c:pt>
                <c:pt idx="2">
                  <c:v>160083</c:v>
                </c:pt>
                <c:pt idx="3">
                  <c:v>468845</c:v>
                </c:pt>
                <c:pt idx="4">
                  <c:v>117809</c:v>
                </c:pt>
                <c:pt idx="5">
                  <c:v>151928</c:v>
                </c:pt>
                <c:pt idx="6">
                  <c:v>32664</c:v>
                </c:pt>
                <c:pt idx="7">
                  <c:v>413</c:v>
                </c:pt>
                <c:pt idx="8">
                  <c:v>135697</c:v>
                </c:pt>
                <c:pt idx="9">
                  <c:v>71642</c:v>
                </c:pt>
                <c:pt idx="10">
                  <c:v>7588</c:v>
                </c:pt>
                <c:pt idx="11">
                  <c:v>3601</c:v>
                </c:pt>
                <c:pt idx="12">
                  <c:v>2152</c:v>
                </c:pt>
                <c:pt idx="13">
                  <c:v>5822</c:v>
                </c:pt>
                <c:pt idx="14">
                  <c:v>740</c:v>
                </c:pt>
                <c:pt idx="15">
                  <c:v>6983</c:v>
                </c:pt>
                <c:pt idx="16">
                  <c:v>1964</c:v>
                </c:pt>
                <c:pt idx="17">
                  <c:v>8127</c:v>
                </c:pt>
                <c:pt idx="18">
                  <c:v>2634</c:v>
                </c:pt>
                <c:pt idx="19">
                  <c:v>1140</c:v>
                </c:pt>
                <c:pt idx="20">
                  <c:v>915</c:v>
                </c:pt>
                <c:pt idx="21">
                  <c:v>218</c:v>
                </c:pt>
                <c:pt idx="22">
                  <c:v>57780</c:v>
                </c:pt>
                <c:pt idx="23">
                  <c:v>64176</c:v>
                </c:pt>
                <c:pt idx="24">
                  <c:v>62966</c:v>
                </c:pt>
                <c:pt idx="25">
                  <c:v>62349</c:v>
                </c:pt>
                <c:pt idx="26">
                  <c:v>4551</c:v>
                </c:pt>
                <c:pt idx="27">
                  <c:v>1351</c:v>
                </c:pt>
                <c:pt idx="28">
                  <c:v>389</c:v>
                </c:pt>
                <c:pt idx="29">
                  <c:v>151</c:v>
                </c:pt>
                <c:pt idx="30">
                  <c:v>10155</c:v>
                </c:pt>
                <c:pt idx="31">
                  <c:v>16692</c:v>
                </c:pt>
                <c:pt idx="32">
                  <c:v>5728</c:v>
                </c:pt>
                <c:pt idx="33">
                  <c:v>2950</c:v>
                </c:pt>
                <c:pt idx="34">
                  <c:v>9315</c:v>
                </c:pt>
                <c:pt idx="35">
                  <c:v>54841</c:v>
                </c:pt>
                <c:pt idx="36">
                  <c:v>71899</c:v>
                </c:pt>
                <c:pt idx="37">
                  <c:v>67157</c:v>
                </c:pt>
                <c:pt idx="38">
                  <c:v>69302</c:v>
                </c:pt>
                <c:pt idx="39">
                  <c:v>63184</c:v>
                </c:pt>
                <c:pt idx="40">
                  <c:v>75200</c:v>
                </c:pt>
                <c:pt idx="41">
                  <c:v>64489</c:v>
                </c:pt>
                <c:pt idx="42">
                  <c:v>64445</c:v>
                </c:pt>
                <c:pt idx="43">
                  <c:v>24961</c:v>
                </c:pt>
              </c:numCache>
            </c:numRef>
          </c:val>
          <c:smooth val="0"/>
          <c:extLst>
            <c:ext xmlns:c16="http://schemas.microsoft.com/office/drawing/2014/chart" uri="{C3380CC4-5D6E-409C-BE32-E72D297353CC}">
              <c16:uniqueId val="{00000001-AD25-41DF-BFCD-3E635DD0ABFB}"/>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260</c:v>
                </c:pt>
                <c:pt idx="1">
                  <c:v>204</c:v>
                </c:pt>
                <c:pt idx="2">
                  <c:v>188</c:v>
                </c:pt>
                <c:pt idx="3">
                  <c:v>4754</c:v>
                </c:pt>
                <c:pt idx="4">
                  <c:v>1988</c:v>
                </c:pt>
                <c:pt idx="5">
                  <c:v>7551</c:v>
                </c:pt>
                <c:pt idx="6">
                  <c:v>1779</c:v>
                </c:pt>
                <c:pt idx="7">
                  <c:v>10440</c:v>
                </c:pt>
                <c:pt idx="8">
                  <c:v>3376</c:v>
                </c:pt>
                <c:pt idx="9">
                  <c:v>971</c:v>
                </c:pt>
                <c:pt idx="10">
                  <c:v>492</c:v>
                </c:pt>
                <c:pt idx="11">
                  <c:v>253</c:v>
                </c:pt>
                <c:pt idx="12">
                  <c:v>192</c:v>
                </c:pt>
                <c:pt idx="13">
                  <c:v>251</c:v>
                </c:pt>
                <c:pt idx="14">
                  <c:v>234</c:v>
                </c:pt>
                <c:pt idx="15">
                  <c:v>875</c:v>
                </c:pt>
                <c:pt idx="16">
                  <c:v>798</c:v>
                </c:pt>
                <c:pt idx="17">
                  <c:v>473</c:v>
                </c:pt>
                <c:pt idx="18">
                  <c:v>248</c:v>
                </c:pt>
                <c:pt idx="19">
                  <c:v>159</c:v>
                </c:pt>
                <c:pt idx="20">
                  <c:v>164</c:v>
                </c:pt>
                <c:pt idx="21">
                  <c:v>306</c:v>
                </c:pt>
                <c:pt idx="22">
                  <c:v>192</c:v>
                </c:pt>
                <c:pt idx="23">
                  <c:v>146</c:v>
                </c:pt>
                <c:pt idx="24">
                  <c:v>119</c:v>
                </c:pt>
                <c:pt idx="25">
                  <c:v>90</c:v>
                </c:pt>
                <c:pt idx="26">
                  <c:v>99</c:v>
                </c:pt>
                <c:pt idx="27">
                  <c:v>136</c:v>
                </c:pt>
                <c:pt idx="28">
                  <c:v>132</c:v>
                </c:pt>
                <c:pt idx="29">
                  <c:v>183</c:v>
                </c:pt>
                <c:pt idx="30">
                  <c:v>141</c:v>
                </c:pt>
                <c:pt idx="31">
                  <c:v>3690</c:v>
                </c:pt>
                <c:pt idx="32">
                  <c:v>1256</c:v>
                </c:pt>
                <c:pt idx="33">
                  <c:v>711</c:v>
                </c:pt>
                <c:pt idx="34">
                  <c:v>314</c:v>
                </c:pt>
                <c:pt idx="35">
                  <c:v>158</c:v>
                </c:pt>
                <c:pt idx="36">
                  <c:v>139</c:v>
                </c:pt>
                <c:pt idx="37">
                  <c:v>3063</c:v>
                </c:pt>
                <c:pt idx="38">
                  <c:v>18436</c:v>
                </c:pt>
                <c:pt idx="39">
                  <c:v>63578</c:v>
                </c:pt>
                <c:pt idx="40">
                  <c:v>49092</c:v>
                </c:pt>
                <c:pt idx="41">
                  <c:v>41405</c:v>
                </c:pt>
                <c:pt idx="42">
                  <c:v>34664</c:v>
                </c:pt>
                <c:pt idx="43">
                  <c:v>25422</c:v>
                </c:pt>
              </c:numCache>
            </c:numRef>
          </c:val>
          <c:smooth val="0"/>
          <c:extLst>
            <c:ext xmlns:c16="http://schemas.microsoft.com/office/drawing/2014/chart" uri="{C3380CC4-5D6E-409C-BE32-E72D297353CC}">
              <c16:uniqueId val="{00000002-AD25-41DF-BFCD-3E635DD0ABFB}"/>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23</c:v>
                </c:pt>
                <c:pt idx="1">
                  <c:v>28</c:v>
                </c:pt>
                <c:pt idx="2">
                  <c:v>28</c:v>
                </c:pt>
                <c:pt idx="3">
                  <c:v>25</c:v>
                </c:pt>
                <c:pt idx="4">
                  <c:v>24</c:v>
                </c:pt>
                <c:pt idx="5">
                  <c:v>16</c:v>
                </c:pt>
                <c:pt idx="6">
                  <c:v>18</c:v>
                </c:pt>
                <c:pt idx="7">
                  <c:v>34</c:v>
                </c:pt>
                <c:pt idx="8">
                  <c:v>18</c:v>
                </c:pt>
                <c:pt idx="9">
                  <c:v>19</c:v>
                </c:pt>
                <c:pt idx="10">
                  <c:v>18</c:v>
                </c:pt>
                <c:pt idx="11">
                  <c:v>26</c:v>
                </c:pt>
                <c:pt idx="12">
                  <c:v>43</c:v>
                </c:pt>
                <c:pt idx="13">
                  <c:v>39</c:v>
                </c:pt>
                <c:pt idx="14">
                  <c:v>11</c:v>
                </c:pt>
                <c:pt idx="15">
                  <c:v>19</c:v>
                </c:pt>
                <c:pt idx="16">
                  <c:v>21</c:v>
                </c:pt>
                <c:pt idx="17">
                  <c:v>21</c:v>
                </c:pt>
                <c:pt idx="18">
                  <c:v>23</c:v>
                </c:pt>
                <c:pt idx="19">
                  <c:v>26</c:v>
                </c:pt>
                <c:pt idx="20">
                  <c:v>30</c:v>
                </c:pt>
                <c:pt idx="21">
                  <c:v>24</c:v>
                </c:pt>
                <c:pt idx="22">
                  <c:v>36</c:v>
                </c:pt>
                <c:pt idx="23">
                  <c:v>28</c:v>
                </c:pt>
                <c:pt idx="24">
                  <c:v>21</c:v>
                </c:pt>
                <c:pt idx="25">
                  <c:v>24</c:v>
                </c:pt>
                <c:pt idx="26">
                  <c:v>22</c:v>
                </c:pt>
                <c:pt idx="27">
                  <c:v>18</c:v>
                </c:pt>
                <c:pt idx="28">
                  <c:v>22</c:v>
                </c:pt>
                <c:pt idx="29">
                  <c:v>23</c:v>
                </c:pt>
                <c:pt idx="30">
                  <c:v>24</c:v>
                </c:pt>
                <c:pt idx="31">
                  <c:v>30</c:v>
                </c:pt>
                <c:pt idx="32">
                  <c:v>28</c:v>
                </c:pt>
                <c:pt idx="33">
                  <c:v>34</c:v>
                </c:pt>
                <c:pt idx="34">
                  <c:v>52</c:v>
                </c:pt>
                <c:pt idx="35">
                  <c:v>23</c:v>
                </c:pt>
                <c:pt idx="36">
                  <c:v>22</c:v>
                </c:pt>
                <c:pt idx="37">
                  <c:v>22</c:v>
                </c:pt>
                <c:pt idx="38">
                  <c:v>30</c:v>
                </c:pt>
                <c:pt idx="39">
                  <c:v>38</c:v>
                </c:pt>
                <c:pt idx="40">
                  <c:v>26</c:v>
                </c:pt>
                <c:pt idx="41">
                  <c:v>28</c:v>
                </c:pt>
                <c:pt idx="42">
                  <c:v>36</c:v>
                </c:pt>
                <c:pt idx="43">
                  <c:v>34</c:v>
                </c:pt>
              </c:numCache>
            </c:numRef>
          </c:val>
          <c:smooth val="0"/>
          <c:extLst>
            <c:ext xmlns:c16="http://schemas.microsoft.com/office/drawing/2014/chart" uri="{C3380CC4-5D6E-409C-BE32-E72D297353CC}">
              <c16:uniqueId val="{00000003-AD25-41DF-BFCD-3E635DD0ABFB}"/>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2904</c:v>
                </c:pt>
                <c:pt idx="1">
                  <c:v>672</c:v>
                </c:pt>
                <c:pt idx="2">
                  <c:v>754</c:v>
                </c:pt>
                <c:pt idx="3">
                  <c:v>377</c:v>
                </c:pt>
                <c:pt idx="4">
                  <c:v>182</c:v>
                </c:pt>
                <c:pt idx="5">
                  <c:v>168</c:v>
                </c:pt>
                <c:pt idx="6">
                  <c:v>433</c:v>
                </c:pt>
                <c:pt idx="7">
                  <c:v>3225</c:v>
                </c:pt>
                <c:pt idx="8">
                  <c:v>3880</c:v>
                </c:pt>
                <c:pt idx="9">
                  <c:v>1129</c:v>
                </c:pt>
                <c:pt idx="10">
                  <c:v>301</c:v>
                </c:pt>
                <c:pt idx="11">
                  <c:v>2587</c:v>
                </c:pt>
                <c:pt idx="12">
                  <c:v>1207</c:v>
                </c:pt>
                <c:pt idx="13">
                  <c:v>2298</c:v>
                </c:pt>
                <c:pt idx="14">
                  <c:v>2580</c:v>
                </c:pt>
                <c:pt idx="15">
                  <c:v>1915</c:v>
                </c:pt>
                <c:pt idx="16">
                  <c:v>1290</c:v>
                </c:pt>
                <c:pt idx="17">
                  <c:v>683</c:v>
                </c:pt>
                <c:pt idx="18">
                  <c:v>248</c:v>
                </c:pt>
                <c:pt idx="19">
                  <c:v>222</c:v>
                </c:pt>
                <c:pt idx="20">
                  <c:v>106</c:v>
                </c:pt>
                <c:pt idx="21">
                  <c:v>93</c:v>
                </c:pt>
                <c:pt idx="22">
                  <c:v>80</c:v>
                </c:pt>
                <c:pt idx="23">
                  <c:v>2421</c:v>
                </c:pt>
                <c:pt idx="24">
                  <c:v>2976</c:v>
                </c:pt>
                <c:pt idx="25">
                  <c:v>1870</c:v>
                </c:pt>
                <c:pt idx="26">
                  <c:v>658</c:v>
                </c:pt>
                <c:pt idx="27">
                  <c:v>343</c:v>
                </c:pt>
                <c:pt idx="28">
                  <c:v>140</c:v>
                </c:pt>
                <c:pt idx="29">
                  <c:v>390</c:v>
                </c:pt>
                <c:pt idx="30">
                  <c:v>344</c:v>
                </c:pt>
                <c:pt idx="31">
                  <c:v>133</c:v>
                </c:pt>
                <c:pt idx="32">
                  <c:v>77</c:v>
                </c:pt>
                <c:pt idx="33">
                  <c:v>83</c:v>
                </c:pt>
                <c:pt idx="34">
                  <c:v>6822</c:v>
                </c:pt>
                <c:pt idx="35">
                  <c:v>2780</c:v>
                </c:pt>
                <c:pt idx="36">
                  <c:v>503</c:v>
                </c:pt>
                <c:pt idx="37">
                  <c:v>184</c:v>
                </c:pt>
                <c:pt idx="38">
                  <c:v>3230</c:v>
                </c:pt>
                <c:pt idx="39">
                  <c:v>1702</c:v>
                </c:pt>
                <c:pt idx="40">
                  <c:v>892</c:v>
                </c:pt>
                <c:pt idx="41">
                  <c:v>607</c:v>
                </c:pt>
                <c:pt idx="42">
                  <c:v>4655</c:v>
                </c:pt>
                <c:pt idx="43">
                  <c:v>5230</c:v>
                </c:pt>
              </c:numCache>
            </c:numRef>
          </c:val>
          <c:smooth val="0"/>
          <c:extLst>
            <c:ext xmlns:c16="http://schemas.microsoft.com/office/drawing/2014/chart" uri="{C3380CC4-5D6E-409C-BE32-E72D297353CC}">
              <c16:uniqueId val="{00000004-AD25-41DF-BFCD-3E635DD0ABFB}"/>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3340</c:v>
                </c:pt>
                <c:pt idx="1">
                  <c:v>1458</c:v>
                </c:pt>
                <c:pt idx="2">
                  <c:v>3840</c:v>
                </c:pt>
                <c:pt idx="3">
                  <c:v>5336</c:v>
                </c:pt>
                <c:pt idx="4">
                  <c:v>6446</c:v>
                </c:pt>
                <c:pt idx="5">
                  <c:v>4275</c:v>
                </c:pt>
                <c:pt idx="6">
                  <c:v>15746</c:v>
                </c:pt>
                <c:pt idx="7">
                  <c:v>22452</c:v>
                </c:pt>
                <c:pt idx="8">
                  <c:v>24541</c:v>
                </c:pt>
                <c:pt idx="9">
                  <c:v>17630</c:v>
                </c:pt>
                <c:pt idx="10">
                  <c:v>19030</c:v>
                </c:pt>
                <c:pt idx="11">
                  <c:v>27544</c:v>
                </c:pt>
                <c:pt idx="12">
                  <c:v>34634</c:v>
                </c:pt>
                <c:pt idx="13">
                  <c:v>27234</c:v>
                </c:pt>
                <c:pt idx="14">
                  <c:v>36484</c:v>
                </c:pt>
                <c:pt idx="15">
                  <c:v>47132</c:v>
                </c:pt>
                <c:pt idx="16">
                  <c:v>44354</c:v>
                </c:pt>
                <c:pt idx="17">
                  <c:v>43278</c:v>
                </c:pt>
                <c:pt idx="18">
                  <c:v>41161</c:v>
                </c:pt>
                <c:pt idx="19">
                  <c:v>44331</c:v>
                </c:pt>
                <c:pt idx="20">
                  <c:v>44851</c:v>
                </c:pt>
                <c:pt idx="21">
                  <c:v>44372</c:v>
                </c:pt>
                <c:pt idx="22">
                  <c:v>27285</c:v>
                </c:pt>
                <c:pt idx="23">
                  <c:v>18006</c:v>
                </c:pt>
                <c:pt idx="24">
                  <c:v>19162</c:v>
                </c:pt>
                <c:pt idx="25">
                  <c:v>15231</c:v>
                </c:pt>
                <c:pt idx="26">
                  <c:v>7351</c:v>
                </c:pt>
                <c:pt idx="27">
                  <c:v>4188</c:v>
                </c:pt>
                <c:pt idx="28">
                  <c:v>8721</c:v>
                </c:pt>
                <c:pt idx="29">
                  <c:v>6906</c:v>
                </c:pt>
                <c:pt idx="30">
                  <c:v>13685</c:v>
                </c:pt>
                <c:pt idx="31">
                  <c:v>23694</c:v>
                </c:pt>
                <c:pt idx="32">
                  <c:v>62293</c:v>
                </c:pt>
                <c:pt idx="33">
                  <c:v>29526</c:v>
                </c:pt>
                <c:pt idx="34">
                  <c:v>1650</c:v>
                </c:pt>
                <c:pt idx="35">
                  <c:v>74673</c:v>
                </c:pt>
                <c:pt idx="36">
                  <c:v>65245</c:v>
                </c:pt>
                <c:pt idx="37">
                  <c:v>63253</c:v>
                </c:pt>
                <c:pt idx="38">
                  <c:v>79362</c:v>
                </c:pt>
                <c:pt idx="39">
                  <c:v>95005</c:v>
                </c:pt>
                <c:pt idx="40">
                  <c:v>83057</c:v>
                </c:pt>
                <c:pt idx="41">
                  <c:v>14205</c:v>
                </c:pt>
                <c:pt idx="42">
                  <c:v>13056</c:v>
                </c:pt>
                <c:pt idx="43">
                  <c:v>4816</c:v>
                </c:pt>
              </c:numCache>
            </c:numRef>
          </c:val>
          <c:smooth val="0"/>
          <c:extLst>
            <c:ext xmlns:c16="http://schemas.microsoft.com/office/drawing/2014/chart" uri="{C3380CC4-5D6E-409C-BE32-E72D297353CC}">
              <c16:uniqueId val="{00000005-AD25-41DF-BFCD-3E635DD0ABFB}"/>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3745</c:v>
                </c:pt>
                <c:pt idx="1">
                  <c:v>668</c:v>
                </c:pt>
                <c:pt idx="2">
                  <c:v>35750</c:v>
                </c:pt>
                <c:pt idx="3">
                  <c:v>41119</c:v>
                </c:pt>
                <c:pt idx="4">
                  <c:v>67257</c:v>
                </c:pt>
                <c:pt idx="5">
                  <c:v>28921</c:v>
                </c:pt>
                <c:pt idx="6">
                  <c:v>1446</c:v>
                </c:pt>
                <c:pt idx="7">
                  <c:v>76992</c:v>
                </c:pt>
                <c:pt idx="8">
                  <c:v>74220</c:v>
                </c:pt>
                <c:pt idx="9">
                  <c:v>253</c:v>
                </c:pt>
                <c:pt idx="10">
                  <c:v>52133</c:v>
                </c:pt>
                <c:pt idx="11">
                  <c:v>61823</c:v>
                </c:pt>
                <c:pt idx="12">
                  <c:v>76199</c:v>
                </c:pt>
                <c:pt idx="13">
                  <c:v>67340</c:v>
                </c:pt>
                <c:pt idx="14">
                  <c:v>12655</c:v>
                </c:pt>
                <c:pt idx="15">
                  <c:v>242</c:v>
                </c:pt>
                <c:pt idx="16">
                  <c:v>44639</c:v>
                </c:pt>
                <c:pt idx="17">
                  <c:v>90414</c:v>
                </c:pt>
                <c:pt idx="18">
                  <c:v>79232</c:v>
                </c:pt>
                <c:pt idx="19">
                  <c:v>78782</c:v>
                </c:pt>
                <c:pt idx="20">
                  <c:v>112300</c:v>
                </c:pt>
                <c:pt idx="21">
                  <c:v>132269</c:v>
                </c:pt>
                <c:pt idx="22">
                  <c:v>91153</c:v>
                </c:pt>
                <c:pt idx="23">
                  <c:v>11078</c:v>
                </c:pt>
                <c:pt idx="24">
                  <c:v>16176</c:v>
                </c:pt>
                <c:pt idx="25">
                  <c:v>12126</c:v>
                </c:pt>
                <c:pt idx="26">
                  <c:v>12633</c:v>
                </c:pt>
                <c:pt idx="27">
                  <c:v>53494</c:v>
                </c:pt>
                <c:pt idx="28">
                  <c:v>75428</c:v>
                </c:pt>
                <c:pt idx="29">
                  <c:v>14426</c:v>
                </c:pt>
                <c:pt idx="30">
                  <c:v>17198</c:v>
                </c:pt>
                <c:pt idx="31">
                  <c:v>15060</c:v>
                </c:pt>
                <c:pt idx="32">
                  <c:v>18409</c:v>
                </c:pt>
                <c:pt idx="33">
                  <c:v>2800</c:v>
                </c:pt>
                <c:pt idx="34">
                  <c:v>3654</c:v>
                </c:pt>
                <c:pt idx="35">
                  <c:v>1258</c:v>
                </c:pt>
                <c:pt idx="36">
                  <c:v>306</c:v>
                </c:pt>
                <c:pt idx="37">
                  <c:v>22228</c:v>
                </c:pt>
                <c:pt idx="38">
                  <c:v>89312</c:v>
                </c:pt>
                <c:pt idx="39">
                  <c:v>93942</c:v>
                </c:pt>
                <c:pt idx="40">
                  <c:v>105912</c:v>
                </c:pt>
                <c:pt idx="41">
                  <c:v>93678</c:v>
                </c:pt>
                <c:pt idx="42">
                  <c:v>114368</c:v>
                </c:pt>
                <c:pt idx="43">
                  <c:v>98929</c:v>
                </c:pt>
              </c:numCache>
            </c:numRef>
          </c:val>
          <c:smooth val="0"/>
          <c:extLst>
            <c:ext xmlns:c16="http://schemas.microsoft.com/office/drawing/2014/chart" uri="{C3380CC4-5D6E-409C-BE32-E72D297353CC}">
              <c16:uniqueId val="{00000006-AD25-41DF-BFCD-3E635DD0ABFB}"/>
            </c:ext>
          </c:extLst>
        </c:ser>
        <c:dLbls>
          <c:showLegendKey val="0"/>
          <c:showVal val="0"/>
          <c:showCatName val="0"/>
          <c:showSerName val="0"/>
          <c:showPercent val="0"/>
          <c:showBubbleSize val="0"/>
        </c:dLbls>
        <c:smooth val="0"/>
        <c:axId val="616424472"/>
        <c:axId val="616424800"/>
      </c:lineChart>
      <c:dateAx>
        <c:axId val="61642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24800"/>
        <c:crosses val="autoZero"/>
        <c:auto val="1"/>
        <c:lblOffset val="100"/>
        <c:baseTimeUnit val="days"/>
      </c:dateAx>
      <c:valAx>
        <c:axId val="616424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2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53119</c:v>
                </c:pt>
                <c:pt idx="1">
                  <c:v>16135</c:v>
                </c:pt>
                <c:pt idx="2">
                  <c:v>53537</c:v>
                </c:pt>
                <c:pt idx="3">
                  <c:v>62844</c:v>
                </c:pt>
                <c:pt idx="4">
                  <c:v>27775</c:v>
                </c:pt>
                <c:pt idx="5">
                  <c:v>8460</c:v>
                </c:pt>
                <c:pt idx="6">
                  <c:v>100042</c:v>
                </c:pt>
                <c:pt idx="7">
                  <c:v>130846</c:v>
                </c:pt>
                <c:pt idx="8">
                  <c:v>140556</c:v>
                </c:pt>
                <c:pt idx="9">
                  <c:v>86952</c:v>
                </c:pt>
                <c:pt idx="10">
                  <c:v>161863</c:v>
                </c:pt>
                <c:pt idx="11">
                  <c:v>193745</c:v>
                </c:pt>
                <c:pt idx="12">
                  <c:v>123425</c:v>
                </c:pt>
                <c:pt idx="13">
                  <c:v>152011</c:v>
                </c:pt>
                <c:pt idx="14">
                  <c:v>173011</c:v>
                </c:pt>
                <c:pt idx="15">
                  <c:v>162214</c:v>
                </c:pt>
                <c:pt idx="16">
                  <c:v>118135</c:v>
                </c:pt>
                <c:pt idx="17">
                  <c:v>73307</c:v>
                </c:pt>
                <c:pt idx="18">
                  <c:v>21010</c:v>
                </c:pt>
                <c:pt idx="19">
                  <c:v>94779</c:v>
                </c:pt>
                <c:pt idx="20">
                  <c:v>99749</c:v>
                </c:pt>
                <c:pt idx="21">
                  <c:v>48747</c:v>
                </c:pt>
                <c:pt idx="22">
                  <c:v>111136</c:v>
                </c:pt>
                <c:pt idx="23">
                  <c:v>142227</c:v>
                </c:pt>
                <c:pt idx="24">
                  <c:v>359952</c:v>
                </c:pt>
                <c:pt idx="25">
                  <c:v>307749</c:v>
                </c:pt>
                <c:pt idx="26">
                  <c:v>374623</c:v>
                </c:pt>
                <c:pt idx="27">
                  <c:v>181549</c:v>
                </c:pt>
                <c:pt idx="28">
                  <c:v>157393</c:v>
                </c:pt>
                <c:pt idx="29">
                  <c:v>69127</c:v>
                </c:pt>
                <c:pt idx="30">
                  <c:v>11390</c:v>
                </c:pt>
                <c:pt idx="31">
                  <c:v>79181</c:v>
                </c:pt>
                <c:pt idx="32">
                  <c:v>57596</c:v>
                </c:pt>
                <c:pt idx="33">
                  <c:v>65822</c:v>
                </c:pt>
                <c:pt idx="34">
                  <c:v>113168</c:v>
                </c:pt>
                <c:pt idx="35">
                  <c:v>131425</c:v>
                </c:pt>
                <c:pt idx="36">
                  <c:v>55036</c:v>
                </c:pt>
                <c:pt idx="37">
                  <c:v>18903</c:v>
                </c:pt>
                <c:pt idx="38">
                  <c:v>14534</c:v>
                </c:pt>
                <c:pt idx="39">
                  <c:v>62270</c:v>
                </c:pt>
                <c:pt idx="40">
                  <c:v>51134</c:v>
                </c:pt>
                <c:pt idx="41">
                  <c:v>15730</c:v>
                </c:pt>
                <c:pt idx="42">
                  <c:v>63810</c:v>
                </c:pt>
                <c:pt idx="43">
                  <c:v>96370</c:v>
                </c:pt>
              </c:numCache>
            </c:numRef>
          </c:val>
          <c:smooth val="0"/>
          <c:extLst>
            <c:ext xmlns:c16="http://schemas.microsoft.com/office/drawing/2014/chart" uri="{C3380CC4-5D6E-409C-BE32-E72D297353CC}">
              <c16:uniqueId val="{00000000-1FA6-4CEE-8345-50E6B79ECF58}"/>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3124</c:v>
                </c:pt>
                <c:pt idx="1">
                  <c:v>126457</c:v>
                </c:pt>
                <c:pt idx="2">
                  <c:v>171441</c:v>
                </c:pt>
                <c:pt idx="3">
                  <c:v>570361</c:v>
                </c:pt>
                <c:pt idx="4">
                  <c:v>130161</c:v>
                </c:pt>
                <c:pt idx="5">
                  <c:v>169874</c:v>
                </c:pt>
                <c:pt idx="6">
                  <c:v>34494</c:v>
                </c:pt>
                <c:pt idx="7">
                  <c:v>677</c:v>
                </c:pt>
                <c:pt idx="8">
                  <c:v>157283</c:v>
                </c:pt>
                <c:pt idx="9">
                  <c:v>76866</c:v>
                </c:pt>
                <c:pt idx="10">
                  <c:v>10779</c:v>
                </c:pt>
                <c:pt idx="11">
                  <c:v>4945</c:v>
                </c:pt>
                <c:pt idx="12">
                  <c:v>2834</c:v>
                </c:pt>
                <c:pt idx="13">
                  <c:v>8367</c:v>
                </c:pt>
                <c:pt idx="14">
                  <c:v>974</c:v>
                </c:pt>
                <c:pt idx="15">
                  <c:v>9426</c:v>
                </c:pt>
                <c:pt idx="16">
                  <c:v>2536</c:v>
                </c:pt>
                <c:pt idx="17">
                  <c:v>17636</c:v>
                </c:pt>
                <c:pt idx="18">
                  <c:v>4651</c:v>
                </c:pt>
                <c:pt idx="19">
                  <c:v>2107</c:v>
                </c:pt>
                <c:pt idx="20">
                  <c:v>1434</c:v>
                </c:pt>
                <c:pt idx="21">
                  <c:v>416</c:v>
                </c:pt>
                <c:pt idx="22">
                  <c:v>71368</c:v>
                </c:pt>
                <c:pt idx="23">
                  <c:v>81110</c:v>
                </c:pt>
                <c:pt idx="24">
                  <c:v>85289</c:v>
                </c:pt>
                <c:pt idx="25">
                  <c:v>69862</c:v>
                </c:pt>
                <c:pt idx="26">
                  <c:v>6441</c:v>
                </c:pt>
                <c:pt idx="27">
                  <c:v>2192</c:v>
                </c:pt>
                <c:pt idx="28">
                  <c:v>1060</c:v>
                </c:pt>
                <c:pt idx="29">
                  <c:v>460</c:v>
                </c:pt>
                <c:pt idx="30">
                  <c:v>14375</c:v>
                </c:pt>
                <c:pt idx="31">
                  <c:v>24524</c:v>
                </c:pt>
                <c:pt idx="32">
                  <c:v>7523</c:v>
                </c:pt>
                <c:pt idx="33">
                  <c:v>3885</c:v>
                </c:pt>
                <c:pt idx="34">
                  <c:v>12972</c:v>
                </c:pt>
                <c:pt idx="35">
                  <c:v>58772</c:v>
                </c:pt>
                <c:pt idx="36">
                  <c:v>77230</c:v>
                </c:pt>
                <c:pt idx="37">
                  <c:v>67019</c:v>
                </c:pt>
                <c:pt idx="38">
                  <c:v>74754</c:v>
                </c:pt>
                <c:pt idx="39">
                  <c:v>64228</c:v>
                </c:pt>
                <c:pt idx="40">
                  <c:v>78177</c:v>
                </c:pt>
                <c:pt idx="41">
                  <c:v>69056</c:v>
                </c:pt>
                <c:pt idx="42">
                  <c:v>67287</c:v>
                </c:pt>
                <c:pt idx="43">
                  <c:v>27735</c:v>
                </c:pt>
              </c:numCache>
            </c:numRef>
          </c:val>
          <c:smooth val="0"/>
          <c:extLst>
            <c:ext xmlns:c16="http://schemas.microsoft.com/office/drawing/2014/chart" uri="{C3380CC4-5D6E-409C-BE32-E72D297353CC}">
              <c16:uniqueId val="{00000001-1FA6-4CEE-8345-50E6B79ECF58}"/>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546</c:v>
                </c:pt>
                <c:pt idx="1">
                  <c:v>400</c:v>
                </c:pt>
                <c:pt idx="2">
                  <c:v>540</c:v>
                </c:pt>
                <c:pt idx="3">
                  <c:v>6313</c:v>
                </c:pt>
                <c:pt idx="4">
                  <c:v>2781</c:v>
                </c:pt>
                <c:pt idx="5">
                  <c:v>10042</c:v>
                </c:pt>
                <c:pt idx="6">
                  <c:v>2594</c:v>
                </c:pt>
                <c:pt idx="7">
                  <c:v>13978</c:v>
                </c:pt>
                <c:pt idx="8">
                  <c:v>4946</c:v>
                </c:pt>
                <c:pt idx="9">
                  <c:v>1559</c:v>
                </c:pt>
                <c:pt idx="10">
                  <c:v>1004</c:v>
                </c:pt>
                <c:pt idx="11">
                  <c:v>546</c:v>
                </c:pt>
                <c:pt idx="12">
                  <c:v>489</c:v>
                </c:pt>
                <c:pt idx="13">
                  <c:v>816</c:v>
                </c:pt>
                <c:pt idx="14">
                  <c:v>696</c:v>
                </c:pt>
                <c:pt idx="15">
                  <c:v>1816</c:v>
                </c:pt>
                <c:pt idx="16">
                  <c:v>1355</c:v>
                </c:pt>
                <c:pt idx="17">
                  <c:v>1005</c:v>
                </c:pt>
                <c:pt idx="18">
                  <c:v>588</c:v>
                </c:pt>
                <c:pt idx="19">
                  <c:v>408</c:v>
                </c:pt>
                <c:pt idx="20">
                  <c:v>300</c:v>
                </c:pt>
                <c:pt idx="21">
                  <c:v>742</c:v>
                </c:pt>
                <c:pt idx="22">
                  <c:v>491</c:v>
                </c:pt>
                <c:pt idx="23">
                  <c:v>342</c:v>
                </c:pt>
                <c:pt idx="24">
                  <c:v>234</c:v>
                </c:pt>
                <c:pt idx="25">
                  <c:v>227</c:v>
                </c:pt>
                <c:pt idx="26">
                  <c:v>245</c:v>
                </c:pt>
                <c:pt idx="27">
                  <c:v>313</c:v>
                </c:pt>
                <c:pt idx="28">
                  <c:v>426</c:v>
                </c:pt>
                <c:pt idx="29">
                  <c:v>575</c:v>
                </c:pt>
                <c:pt idx="30">
                  <c:v>414</c:v>
                </c:pt>
                <c:pt idx="31">
                  <c:v>4917</c:v>
                </c:pt>
                <c:pt idx="32">
                  <c:v>1770</c:v>
                </c:pt>
                <c:pt idx="33">
                  <c:v>1138</c:v>
                </c:pt>
                <c:pt idx="34">
                  <c:v>757</c:v>
                </c:pt>
                <c:pt idx="35">
                  <c:v>312</c:v>
                </c:pt>
                <c:pt idx="36">
                  <c:v>501</c:v>
                </c:pt>
                <c:pt idx="37">
                  <c:v>4561</c:v>
                </c:pt>
                <c:pt idx="38">
                  <c:v>20585</c:v>
                </c:pt>
                <c:pt idx="39">
                  <c:v>67900</c:v>
                </c:pt>
                <c:pt idx="40">
                  <c:v>50493</c:v>
                </c:pt>
                <c:pt idx="41">
                  <c:v>43174</c:v>
                </c:pt>
                <c:pt idx="42">
                  <c:v>36156</c:v>
                </c:pt>
                <c:pt idx="43">
                  <c:v>25611</c:v>
                </c:pt>
              </c:numCache>
            </c:numRef>
          </c:val>
          <c:smooth val="0"/>
          <c:extLst>
            <c:ext xmlns:c16="http://schemas.microsoft.com/office/drawing/2014/chart" uri="{C3380CC4-5D6E-409C-BE32-E72D297353CC}">
              <c16:uniqueId val="{00000002-1FA6-4CEE-8345-50E6B79ECF58}"/>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324</c:v>
                </c:pt>
                <c:pt idx="1">
                  <c:v>383</c:v>
                </c:pt>
                <c:pt idx="2">
                  <c:v>226</c:v>
                </c:pt>
                <c:pt idx="3">
                  <c:v>275</c:v>
                </c:pt>
                <c:pt idx="4">
                  <c:v>149</c:v>
                </c:pt>
                <c:pt idx="5">
                  <c:v>152</c:v>
                </c:pt>
                <c:pt idx="6">
                  <c:v>111</c:v>
                </c:pt>
                <c:pt idx="7">
                  <c:v>285</c:v>
                </c:pt>
                <c:pt idx="8">
                  <c:v>172</c:v>
                </c:pt>
                <c:pt idx="9">
                  <c:v>224</c:v>
                </c:pt>
                <c:pt idx="10">
                  <c:v>251</c:v>
                </c:pt>
                <c:pt idx="11">
                  <c:v>300</c:v>
                </c:pt>
                <c:pt idx="12">
                  <c:v>545</c:v>
                </c:pt>
                <c:pt idx="13">
                  <c:v>535</c:v>
                </c:pt>
                <c:pt idx="14">
                  <c:v>138</c:v>
                </c:pt>
                <c:pt idx="15">
                  <c:v>184</c:v>
                </c:pt>
                <c:pt idx="16">
                  <c:v>369</c:v>
                </c:pt>
                <c:pt idx="17">
                  <c:v>366</c:v>
                </c:pt>
                <c:pt idx="18">
                  <c:v>188</c:v>
                </c:pt>
                <c:pt idx="19">
                  <c:v>313</c:v>
                </c:pt>
                <c:pt idx="20">
                  <c:v>370</c:v>
                </c:pt>
                <c:pt idx="21">
                  <c:v>276</c:v>
                </c:pt>
                <c:pt idx="22">
                  <c:v>381</c:v>
                </c:pt>
                <c:pt idx="23">
                  <c:v>372</c:v>
                </c:pt>
                <c:pt idx="24">
                  <c:v>191</c:v>
                </c:pt>
                <c:pt idx="25">
                  <c:v>178</c:v>
                </c:pt>
                <c:pt idx="26">
                  <c:v>293</c:v>
                </c:pt>
                <c:pt idx="27">
                  <c:v>261</c:v>
                </c:pt>
                <c:pt idx="28">
                  <c:v>196</c:v>
                </c:pt>
                <c:pt idx="29">
                  <c:v>368</c:v>
                </c:pt>
                <c:pt idx="30">
                  <c:v>193</c:v>
                </c:pt>
                <c:pt idx="31">
                  <c:v>489</c:v>
                </c:pt>
                <c:pt idx="32">
                  <c:v>223</c:v>
                </c:pt>
                <c:pt idx="33">
                  <c:v>316</c:v>
                </c:pt>
                <c:pt idx="34">
                  <c:v>553</c:v>
                </c:pt>
                <c:pt idx="35">
                  <c:v>440</c:v>
                </c:pt>
                <c:pt idx="36">
                  <c:v>210</c:v>
                </c:pt>
                <c:pt idx="37">
                  <c:v>255</c:v>
                </c:pt>
                <c:pt idx="38">
                  <c:v>353</c:v>
                </c:pt>
                <c:pt idx="39">
                  <c:v>284</c:v>
                </c:pt>
                <c:pt idx="40">
                  <c:v>242</c:v>
                </c:pt>
                <c:pt idx="41">
                  <c:v>275</c:v>
                </c:pt>
                <c:pt idx="42">
                  <c:v>364</c:v>
                </c:pt>
                <c:pt idx="43">
                  <c:v>222</c:v>
                </c:pt>
              </c:numCache>
            </c:numRef>
          </c:val>
          <c:smooth val="0"/>
          <c:extLst>
            <c:ext xmlns:c16="http://schemas.microsoft.com/office/drawing/2014/chart" uri="{C3380CC4-5D6E-409C-BE32-E72D297353CC}">
              <c16:uniqueId val="{00000003-1FA6-4CEE-8345-50E6B79ECF58}"/>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4048</c:v>
                </c:pt>
                <c:pt idx="1">
                  <c:v>1023</c:v>
                </c:pt>
                <c:pt idx="2">
                  <c:v>1153</c:v>
                </c:pt>
                <c:pt idx="3">
                  <c:v>617</c:v>
                </c:pt>
                <c:pt idx="4">
                  <c:v>292</c:v>
                </c:pt>
                <c:pt idx="5">
                  <c:v>401</c:v>
                </c:pt>
                <c:pt idx="6">
                  <c:v>814</c:v>
                </c:pt>
                <c:pt idx="7">
                  <c:v>4543</c:v>
                </c:pt>
                <c:pt idx="8">
                  <c:v>5666</c:v>
                </c:pt>
                <c:pt idx="9">
                  <c:v>1800</c:v>
                </c:pt>
                <c:pt idx="10">
                  <c:v>525</c:v>
                </c:pt>
                <c:pt idx="11">
                  <c:v>3849</c:v>
                </c:pt>
                <c:pt idx="12">
                  <c:v>1825</c:v>
                </c:pt>
                <c:pt idx="13">
                  <c:v>3437</c:v>
                </c:pt>
                <c:pt idx="14">
                  <c:v>4028</c:v>
                </c:pt>
                <c:pt idx="15">
                  <c:v>2818</c:v>
                </c:pt>
                <c:pt idx="16">
                  <c:v>1896</c:v>
                </c:pt>
                <c:pt idx="17">
                  <c:v>915</c:v>
                </c:pt>
                <c:pt idx="18">
                  <c:v>500</c:v>
                </c:pt>
                <c:pt idx="19">
                  <c:v>371</c:v>
                </c:pt>
                <c:pt idx="20">
                  <c:v>200</c:v>
                </c:pt>
                <c:pt idx="21">
                  <c:v>287</c:v>
                </c:pt>
                <c:pt idx="22">
                  <c:v>157</c:v>
                </c:pt>
                <c:pt idx="23">
                  <c:v>3289</c:v>
                </c:pt>
                <c:pt idx="24">
                  <c:v>4568</c:v>
                </c:pt>
                <c:pt idx="25">
                  <c:v>2768</c:v>
                </c:pt>
                <c:pt idx="26">
                  <c:v>999</c:v>
                </c:pt>
                <c:pt idx="27">
                  <c:v>632</c:v>
                </c:pt>
                <c:pt idx="28">
                  <c:v>344</c:v>
                </c:pt>
                <c:pt idx="29">
                  <c:v>556</c:v>
                </c:pt>
                <c:pt idx="30">
                  <c:v>564</c:v>
                </c:pt>
                <c:pt idx="31">
                  <c:v>361</c:v>
                </c:pt>
                <c:pt idx="32">
                  <c:v>210</c:v>
                </c:pt>
                <c:pt idx="33">
                  <c:v>226</c:v>
                </c:pt>
                <c:pt idx="34">
                  <c:v>9367</c:v>
                </c:pt>
                <c:pt idx="35">
                  <c:v>3514</c:v>
                </c:pt>
                <c:pt idx="36">
                  <c:v>820</c:v>
                </c:pt>
                <c:pt idx="37">
                  <c:v>288</c:v>
                </c:pt>
                <c:pt idx="38">
                  <c:v>4267</c:v>
                </c:pt>
                <c:pt idx="39">
                  <c:v>2349</c:v>
                </c:pt>
                <c:pt idx="40">
                  <c:v>1293</c:v>
                </c:pt>
                <c:pt idx="41">
                  <c:v>919</c:v>
                </c:pt>
                <c:pt idx="42">
                  <c:v>5603</c:v>
                </c:pt>
                <c:pt idx="43">
                  <c:v>6571</c:v>
                </c:pt>
              </c:numCache>
            </c:numRef>
          </c:val>
          <c:smooth val="0"/>
          <c:extLst>
            <c:ext xmlns:c16="http://schemas.microsoft.com/office/drawing/2014/chart" uri="{C3380CC4-5D6E-409C-BE32-E72D297353CC}">
              <c16:uniqueId val="{00000004-1FA6-4CEE-8345-50E6B79ECF58}"/>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4510</c:v>
                </c:pt>
                <c:pt idx="1">
                  <c:v>1817</c:v>
                </c:pt>
                <c:pt idx="2">
                  <c:v>4668</c:v>
                </c:pt>
                <c:pt idx="3">
                  <c:v>6463</c:v>
                </c:pt>
                <c:pt idx="4">
                  <c:v>7529</c:v>
                </c:pt>
                <c:pt idx="5">
                  <c:v>5535</c:v>
                </c:pt>
                <c:pt idx="6">
                  <c:v>20611</c:v>
                </c:pt>
                <c:pt idx="7">
                  <c:v>27987</c:v>
                </c:pt>
                <c:pt idx="8">
                  <c:v>28720</c:v>
                </c:pt>
                <c:pt idx="9">
                  <c:v>20276</c:v>
                </c:pt>
                <c:pt idx="10">
                  <c:v>22669</c:v>
                </c:pt>
                <c:pt idx="11">
                  <c:v>31924</c:v>
                </c:pt>
                <c:pt idx="12">
                  <c:v>37388</c:v>
                </c:pt>
                <c:pt idx="13">
                  <c:v>29979</c:v>
                </c:pt>
                <c:pt idx="14">
                  <c:v>40149</c:v>
                </c:pt>
                <c:pt idx="15">
                  <c:v>64638</c:v>
                </c:pt>
                <c:pt idx="16">
                  <c:v>53332</c:v>
                </c:pt>
                <c:pt idx="17">
                  <c:v>49348</c:v>
                </c:pt>
                <c:pt idx="18">
                  <c:v>52827</c:v>
                </c:pt>
                <c:pt idx="19">
                  <c:v>52717</c:v>
                </c:pt>
                <c:pt idx="20">
                  <c:v>53711</c:v>
                </c:pt>
                <c:pt idx="21">
                  <c:v>52982</c:v>
                </c:pt>
                <c:pt idx="22">
                  <c:v>30853</c:v>
                </c:pt>
                <c:pt idx="23">
                  <c:v>22434</c:v>
                </c:pt>
                <c:pt idx="24">
                  <c:v>24020</c:v>
                </c:pt>
                <c:pt idx="25">
                  <c:v>18394</c:v>
                </c:pt>
                <c:pt idx="26">
                  <c:v>8669</c:v>
                </c:pt>
                <c:pt idx="27">
                  <c:v>4632</c:v>
                </c:pt>
                <c:pt idx="28">
                  <c:v>10036</c:v>
                </c:pt>
                <c:pt idx="29">
                  <c:v>8385</c:v>
                </c:pt>
                <c:pt idx="30">
                  <c:v>16718</c:v>
                </c:pt>
                <c:pt idx="31">
                  <c:v>27228</c:v>
                </c:pt>
                <c:pt idx="32">
                  <c:v>64713</c:v>
                </c:pt>
                <c:pt idx="33">
                  <c:v>32379</c:v>
                </c:pt>
                <c:pt idx="34">
                  <c:v>3034</c:v>
                </c:pt>
                <c:pt idx="35">
                  <c:v>79540</c:v>
                </c:pt>
                <c:pt idx="36">
                  <c:v>69586</c:v>
                </c:pt>
                <c:pt idx="37">
                  <c:v>72816</c:v>
                </c:pt>
                <c:pt idx="38">
                  <c:v>83432</c:v>
                </c:pt>
                <c:pt idx="39">
                  <c:v>96960</c:v>
                </c:pt>
                <c:pt idx="40">
                  <c:v>87952</c:v>
                </c:pt>
                <c:pt idx="41">
                  <c:v>17764</c:v>
                </c:pt>
                <c:pt idx="42">
                  <c:v>14920</c:v>
                </c:pt>
                <c:pt idx="43">
                  <c:v>5901</c:v>
                </c:pt>
              </c:numCache>
            </c:numRef>
          </c:val>
          <c:smooth val="0"/>
          <c:extLst>
            <c:ext xmlns:c16="http://schemas.microsoft.com/office/drawing/2014/chart" uri="{C3380CC4-5D6E-409C-BE32-E72D297353CC}">
              <c16:uniqueId val="{00000005-1FA6-4CEE-8345-50E6B79ECF58}"/>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5410</c:v>
                </c:pt>
                <c:pt idx="1">
                  <c:v>1021</c:v>
                </c:pt>
                <c:pt idx="2">
                  <c:v>42172</c:v>
                </c:pt>
                <c:pt idx="3">
                  <c:v>48983</c:v>
                </c:pt>
                <c:pt idx="4">
                  <c:v>76839</c:v>
                </c:pt>
                <c:pt idx="5">
                  <c:v>30092</c:v>
                </c:pt>
                <c:pt idx="6">
                  <c:v>2244</c:v>
                </c:pt>
                <c:pt idx="7">
                  <c:v>92529</c:v>
                </c:pt>
                <c:pt idx="8">
                  <c:v>84977</c:v>
                </c:pt>
                <c:pt idx="9">
                  <c:v>450</c:v>
                </c:pt>
                <c:pt idx="10">
                  <c:v>59950</c:v>
                </c:pt>
                <c:pt idx="11">
                  <c:v>70491</c:v>
                </c:pt>
                <c:pt idx="12">
                  <c:v>87103</c:v>
                </c:pt>
                <c:pt idx="13">
                  <c:v>74369</c:v>
                </c:pt>
                <c:pt idx="14">
                  <c:v>12775</c:v>
                </c:pt>
                <c:pt idx="15">
                  <c:v>526</c:v>
                </c:pt>
                <c:pt idx="16">
                  <c:v>55408</c:v>
                </c:pt>
                <c:pt idx="17">
                  <c:v>113855</c:v>
                </c:pt>
                <c:pt idx="18">
                  <c:v>94712</c:v>
                </c:pt>
                <c:pt idx="19">
                  <c:v>86547</c:v>
                </c:pt>
                <c:pt idx="20">
                  <c:v>134586</c:v>
                </c:pt>
                <c:pt idx="21">
                  <c:v>151500</c:v>
                </c:pt>
                <c:pt idx="22">
                  <c:v>106810</c:v>
                </c:pt>
                <c:pt idx="23">
                  <c:v>11723</c:v>
                </c:pt>
                <c:pt idx="24">
                  <c:v>19971</c:v>
                </c:pt>
                <c:pt idx="25">
                  <c:v>13295</c:v>
                </c:pt>
                <c:pt idx="26">
                  <c:v>13617</c:v>
                </c:pt>
                <c:pt idx="27">
                  <c:v>62788</c:v>
                </c:pt>
                <c:pt idx="28">
                  <c:v>78110</c:v>
                </c:pt>
                <c:pt idx="29">
                  <c:v>14868</c:v>
                </c:pt>
                <c:pt idx="30">
                  <c:v>20210</c:v>
                </c:pt>
                <c:pt idx="31">
                  <c:v>16226</c:v>
                </c:pt>
                <c:pt idx="32">
                  <c:v>19432</c:v>
                </c:pt>
                <c:pt idx="33">
                  <c:v>3242</c:v>
                </c:pt>
                <c:pt idx="34">
                  <c:v>5268</c:v>
                </c:pt>
                <c:pt idx="35">
                  <c:v>1815</c:v>
                </c:pt>
                <c:pt idx="36">
                  <c:v>483</c:v>
                </c:pt>
                <c:pt idx="37">
                  <c:v>27199</c:v>
                </c:pt>
                <c:pt idx="38">
                  <c:v>115833</c:v>
                </c:pt>
                <c:pt idx="39">
                  <c:v>116936</c:v>
                </c:pt>
                <c:pt idx="40">
                  <c:v>125602</c:v>
                </c:pt>
                <c:pt idx="41">
                  <c:v>104435</c:v>
                </c:pt>
                <c:pt idx="42">
                  <c:v>135654</c:v>
                </c:pt>
                <c:pt idx="43">
                  <c:v>110181</c:v>
                </c:pt>
              </c:numCache>
            </c:numRef>
          </c:val>
          <c:smooth val="0"/>
          <c:extLst>
            <c:ext xmlns:c16="http://schemas.microsoft.com/office/drawing/2014/chart" uri="{C3380CC4-5D6E-409C-BE32-E72D297353CC}">
              <c16:uniqueId val="{00000006-1FA6-4CEE-8345-50E6B79ECF58}"/>
            </c:ext>
          </c:extLst>
        </c:ser>
        <c:dLbls>
          <c:showLegendKey val="0"/>
          <c:showVal val="0"/>
          <c:showCatName val="0"/>
          <c:showSerName val="0"/>
          <c:showPercent val="0"/>
          <c:showBubbleSize val="0"/>
        </c:dLbls>
        <c:smooth val="0"/>
        <c:axId val="616440544"/>
        <c:axId val="616439888"/>
      </c:lineChart>
      <c:dateAx>
        <c:axId val="61644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39888"/>
        <c:crosses val="autoZero"/>
        <c:auto val="1"/>
        <c:lblOffset val="100"/>
        <c:baseTimeUnit val="days"/>
      </c:dateAx>
      <c:valAx>
        <c:axId val="61643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4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0</c:v>
                </c:pt>
                <c:pt idx="1">
                  <c:v>0</c:v>
                </c:pt>
                <c:pt idx="2">
                  <c:v>1</c:v>
                </c:pt>
                <c:pt idx="3">
                  <c:v>0</c:v>
                </c:pt>
                <c:pt idx="4">
                  <c:v>0</c:v>
                </c:pt>
                <c:pt idx="5">
                  <c:v>2</c:v>
                </c:pt>
                <c:pt idx="6">
                  <c:v>1</c:v>
                </c:pt>
                <c:pt idx="7">
                  <c:v>1</c:v>
                </c:pt>
                <c:pt idx="8">
                  <c:v>0</c:v>
                </c:pt>
                <c:pt idx="9">
                  <c:v>0</c:v>
                </c:pt>
                <c:pt idx="10">
                  <c:v>0</c:v>
                </c:pt>
                <c:pt idx="11">
                  <c:v>0</c:v>
                </c:pt>
                <c:pt idx="12">
                  <c:v>0</c:v>
                </c:pt>
                <c:pt idx="13">
                  <c:v>0</c:v>
                </c:pt>
                <c:pt idx="14">
                  <c:v>0</c:v>
                </c:pt>
                <c:pt idx="15">
                  <c:v>1</c:v>
                </c:pt>
                <c:pt idx="16">
                  <c:v>0</c:v>
                </c:pt>
                <c:pt idx="17">
                  <c:v>0</c:v>
                </c:pt>
                <c:pt idx="18">
                  <c:v>1</c:v>
                </c:pt>
                <c:pt idx="19">
                  <c:v>0</c:v>
                </c:pt>
                <c:pt idx="20">
                  <c:v>0</c:v>
                </c:pt>
                <c:pt idx="21">
                  <c:v>0</c:v>
                </c:pt>
                <c:pt idx="22">
                  <c:v>0</c:v>
                </c:pt>
                <c:pt idx="23">
                  <c:v>0</c:v>
                </c:pt>
                <c:pt idx="24">
                  <c:v>0</c:v>
                </c:pt>
                <c:pt idx="25">
                  <c:v>0</c:v>
                </c:pt>
                <c:pt idx="26">
                  <c:v>0</c:v>
                </c:pt>
                <c:pt idx="27">
                  <c:v>1</c:v>
                </c:pt>
                <c:pt idx="28">
                  <c:v>0</c:v>
                </c:pt>
                <c:pt idx="29">
                  <c:v>0</c:v>
                </c:pt>
                <c:pt idx="30">
                  <c:v>1</c:v>
                </c:pt>
                <c:pt idx="31">
                  <c:v>0</c:v>
                </c:pt>
                <c:pt idx="32">
                  <c:v>1</c:v>
                </c:pt>
                <c:pt idx="33">
                  <c:v>0</c:v>
                </c:pt>
                <c:pt idx="34">
                  <c:v>2</c:v>
                </c:pt>
                <c:pt idx="35">
                  <c:v>0</c:v>
                </c:pt>
                <c:pt idx="36">
                  <c:v>0</c:v>
                </c:pt>
                <c:pt idx="37">
                  <c:v>1</c:v>
                </c:pt>
                <c:pt idx="38">
                  <c:v>1</c:v>
                </c:pt>
                <c:pt idx="39">
                  <c:v>0</c:v>
                </c:pt>
                <c:pt idx="40">
                  <c:v>1</c:v>
                </c:pt>
                <c:pt idx="41">
                  <c:v>0</c:v>
                </c:pt>
                <c:pt idx="42">
                  <c:v>0</c:v>
                </c:pt>
                <c:pt idx="43">
                  <c:v>0</c:v>
                </c:pt>
              </c:numCache>
            </c:numRef>
          </c:val>
          <c:smooth val="0"/>
          <c:extLst>
            <c:ext xmlns:c16="http://schemas.microsoft.com/office/drawing/2014/chart" uri="{C3380CC4-5D6E-409C-BE32-E72D297353CC}">
              <c16:uniqueId val="{00000000-18CD-4AEE-A503-4CEAC7811394}"/>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0</c:v>
                </c:pt>
                <c:pt idx="1">
                  <c:v>1</c:v>
                </c:pt>
                <c:pt idx="2">
                  <c:v>1</c:v>
                </c:pt>
                <c:pt idx="3">
                  <c:v>1</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0</c:v>
                </c:pt>
                <c:pt idx="29">
                  <c:v>0</c:v>
                </c:pt>
                <c:pt idx="30">
                  <c:v>0</c:v>
                </c:pt>
                <c:pt idx="31">
                  <c:v>0</c:v>
                </c:pt>
                <c:pt idx="32">
                  <c:v>0</c:v>
                </c:pt>
                <c:pt idx="33">
                  <c:v>0</c:v>
                </c:pt>
                <c:pt idx="34">
                  <c:v>0</c:v>
                </c:pt>
                <c:pt idx="35">
                  <c:v>0</c:v>
                </c:pt>
                <c:pt idx="36">
                  <c:v>1</c:v>
                </c:pt>
                <c:pt idx="37">
                  <c:v>2</c:v>
                </c:pt>
                <c:pt idx="38">
                  <c:v>0</c:v>
                </c:pt>
                <c:pt idx="39">
                  <c:v>1</c:v>
                </c:pt>
                <c:pt idx="40">
                  <c:v>1</c:v>
                </c:pt>
                <c:pt idx="41">
                  <c:v>2</c:v>
                </c:pt>
                <c:pt idx="42">
                  <c:v>2</c:v>
                </c:pt>
                <c:pt idx="43">
                  <c:v>0</c:v>
                </c:pt>
              </c:numCache>
            </c:numRef>
          </c:val>
          <c:smooth val="0"/>
          <c:extLst>
            <c:ext xmlns:c16="http://schemas.microsoft.com/office/drawing/2014/chart" uri="{C3380CC4-5D6E-409C-BE32-E72D297353CC}">
              <c16:uniqueId val="{00000001-18CD-4AEE-A503-4CEAC7811394}"/>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18CD-4AEE-A503-4CEAC7811394}"/>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3-18CD-4AEE-A503-4CEAC7811394}"/>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4-18CD-4AEE-A503-4CEAC7811394}"/>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5-18CD-4AEE-A503-4CEAC7811394}"/>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6-18CD-4AEE-A503-4CEAC7811394}"/>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Sheet1!$I$2:$I$45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7-18CD-4AEE-A503-4CEAC7811394}"/>
            </c:ext>
          </c:extLst>
        </c:ser>
        <c:dLbls>
          <c:showLegendKey val="0"/>
          <c:showVal val="0"/>
          <c:showCatName val="0"/>
          <c:showSerName val="0"/>
          <c:showPercent val="0"/>
          <c:showBubbleSize val="0"/>
        </c:dLbls>
        <c:smooth val="0"/>
        <c:axId val="616447104"/>
        <c:axId val="616444480"/>
      </c:lineChart>
      <c:dateAx>
        <c:axId val="61644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44480"/>
        <c:crosses val="autoZero"/>
        <c:auto val="1"/>
        <c:lblOffset val="100"/>
        <c:baseTimeUnit val="days"/>
      </c:dateAx>
      <c:valAx>
        <c:axId val="61644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4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1</c:v>
                </c:pt>
                <c:pt idx="2">
                  <c:v>1</c:v>
                </c:pt>
                <c:pt idx="3">
                  <c:v>0</c:v>
                </c:pt>
                <c:pt idx="4">
                  <c:v>4</c:v>
                </c:pt>
              </c:numCache>
            </c:numRef>
          </c:val>
          <c:extLst>
            <c:ext xmlns:c16="http://schemas.microsoft.com/office/drawing/2014/chart" uri="{C3380CC4-5D6E-409C-BE32-E72D297353CC}">
              <c16:uniqueId val="{00000000-BB2F-4ED0-9C71-7C97FEACCFA7}"/>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3</c:v>
                </c:pt>
                <c:pt idx="1">
                  <c:v>2</c:v>
                </c:pt>
                <c:pt idx="2">
                  <c:v>1</c:v>
                </c:pt>
                <c:pt idx="3">
                  <c:v>0</c:v>
                </c:pt>
                <c:pt idx="4">
                  <c:v>0</c:v>
                </c:pt>
              </c:numCache>
            </c:numRef>
          </c:val>
          <c:extLst>
            <c:ext xmlns:c16="http://schemas.microsoft.com/office/drawing/2014/chart" uri="{C3380CC4-5D6E-409C-BE32-E72D297353CC}">
              <c16:uniqueId val="{00000001-BB2F-4ED0-9C71-7C97FEACCFA7}"/>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BB2F-4ED0-9C71-7C97FEACCFA7}"/>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BB2F-4ED0-9C71-7C97FEACCFA7}"/>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BB2F-4ED0-9C71-7C97FEACCFA7}"/>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BB2F-4ED0-9C71-7C97FEACCFA7}"/>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BB2F-4ED0-9C71-7C97FEACCFA7}"/>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BB2F-4ED0-9C71-7C97FEACCFA7}"/>
            </c:ext>
          </c:extLst>
        </c:ser>
        <c:dLbls>
          <c:showLegendKey val="0"/>
          <c:showVal val="0"/>
          <c:showCatName val="0"/>
          <c:showSerName val="0"/>
          <c:showPercent val="0"/>
          <c:showBubbleSize val="0"/>
        </c:dLbls>
        <c:gapWidth val="219"/>
        <c:overlap val="-27"/>
        <c:axId val="616446776"/>
        <c:axId val="616447760"/>
      </c:barChart>
      <c:catAx>
        <c:axId val="61644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47760"/>
        <c:crosses val="autoZero"/>
        <c:auto val="1"/>
        <c:lblAlgn val="ctr"/>
        <c:lblOffset val="100"/>
        <c:noMultiLvlLbl val="0"/>
      </c:catAx>
      <c:valAx>
        <c:axId val="61644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644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7479</c:v>
                </c:pt>
                <c:pt idx="1">
                  <c:v>1521</c:v>
                </c:pt>
                <c:pt idx="2">
                  <c:v>547</c:v>
                </c:pt>
                <c:pt idx="3">
                  <c:v>839</c:v>
                </c:pt>
                <c:pt idx="4">
                  <c:v>0</c:v>
                </c:pt>
                <c:pt idx="5">
                  <c:v>470</c:v>
                </c:pt>
                <c:pt idx="6">
                  <c:v>2470</c:v>
                </c:pt>
                <c:pt idx="7">
                  <c:v>2944</c:v>
                </c:pt>
              </c:numCache>
            </c:numRef>
          </c:val>
          <c:extLst>
            <c:ext xmlns:c16="http://schemas.microsoft.com/office/drawing/2014/chart" uri="{C3380CC4-5D6E-409C-BE32-E72D297353CC}">
              <c16:uniqueId val="{00000000-C1B0-4EA7-B95B-4D84C480FB6E}"/>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74</c:v>
                </c:pt>
                <c:pt idx="1">
                  <c:v>82</c:v>
                </c:pt>
                <c:pt idx="2">
                  <c:v>17</c:v>
                </c:pt>
                <c:pt idx="3">
                  <c:v>18</c:v>
                </c:pt>
                <c:pt idx="4">
                  <c:v>0</c:v>
                </c:pt>
                <c:pt idx="5">
                  <c:v>42</c:v>
                </c:pt>
                <c:pt idx="6">
                  <c:v>145</c:v>
                </c:pt>
                <c:pt idx="7">
                  <c:v>55</c:v>
                </c:pt>
              </c:numCache>
            </c:numRef>
          </c:val>
          <c:extLst>
            <c:ext xmlns:c16="http://schemas.microsoft.com/office/drawing/2014/chart" uri="{C3380CC4-5D6E-409C-BE32-E72D297353CC}">
              <c16:uniqueId val="{00000001-C1B0-4EA7-B95B-4D84C480FB6E}"/>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331</c:v>
                </c:pt>
                <c:pt idx="1">
                  <c:v>17</c:v>
                </c:pt>
                <c:pt idx="2">
                  <c:v>4</c:v>
                </c:pt>
                <c:pt idx="3">
                  <c:v>2</c:v>
                </c:pt>
                <c:pt idx="4">
                  <c:v>0</c:v>
                </c:pt>
                <c:pt idx="5">
                  <c:v>1</c:v>
                </c:pt>
                <c:pt idx="6">
                  <c:v>26</c:v>
                </c:pt>
                <c:pt idx="7">
                  <c:v>5</c:v>
                </c:pt>
              </c:numCache>
            </c:numRef>
          </c:val>
          <c:extLst>
            <c:ext xmlns:c16="http://schemas.microsoft.com/office/drawing/2014/chart" uri="{C3380CC4-5D6E-409C-BE32-E72D297353CC}">
              <c16:uniqueId val="{00000002-C1B0-4EA7-B95B-4D84C480FB6E}"/>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102</c:v>
                </c:pt>
                <c:pt idx="1">
                  <c:v>21</c:v>
                </c:pt>
                <c:pt idx="2">
                  <c:v>9</c:v>
                </c:pt>
                <c:pt idx="3">
                  <c:v>10</c:v>
                </c:pt>
                <c:pt idx="4">
                  <c:v>0</c:v>
                </c:pt>
                <c:pt idx="5">
                  <c:v>4</c:v>
                </c:pt>
                <c:pt idx="6">
                  <c:v>34</c:v>
                </c:pt>
                <c:pt idx="7">
                  <c:v>4</c:v>
                </c:pt>
              </c:numCache>
            </c:numRef>
          </c:val>
          <c:extLst>
            <c:ext xmlns:c16="http://schemas.microsoft.com/office/drawing/2014/chart" uri="{C3380CC4-5D6E-409C-BE32-E72D297353CC}">
              <c16:uniqueId val="{00000003-C1B0-4EA7-B95B-4D84C480FB6E}"/>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8</c:v>
                </c:pt>
                <c:pt idx="1">
                  <c:v>1</c:v>
                </c:pt>
                <c:pt idx="2">
                  <c:v>0</c:v>
                </c:pt>
                <c:pt idx="3">
                  <c:v>0</c:v>
                </c:pt>
                <c:pt idx="4">
                  <c:v>0</c:v>
                </c:pt>
                <c:pt idx="5">
                  <c:v>0</c:v>
                </c:pt>
                <c:pt idx="6">
                  <c:v>3</c:v>
                </c:pt>
                <c:pt idx="7">
                  <c:v>3</c:v>
                </c:pt>
              </c:numCache>
            </c:numRef>
          </c:val>
          <c:extLst>
            <c:ext xmlns:c16="http://schemas.microsoft.com/office/drawing/2014/chart" uri="{C3380CC4-5D6E-409C-BE32-E72D297353CC}">
              <c16:uniqueId val="{00000004-C1B0-4EA7-B95B-4D84C480FB6E}"/>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Sheet1!$G$2:$G$9</c:f>
              <c:numCache>
                <c:formatCode>General</c:formatCode>
                <c:ptCount val="8"/>
                <c:pt idx="0">
                  <c:v>5</c:v>
                </c:pt>
                <c:pt idx="1">
                  <c:v>6</c:v>
                </c:pt>
                <c:pt idx="2">
                  <c:v>0</c:v>
                </c:pt>
                <c:pt idx="3">
                  <c:v>0</c:v>
                </c:pt>
                <c:pt idx="4">
                  <c:v>0</c:v>
                </c:pt>
                <c:pt idx="5">
                  <c:v>0</c:v>
                </c:pt>
                <c:pt idx="6">
                  <c:v>1</c:v>
                </c:pt>
                <c:pt idx="7">
                  <c:v>1</c:v>
                </c:pt>
              </c:numCache>
            </c:numRef>
          </c:val>
          <c:extLst>
            <c:ext xmlns:c16="http://schemas.microsoft.com/office/drawing/2014/chart" uri="{C3380CC4-5D6E-409C-BE32-E72D297353CC}">
              <c16:uniqueId val="{00000005-C1B0-4EA7-B95B-4D84C480FB6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Sheet1!$H$2:$H$9</c:f>
              <c:numCache>
                <c:formatCode>General</c:formatCode>
                <c:ptCount val="8"/>
                <c:pt idx="0">
                  <c:v>1089</c:v>
                </c:pt>
                <c:pt idx="1">
                  <c:v>168</c:v>
                </c:pt>
                <c:pt idx="2">
                  <c:v>74</c:v>
                </c:pt>
                <c:pt idx="3">
                  <c:v>68</c:v>
                </c:pt>
                <c:pt idx="4">
                  <c:v>0</c:v>
                </c:pt>
                <c:pt idx="5">
                  <c:v>57</c:v>
                </c:pt>
                <c:pt idx="6">
                  <c:v>822</c:v>
                </c:pt>
                <c:pt idx="7">
                  <c:v>102</c:v>
                </c:pt>
              </c:numCache>
            </c:numRef>
          </c:val>
          <c:extLst>
            <c:ext xmlns:c16="http://schemas.microsoft.com/office/drawing/2014/chart" uri="{C3380CC4-5D6E-409C-BE32-E72D297353CC}">
              <c16:uniqueId val="{00000006-C1B0-4EA7-B95B-4D84C480FB6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Sheet1!$I$2:$I$9</c:f>
              <c:numCache>
                <c:formatCode>General</c:formatCode>
                <c:ptCount val="8"/>
                <c:pt idx="0">
                  <c:v>589</c:v>
                </c:pt>
                <c:pt idx="1">
                  <c:v>288</c:v>
                </c:pt>
                <c:pt idx="2">
                  <c:v>83</c:v>
                </c:pt>
                <c:pt idx="3">
                  <c:v>108</c:v>
                </c:pt>
                <c:pt idx="4">
                  <c:v>0</c:v>
                </c:pt>
                <c:pt idx="5">
                  <c:v>72</c:v>
                </c:pt>
                <c:pt idx="6">
                  <c:v>1108</c:v>
                </c:pt>
                <c:pt idx="7">
                  <c:v>182</c:v>
                </c:pt>
              </c:numCache>
            </c:numRef>
          </c:val>
          <c:extLst>
            <c:ext xmlns:c16="http://schemas.microsoft.com/office/drawing/2014/chart" uri="{C3380CC4-5D6E-409C-BE32-E72D297353CC}">
              <c16:uniqueId val="{00000007-C1B0-4EA7-B95B-4D84C480FB6E}"/>
            </c:ext>
          </c:extLst>
        </c:ser>
        <c:dLbls>
          <c:showLegendKey val="0"/>
          <c:showVal val="0"/>
          <c:showCatName val="0"/>
          <c:showSerName val="0"/>
          <c:showPercent val="0"/>
          <c:showBubbleSize val="0"/>
        </c:dLbls>
        <c:gapWidth val="150"/>
        <c:overlap val="100"/>
        <c:axId val="703436648"/>
        <c:axId val="703433696"/>
      </c:barChart>
      <c:catAx>
        <c:axId val="70343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433696"/>
        <c:crosses val="autoZero"/>
        <c:auto val="1"/>
        <c:lblAlgn val="ctr"/>
        <c:lblOffset val="100"/>
        <c:noMultiLvlLbl val="0"/>
      </c:catAx>
      <c:valAx>
        <c:axId val="703433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43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1</c:v>
                </c:pt>
                <c:pt idx="1">
                  <c:v>4</c:v>
                </c:pt>
                <c:pt idx="2">
                  <c:v>1</c:v>
                </c:pt>
                <c:pt idx="3">
                  <c:v>0</c:v>
                </c:pt>
                <c:pt idx="4">
                  <c:v>0</c:v>
                </c:pt>
                <c:pt idx="5">
                  <c:v>0</c:v>
                </c:pt>
                <c:pt idx="6">
                  <c:v>5</c:v>
                </c:pt>
                <c:pt idx="7">
                  <c:v>0</c:v>
                </c:pt>
              </c:numCache>
            </c:numRef>
          </c:val>
          <c:extLst>
            <c:ext xmlns:c16="http://schemas.microsoft.com/office/drawing/2014/chart" uri="{C3380CC4-5D6E-409C-BE32-E72D297353CC}">
              <c16:uniqueId val="{00000000-66EB-48D3-BEA7-DC2AA810D194}"/>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10</c:v>
                </c:pt>
                <c:pt idx="1">
                  <c:v>7</c:v>
                </c:pt>
                <c:pt idx="2">
                  <c:v>20</c:v>
                </c:pt>
                <c:pt idx="3">
                  <c:v>5</c:v>
                </c:pt>
                <c:pt idx="4">
                  <c:v>0</c:v>
                </c:pt>
                <c:pt idx="5">
                  <c:v>9</c:v>
                </c:pt>
                <c:pt idx="6">
                  <c:v>15</c:v>
                </c:pt>
                <c:pt idx="7">
                  <c:v>9</c:v>
                </c:pt>
              </c:numCache>
            </c:numRef>
          </c:val>
          <c:extLst>
            <c:ext xmlns:c16="http://schemas.microsoft.com/office/drawing/2014/chart" uri="{C3380CC4-5D6E-409C-BE32-E72D297353CC}">
              <c16:uniqueId val="{00000001-66EB-48D3-BEA7-DC2AA810D194}"/>
            </c:ext>
          </c:extLst>
        </c:ser>
        <c:ser>
          <c:idx val="2"/>
          <c:order val="2"/>
          <c:tx>
            <c:strRef>
              <c:f>Sheet1!$D$1</c:f>
              <c:strCache>
                <c:ptCount val="1"/>
                <c:pt idx="0">
                  <c:v>Status</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66EB-48D3-BEA7-DC2AA810D194}"/>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12</c:v>
                </c:pt>
                <c:pt idx="1">
                  <c:v>6</c:v>
                </c:pt>
                <c:pt idx="2">
                  <c:v>12</c:v>
                </c:pt>
                <c:pt idx="3">
                  <c:v>1</c:v>
                </c:pt>
                <c:pt idx="4">
                  <c:v>0</c:v>
                </c:pt>
                <c:pt idx="5">
                  <c:v>2</c:v>
                </c:pt>
                <c:pt idx="6">
                  <c:v>7</c:v>
                </c:pt>
                <c:pt idx="7">
                  <c:v>6</c:v>
                </c:pt>
              </c:numCache>
            </c:numRef>
          </c:val>
          <c:extLst>
            <c:ext xmlns:c16="http://schemas.microsoft.com/office/drawing/2014/chart" uri="{C3380CC4-5D6E-409C-BE32-E72D297353CC}">
              <c16:uniqueId val="{00000003-66EB-48D3-BEA7-DC2AA810D194}"/>
            </c:ext>
          </c:extLst>
        </c:ser>
        <c:ser>
          <c:idx val="4"/>
          <c:order val="4"/>
          <c:tx>
            <c:strRef>
              <c:f>Sheet1!$F$1</c:f>
              <c:strCache>
                <c:ptCount val="1"/>
                <c:pt idx="0">
                  <c:v>YouTube Video</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0</c:v>
                </c:pt>
                <c:pt idx="1">
                  <c:v>0</c:v>
                </c:pt>
                <c:pt idx="2">
                  <c:v>0</c:v>
                </c:pt>
                <c:pt idx="3">
                  <c:v>0</c:v>
                </c:pt>
                <c:pt idx="4">
                  <c:v>0</c:v>
                </c:pt>
                <c:pt idx="5">
                  <c:v>2</c:v>
                </c:pt>
                <c:pt idx="6">
                  <c:v>0</c:v>
                </c:pt>
                <c:pt idx="7">
                  <c:v>0</c:v>
                </c:pt>
              </c:numCache>
            </c:numRef>
          </c:val>
          <c:extLst>
            <c:ext xmlns:c16="http://schemas.microsoft.com/office/drawing/2014/chart" uri="{C3380CC4-5D6E-409C-BE32-E72D297353CC}">
              <c16:uniqueId val="{00000004-66EB-48D3-BEA7-DC2AA810D194}"/>
            </c:ext>
          </c:extLst>
        </c:ser>
        <c:dLbls>
          <c:showLegendKey val="0"/>
          <c:showVal val="0"/>
          <c:showCatName val="0"/>
          <c:showSerName val="0"/>
          <c:showPercent val="0"/>
          <c:showBubbleSize val="0"/>
        </c:dLbls>
        <c:gapWidth val="150"/>
        <c:overlap val="100"/>
        <c:axId val="703435008"/>
        <c:axId val="703432384"/>
      </c:barChart>
      <c:catAx>
        <c:axId val="70343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432384"/>
        <c:crosses val="autoZero"/>
        <c:auto val="1"/>
        <c:lblAlgn val="ctr"/>
        <c:lblOffset val="100"/>
        <c:noMultiLvlLbl val="0"/>
      </c:catAx>
      <c:valAx>
        <c:axId val="703432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43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72.7273</c:v>
                </c:pt>
                <c:pt idx="2">
                  <c:v>100</c:v>
                </c:pt>
                <c:pt idx="3">
                  <c:v>33.333300000000001</c:v>
                </c:pt>
                <c:pt idx="4">
                  <c:v>39.831099999999999</c:v>
                </c:pt>
                <c:pt idx="5">
                  <c:v>99.999899999999997</c:v>
                </c:pt>
              </c:numCache>
            </c:numRef>
          </c:val>
          <c:extLst>
            <c:ext xmlns:c16="http://schemas.microsoft.com/office/drawing/2014/chart" uri="{C3380CC4-5D6E-409C-BE32-E72D297353CC}">
              <c16:uniqueId val="{00000000-4251-48B1-B30F-3E6059111555}"/>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12.179399999999999</c:v>
                </c:pt>
                <c:pt idx="1">
                  <c:v>51.5152</c:v>
                </c:pt>
                <c:pt idx="2">
                  <c:v>21.7423</c:v>
                </c:pt>
                <c:pt idx="3">
                  <c:v>100</c:v>
                </c:pt>
                <c:pt idx="4">
                  <c:v>100</c:v>
                </c:pt>
                <c:pt idx="5">
                  <c:v>-17.387</c:v>
                </c:pt>
              </c:numCache>
            </c:numRef>
          </c:val>
          <c:extLst>
            <c:ext xmlns:c16="http://schemas.microsoft.com/office/drawing/2014/chart" uri="{C3380CC4-5D6E-409C-BE32-E72D297353CC}">
              <c16:uniqueId val="{00000001-4251-48B1-B30F-3E6059111555}"/>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7.585</c:v>
                </c:pt>
                <c:pt idx="3">
                  <c:v>0</c:v>
                </c:pt>
                <c:pt idx="4">
                  <c:v>2.1972</c:v>
                </c:pt>
                <c:pt idx="5">
                  <c:v>99.992599999999996</c:v>
                </c:pt>
              </c:numCache>
            </c:numRef>
          </c:val>
          <c:extLst>
            <c:ext xmlns:c16="http://schemas.microsoft.com/office/drawing/2014/chart" uri="{C3380CC4-5D6E-409C-BE32-E72D297353CC}">
              <c16:uniqueId val="{00000002-4251-48B1-B30F-3E6059111555}"/>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18.181799999999999</c:v>
                </c:pt>
                <c:pt idx="2">
                  <c:v>10.7988</c:v>
                </c:pt>
                <c:pt idx="3">
                  <c:v>0</c:v>
                </c:pt>
                <c:pt idx="4">
                  <c:v>17.205100000000002</c:v>
                </c:pt>
                <c:pt idx="5">
                  <c:v>99.992599999999996</c:v>
                </c:pt>
              </c:numCache>
            </c:numRef>
          </c:val>
          <c:extLst>
            <c:ext xmlns:c16="http://schemas.microsoft.com/office/drawing/2014/chart" uri="{C3380CC4-5D6E-409C-BE32-E72D297353CC}">
              <c16:uniqueId val="{00000003-4251-48B1-B30F-3E6059111555}"/>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0</c:v>
                </c:pt>
                <c:pt idx="2">
                  <c:v>0</c:v>
                </c:pt>
                <c:pt idx="3">
                  <c:v>0</c:v>
                </c:pt>
                <c:pt idx="4">
                  <c:v>0</c:v>
                </c:pt>
                <c:pt idx="5">
                  <c:v>99.992599999999996</c:v>
                </c:pt>
              </c:numCache>
            </c:numRef>
          </c:val>
          <c:extLst>
            <c:ext xmlns:c16="http://schemas.microsoft.com/office/drawing/2014/chart" uri="{C3380CC4-5D6E-409C-BE32-E72D297353CC}">
              <c16:uniqueId val="{00000004-4251-48B1-B30F-3E6059111555}"/>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99.999899999999997</c:v>
                </c:pt>
                <c:pt idx="1">
                  <c:v>39.393900000000002</c:v>
                </c:pt>
                <c:pt idx="2">
                  <c:v>6.6756000000000002</c:v>
                </c:pt>
                <c:pt idx="3">
                  <c:v>0</c:v>
                </c:pt>
                <c:pt idx="4">
                  <c:v>4.9089</c:v>
                </c:pt>
                <c:pt idx="5">
                  <c:v>100</c:v>
                </c:pt>
              </c:numCache>
            </c:numRef>
          </c:val>
          <c:extLst>
            <c:ext xmlns:c16="http://schemas.microsoft.com/office/drawing/2014/chart" uri="{C3380CC4-5D6E-409C-BE32-E72D297353CC}">
              <c16:uniqueId val="{00000005-4251-48B1-B30F-3E6059111555}"/>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81.818200000000004</c:v>
                </c:pt>
                <c:pt idx="2">
                  <c:v>47.628399999999999</c:v>
                </c:pt>
                <c:pt idx="3">
                  <c:v>0</c:v>
                </c:pt>
                <c:pt idx="4">
                  <c:v>16.863099999999999</c:v>
                </c:pt>
                <c:pt idx="5">
                  <c:v>99.999899999999997</c:v>
                </c:pt>
              </c:numCache>
            </c:numRef>
          </c:val>
          <c:extLst>
            <c:ext xmlns:c16="http://schemas.microsoft.com/office/drawing/2014/chart" uri="{C3380CC4-5D6E-409C-BE32-E72D297353CC}">
              <c16:uniqueId val="{00000006-4251-48B1-B30F-3E6059111555}"/>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100</c:v>
                </c:pt>
                <c:pt idx="1">
                  <c:v>45.454500000000003</c:v>
                </c:pt>
                <c:pt idx="2">
                  <c:v>34.060099999999998</c:v>
                </c:pt>
                <c:pt idx="3">
                  <c:v>0</c:v>
                </c:pt>
                <c:pt idx="4">
                  <c:v>21.706499999999998</c:v>
                </c:pt>
                <c:pt idx="5">
                  <c:v>99.992599999999996</c:v>
                </c:pt>
              </c:numCache>
            </c:numRef>
          </c:val>
          <c:extLst>
            <c:ext xmlns:c16="http://schemas.microsoft.com/office/drawing/2014/chart" uri="{C3380CC4-5D6E-409C-BE32-E72D297353CC}">
              <c16:uniqueId val="{00000007-4251-48B1-B30F-3E6059111555}"/>
            </c:ext>
          </c:extLst>
        </c:ser>
        <c:dLbls>
          <c:showLegendKey val="0"/>
          <c:showVal val="0"/>
          <c:showCatName val="0"/>
          <c:showSerName val="0"/>
          <c:showPercent val="0"/>
          <c:showBubbleSize val="0"/>
        </c:dLbls>
        <c:axId val="354295264"/>
        <c:axId val="354296248"/>
      </c:radarChart>
      <c:catAx>
        <c:axId val="35429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96248"/>
        <c:crosses val="autoZero"/>
        <c:auto val="1"/>
        <c:lblAlgn val="ctr"/>
        <c:lblOffset val="100"/>
        <c:noMultiLvlLbl val="0"/>
      </c:catAx>
      <c:valAx>
        <c:axId val="35429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9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Profi-Elektrowerkzeuge und Zubehör</c:v>
                </c:pt>
              </c:strCache>
            </c:strRef>
          </c:tx>
          <c:spPr>
            <a:solidFill>
              <a:schemeClr val="accent1"/>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Sheet1!$B$2:$B$6</c:f>
              <c:numCache>
                <c:formatCode>General</c:formatCode>
                <c:ptCount val="5"/>
                <c:pt idx="0">
                  <c:v>6.1568743159357E-3</c:v>
                </c:pt>
                <c:pt idx="1">
                  <c:v>2.8439451771687E-2</c:v>
                </c:pt>
                <c:pt idx="2">
                  <c:v>9.4588184327778005E-4</c:v>
                </c:pt>
                <c:pt idx="3">
                  <c:v>1.3888041547769001E-2</c:v>
                </c:pt>
                <c:pt idx="4">
                  <c:v>0</c:v>
                </c:pt>
              </c:numCache>
            </c:numRef>
          </c:val>
          <c:extLst>
            <c:ext xmlns:c16="http://schemas.microsoft.com/office/drawing/2014/chart" uri="{C3380CC4-5D6E-409C-BE32-E72D297353CC}">
              <c16:uniqueId val="{00000000-E3A1-49F6-962E-5784092A80BE}"/>
            </c:ext>
          </c:extLst>
        </c:ser>
        <c:ser>
          <c:idx val="1"/>
          <c:order val="1"/>
          <c:tx>
            <c:strRef>
              <c:f>Sheet1!$C$1</c:f>
              <c:strCache>
                <c:ptCount val="1"/>
                <c:pt idx="0">
                  <c:v>Bosch Bricolage &amp; Jardinage France</c:v>
                </c:pt>
              </c:strCache>
            </c:strRef>
          </c:tx>
          <c:spPr>
            <a:solidFill>
              <a:schemeClr val="accent2"/>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Sheet1!$C$2:$C$6</c:f>
              <c:numCache>
                <c:formatCode>General</c:formatCode>
                <c:ptCount val="5"/>
                <c:pt idx="0">
                  <c:v>1.4422000842879E-2</c:v>
                </c:pt>
                <c:pt idx="1">
                  <c:v>6.8711495970115E-2</c:v>
                </c:pt>
                <c:pt idx="2">
                  <c:v>0</c:v>
                </c:pt>
                <c:pt idx="3">
                  <c:v>4.5907633546486998E-2</c:v>
                </c:pt>
                <c:pt idx="4">
                  <c:v>0</c:v>
                </c:pt>
              </c:numCache>
            </c:numRef>
          </c:val>
          <c:extLst>
            <c:ext xmlns:c16="http://schemas.microsoft.com/office/drawing/2014/chart" uri="{C3380CC4-5D6E-409C-BE32-E72D297353CC}">
              <c16:uniqueId val="{00000001-E3A1-49F6-962E-5784092A80BE}"/>
            </c:ext>
          </c:extLst>
        </c:ser>
        <c:ser>
          <c:idx val="2"/>
          <c:order val="2"/>
          <c:tx>
            <c:strRef>
              <c:f>Sheet1!$D$1</c:f>
              <c:strCache>
                <c:ptCount val="1"/>
                <c:pt idx="0">
                  <c:v>Bosch Professional Power Tools and Accessories</c:v>
                </c:pt>
              </c:strCache>
            </c:strRef>
          </c:tx>
          <c:spPr>
            <a:solidFill>
              <a:schemeClr val="accent3"/>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Sheet1!$D$2:$D$6</c:f>
              <c:numCache>
                <c:formatCode>General</c:formatCode>
                <c:ptCount val="5"/>
                <c:pt idx="0">
                  <c:v>3.3061145644264998E-4</c:v>
                </c:pt>
                <c:pt idx="1">
                  <c:v>1.1948533019504001E-3</c:v>
                </c:pt>
                <c:pt idx="2">
                  <c:v>0</c:v>
                </c:pt>
                <c:pt idx="3">
                  <c:v>8.7533429792890005E-4</c:v>
                </c:pt>
                <c:pt idx="4">
                  <c:v>0</c:v>
                </c:pt>
              </c:numCache>
            </c:numRef>
          </c:val>
          <c:extLst>
            <c:ext xmlns:c16="http://schemas.microsoft.com/office/drawing/2014/chart" uri="{C3380CC4-5D6E-409C-BE32-E72D297353CC}">
              <c16:uniqueId val="{00000002-E3A1-49F6-962E-5784092A80BE}"/>
            </c:ext>
          </c:extLst>
        </c:ser>
        <c:ser>
          <c:idx val="3"/>
          <c:order val="3"/>
          <c:tx>
            <c:strRef>
              <c:f>Sheet1!$E$1</c:f>
              <c:strCache>
                <c:ptCount val="1"/>
                <c:pt idx="0">
                  <c:v>Bosch Ferramentas Elétricas Profissionais e Acessórios Brazil</c:v>
                </c:pt>
              </c:strCache>
            </c:strRef>
          </c:tx>
          <c:spPr>
            <a:solidFill>
              <a:schemeClr val="accent4"/>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Sheet1!$E$2:$E$6</c:f>
              <c:numCache>
                <c:formatCode>General</c:formatCode>
                <c:ptCount val="5"/>
                <c:pt idx="0">
                  <c:v>0</c:v>
                </c:pt>
                <c:pt idx="1">
                  <c:v>8.2862495604089006E-3</c:v>
                </c:pt>
                <c:pt idx="2">
                  <c:v>0</c:v>
                </c:pt>
                <c:pt idx="3">
                  <c:v>8.0737268181347993E-3</c:v>
                </c:pt>
                <c:pt idx="4">
                  <c:v>0</c:v>
                </c:pt>
              </c:numCache>
            </c:numRef>
          </c:val>
          <c:extLst>
            <c:ext xmlns:c16="http://schemas.microsoft.com/office/drawing/2014/chart" uri="{C3380CC4-5D6E-409C-BE32-E72D297353CC}">
              <c16:uniqueId val="{00000003-E3A1-49F6-962E-5784092A80BE}"/>
            </c:ext>
          </c:extLst>
        </c:ser>
        <c:ser>
          <c:idx val="4"/>
          <c:order val="4"/>
          <c:tx>
            <c:strRef>
              <c:f>Sheet1!$F$1</c:f>
              <c:strCache>
                <c:ptCount val="1"/>
                <c:pt idx="0">
                  <c:v>Bosch Professional Power Tools and Accessories Global</c:v>
                </c:pt>
              </c:strCache>
            </c:strRef>
          </c:tx>
          <c:spPr>
            <a:solidFill>
              <a:schemeClr val="accent5"/>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E3A1-49F6-962E-5784092A80BE}"/>
            </c:ext>
          </c:extLst>
        </c:ser>
        <c:ser>
          <c:idx val="5"/>
          <c:order val="5"/>
          <c:tx>
            <c:strRef>
              <c:f>Sheet1!$G$1</c:f>
              <c:strCache>
                <c:ptCount val="1"/>
                <c:pt idx="0">
                  <c:v>Bosch Herramientas Eléctricas Profesionales y Accesorios Argentina</c:v>
                </c:pt>
              </c:strCache>
            </c:strRef>
          </c:tx>
          <c:spPr>
            <a:solidFill>
              <a:schemeClr val="accent6"/>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Sheet1!$G$2:$G$6</c:f>
              <c:numCache>
                <c:formatCode>General</c:formatCode>
                <c:ptCount val="5"/>
                <c:pt idx="0">
                  <c:v>0</c:v>
                </c:pt>
                <c:pt idx="1">
                  <c:v>2.8054621440955002E-3</c:v>
                </c:pt>
                <c:pt idx="2">
                  <c:v>0</c:v>
                </c:pt>
                <c:pt idx="3">
                  <c:v>1.2319453914339E-3</c:v>
                </c:pt>
                <c:pt idx="4">
                  <c:v>1.4201743203265001E-3</c:v>
                </c:pt>
              </c:numCache>
            </c:numRef>
          </c:val>
          <c:extLst>
            <c:ext xmlns:c16="http://schemas.microsoft.com/office/drawing/2014/chart" uri="{C3380CC4-5D6E-409C-BE32-E72D297353CC}">
              <c16:uniqueId val="{00000005-E3A1-49F6-962E-5784092A80BE}"/>
            </c:ext>
          </c:extLst>
        </c:ser>
        <c:ser>
          <c:idx val="6"/>
          <c:order val="6"/>
          <c:tx>
            <c:strRef>
              <c:f>Sheet1!$H$1</c:f>
              <c:strCache>
                <c:ptCount val="1"/>
                <c:pt idx="0">
                  <c:v>Bosch Herramientas Eléctricas Profesionales y Accesorios Chile</c:v>
                </c:pt>
              </c:strCache>
            </c:strRef>
          </c:tx>
          <c:spPr>
            <a:solidFill>
              <a:schemeClr val="accent1">
                <a:lumMod val="60000"/>
              </a:schemeClr>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Sheet1!$H$2:$H$6</c:f>
              <c:numCache>
                <c:formatCode>General</c:formatCode>
                <c:ptCount val="5"/>
                <c:pt idx="0">
                  <c:v>2.5665410630839E-3</c:v>
                </c:pt>
                <c:pt idx="1">
                  <c:v>1.2643762545980999E-2</c:v>
                </c:pt>
                <c:pt idx="2">
                  <c:v>0</c:v>
                </c:pt>
                <c:pt idx="3">
                  <c:v>2.2491823741256E-3</c:v>
                </c:pt>
                <c:pt idx="4">
                  <c:v>0</c:v>
                </c:pt>
              </c:numCache>
            </c:numRef>
          </c:val>
          <c:extLst>
            <c:ext xmlns:c16="http://schemas.microsoft.com/office/drawing/2014/chart" uri="{C3380CC4-5D6E-409C-BE32-E72D297353CC}">
              <c16:uniqueId val="{00000006-E3A1-49F6-962E-5784092A80BE}"/>
            </c:ext>
          </c:extLst>
        </c:ser>
        <c:ser>
          <c:idx val="7"/>
          <c:order val="7"/>
          <c:tx>
            <c:strRef>
              <c:f>Sheet1!$I$1</c:f>
              <c:strCache>
                <c:ptCount val="1"/>
                <c:pt idx="0">
                  <c:v>Bosch Profesyonel Elektrikli El Aletleri ve Aksesuarları</c:v>
                </c:pt>
              </c:strCache>
            </c:strRef>
          </c:tx>
          <c:spPr>
            <a:solidFill>
              <a:schemeClr val="accent2">
                <a:lumMod val="60000"/>
              </a:schemeClr>
            </a:solidFill>
            <a:ln>
              <a:noFill/>
            </a:ln>
            <a:effectLst/>
          </c:spPr>
          <c:invertIfNegative val="0"/>
          <c:cat>
            <c:strRef>
              <c:f>Sheet1!$A$2:$A$6</c:f>
              <c:strCache>
                <c:ptCount val="5"/>
                <c:pt idx="0">
                  <c:v>Link</c:v>
                </c:pt>
                <c:pt idx="1">
                  <c:v>Photo</c:v>
                </c:pt>
                <c:pt idx="2">
                  <c:v>Status</c:v>
                </c:pt>
                <c:pt idx="3">
                  <c:v>Video</c:v>
                </c:pt>
                <c:pt idx="4">
                  <c:v>YouTube Video</c:v>
                </c:pt>
              </c:strCache>
            </c:strRef>
          </c:cat>
          <c:val>
            <c:numRef>
              <c:f>Sheet1!$I$2:$I$6</c:f>
              <c:numCache>
                <c:formatCode>General</c:formatCode>
                <c:ptCount val="5"/>
                <c:pt idx="0">
                  <c:v>0</c:v>
                </c:pt>
                <c:pt idx="1">
                  <c:v>1.0814446205278E-2</c:v>
                </c:pt>
                <c:pt idx="2">
                  <c:v>0</c:v>
                </c:pt>
                <c:pt idx="3">
                  <c:v>9.7999819060727994E-3</c:v>
                </c:pt>
                <c:pt idx="4">
                  <c:v>0</c:v>
                </c:pt>
              </c:numCache>
            </c:numRef>
          </c:val>
          <c:extLst>
            <c:ext xmlns:c16="http://schemas.microsoft.com/office/drawing/2014/chart" uri="{C3380CC4-5D6E-409C-BE32-E72D297353CC}">
              <c16:uniqueId val="{00000007-E3A1-49F6-962E-5784092A80BE}"/>
            </c:ext>
          </c:extLst>
        </c:ser>
        <c:dLbls>
          <c:showLegendKey val="0"/>
          <c:showVal val="0"/>
          <c:showCatName val="0"/>
          <c:showSerName val="0"/>
          <c:showPercent val="0"/>
          <c:showBubbleSize val="0"/>
        </c:dLbls>
        <c:gapWidth val="219"/>
        <c:overlap val="-27"/>
        <c:axId val="416221696"/>
        <c:axId val="416221040"/>
      </c:barChart>
      <c:catAx>
        <c:axId val="416221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21040"/>
        <c:crosses val="autoZero"/>
        <c:auto val="1"/>
        <c:lblAlgn val="ctr"/>
        <c:lblOffset val="100"/>
        <c:noMultiLvlLbl val="0"/>
      </c:catAx>
      <c:valAx>
        <c:axId val="41622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221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7</c:v>
                </c:pt>
                <c:pt idx="1">
                  <c:v>17</c:v>
                </c:pt>
                <c:pt idx="2">
                  <c:v>32</c:v>
                </c:pt>
                <c:pt idx="3">
                  <c:v>4</c:v>
                </c:pt>
                <c:pt idx="4">
                  <c:v>0</c:v>
                </c:pt>
                <c:pt idx="5">
                  <c:v>12</c:v>
                </c:pt>
                <c:pt idx="6">
                  <c:v>24</c:v>
                </c:pt>
                <c:pt idx="7">
                  <c:v>6</c:v>
                </c:pt>
              </c:numCache>
            </c:numRef>
          </c:val>
          <c:extLst>
            <c:ext xmlns:c16="http://schemas.microsoft.com/office/drawing/2014/chart" uri="{C3380CC4-5D6E-409C-BE32-E72D297353CC}">
              <c16:uniqueId val="{00000000-C5D9-4287-A466-56C28DC2EE9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16</c:v>
                </c:pt>
                <c:pt idx="1">
                  <c:v>0</c:v>
                </c:pt>
                <c:pt idx="2">
                  <c:v>0</c:v>
                </c:pt>
                <c:pt idx="3">
                  <c:v>1</c:v>
                </c:pt>
                <c:pt idx="4">
                  <c:v>0</c:v>
                </c:pt>
                <c:pt idx="5">
                  <c:v>0</c:v>
                </c:pt>
                <c:pt idx="6">
                  <c:v>2</c:v>
                </c:pt>
                <c:pt idx="7">
                  <c:v>8</c:v>
                </c:pt>
              </c:numCache>
            </c:numRef>
          </c:val>
          <c:extLst>
            <c:ext xmlns:c16="http://schemas.microsoft.com/office/drawing/2014/chart" uri="{C3380CC4-5D6E-409C-BE32-E72D297353CC}">
              <c16:uniqueId val="{00000001-C5D9-4287-A466-56C28DC2EE9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0</c:v>
                </c:pt>
                <c:pt idx="2">
                  <c:v>1</c:v>
                </c:pt>
                <c:pt idx="3">
                  <c:v>1</c:v>
                </c:pt>
                <c:pt idx="4">
                  <c:v>0</c:v>
                </c:pt>
                <c:pt idx="5">
                  <c:v>1</c:v>
                </c:pt>
                <c:pt idx="6">
                  <c:v>1</c:v>
                </c:pt>
                <c:pt idx="7">
                  <c:v>1</c:v>
                </c:pt>
              </c:numCache>
            </c:numRef>
          </c:val>
          <c:extLst>
            <c:ext xmlns:c16="http://schemas.microsoft.com/office/drawing/2014/chart" uri="{C3380CC4-5D6E-409C-BE32-E72D297353CC}">
              <c16:uniqueId val="{00000002-C5D9-4287-A466-56C28DC2EE9C}"/>
            </c:ext>
          </c:extLst>
        </c:ser>
        <c:dLbls>
          <c:showLegendKey val="0"/>
          <c:showVal val="0"/>
          <c:showCatName val="0"/>
          <c:showSerName val="0"/>
          <c:showPercent val="0"/>
          <c:showBubbleSize val="0"/>
        </c:dLbls>
        <c:gapWidth val="150"/>
        <c:overlap val="100"/>
        <c:axId val="416191848"/>
        <c:axId val="416192176"/>
      </c:barChart>
      <c:catAx>
        <c:axId val="41619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192176"/>
        <c:crosses val="autoZero"/>
        <c:auto val="1"/>
        <c:lblAlgn val="ctr"/>
        <c:lblOffset val="100"/>
        <c:noMultiLvlLbl val="0"/>
      </c:catAx>
      <c:valAx>
        <c:axId val="4161921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19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0</c:v>
                </c:pt>
                <c:pt idx="1">
                  <c:v>3</c:v>
                </c:pt>
                <c:pt idx="2">
                  <c:v>0</c:v>
                </c:pt>
                <c:pt idx="3">
                  <c:v>0</c:v>
                </c:pt>
                <c:pt idx="4">
                  <c:v>0</c:v>
                </c:pt>
                <c:pt idx="5">
                  <c:v>0</c:v>
                </c:pt>
                <c:pt idx="6">
                  <c:v>0</c:v>
                </c:pt>
                <c:pt idx="7">
                  <c:v>0</c:v>
                </c:pt>
              </c:numCache>
            </c:numRef>
          </c:val>
          <c:extLst>
            <c:ext xmlns:c16="http://schemas.microsoft.com/office/drawing/2014/chart" uri="{C3380CC4-5D6E-409C-BE32-E72D297353CC}">
              <c16:uniqueId val="{00000000-6705-4101-A974-6BDF3C9C14CD}"/>
            </c:ext>
          </c:extLst>
        </c:ser>
        <c:ser>
          <c:idx val="1"/>
          <c:order val="1"/>
          <c:tx>
            <c:strRef>
              <c:f>Sheet1!$C$1</c:f>
              <c:strCache>
                <c:ptCount val="1"/>
                <c:pt idx="0">
                  <c:v>2h - 8h</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0">
                  <c:v>1</c:v>
                </c:pt>
                <c:pt idx="1">
                  <c:v>2</c:v>
                </c:pt>
                <c:pt idx="2">
                  <c:v>0</c:v>
                </c:pt>
                <c:pt idx="3">
                  <c:v>0</c:v>
                </c:pt>
                <c:pt idx="4">
                  <c:v>0</c:v>
                </c:pt>
                <c:pt idx="5">
                  <c:v>0</c:v>
                </c:pt>
                <c:pt idx="6">
                  <c:v>0</c:v>
                </c:pt>
                <c:pt idx="7">
                  <c:v>0</c:v>
                </c:pt>
              </c:numCache>
            </c:numRef>
          </c:val>
          <c:extLst>
            <c:ext xmlns:c16="http://schemas.microsoft.com/office/drawing/2014/chart" uri="{C3380CC4-5D6E-409C-BE32-E72D297353CC}">
              <c16:uniqueId val="{00000001-6705-4101-A974-6BDF3C9C14CD}"/>
            </c:ext>
          </c:extLst>
        </c:ser>
        <c:ser>
          <c:idx val="2"/>
          <c:order val="2"/>
          <c:tx>
            <c:strRef>
              <c:f>Sheet1!$D$1</c:f>
              <c:strCache>
                <c:ptCount val="1"/>
                <c:pt idx="0">
                  <c:v>8h - 24h</c:v>
                </c:pt>
              </c:strCache>
            </c:strRef>
          </c:tx>
          <c:spPr>
            <a:solidFill>
              <a:schemeClr val="accent3"/>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Sheet1!$D$2:$D$9</c:f>
              <c:numCache>
                <c:formatCode>General</c:formatCode>
                <c:ptCount val="8"/>
                <c:pt idx="0">
                  <c:v>1</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2-6705-4101-A974-6BDF3C9C14CD}"/>
            </c:ext>
          </c:extLst>
        </c:ser>
        <c:ser>
          <c:idx val="3"/>
          <c:order val="3"/>
          <c:tx>
            <c:strRef>
              <c:f>Sheet1!$E$1</c:f>
              <c:strCache>
                <c:ptCount val="1"/>
                <c:pt idx="0">
                  <c:v>24h+</c:v>
                </c:pt>
              </c:strCache>
            </c:strRef>
          </c:tx>
          <c:spPr>
            <a:solidFill>
              <a:schemeClr val="accent4"/>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Sheet1!$E$2:$E$9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3-6705-4101-A974-6BDF3C9C14CD}"/>
            </c:ext>
          </c:extLst>
        </c:ser>
        <c:ser>
          <c:idx val="4"/>
          <c:order val="4"/>
          <c:tx>
            <c:strRef>
              <c:f>Sheet1!$F$1</c:f>
              <c:strCache>
                <c:ptCount val="1"/>
                <c:pt idx="0">
                  <c:v>Not responded</c:v>
                </c:pt>
              </c:strCache>
            </c:strRef>
          </c:tx>
          <c:spPr>
            <a:solidFill>
              <a:schemeClr val="accent5"/>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Sheet1!$F$2:$F$9</c:f>
              <c:numCache>
                <c:formatCode>General</c:formatCode>
                <c:ptCount val="8"/>
                <c:pt idx="0">
                  <c:v>4</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6705-4101-A974-6BDF3C9C14CD}"/>
            </c:ext>
          </c:extLst>
        </c:ser>
        <c:dLbls>
          <c:showLegendKey val="0"/>
          <c:showVal val="0"/>
          <c:showCatName val="0"/>
          <c:showSerName val="0"/>
          <c:showPercent val="0"/>
          <c:showBubbleSize val="0"/>
        </c:dLbls>
        <c:gapWidth val="150"/>
        <c:overlap val="100"/>
        <c:axId val="863857944"/>
        <c:axId val="863864504"/>
      </c:barChart>
      <c:catAx>
        <c:axId val="86385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864504"/>
        <c:crosses val="autoZero"/>
        <c:auto val="1"/>
        <c:lblAlgn val="ctr"/>
        <c:lblOffset val="100"/>
        <c:noMultiLvlLbl val="0"/>
      </c:catAx>
      <c:valAx>
        <c:axId val="8638645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85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Sheet1!$B$2:$B$7</c:f>
              <c:numCache>
                <c:formatCode>General</c:formatCode>
                <c:ptCount val="6"/>
                <c:pt idx="0">
                  <c:v>0</c:v>
                </c:pt>
                <c:pt idx="1">
                  <c:v>36</c:v>
                </c:pt>
                <c:pt idx="2">
                  <c:v>3</c:v>
                </c:pt>
                <c:pt idx="3">
                  <c:v>0</c:v>
                </c:pt>
                <c:pt idx="4">
                  <c:v>4</c:v>
                </c:pt>
                <c:pt idx="5">
                  <c:v>0</c:v>
                </c:pt>
              </c:numCache>
            </c:numRef>
          </c:val>
          <c:extLst>
            <c:ext xmlns:c16="http://schemas.microsoft.com/office/drawing/2014/chart" uri="{C3380CC4-5D6E-409C-BE32-E72D297353CC}">
              <c16:uniqueId val="{00000000-D39D-4B2C-8746-08EC5BB1CF0C}"/>
            </c:ext>
          </c:extLst>
        </c:ser>
        <c:ser>
          <c:idx val="1"/>
          <c:order val="1"/>
          <c:tx>
            <c:strRef>
              <c:f>Sheet1!$C$1</c:f>
              <c:strCache>
                <c:ptCount val="1"/>
                <c:pt idx="0">
                  <c:v>2h - 8h</c:v>
                </c:pt>
              </c:strCache>
            </c:strRef>
          </c:tx>
          <c:spPr>
            <a:solidFill>
              <a:schemeClr val="accent2"/>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Sheet1!$C$2:$C$7</c:f>
              <c:numCache>
                <c:formatCode>General</c:formatCode>
                <c:ptCount val="6"/>
                <c:pt idx="0">
                  <c:v>0</c:v>
                </c:pt>
                <c:pt idx="1">
                  <c:v>10</c:v>
                </c:pt>
                <c:pt idx="2">
                  <c:v>9</c:v>
                </c:pt>
                <c:pt idx="3">
                  <c:v>0</c:v>
                </c:pt>
                <c:pt idx="4">
                  <c:v>4</c:v>
                </c:pt>
                <c:pt idx="5">
                  <c:v>0</c:v>
                </c:pt>
              </c:numCache>
            </c:numRef>
          </c:val>
          <c:extLst>
            <c:ext xmlns:c16="http://schemas.microsoft.com/office/drawing/2014/chart" uri="{C3380CC4-5D6E-409C-BE32-E72D297353CC}">
              <c16:uniqueId val="{00000001-D39D-4B2C-8746-08EC5BB1CF0C}"/>
            </c:ext>
          </c:extLst>
        </c:ser>
        <c:ser>
          <c:idx val="2"/>
          <c:order val="2"/>
          <c:tx>
            <c:strRef>
              <c:f>Sheet1!$D$1</c:f>
              <c:strCache>
                <c:ptCount val="1"/>
                <c:pt idx="0">
                  <c:v>8h - 24h</c:v>
                </c:pt>
              </c:strCache>
            </c:strRef>
          </c:tx>
          <c:spPr>
            <a:solidFill>
              <a:schemeClr val="accent3"/>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Sheet1!$D$2:$D$7</c:f>
              <c:numCache>
                <c:formatCode>General</c:formatCode>
                <c:ptCount val="6"/>
                <c:pt idx="0">
                  <c:v>0</c:v>
                </c:pt>
                <c:pt idx="1">
                  <c:v>32</c:v>
                </c:pt>
                <c:pt idx="2">
                  <c:v>7</c:v>
                </c:pt>
                <c:pt idx="3">
                  <c:v>0</c:v>
                </c:pt>
                <c:pt idx="4">
                  <c:v>12</c:v>
                </c:pt>
                <c:pt idx="5">
                  <c:v>0</c:v>
                </c:pt>
              </c:numCache>
            </c:numRef>
          </c:val>
          <c:extLst>
            <c:ext xmlns:c16="http://schemas.microsoft.com/office/drawing/2014/chart" uri="{C3380CC4-5D6E-409C-BE32-E72D297353CC}">
              <c16:uniqueId val="{00000002-D39D-4B2C-8746-08EC5BB1CF0C}"/>
            </c:ext>
          </c:extLst>
        </c:ser>
        <c:ser>
          <c:idx val="3"/>
          <c:order val="3"/>
          <c:tx>
            <c:strRef>
              <c:f>Sheet1!$E$1</c:f>
              <c:strCache>
                <c:ptCount val="1"/>
                <c:pt idx="0">
                  <c:v>24h+</c:v>
                </c:pt>
              </c:strCache>
            </c:strRef>
          </c:tx>
          <c:spPr>
            <a:solidFill>
              <a:schemeClr val="accent4"/>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Sheet1!$E$2:$E$7</c:f>
              <c:numCache>
                <c:formatCode>General</c:formatCode>
                <c:ptCount val="6"/>
                <c:pt idx="0">
                  <c:v>0</c:v>
                </c:pt>
                <c:pt idx="1">
                  <c:v>28</c:v>
                </c:pt>
                <c:pt idx="2">
                  <c:v>13</c:v>
                </c:pt>
                <c:pt idx="3">
                  <c:v>0</c:v>
                </c:pt>
                <c:pt idx="4">
                  <c:v>3</c:v>
                </c:pt>
                <c:pt idx="5">
                  <c:v>1</c:v>
                </c:pt>
              </c:numCache>
            </c:numRef>
          </c:val>
          <c:extLst>
            <c:ext xmlns:c16="http://schemas.microsoft.com/office/drawing/2014/chart" uri="{C3380CC4-5D6E-409C-BE32-E72D297353CC}">
              <c16:uniqueId val="{00000003-D39D-4B2C-8746-08EC5BB1CF0C}"/>
            </c:ext>
          </c:extLst>
        </c:ser>
        <c:ser>
          <c:idx val="4"/>
          <c:order val="4"/>
          <c:tx>
            <c:strRef>
              <c:f>Sheet1!$F$1</c:f>
              <c:strCache>
                <c:ptCount val="1"/>
                <c:pt idx="0">
                  <c:v>Not responded</c:v>
                </c:pt>
              </c:strCache>
            </c:strRef>
          </c:tx>
          <c:spPr>
            <a:solidFill>
              <a:schemeClr val="accent5"/>
            </a:solidFill>
            <a:ln>
              <a:noFill/>
            </a:ln>
            <a:effectLst/>
          </c:spPr>
          <c:invertIfNegative val="0"/>
          <c:cat>
            <c:strRef>
              <c:f>Sheet1!$A$2:$A$7</c:f>
              <c:strCache>
                <c:ptCount val="6"/>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strCache>
            </c:strRef>
          </c:cat>
          <c:val>
            <c:numRef>
              <c:f>Sheet1!$F$2:$F$7</c:f>
              <c:numCache>
                <c:formatCode>General</c:formatCode>
                <c:ptCount val="6"/>
                <c:pt idx="0">
                  <c:v>0</c:v>
                </c:pt>
                <c:pt idx="1">
                  <c:v>6</c:v>
                </c:pt>
                <c:pt idx="2">
                  <c:v>5</c:v>
                </c:pt>
                <c:pt idx="3">
                  <c:v>0</c:v>
                </c:pt>
                <c:pt idx="4">
                  <c:v>0</c:v>
                </c:pt>
                <c:pt idx="5">
                  <c:v>0</c:v>
                </c:pt>
              </c:numCache>
            </c:numRef>
          </c:val>
          <c:extLst>
            <c:ext xmlns:c16="http://schemas.microsoft.com/office/drawing/2014/chart" uri="{C3380CC4-5D6E-409C-BE32-E72D297353CC}">
              <c16:uniqueId val="{00000004-D39D-4B2C-8746-08EC5BB1CF0C}"/>
            </c:ext>
          </c:extLst>
        </c:ser>
        <c:dLbls>
          <c:showLegendKey val="0"/>
          <c:showVal val="0"/>
          <c:showCatName val="0"/>
          <c:showSerName val="0"/>
          <c:showPercent val="0"/>
          <c:showBubbleSize val="0"/>
        </c:dLbls>
        <c:gapWidth val="150"/>
        <c:overlap val="100"/>
        <c:axId val="863886480"/>
        <c:axId val="863888120"/>
      </c:barChart>
      <c:catAx>
        <c:axId val="86388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888120"/>
        <c:crosses val="autoZero"/>
        <c:auto val="1"/>
        <c:lblAlgn val="ctr"/>
        <c:lblOffset val="100"/>
        <c:noMultiLvlLbl val="0"/>
      </c:catAx>
      <c:valAx>
        <c:axId val="863888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88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Sheet1!$B$2:$B$9</c:f>
              <c:numCache>
                <c:formatCode>General</c:formatCode>
                <c:ptCount val="8"/>
                <c:pt idx="0">
                  <c:v>45871</c:v>
                </c:pt>
                <c:pt idx="1">
                  <c:v>59775</c:v>
                </c:pt>
                <c:pt idx="2">
                  <c:v>0</c:v>
                </c:pt>
                <c:pt idx="3">
                  <c:v>0</c:v>
                </c:pt>
                <c:pt idx="4">
                  <c:v>0</c:v>
                </c:pt>
                <c:pt idx="5">
                  <c:v>0</c:v>
                </c:pt>
                <c:pt idx="6">
                  <c:v>0</c:v>
                </c:pt>
                <c:pt idx="7">
                  <c:v>0</c:v>
                </c:pt>
              </c:numCache>
            </c:numRef>
          </c:val>
          <c:extLst>
            <c:ext xmlns:c16="http://schemas.microsoft.com/office/drawing/2014/chart" uri="{C3380CC4-5D6E-409C-BE32-E72D297353CC}">
              <c16:uniqueId val="{00000000-2021-4C56-8F65-761AC6855402}"/>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Sheet1!$A$2:$A$9</c:f>
              <c:strCache>
                <c:ptCount val="8"/>
                <c:pt idx="0">
                  <c:v>Bosch Profi-Elektrowerkzeuge und Zubehör</c:v>
                </c:pt>
                <c:pt idx="1">
                  <c:v>Bosch Bricolage &amp; Jardinage France</c:v>
                </c:pt>
                <c:pt idx="2">
                  <c:v>Bosch Professional Power Tools and Accessories</c:v>
                </c:pt>
                <c:pt idx="3">
                  <c:v>Bosch Ferramentas Elétricas Profissionais e Acessórios Brazil</c:v>
                </c:pt>
                <c:pt idx="4">
                  <c:v>Bosch Professional Power Tools and Accessories Global</c:v>
                </c:pt>
                <c:pt idx="5">
                  <c:v>Bosch Herramientas Eléctricas Profesionales y Accesorios Argentina</c:v>
                </c:pt>
                <c:pt idx="6">
                  <c:v>Bosch Herramientas Eléctricas Profesionales y Accesorios Chile</c:v>
                </c:pt>
                <c:pt idx="7">
                  <c:v>Bosch Profesyonel Elektrikli El Aletleri ve Aksesuarları</c:v>
                </c:pt>
              </c:strCache>
            </c:strRef>
          </c:cat>
          <c:val>
            <c:numRef>
              <c:f>Sheet1!$C$2:$C$9</c:f>
              <c:numCache>
                <c:formatCode>General</c:formatCode>
                <c:ptCount val="8"/>
                <c:pt idx="1">
                  <c:v>0</c:v>
                </c:pt>
                <c:pt idx="3">
                  <c:v>0</c:v>
                </c:pt>
                <c:pt idx="5">
                  <c:v>0</c:v>
                </c:pt>
                <c:pt idx="6">
                  <c:v>0</c:v>
                </c:pt>
              </c:numCache>
            </c:numRef>
          </c:val>
          <c:extLst>
            <c:ext xmlns:c16="http://schemas.microsoft.com/office/drawing/2014/chart" uri="{C3380CC4-5D6E-409C-BE32-E72D297353CC}">
              <c16:uniqueId val="{00000001-2021-4C56-8F65-761AC6855402}"/>
            </c:ext>
          </c:extLst>
        </c:ser>
        <c:dLbls>
          <c:showLegendKey val="0"/>
          <c:showVal val="0"/>
          <c:showCatName val="0"/>
          <c:showSerName val="0"/>
          <c:showPercent val="0"/>
          <c:showBubbleSize val="0"/>
        </c:dLbls>
        <c:gapWidth val="219"/>
        <c:overlap val="-27"/>
        <c:axId val="932011280"/>
        <c:axId val="932009312"/>
      </c:barChart>
      <c:catAx>
        <c:axId val="93201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2009312"/>
        <c:crosses val="autoZero"/>
        <c:auto val="1"/>
        <c:lblAlgn val="ctr"/>
        <c:lblOffset val="100"/>
        <c:noMultiLvlLbl val="0"/>
      </c:catAx>
      <c:valAx>
        <c:axId val="93200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201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85.014426190896998</c:v>
                </c:pt>
                <c:pt idx="1">
                  <c:v>85.627955859170001</c:v>
                </c:pt>
                <c:pt idx="2">
                  <c:v>90.234763324922</c:v>
                </c:pt>
                <c:pt idx="3">
                  <c:v>44.700632205281003</c:v>
                </c:pt>
                <c:pt idx="4">
                  <c:v>41.989966555183997</c:v>
                </c:pt>
                <c:pt idx="5">
                  <c:v>49.773755656109003</c:v>
                </c:pt>
                <c:pt idx="6">
                  <c:v>87.994292702812999</c:v>
                </c:pt>
                <c:pt idx="7">
                  <c:v>83.788522489716001</c:v>
                </c:pt>
                <c:pt idx="8">
                  <c:v>79.676033649543996</c:v>
                </c:pt>
                <c:pt idx="9">
                  <c:v>85.280750623076003</c:v>
                </c:pt>
                <c:pt idx="10">
                  <c:v>80.891719745223</c:v>
                </c:pt>
                <c:pt idx="11">
                  <c:v>80.721457791000006</c:v>
                </c:pt>
                <c:pt idx="12">
                  <c:v>87.528840315726001</c:v>
                </c:pt>
                <c:pt idx="13">
                  <c:v>82.161682841518996</c:v>
                </c:pt>
                <c:pt idx="14">
                  <c:v>78.938794507796004</c:v>
                </c:pt>
                <c:pt idx="15">
                  <c:v>75.772970132259005</c:v>
                </c:pt>
                <c:pt idx="16">
                  <c:v>79.823691460055002</c:v>
                </c:pt>
                <c:pt idx="17">
                  <c:v>79.173592970791006</c:v>
                </c:pt>
                <c:pt idx="18">
                  <c:v>85.523613963038997</c:v>
                </c:pt>
                <c:pt idx="19">
                  <c:v>86.022835394862</c:v>
                </c:pt>
                <c:pt idx="20">
                  <c:v>82.456772334294001</c:v>
                </c:pt>
                <c:pt idx="21">
                  <c:v>90.367248645394</c:v>
                </c:pt>
                <c:pt idx="22">
                  <c:v>87.215378872713998</c:v>
                </c:pt>
                <c:pt idx="23">
                  <c:v>76.445008153651003</c:v>
                </c:pt>
                <c:pt idx="24">
                  <c:v>87.780863262189001</c:v>
                </c:pt>
                <c:pt idx="25">
                  <c:v>88.692946647059998</c:v>
                </c:pt>
                <c:pt idx="26">
                  <c:v>92.157590308850999</c:v>
                </c:pt>
                <c:pt idx="27">
                  <c:v>98.212819938810995</c:v>
                </c:pt>
                <c:pt idx="28">
                  <c:v>102.41085179481</c:v>
                </c:pt>
                <c:pt idx="29">
                  <c:v>118.80931837791</c:v>
                </c:pt>
                <c:pt idx="30">
                  <c:v>149.73427812222999</c:v>
                </c:pt>
                <c:pt idx="31">
                  <c:v>94.260549748355004</c:v>
                </c:pt>
                <c:pt idx="32">
                  <c:v>97.771301217211999</c:v>
                </c:pt>
                <c:pt idx="33">
                  <c:v>104.34697855749999</c:v>
                </c:pt>
                <c:pt idx="34">
                  <c:v>90.229049263769994</c:v>
                </c:pt>
                <c:pt idx="35">
                  <c:v>85.105830411634997</c:v>
                </c:pt>
                <c:pt idx="36">
                  <c:v>89.162254749298995</c:v>
                </c:pt>
                <c:pt idx="37">
                  <c:v>112.86740692358001</c:v>
                </c:pt>
                <c:pt idx="38">
                  <c:v>125.27147087858</c:v>
                </c:pt>
                <c:pt idx="39">
                  <c:v>90.252707581227</c:v>
                </c:pt>
                <c:pt idx="40">
                  <c:v>87.473233404710996</c:v>
                </c:pt>
                <c:pt idx="41">
                  <c:v>97.428958051421006</c:v>
                </c:pt>
                <c:pt idx="42">
                  <c:v>90.214511580207002</c:v>
                </c:pt>
                <c:pt idx="43">
                  <c:v>65.735897642230995</c:v>
                </c:pt>
              </c:numCache>
            </c:numRef>
          </c:val>
          <c:smooth val="0"/>
          <c:extLst>
            <c:ext xmlns:c16="http://schemas.microsoft.com/office/drawing/2014/chart" uri="{C3380CC4-5D6E-409C-BE32-E72D297353CC}">
              <c16:uniqueId val="{00000000-D577-4484-983D-D20F75C93779}"/>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131.12033195020999</c:v>
                </c:pt>
                <c:pt idx="1">
                  <c:v>93.281791522261003</c:v>
                </c:pt>
                <c:pt idx="2">
                  <c:v>90.004899559039998</c:v>
                </c:pt>
                <c:pt idx="3">
                  <c:v>93.632358830596999</c:v>
                </c:pt>
                <c:pt idx="4">
                  <c:v>99.000768639507996</c:v>
                </c:pt>
                <c:pt idx="5">
                  <c:v>101.75953079179</c:v>
                </c:pt>
                <c:pt idx="6">
                  <c:v>105.75221238938001</c:v>
                </c:pt>
                <c:pt idx="7">
                  <c:v>127.77777777778</c:v>
                </c:pt>
                <c:pt idx="8">
                  <c:v>92.235023041475003</c:v>
                </c:pt>
                <c:pt idx="9">
                  <c:v>103.62027353178</c:v>
                </c:pt>
                <c:pt idx="10">
                  <c:v>88.688313210643997</c:v>
                </c:pt>
                <c:pt idx="11">
                  <c:v>85.861244019138994</c:v>
                </c:pt>
                <c:pt idx="12">
                  <c:v>91.827956989246999</c:v>
                </c:pt>
                <c:pt idx="13">
                  <c:v>88.580576307363998</c:v>
                </c:pt>
                <c:pt idx="14">
                  <c:v>90.159901599015996</c:v>
                </c:pt>
                <c:pt idx="15">
                  <c:v>86.300012386969001</c:v>
                </c:pt>
                <c:pt idx="16">
                  <c:v>82.776132035548002</c:v>
                </c:pt>
                <c:pt idx="17">
                  <c:v>97.853352629040003</c:v>
                </c:pt>
                <c:pt idx="18">
                  <c:v>102.93887147335001</c:v>
                </c:pt>
                <c:pt idx="19">
                  <c:v>105.29739776952</c:v>
                </c:pt>
                <c:pt idx="20">
                  <c:v>138.53211009174001</c:v>
                </c:pt>
                <c:pt idx="21">
                  <c:v>162.01550387597001</c:v>
                </c:pt>
                <c:pt idx="22">
                  <c:v>90.235081374321993</c:v>
                </c:pt>
                <c:pt idx="23">
                  <c:v>88.563586459286</c:v>
                </c:pt>
                <c:pt idx="24">
                  <c:v>90.300731509076002</c:v>
                </c:pt>
                <c:pt idx="25">
                  <c:v>90.516702114349997</c:v>
                </c:pt>
                <c:pt idx="26">
                  <c:v>84.083129584351994</c:v>
                </c:pt>
                <c:pt idx="27">
                  <c:v>93.661971830986005</c:v>
                </c:pt>
                <c:pt idx="28">
                  <c:v>110.19108280255</c:v>
                </c:pt>
                <c:pt idx="29">
                  <c:v>137.11340206186</c:v>
                </c:pt>
                <c:pt idx="30">
                  <c:v>90.472792149865995</c:v>
                </c:pt>
                <c:pt idx="31">
                  <c:v>89.158108686350005</c:v>
                </c:pt>
                <c:pt idx="32">
                  <c:v>86.741504854368998</c:v>
                </c:pt>
                <c:pt idx="33">
                  <c:v>84.728213977566995</c:v>
                </c:pt>
                <c:pt idx="34">
                  <c:v>88.578776909888006</c:v>
                </c:pt>
                <c:pt idx="35">
                  <c:v>89.668246445497999</c:v>
                </c:pt>
                <c:pt idx="36">
                  <c:v>90.357698289268995</c:v>
                </c:pt>
                <c:pt idx="37">
                  <c:v>90.498338870431994</c:v>
                </c:pt>
                <c:pt idx="38">
                  <c:v>88.663384171971003</c:v>
                </c:pt>
                <c:pt idx="39">
                  <c:v>91.232972406567001</c:v>
                </c:pt>
                <c:pt idx="40">
                  <c:v>82.976040353089999</c:v>
                </c:pt>
                <c:pt idx="41">
                  <c:v>95.089285714286007</c:v>
                </c:pt>
                <c:pt idx="42">
                  <c:v>121.22015915119</c:v>
                </c:pt>
                <c:pt idx="43">
                  <c:v>90.737124725409004</c:v>
                </c:pt>
              </c:numCache>
            </c:numRef>
          </c:val>
          <c:smooth val="0"/>
          <c:extLst>
            <c:ext xmlns:c16="http://schemas.microsoft.com/office/drawing/2014/chart" uri="{C3380CC4-5D6E-409C-BE32-E72D297353CC}">
              <c16:uniqueId val="{00000001-D577-4484-983D-D20F75C93779}"/>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744.11764705882001</c:v>
                </c:pt>
                <c:pt idx="1">
                  <c:v>490</c:v>
                </c:pt>
                <c:pt idx="2">
                  <c:v>364</c:v>
                </c:pt>
                <c:pt idx="3">
                  <c:v>87.599041827898006</c:v>
                </c:pt>
                <c:pt idx="4">
                  <c:v>95.692158760891004</c:v>
                </c:pt>
                <c:pt idx="5">
                  <c:v>91.346503454127003</c:v>
                </c:pt>
                <c:pt idx="6">
                  <c:v>100.51399200457</c:v>
                </c:pt>
                <c:pt idx="7">
                  <c:v>89.993961873543995</c:v>
                </c:pt>
                <c:pt idx="8">
                  <c:v>90.042941492216997</c:v>
                </c:pt>
                <c:pt idx="9">
                  <c:v>113.29411764706001</c:v>
                </c:pt>
                <c:pt idx="10">
                  <c:v>135.79545454545001</c:v>
                </c:pt>
                <c:pt idx="11">
                  <c:v>214.91228070175001</c:v>
                </c:pt>
                <c:pt idx="12">
                  <c:v>344.44444444444002</c:v>
                </c:pt>
                <c:pt idx="13">
                  <c:v>280</c:v>
                </c:pt>
                <c:pt idx="14">
                  <c:v>297.33333333333002</c:v>
                </c:pt>
                <c:pt idx="15">
                  <c:v>272.36842105263003</c:v>
                </c:pt>
                <c:pt idx="16">
                  <c:v>189.5652173913</c:v>
                </c:pt>
                <c:pt idx="17">
                  <c:v>224.39024390244001</c:v>
                </c:pt>
                <c:pt idx="18">
                  <c:v>98.601398601398998</c:v>
                </c:pt>
                <c:pt idx="19">
                  <c:v>265.11627906976997</c:v>
                </c:pt>
                <c:pt idx="20">
                  <c:v>225.92592592592999</c:v>
                </c:pt>
                <c:pt idx="21">
                  <c:v>136.0824742268</c:v>
                </c:pt>
                <c:pt idx="22">
                  <c:v>122.13114754098</c:v>
                </c:pt>
                <c:pt idx="23">
                  <c:v>177.61194029851001</c:v>
                </c:pt>
                <c:pt idx="24">
                  <c:v>256.41025641025999</c:v>
                </c:pt>
                <c:pt idx="25">
                  <c:v>304.16666666666998</c:v>
                </c:pt>
                <c:pt idx="26">
                  <c:v>855.55555555555998</c:v>
                </c:pt>
                <c:pt idx="27">
                  <c:v>580</c:v>
                </c:pt>
                <c:pt idx="28">
                  <c:v>1045.4545454545</c:v>
                </c:pt>
                <c:pt idx="29">
                  <c:v>268.96551724137998</c:v>
                </c:pt>
                <c:pt idx="30">
                  <c:v>450</c:v>
                </c:pt>
                <c:pt idx="31">
                  <c:v>90.913592473384</c:v>
                </c:pt>
                <c:pt idx="32">
                  <c:v>94.335347432023994</c:v>
                </c:pt>
                <c:pt idx="33">
                  <c:v>100.43988269795</c:v>
                </c:pt>
                <c:pt idx="34">
                  <c:v>135.32110091742999</c:v>
                </c:pt>
                <c:pt idx="35">
                  <c:v>220.3125</c:v>
                </c:pt>
                <c:pt idx="36">
                  <c:v>559.09090909091003</c:v>
                </c:pt>
                <c:pt idx="37">
                  <c:v>1060</c:v>
                </c:pt>
                <c:pt idx="38">
                  <c:v>91.321243523315999</c:v>
                </c:pt>
                <c:pt idx="39">
                  <c:v>89.081455805893</c:v>
                </c:pt>
                <c:pt idx="40">
                  <c:v>89.108910891088996</c:v>
                </c:pt>
                <c:pt idx="41">
                  <c:v>104.45103857567</c:v>
                </c:pt>
                <c:pt idx="42">
                  <c:v>94.285714285713993</c:v>
                </c:pt>
                <c:pt idx="43">
                  <c:v>94.953271028036994</c:v>
                </c:pt>
              </c:numCache>
            </c:numRef>
          </c:val>
          <c:smooth val="0"/>
          <c:extLst>
            <c:ext xmlns:c16="http://schemas.microsoft.com/office/drawing/2014/chart" uri="{C3380CC4-5D6E-409C-BE32-E72D297353CC}">
              <c16:uniqueId val="{00000002-D577-4484-983D-D20F75C93779}"/>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2">
                  <c:v>2000</c:v>
                </c:pt>
                <c:pt idx="4">
                  <c:v>1900</c:v>
                </c:pt>
                <c:pt idx="5">
                  <c:v>600</c:v>
                </c:pt>
                <c:pt idx="6">
                  <c:v>1200</c:v>
                </c:pt>
                <c:pt idx="7">
                  <c:v>483.33333333333002</c:v>
                </c:pt>
                <c:pt idx="8">
                  <c:v>600</c:v>
                </c:pt>
                <c:pt idx="9">
                  <c:v>1800</c:v>
                </c:pt>
                <c:pt idx="12">
                  <c:v>150</c:v>
                </c:pt>
                <c:pt idx="13">
                  <c:v>308.33333333333002</c:v>
                </c:pt>
                <c:pt idx="14">
                  <c:v>900</c:v>
                </c:pt>
                <c:pt idx="15">
                  <c:v>1400</c:v>
                </c:pt>
                <c:pt idx="17">
                  <c:v>1900</c:v>
                </c:pt>
                <c:pt idx="18">
                  <c:v>1900</c:v>
                </c:pt>
                <c:pt idx="20">
                  <c:v>2300</c:v>
                </c:pt>
                <c:pt idx="22">
                  <c:v>1250</c:v>
                </c:pt>
                <c:pt idx="25">
                  <c:v>800</c:v>
                </c:pt>
                <c:pt idx="26">
                  <c:v>1200</c:v>
                </c:pt>
                <c:pt idx="27">
                  <c:v>1500</c:v>
                </c:pt>
                <c:pt idx="28">
                  <c:v>1700</c:v>
                </c:pt>
                <c:pt idx="29">
                  <c:v>2200</c:v>
                </c:pt>
                <c:pt idx="30">
                  <c:v>900</c:v>
                </c:pt>
                <c:pt idx="33">
                  <c:v>116</c:v>
                </c:pt>
                <c:pt idx="34">
                  <c:v>488.88888888888999</c:v>
                </c:pt>
                <c:pt idx="36">
                  <c:v>1800</c:v>
                </c:pt>
                <c:pt idx="38">
                  <c:v>2600</c:v>
                </c:pt>
                <c:pt idx="39">
                  <c:v>1150</c:v>
                </c:pt>
                <c:pt idx="40">
                  <c:v>800</c:v>
                </c:pt>
                <c:pt idx="42">
                  <c:v>2800</c:v>
                </c:pt>
              </c:numCache>
            </c:numRef>
          </c:val>
          <c:smooth val="0"/>
          <c:extLst>
            <c:ext xmlns:c16="http://schemas.microsoft.com/office/drawing/2014/chart" uri="{C3380CC4-5D6E-409C-BE32-E72D297353CC}">
              <c16:uniqueId val="{00000003-D577-4484-983D-D20F75C93779}"/>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93.735800064914002</c:v>
                </c:pt>
                <c:pt idx="1">
                  <c:v>109.70394736842</c:v>
                </c:pt>
                <c:pt idx="2">
                  <c:v>99.733688415445997</c:v>
                </c:pt>
                <c:pt idx="3">
                  <c:v>116.92789968652001</c:v>
                </c:pt>
                <c:pt idx="4">
                  <c:v>153.91304347825999</c:v>
                </c:pt>
                <c:pt idx="5">
                  <c:v>220.54794520548</c:v>
                </c:pt>
                <c:pt idx="6">
                  <c:v>114.66666666667</c:v>
                </c:pt>
                <c:pt idx="7">
                  <c:v>92.069853993701997</c:v>
                </c:pt>
                <c:pt idx="8">
                  <c:v>89.566020313943</c:v>
                </c:pt>
                <c:pt idx="9">
                  <c:v>93.029045643154006</c:v>
                </c:pt>
                <c:pt idx="10">
                  <c:v>111.69811320754999</c:v>
                </c:pt>
                <c:pt idx="11">
                  <c:v>88.687007199177003</c:v>
                </c:pt>
                <c:pt idx="12">
                  <c:v>92.378752886835997</c:v>
                </c:pt>
                <c:pt idx="13">
                  <c:v>90.150316455696</c:v>
                </c:pt>
                <c:pt idx="14">
                  <c:v>89.996502273521997</c:v>
                </c:pt>
                <c:pt idx="15">
                  <c:v>82.769097222222001</c:v>
                </c:pt>
                <c:pt idx="16">
                  <c:v>35.482093663912003</c:v>
                </c:pt>
                <c:pt idx="17">
                  <c:v>35.517970401691002</c:v>
                </c:pt>
                <c:pt idx="18">
                  <c:v>42.586206896552</c:v>
                </c:pt>
                <c:pt idx="19">
                  <c:v>49.103139013453003</c:v>
                </c:pt>
                <c:pt idx="20">
                  <c:v>103.09278350515</c:v>
                </c:pt>
                <c:pt idx="21">
                  <c:v>127.14285714286</c:v>
                </c:pt>
                <c:pt idx="22">
                  <c:v>195</c:v>
                </c:pt>
                <c:pt idx="23">
                  <c:v>89.921904053551998</c:v>
                </c:pt>
                <c:pt idx="24">
                  <c:v>90.778186274510006</c:v>
                </c:pt>
                <c:pt idx="25">
                  <c:v>92.563212692117006</c:v>
                </c:pt>
                <c:pt idx="26">
                  <c:v>94.169096209912993</c:v>
                </c:pt>
                <c:pt idx="27">
                  <c:v>115.01706484642</c:v>
                </c:pt>
                <c:pt idx="28">
                  <c:v>171.62162162161999</c:v>
                </c:pt>
                <c:pt idx="29">
                  <c:v>95.037220843672003</c:v>
                </c:pt>
                <c:pt idx="30">
                  <c:v>94.900849858357006</c:v>
                </c:pt>
                <c:pt idx="31">
                  <c:v>143.33333333332999</c:v>
                </c:pt>
                <c:pt idx="32">
                  <c:v>185</c:v>
                </c:pt>
                <c:pt idx="33">
                  <c:v>222.22222222222001</c:v>
                </c:pt>
                <c:pt idx="34">
                  <c:v>88.597402597403004</c:v>
                </c:pt>
                <c:pt idx="35">
                  <c:v>89.579288025889994</c:v>
                </c:pt>
                <c:pt idx="36">
                  <c:v>88.689407540394996</c:v>
                </c:pt>
                <c:pt idx="37">
                  <c:v>107.8313253012</c:v>
                </c:pt>
                <c:pt idx="38">
                  <c:v>91.308040770101996</c:v>
                </c:pt>
                <c:pt idx="39">
                  <c:v>88.982604111754995</c:v>
                </c:pt>
                <c:pt idx="40">
                  <c:v>89.2</c:v>
                </c:pt>
                <c:pt idx="41">
                  <c:v>84.647887323944005</c:v>
                </c:pt>
                <c:pt idx="42">
                  <c:v>86.315594288892996</c:v>
                </c:pt>
                <c:pt idx="43">
                  <c:v>86.916666666666998</c:v>
                </c:pt>
              </c:numCache>
            </c:numRef>
          </c:val>
          <c:smooth val="0"/>
          <c:extLst>
            <c:ext xmlns:c16="http://schemas.microsoft.com/office/drawing/2014/chart" uri="{C3380CC4-5D6E-409C-BE32-E72D297353CC}">
              <c16:uniqueId val="{00000004-D577-4484-983D-D20F75C93779}"/>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96.947194719471995</c:v>
                </c:pt>
                <c:pt idx="1">
                  <c:v>88.838268792711006</c:v>
                </c:pt>
                <c:pt idx="2">
                  <c:v>89.298892988930007</c:v>
                </c:pt>
                <c:pt idx="3">
                  <c:v>90.790899241603</c:v>
                </c:pt>
                <c:pt idx="4">
                  <c:v>106.35593220339</c:v>
                </c:pt>
                <c:pt idx="5">
                  <c:v>89.923142613151001</c:v>
                </c:pt>
                <c:pt idx="6">
                  <c:v>91.772151898733995</c:v>
                </c:pt>
                <c:pt idx="7">
                  <c:v>96.954314720811993</c:v>
                </c:pt>
                <c:pt idx="8">
                  <c:v>91.437549096622007</c:v>
                </c:pt>
                <c:pt idx="9">
                  <c:v>55.687438180020003</c:v>
                </c:pt>
                <c:pt idx="10">
                  <c:v>86.085343228200003</c:v>
                </c:pt>
                <c:pt idx="11">
                  <c:v>91.317926296064996</c:v>
                </c:pt>
                <c:pt idx="12">
                  <c:v>97.765363128491998</c:v>
                </c:pt>
                <c:pt idx="13">
                  <c:v>97.047496790756995</c:v>
                </c:pt>
                <c:pt idx="14">
                  <c:v>97.679324894515005</c:v>
                </c:pt>
                <c:pt idx="15">
                  <c:v>88.949451205854004</c:v>
                </c:pt>
                <c:pt idx="16">
                  <c:v>89.680542110358004</c:v>
                </c:pt>
                <c:pt idx="17">
                  <c:v>91.028037383178003</c:v>
                </c:pt>
                <c:pt idx="18">
                  <c:v>93.472886105159006</c:v>
                </c:pt>
                <c:pt idx="19">
                  <c:v>91.862217438105006</c:v>
                </c:pt>
                <c:pt idx="20">
                  <c:v>95.014591439688999</c:v>
                </c:pt>
                <c:pt idx="21">
                  <c:v>88.726421991519004</c:v>
                </c:pt>
                <c:pt idx="22">
                  <c:v>93.308550185873997</c:v>
                </c:pt>
                <c:pt idx="23">
                  <c:v>97.488467452587997</c:v>
                </c:pt>
                <c:pt idx="24">
                  <c:v>90.369347600967004</c:v>
                </c:pt>
                <c:pt idx="25">
                  <c:v>89.448275862068996</c:v>
                </c:pt>
                <c:pt idx="26">
                  <c:v>97.558849171752001</c:v>
                </c:pt>
                <c:pt idx="27">
                  <c:v>111.87739463602</c:v>
                </c:pt>
                <c:pt idx="28">
                  <c:v>143.62745098038999</c:v>
                </c:pt>
                <c:pt idx="29">
                  <c:v>120.63492063491999</c:v>
                </c:pt>
                <c:pt idx="30">
                  <c:v>96.406660823839005</c:v>
                </c:pt>
                <c:pt idx="31">
                  <c:v>96.561338289963004</c:v>
                </c:pt>
                <c:pt idx="32">
                  <c:v>100.36319612590999</c:v>
                </c:pt>
                <c:pt idx="33">
                  <c:v>74.994428348563005</c:v>
                </c:pt>
                <c:pt idx="34">
                  <c:v>53.41796875</c:v>
                </c:pt>
                <c:pt idx="35">
                  <c:v>47.725520431766</c:v>
                </c:pt>
                <c:pt idx="36">
                  <c:v>43.522654754308</c:v>
                </c:pt>
                <c:pt idx="37">
                  <c:v>39.283387622150002</c:v>
                </c:pt>
                <c:pt idx="38">
                  <c:v>56.578947368420998</c:v>
                </c:pt>
                <c:pt idx="39">
                  <c:v>51.262135922330003</c:v>
                </c:pt>
                <c:pt idx="40">
                  <c:v>66.968735840506994</c:v>
                </c:pt>
                <c:pt idx="41">
                  <c:v>67.121064589419007</c:v>
                </c:pt>
                <c:pt idx="42">
                  <c:v>61.148129164530999</c:v>
                </c:pt>
                <c:pt idx="43">
                  <c:v>62.01171875</c:v>
                </c:pt>
              </c:numCache>
            </c:numRef>
          </c:val>
          <c:smooth val="0"/>
          <c:extLst>
            <c:ext xmlns:c16="http://schemas.microsoft.com/office/drawing/2014/chart" uri="{C3380CC4-5D6E-409C-BE32-E72D297353CC}">
              <c16:uniqueId val="{00000005-D577-4484-983D-D20F75C93779}"/>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91.564792176039006</c:v>
                </c:pt>
                <c:pt idx="1">
                  <c:v>96.938775510203996</c:v>
                </c:pt>
                <c:pt idx="2">
                  <c:v>86.972972972972997</c:v>
                </c:pt>
                <c:pt idx="3">
                  <c:v>90.894233014242005</c:v>
                </c:pt>
                <c:pt idx="4">
                  <c:v>94.223826714801007</c:v>
                </c:pt>
                <c:pt idx="5">
                  <c:v>106.42954856361</c:v>
                </c:pt>
                <c:pt idx="6">
                  <c:v>92.268370607028999</c:v>
                </c:pt>
                <c:pt idx="7">
                  <c:v>123.25581395349001</c:v>
                </c:pt>
                <c:pt idx="8">
                  <c:v>128.35820895521999</c:v>
                </c:pt>
                <c:pt idx="9">
                  <c:v>115.71428571429</c:v>
                </c:pt>
                <c:pt idx="10">
                  <c:v>112.84634760705001</c:v>
                </c:pt>
                <c:pt idx="11">
                  <c:v>89.544688026981007</c:v>
                </c:pt>
                <c:pt idx="12">
                  <c:v>92.150359314537994</c:v>
                </c:pt>
                <c:pt idx="13">
                  <c:v>101.5931372549</c:v>
                </c:pt>
                <c:pt idx="14">
                  <c:v>112.1568627451</c:v>
                </c:pt>
                <c:pt idx="15">
                  <c:v>105.30973451327</c:v>
                </c:pt>
                <c:pt idx="16">
                  <c:v>92.241379310344996</c:v>
                </c:pt>
                <c:pt idx="17">
                  <c:v>81.010289990645006</c:v>
                </c:pt>
                <c:pt idx="18">
                  <c:v>88.900724328931005</c:v>
                </c:pt>
                <c:pt idx="19">
                  <c:v>95.694294940796993</c:v>
                </c:pt>
                <c:pt idx="20">
                  <c:v>85.598876009834996</c:v>
                </c:pt>
                <c:pt idx="21">
                  <c:v>72.498029944837995</c:v>
                </c:pt>
                <c:pt idx="22">
                  <c:v>86.631944444444002</c:v>
                </c:pt>
                <c:pt idx="23">
                  <c:v>92.953929539295004</c:v>
                </c:pt>
                <c:pt idx="24">
                  <c:v>84.263761914024002</c:v>
                </c:pt>
                <c:pt idx="25">
                  <c:v>82.169576059850002</c:v>
                </c:pt>
                <c:pt idx="26">
                  <c:v>92.370572207083995</c:v>
                </c:pt>
                <c:pt idx="27">
                  <c:v>79.752066115701993</c:v>
                </c:pt>
                <c:pt idx="28">
                  <c:v>70.569280343716002</c:v>
                </c:pt>
                <c:pt idx="29">
                  <c:v>88.311688311688002</c:v>
                </c:pt>
                <c:pt idx="30">
                  <c:v>88.442100637223007</c:v>
                </c:pt>
                <c:pt idx="31">
                  <c:v>87.318255250403993</c:v>
                </c:pt>
                <c:pt idx="32">
                  <c:v>92.716535433071002</c:v>
                </c:pt>
                <c:pt idx="33">
                  <c:v>92.672413793103004</c:v>
                </c:pt>
                <c:pt idx="34">
                  <c:v>87.731092436975004</c:v>
                </c:pt>
                <c:pt idx="35">
                  <c:v>87.465181058496</c:v>
                </c:pt>
                <c:pt idx="36">
                  <c:v>94.427244582043002</c:v>
                </c:pt>
                <c:pt idx="37">
                  <c:v>88.685015290519999</c:v>
                </c:pt>
                <c:pt idx="38">
                  <c:v>89.194224499301001</c:v>
                </c:pt>
                <c:pt idx="39">
                  <c:v>100.5956813105</c:v>
                </c:pt>
                <c:pt idx="40">
                  <c:v>107.93433652531</c:v>
                </c:pt>
                <c:pt idx="41">
                  <c:v>88.706563706563998</c:v>
                </c:pt>
                <c:pt idx="42">
                  <c:v>82.033657264755007</c:v>
                </c:pt>
                <c:pt idx="43">
                  <c:v>83.685968819598997</c:v>
                </c:pt>
              </c:numCache>
            </c:numRef>
          </c:val>
          <c:smooth val="0"/>
          <c:extLst>
            <c:ext xmlns:c16="http://schemas.microsoft.com/office/drawing/2014/chart" uri="{C3380CC4-5D6E-409C-BE32-E72D297353CC}">
              <c16:uniqueId val="{00000006-D577-4484-983D-D20F75C93779}"/>
            </c:ext>
          </c:extLst>
        </c:ser>
        <c:dLbls>
          <c:showLegendKey val="0"/>
          <c:showVal val="0"/>
          <c:showCatName val="0"/>
          <c:showSerName val="0"/>
          <c:showPercent val="0"/>
          <c:showBubbleSize val="0"/>
        </c:dLbls>
        <c:smooth val="0"/>
        <c:axId val="863987504"/>
        <c:axId val="863985208"/>
      </c:lineChart>
      <c:dateAx>
        <c:axId val="86398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85208"/>
        <c:crosses val="autoZero"/>
        <c:auto val="1"/>
        <c:lblOffset val="100"/>
        <c:baseTimeUnit val="days"/>
      </c:dateAx>
      <c:valAx>
        <c:axId val="86398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8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2106408</c:v>
                </c:pt>
                <c:pt idx="1">
                  <c:v>2106803</c:v>
                </c:pt>
                <c:pt idx="2">
                  <c:v>2107236</c:v>
                </c:pt>
                <c:pt idx="3">
                  <c:v>2107572</c:v>
                </c:pt>
                <c:pt idx="4">
                  <c:v>2107933</c:v>
                </c:pt>
                <c:pt idx="5">
                  <c:v>2108267</c:v>
                </c:pt>
                <c:pt idx="6">
                  <c:v>2108625</c:v>
                </c:pt>
                <c:pt idx="7">
                  <c:v>2109113</c:v>
                </c:pt>
                <c:pt idx="8">
                  <c:v>2109407</c:v>
                </c:pt>
                <c:pt idx="9">
                  <c:v>2109699</c:v>
                </c:pt>
                <c:pt idx="10">
                  <c:v>2109997</c:v>
                </c:pt>
                <c:pt idx="11">
                  <c:v>2110349</c:v>
                </c:pt>
                <c:pt idx="12">
                  <c:v>2110723</c:v>
                </c:pt>
                <c:pt idx="13">
                  <c:v>2111123</c:v>
                </c:pt>
                <c:pt idx="14">
                  <c:v>2111461</c:v>
                </c:pt>
                <c:pt idx="15">
                  <c:v>2111647</c:v>
                </c:pt>
                <c:pt idx="16">
                  <c:v>2111931</c:v>
                </c:pt>
                <c:pt idx="17">
                  <c:v>2112143</c:v>
                </c:pt>
                <c:pt idx="18">
                  <c:v>2112447</c:v>
                </c:pt>
                <c:pt idx="19">
                  <c:v>2112701</c:v>
                </c:pt>
                <c:pt idx="20">
                  <c:v>2113004</c:v>
                </c:pt>
                <c:pt idx="21">
                  <c:v>2113305</c:v>
                </c:pt>
                <c:pt idx="22">
                  <c:v>2113627</c:v>
                </c:pt>
                <c:pt idx="23">
                  <c:v>2113782</c:v>
                </c:pt>
                <c:pt idx="24">
                  <c:v>2114097</c:v>
                </c:pt>
                <c:pt idx="25">
                  <c:v>2114429</c:v>
                </c:pt>
                <c:pt idx="26">
                  <c:v>2114692</c:v>
                </c:pt>
                <c:pt idx="27">
                  <c:v>2114720</c:v>
                </c:pt>
                <c:pt idx="28">
                  <c:v>2115020</c:v>
                </c:pt>
                <c:pt idx="29">
                  <c:v>2115429</c:v>
                </c:pt>
                <c:pt idx="30">
                  <c:v>2115879</c:v>
                </c:pt>
                <c:pt idx="31">
                  <c:v>2116190</c:v>
                </c:pt>
                <c:pt idx="32">
                  <c:v>2116511</c:v>
                </c:pt>
                <c:pt idx="33">
                  <c:v>2116665</c:v>
                </c:pt>
                <c:pt idx="34">
                  <c:v>2116771</c:v>
                </c:pt>
                <c:pt idx="35">
                  <c:v>2116912</c:v>
                </c:pt>
                <c:pt idx="36">
                  <c:v>2117289</c:v>
                </c:pt>
                <c:pt idx="37">
                  <c:v>2117640</c:v>
                </c:pt>
                <c:pt idx="38">
                  <c:v>2117977</c:v>
                </c:pt>
                <c:pt idx="39">
                  <c:v>2118456</c:v>
                </c:pt>
                <c:pt idx="40">
                  <c:v>2118808</c:v>
                </c:pt>
                <c:pt idx="41">
                  <c:v>2119153</c:v>
                </c:pt>
                <c:pt idx="42">
                  <c:v>2119435</c:v>
                </c:pt>
                <c:pt idx="43">
                  <c:v>2119971</c:v>
                </c:pt>
              </c:numCache>
            </c:numRef>
          </c:val>
          <c:smooth val="0"/>
          <c:extLst>
            <c:ext xmlns:c16="http://schemas.microsoft.com/office/drawing/2014/chart" uri="{C3380CC4-5D6E-409C-BE32-E72D297353CC}">
              <c16:uniqueId val="{00000000-ECF7-4929-88B3-C9BF1D37F27F}"/>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258486</c:v>
                </c:pt>
                <c:pt idx="1">
                  <c:v>258475</c:v>
                </c:pt>
                <c:pt idx="2">
                  <c:v>258480</c:v>
                </c:pt>
                <c:pt idx="3">
                  <c:v>258497</c:v>
                </c:pt>
                <c:pt idx="4">
                  <c:v>258587</c:v>
                </c:pt>
                <c:pt idx="5">
                  <c:v>258620</c:v>
                </c:pt>
                <c:pt idx="6">
                  <c:v>258638</c:v>
                </c:pt>
                <c:pt idx="7">
                  <c:v>258627</c:v>
                </c:pt>
                <c:pt idx="8">
                  <c:v>258606</c:v>
                </c:pt>
                <c:pt idx="9">
                  <c:v>258603</c:v>
                </c:pt>
                <c:pt idx="10">
                  <c:v>258579</c:v>
                </c:pt>
                <c:pt idx="11">
                  <c:v>258554</c:v>
                </c:pt>
                <c:pt idx="12">
                  <c:v>258533</c:v>
                </c:pt>
                <c:pt idx="13">
                  <c:v>258508</c:v>
                </c:pt>
                <c:pt idx="14">
                  <c:v>258492</c:v>
                </c:pt>
                <c:pt idx="15">
                  <c:v>258476</c:v>
                </c:pt>
                <c:pt idx="16">
                  <c:v>258452</c:v>
                </c:pt>
                <c:pt idx="17">
                  <c:v>258434</c:v>
                </c:pt>
                <c:pt idx="18">
                  <c:v>258415</c:v>
                </c:pt>
                <c:pt idx="19">
                  <c:v>258395</c:v>
                </c:pt>
                <c:pt idx="20">
                  <c:v>258374</c:v>
                </c:pt>
                <c:pt idx="21">
                  <c:v>258360</c:v>
                </c:pt>
                <c:pt idx="22">
                  <c:v>258347</c:v>
                </c:pt>
                <c:pt idx="23">
                  <c:v>258347</c:v>
                </c:pt>
                <c:pt idx="24">
                  <c:v>258347</c:v>
                </c:pt>
                <c:pt idx="25">
                  <c:v>258361</c:v>
                </c:pt>
                <c:pt idx="26">
                  <c:v>258354</c:v>
                </c:pt>
                <c:pt idx="27">
                  <c:v>258341</c:v>
                </c:pt>
                <c:pt idx="28">
                  <c:v>258321</c:v>
                </c:pt>
                <c:pt idx="29">
                  <c:v>258304</c:v>
                </c:pt>
                <c:pt idx="30">
                  <c:v>258287</c:v>
                </c:pt>
                <c:pt idx="31">
                  <c:v>258281</c:v>
                </c:pt>
                <c:pt idx="32">
                  <c:v>258276</c:v>
                </c:pt>
                <c:pt idx="33">
                  <c:v>258262</c:v>
                </c:pt>
                <c:pt idx="34">
                  <c:v>258233</c:v>
                </c:pt>
                <c:pt idx="35">
                  <c:v>258208</c:v>
                </c:pt>
                <c:pt idx="36">
                  <c:v>258196</c:v>
                </c:pt>
                <c:pt idx="37">
                  <c:v>258198</c:v>
                </c:pt>
                <c:pt idx="38">
                  <c:v>258192</c:v>
                </c:pt>
                <c:pt idx="39">
                  <c:v>258200</c:v>
                </c:pt>
                <c:pt idx="40">
                  <c:v>258201</c:v>
                </c:pt>
                <c:pt idx="41">
                  <c:v>258195</c:v>
                </c:pt>
                <c:pt idx="42">
                  <c:v>258203</c:v>
                </c:pt>
                <c:pt idx="43">
                  <c:v>258199</c:v>
                </c:pt>
              </c:numCache>
            </c:numRef>
          </c:val>
          <c:smooth val="0"/>
          <c:extLst>
            <c:ext xmlns:c16="http://schemas.microsoft.com/office/drawing/2014/chart" uri="{C3380CC4-5D6E-409C-BE32-E72D297353CC}">
              <c16:uniqueId val="{00000001-ECF7-4929-88B3-C9BF1D37F27F}"/>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2106407</c:v>
                </c:pt>
                <c:pt idx="1">
                  <c:v>2106802</c:v>
                </c:pt>
                <c:pt idx="2">
                  <c:v>2107240</c:v>
                </c:pt>
                <c:pt idx="3">
                  <c:v>2107573</c:v>
                </c:pt>
                <c:pt idx="4">
                  <c:v>2107933</c:v>
                </c:pt>
                <c:pt idx="5">
                  <c:v>2108265</c:v>
                </c:pt>
                <c:pt idx="6">
                  <c:v>2108627</c:v>
                </c:pt>
                <c:pt idx="7">
                  <c:v>2109114</c:v>
                </c:pt>
                <c:pt idx="8">
                  <c:v>2109405</c:v>
                </c:pt>
                <c:pt idx="9">
                  <c:v>2109699</c:v>
                </c:pt>
                <c:pt idx="10">
                  <c:v>2109996</c:v>
                </c:pt>
                <c:pt idx="11">
                  <c:v>2110353</c:v>
                </c:pt>
                <c:pt idx="12">
                  <c:v>2110724</c:v>
                </c:pt>
                <c:pt idx="13">
                  <c:v>2111125</c:v>
                </c:pt>
                <c:pt idx="14">
                  <c:v>2111459</c:v>
                </c:pt>
                <c:pt idx="15">
                  <c:v>2111648</c:v>
                </c:pt>
                <c:pt idx="16">
                  <c:v>2111931</c:v>
                </c:pt>
                <c:pt idx="17">
                  <c:v>2112142</c:v>
                </c:pt>
                <c:pt idx="18">
                  <c:v>2112447</c:v>
                </c:pt>
                <c:pt idx="19">
                  <c:v>2112705</c:v>
                </c:pt>
                <c:pt idx="20">
                  <c:v>2113005</c:v>
                </c:pt>
                <c:pt idx="21">
                  <c:v>2113308</c:v>
                </c:pt>
                <c:pt idx="22">
                  <c:v>2113625</c:v>
                </c:pt>
                <c:pt idx="23">
                  <c:v>2113782</c:v>
                </c:pt>
                <c:pt idx="24">
                  <c:v>2114097</c:v>
                </c:pt>
                <c:pt idx="25">
                  <c:v>2114431</c:v>
                </c:pt>
                <c:pt idx="26">
                  <c:v>2114691</c:v>
                </c:pt>
                <c:pt idx="27">
                  <c:v>2114718</c:v>
                </c:pt>
                <c:pt idx="28">
                  <c:v>2115021</c:v>
                </c:pt>
                <c:pt idx="29">
                  <c:v>2115429</c:v>
                </c:pt>
                <c:pt idx="30">
                  <c:v>2115880</c:v>
                </c:pt>
                <c:pt idx="31">
                  <c:v>2116190</c:v>
                </c:pt>
                <c:pt idx="32">
                  <c:v>2116511</c:v>
                </c:pt>
                <c:pt idx="33">
                  <c:v>2116666</c:v>
                </c:pt>
                <c:pt idx="34">
                  <c:v>2116771</c:v>
                </c:pt>
                <c:pt idx="35">
                  <c:v>2116912</c:v>
                </c:pt>
                <c:pt idx="36">
                  <c:v>2117289</c:v>
                </c:pt>
                <c:pt idx="37">
                  <c:v>2117642</c:v>
                </c:pt>
                <c:pt idx="38">
                  <c:v>2117981</c:v>
                </c:pt>
                <c:pt idx="39">
                  <c:v>2118456</c:v>
                </c:pt>
                <c:pt idx="40">
                  <c:v>2118807</c:v>
                </c:pt>
                <c:pt idx="41">
                  <c:v>2119153</c:v>
                </c:pt>
                <c:pt idx="42">
                  <c:v>2119435</c:v>
                </c:pt>
                <c:pt idx="43">
                  <c:v>2119971</c:v>
                </c:pt>
              </c:numCache>
            </c:numRef>
          </c:val>
          <c:smooth val="0"/>
          <c:extLst>
            <c:ext xmlns:c16="http://schemas.microsoft.com/office/drawing/2014/chart" uri="{C3380CC4-5D6E-409C-BE32-E72D297353CC}">
              <c16:uniqueId val="{00000002-ECF7-4929-88B3-C9BF1D37F27F}"/>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2106407</c:v>
                </c:pt>
                <c:pt idx="1">
                  <c:v>2106803</c:v>
                </c:pt>
                <c:pt idx="2">
                  <c:v>2107240</c:v>
                </c:pt>
                <c:pt idx="3">
                  <c:v>2107574</c:v>
                </c:pt>
                <c:pt idx="4">
                  <c:v>2107933</c:v>
                </c:pt>
                <c:pt idx="5">
                  <c:v>2108265</c:v>
                </c:pt>
                <c:pt idx="6">
                  <c:v>2108627</c:v>
                </c:pt>
                <c:pt idx="7">
                  <c:v>2109114</c:v>
                </c:pt>
                <c:pt idx="8">
                  <c:v>2109405</c:v>
                </c:pt>
                <c:pt idx="9">
                  <c:v>2109700</c:v>
                </c:pt>
                <c:pt idx="10">
                  <c:v>2109997</c:v>
                </c:pt>
                <c:pt idx="11">
                  <c:v>2110354</c:v>
                </c:pt>
                <c:pt idx="12">
                  <c:v>2110724</c:v>
                </c:pt>
                <c:pt idx="13">
                  <c:v>2111125</c:v>
                </c:pt>
                <c:pt idx="14">
                  <c:v>2111459</c:v>
                </c:pt>
                <c:pt idx="15">
                  <c:v>2111648</c:v>
                </c:pt>
                <c:pt idx="16">
                  <c:v>2111931</c:v>
                </c:pt>
                <c:pt idx="17">
                  <c:v>2112141</c:v>
                </c:pt>
                <c:pt idx="18">
                  <c:v>2112447</c:v>
                </c:pt>
                <c:pt idx="19">
                  <c:v>2112705</c:v>
                </c:pt>
                <c:pt idx="20">
                  <c:v>2113005</c:v>
                </c:pt>
                <c:pt idx="21">
                  <c:v>2113308</c:v>
                </c:pt>
                <c:pt idx="22">
                  <c:v>2113624</c:v>
                </c:pt>
                <c:pt idx="23">
                  <c:v>2113783</c:v>
                </c:pt>
                <c:pt idx="24">
                  <c:v>2114097</c:v>
                </c:pt>
                <c:pt idx="25">
                  <c:v>2114432</c:v>
                </c:pt>
                <c:pt idx="26">
                  <c:v>2114691</c:v>
                </c:pt>
                <c:pt idx="27">
                  <c:v>2114718</c:v>
                </c:pt>
                <c:pt idx="28">
                  <c:v>2115021</c:v>
                </c:pt>
                <c:pt idx="29">
                  <c:v>2115268</c:v>
                </c:pt>
                <c:pt idx="30">
                  <c:v>2115880</c:v>
                </c:pt>
                <c:pt idx="31">
                  <c:v>2116190</c:v>
                </c:pt>
                <c:pt idx="32">
                  <c:v>2116511</c:v>
                </c:pt>
                <c:pt idx="33">
                  <c:v>2116665</c:v>
                </c:pt>
                <c:pt idx="34">
                  <c:v>2116771</c:v>
                </c:pt>
                <c:pt idx="35">
                  <c:v>2116912</c:v>
                </c:pt>
                <c:pt idx="36">
                  <c:v>2117289</c:v>
                </c:pt>
                <c:pt idx="37">
                  <c:v>2117642</c:v>
                </c:pt>
                <c:pt idx="38">
                  <c:v>2117981</c:v>
                </c:pt>
                <c:pt idx="39">
                  <c:v>2118456</c:v>
                </c:pt>
                <c:pt idx="40">
                  <c:v>2118807</c:v>
                </c:pt>
                <c:pt idx="41">
                  <c:v>2119154</c:v>
                </c:pt>
                <c:pt idx="42">
                  <c:v>2119435</c:v>
                </c:pt>
                <c:pt idx="43">
                  <c:v>2119971</c:v>
                </c:pt>
              </c:numCache>
            </c:numRef>
          </c:val>
          <c:smooth val="0"/>
          <c:extLst>
            <c:ext xmlns:c16="http://schemas.microsoft.com/office/drawing/2014/chart" uri="{C3380CC4-5D6E-409C-BE32-E72D297353CC}">
              <c16:uniqueId val="{00000003-ECF7-4929-88B3-C9BF1D37F27F}"/>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2106407</c:v>
                </c:pt>
                <c:pt idx="1">
                  <c:v>2106802</c:v>
                </c:pt>
                <c:pt idx="2">
                  <c:v>2107240</c:v>
                </c:pt>
                <c:pt idx="3">
                  <c:v>2107572</c:v>
                </c:pt>
                <c:pt idx="4">
                  <c:v>2107933</c:v>
                </c:pt>
                <c:pt idx="5">
                  <c:v>2108267</c:v>
                </c:pt>
                <c:pt idx="6">
                  <c:v>2108627</c:v>
                </c:pt>
                <c:pt idx="7">
                  <c:v>2109116</c:v>
                </c:pt>
                <c:pt idx="8">
                  <c:v>2109407</c:v>
                </c:pt>
                <c:pt idx="9">
                  <c:v>2109698</c:v>
                </c:pt>
                <c:pt idx="10">
                  <c:v>2109996</c:v>
                </c:pt>
                <c:pt idx="11">
                  <c:v>2110355</c:v>
                </c:pt>
                <c:pt idx="12">
                  <c:v>2110725</c:v>
                </c:pt>
                <c:pt idx="13">
                  <c:v>2111125</c:v>
                </c:pt>
                <c:pt idx="14">
                  <c:v>2111459</c:v>
                </c:pt>
                <c:pt idx="15">
                  <c:v>2111648</c:v>
                </c:pt>
                <c:pt idx="16">
                  <c:v>2111931</c:v>
                </c:pt>
                <c:pt idx="17">
                  <c:v>2112142</c:v>
                </c:pt>
                <c:pt idx="18">
                  <c:v>2112447</c:v>
                </c:pt>
                <c:pt idx="19">
                  <c:v>2112707</c:v>
                </c:pt>
                <c:pt idx="20">
                  <c:v>2113006</c:v>
                </c:pt>
                <c:pt idx="21">
                  <c:v>2113310</c:v>
                </c:pt>
                <c:pt idx="22">
                  <c:v>2113624</c:v>
                </c:pt>
                <c:pt idx="23">
                  <c:v>2113783</c:v>
                </c:pt>
                <c:pt idx="24">
                  <c:v>2113977</c:v>
                </c:pt>
                <c:pt idx="25">
                  <c:v>2114432</c:v>
                </c:pt>
                <c:pt idx="26">
                  <c:v>2114693</c:v>
                </c:pt>
                <c:pt idx="27">
                  <c:v>2114719</c:v>
                </c:pt>
                <c:pt idx="28">
                  <c:v>2115022</c:v>
                </c:pt>
                <c:pt idx="29">
                  <c:v>2115428</c:v>
                </c:pt>
                <c:pt idx="30">
                  <c:v>2115881</c:v>
                </c:pt>
                <c:pt idx="31">
                  <c:v>2116190</c:v>
                </c:pt>
                <c:pt idx="32">
                  <c:v>2116511</c:v>
                </c:pt>
                <c:pt idx="33">
                  <c:v>2116665</c:v>
                </c:pt>
                <c:pt idx="34">
                  <c:v>2116771</c:v>
                </c:pt>
                <c:pt idx="35">
                  <c:v>2116912</c:v>
                </c:pt>
                <c:pt idx="36">
                  <c:v>2117289</c:v>
                </c:pt>
                <c:pt idx="37">
                  <c:v>2117642</c:v>
                </c:pt>
                <c:pt idx="38">
                  <c:v>2117981</c:v>
                </c:pt>
                <c:pt idx="39">
                  <c:v>2118456</c:v>
                </c:pt>
                <c:pt idx="40">
                  <c:v>2118808</c:v>
                </c:pt>
                <c:pt idx="41">
                  <c:v>2119153</c:v>
                </c:pt>
                <c:pt idx="42">
                  <c:v>2119438</c:v>
                </c:pt>
                <c:pt idx="43">
                  <c:v>2119971</c:v>
                </c:pt>
              </c:numCache>
            </c:numRef>
          </c:val>
          <c:smooth val="0"/>
          <c:extLst>
            <c:ext xmlns:c16="http://schemas.microsoft.com/office/drawing/2014/chart" uri="{C3380CC4-5D6E-409C-BE32-E72D297353CC}">
              <c16:uniqueId val="{00000004-ECF7-4929-88B3-C9BF1D37F27F}"/>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2106403</c:v>
                </c:pt>
                <c:pt idx="1">
                  <c:v>2106799</c:v>
                </c:pt>
                <c:pt idx="2">
                  <c:v>2107235</c:v>
                </c:pt>
                <c:pt idx="3">
                  <c:v>2107571</c:v>
                </c:pt>
                <c:pt idx="4">
                  <c:v>2107931</c:v>
                </c:pt>
                <c:pt idx="5">
                  <c:v>2108268</c:v>
                </c:pt>
                <c:pt idx="6">
                  <c:v>2108625</c:v>
                </c:pt>
                <c:pt idx="7">
                  <c:v>2109108</c:v>
                </c:pt>
                <c:pt idx="8">
                  <c:v>2109407</c:v>
                </c:pt>
                <c:pt idx="9">
                  <c:v>2109701</c:v>
                </c:pt>
                <c:pt idx="10">
                  <c:v>2109996</c:v>
                </c:pt>
                <c:pt idx="11">
                  <c:v>2110347</c:v>
                </c:pt>
                <c:pt idx="12">
                  <c:v>2110724</c:v>
                </c:pt>
                <c:pt idx="13">
                  <c:v>2111121</c:v>
                </c:pt>
                <c:pt idx="14">
                  <c:v>2111459</c:v>
                </c:pt>
                <c:pt idx="15">
                  <c:v>2111648</c:v>
                </c:pt>
                <c:pt idx="16">
                  <c:v>2111930</c:v>
                </c:pt>
                <c:pt idx="17">
                  <c:v>2112142</c:v>
                </c:pt>
                <c:pt idx="18">
                  <c:v>2112448</c:v>
                </c:pt>
                <c:pt idx="19">
                  <c:v>2112701</c:v>
                </c:pt>
                <c:pt idx="20">
                  <c:v>2113004</c:v>
                </c:pt>
                <c:pt idx="21">
                  <c:v>2113306</c:v>
                </c:pt>
                <c:pt idx="22">
                  <c:v>2113625</c:v>
                </c:pt>
                <c:pt idx="23">
                  <c:v>2113780</c:v>
                </c:pt>
                <c:pt idx="24">
                  <c:v>2114096</c:v>
                </c:pt>
                <c:pt idx="25">
                  <c:v>2114428</c:v>
                </c:pt>
                <c:pt idx="26">
                  <c:v>2114691</c:v>
                </c:pt>
                <c:pt idx="27">
                  <c:v>2114715</c:v>
                </c:pt>
                <c:pt idx="28">
                  <c:v>2115020</c:v>
                </c:pt>
                <c:pt idx="29">
                  <c:v>2115424</c:v>
                </c:pt>
                <c:pt idx="30">
                  <c:v>2115877</c:v>
                </c:pt>
                <c:pt idx="31">
                  <c:v>2116192</c:v>
                </c:pt>
                <c:pt idx="32">
                  <c:v>2116511</c:v>
                </c:pt>
                <c:pt idx="33">
                  <c:v>2116665</c:v>
                </c:pt>
                <c:pt idx="34">
                  <c:v>2116770</c:v>
                </c:pt>
                <c:pt idx="35">
                  <c:v>2116912</c:v>
                </c:pt>
                <c:pt idx="36">
                  <c:v>2117289</c:v>
                </c:pt>
                <c:pt idx="37">
                  <c:v>2117640</c:v>
                </c:pt>
                <c:pt idx="38">
                  <c:v>2117974</c:v>
                </c:pt>
                <c:pt idx="39">
                  <c:v>2118458</c:v>
                </c:pt>
                <c:pt idx="40">
                  <c:v>2118808</c:v>
                </c:pt>
                <c:pt idx="41">
                  <c:v>2119153</c:v>
                </c:pt>
                <c:pt idx="42">
                  <c:v>2119435</c:v>
                </c:pt>
                <c:pt idx="43">
                  <c:v>2119968</c:v>
                </c:pt>
              </c:numCache>
            </c:numRef>
          </c:val>
          <c:smooth val="0"/>
          <c:extLst>
            <c:ext xmlns:c16="http://schemas.microsoft.com/office/drawing/2014/chart" uri="{C3380CC4-5D6E-409C-BE32-E72D297353CC}">
              <c16:uniqueId val="{00000005-ECF7-4929-88B3-C9BF1D37F27F}"/>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2106408</c:v>
                </c:pt>
                <c:pt idx="1">
                  <c:v>2106802</c:v>
                </c:pt>
                <c:pt idx="2">
                  <c:v>2107238</c:v>
                </c:pt>
                <c:pt idx="3">
                  <c:v>2107573</c:v>
                </c:pt>
                <c:pt idx="4">
                  <c:v>2107933</c:v>
                </c:pt>
                <c:pt idx="5">
                  <c:v>2108266</c:v>
                </c:pt>
                <c:pt idx="6">
                  <c:v>2108624</c:v>
                </c:pt>
                <c:pt idx="7">
                  <c:v>2109114</c:v>
                </c:pt>
                <c:pt idx="8">
                  <c:v>2109407</c:v>
                </c:pt>
                <c:pt idx="9">
                  <c:v>2109699</c:v>
                </c:pt>
                <c:pt idx="10">
                  <c:v>2109996</c:v>
                </c:pt>
                <c:pt idx="11">
                  <c:v>2110349</c:v>
                </c:pt>
                <c:pt idx="12">
                  <c:v>2110722</c:v>
                </c:pt>
                <c:pt idx="13">
                  <c:v>2111124</c:v>
                </c:pt>
                <c:pt idx="14">
                  <c:v>2111462</c:v>
                </c:pt>
                <c:pt idx="15">
                  <c:v>2111647</c:v>
                </c:pt>
                <c:pt idx="16">
                  <c:v>2111930</c:v>
                </c:pt>
                <c:pt idx="17">
                  <c:v>2112143</c:v>
                </c:pt>
                <c:pt idx="18">
                  <c:v>2112447</c:v>
                </c:pt>
                <c:pt idx="19">
                  <c:v>2112703</c:v>
                </c:pt>
                <c:pt idx="20">
                  <c:v>2113003</c:v>
                </c:pt>
                <c:pt idx="21">
                  <c:v>2113306</c:v>
                </c:pt>
                <c:pt idx="22">
                  <c:v>2113625</c:v>
                </c:pt>
                <c:pt idx="23">
                  <c:v>2113782</c:v>
                </c:pt>
                <c:pt idx="24">
                  <c:v>2114096</c:v>
                </c:pt>
                <c:pt idx="25">
                  <c:v>2114429</c:v>
                </c:pt>
                <c:pt idx="26">
                  <c:v>2114691</c:v>
                </c:pt>
                <c:pt idx="27">
                  <c:v>2114720</c:v>
                </c:pt>
                <c:pt idx="28">
                  <c:v>2115020</c:v>
                </c:pt>
                <c:pt idx="29">
                  <c:v>2115429</c:v>
                </c:pt>
                <c:pt idx="30">
                  <c:v>2115879</c:v>
                </c:pt>
                <c:pt idx="31">
                  <c:v>2116190</c:v>
                </c:pt>
                <c:pt idx="32">
                  <c:v>2116511</c:v>
                </c:pt>
                <c:pt idx="33">
                  <c:v>2116665</c:v>
                </c:pt>
                <c:pt idx="34">
                  <c:v>2116771</c:v>
                </c:pt>
                <c:pt idx="35">
                  <c:v>2116911</c:v>
                </c:pt>
                <c:pt idx="36">
                  <c:v>2117289</c:v>
                </c:pt>
                <c:pt idx="37">
                  <c:v>2117641</c:v>
                </c:pt>
                <c:pt idx="38">
                  <c:v>2117977</c:v>
                </c:pt>
                <c:pt idx="39">
                  <c:v>2118456</c:v>
                </c:pt>
                <c:pt idx="40">
                  <c:v>2118808</c:v>
                </c:pt>
                <c:pt idx="41">
                  <c:v>2119153</c:v>
                </c:pt>
                <c:pt idx="42">
                  <c:v>2119435</c:v>
                </c:pt>
                <c:pt idx="43">
                  <c:v>2119971</c:v>
                </c:pt>
              </c:numCache>
            </c:numRef>
          </c:val>
          <c:smooth val="0"/>
          <c:extLst>
            <c:ext xmlns:c16="http://schemas.microsoft.com/office/drawing/2014/chart" uri="{C3380CC4-5D6E-409C-BE32-E72D297353CC}">
              <c16:uniqueId val="{00000006-ECF7-4929-88B3-C9BF1D37F27F}"/>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Sheet1!$I$2:$I$45</c:f>
              <c:numCache>
                <c:formatCode>General</c:formatCode>
                <c:ptCount val="44"/>
                <c:pt idx="0">
                  <c:v>2106408</c:v>
                </c:pt>
                <c:pt idx="1">
                  <c:v>2106802</c:v>
                </c:pt>
                <c:pt idx="2">
                  <c:v>2107239</c:v>
                </c:pt>
                <c:pt idx="3">
                  <c:v>2107573</c:v>
                </c:pt>
                <c:pt idx="4">
                  <c:v>2107933</c:v>
                </c:pt>
                <c:pt idx="5">
                  <c:v>2108266</c:v>
                </c:pt>
                <c:pt idx="6">
                  <c:v>2108627</c:v>
                </c:pt>
                <c:pt idx="7">
                  <c:v>2109114</c:v>
                </c:pt>
                <c:pt idx="8">
                  <c:v>2109405</c:v>
                </c:pt>
                <c:pt idx="9">
                  <c:v>2109699</c:v>
                </c:pt>
                <c:pt idx="10">
                  <c:v>2109996</c:v>
                </c:pt>
                <c:pt idx="11">
                  <c:v>2110352</c:v>
                </c:pt>
                <c:pt idx="12">
                  <c:v>2110724</c:v>
                </c:pt>
                <c:pt idx="13">
                  <c:v>2111125</c:v>
                </c:pt>
                <c:pt idx="14">
                  <c:v>2111460</c:v>
                </c:pt>
                <c:pt idx="15">
                  <c:v>2111648</c:v>
                </c:pt>
                <c:pt idx="16">
                  <c:v>2111931</c:v>
                </c:pt>
                <c:pt idx="17">
                  <c:v>2112141</c:v>
                </c:pt>
                <c:pt idx="18">
                  <c:v>2112447</c:v>
                </c:pt>
                <c:pt idx="19">
                  <c:v>2112705</c:v>
                </c:pt>
                <c:pt idx="20">
                  <c:v>2113006</c:v>
                </c:pt>
                <c:pt idx="21">
                  <c:v>2113308</c:v>
                </c:pt>
                <c:pt idx="22">
                  <c:v>2113625</c:v>
                </c:pt>
                <c:pt idx="23">
                  <c:v>2113782</c:v>
                </c:pt>
                <c:pt idx="24">
                  <c:v>2114097</c:v>
                </c:pt>
                <c:pt idx="25">
                  <c:v>2114431</c:v>
                </c:pt>
                <c:pt idx="26">
                  <c:v>2114691</c:v>
                </c:pt>
                <c:pt idx="27">
                  <c:v>2114718</c:v>
                </c:pt>
                <c:pt idx="28">
                  <c:v>2115021</c:v>
                </c:pt>
                <c:pt idx="29">
                  <c:v>2115429</c:v>
                </c:pt>
                <c:pt idx="30">
                  <c:v>2115880</c:v>
                </c:pt>
                <c:pt idx="31">
                  <c:v>2116190</c:v>
                </c:pt>
                <c:pt idx="32">
                  <c:v>2116511</c:v>
                </c:pt>
                <c:pt idx="33">
                  <c:v>2116666</c:v>
                </c:pt>
                <c:pt idx="34">
                  <c:v>2116771</c:v>
                </c:pt>
                <c:pt idx="35">
                  <c:v>2116912</c:v>
                </c:pt>
                <c:pt idx="36">
                  <c:v>2117289</c:v>
                </c:pt>
                <c:pt idx="37">
                  <c:v>2117642</c:v>
                </c:pt>
                <c:pt idx="38">
                  <c:v>2117981</c:v>
                </c:pt>
                <c:pt idx="39">
                  <c:v>2118456</c:v>
                </c:pt>
                <c:pt idx="40">
                  <c:v>2118807</c:v>
                </c:pt>
                <c:pt idx="41">
                  <c:v>2119153</c:v>
                </c:pt>
                <c:pt idx="42">
                  <c:v>2119435</c:v>
                </c:pt>
                <c:pt idx="43">
                  <c:v>2119971</c:v>
                </c:pt>
              </c:numCache>
            </c:numRef>
          </c:val>
          <c:smooth val="0"/>
          <c:extLst>
            <c:ext xmlns:c16="http://schemas.microsoft.com/office/drawing/2014/chart" uri="{C3380CC4-5D6E-409C-BE32-E72D297353CC}">
              <c16:uniqueId val="{00000007-ECF7-4929-88B3-C9BF1D37F27F}"/>
            </c:ext>
          </c:extLst>
        </c:ser>
        <c:dLbls>
          <c:showLegendKey val="0"/>
          <c:showVal val="0"/>
          <c:showCatName val="0"/>
          <c:showSerName val="0"/>
          <c:showPercent val="0"/>
          <c:showBubbleSize val="0"/>
        </c:dLbls>
        <c:smooth val="0"/>
        <c:axId val="863991112"/>
        <c:axId val="863984224"/>
      </c:lineChart>
      <c:dateAx>
        <c:axId val="86399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84224"/>
        <c:crosses val="autoZero"/>
        <c:auto val="1"/>
        <c:lblOffset val="100"/>
        <c:baseTimeUnit val="days"/>
      </c:dateAx>
      <c:valAx>
        <c:axId val="86398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9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0-4782-4E46-A018-411D61D75DB2}"/>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1-4782-4E46-A018-411D61D75DB2}"/>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2-4782-4E46-A018-411D61D75DB2}"/>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3-4782-4E46-A018-411D61D75DB2}"/>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4-4782-4E46-A018-411D61D75DB2}"/>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5-4782-4E46-A018-411D61D75DB2}"/>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6-4782-4E46-A018-411D61D75DB2}"/>
            </c:ext>
          </c:extLst>
        </c:ser>
        <c:dLbls>
          <c:showLegendKey val="0"/>
          <c:showVal val="0"/>
          <c:showCatName val="0"/>
          <c:showSerName val="0"/>
          <c:showPercent val="0"/>
          <c:showBubbleSize val="0"/>
        </c:dLbls>
        <c:smooth val="0"/>
        <c:axId val="863982912"/>
        <c:axId val="863989144"/>
      </c:lineChart>
      <c:dateAx>
        <c:axId val="86398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89144"/>
        <c:crosses val="autoZero"/>
        <c:auto val="1"/>
        <c:lblOffset val="100"/>
        <c:baseTimeUnit val="days"/>
      </c:dateAx>
      <c:valAx>
        <c:axId val="86398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8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Link</c:v>
                </c:pt>
              </c:strCache>
            </c:strRef>
          </c:tx>
          <c:spPr>
            <a:solidFill>
              <a:schemeClr val="accent1"/>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Sheet1!$B$2:$B$8</c:f>
              <c:numCache>
                <c:formatCode>General</c:formatCode>
                <c:ptCount val="7"/>
                <c:pt idx="0">
                  <c:v>80429</c:v>
                </c:pt>
                <c:pt idx="1">
                  <c:v>11410</c:v>
                </c:pt>
                <c:pt idx="2">
                  <c:v>0</c:v>
                </c:pt>
                <c:pt idx="3">
                  <c:v>0</c:v>
                </c:pt>
                <c:pt idx="4">
                  <c:v>0</c:v>
                </c:pt>
                <c:pt idx="5">
                  <c:v>3177</c:v>
                </c:pt>
                <c:pt idx="6">
                  <c:v>0</c:v>
                </c:pt>
              </c:numCache>
            </c:numRef>
          </c:val>
          <c:extLst>
            <c:ext xmlns:c16="http://schemas.microsoft.com/office/drawing/2014/chart" uri="{C3380CC4-5D6E-409C-BE32-E72D297353CC}">
              <c16:uniqueId val="{00000000-55F1-49BD-B32F-97394293A259}"/>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Sheet1!$C$2:$C$8</c:f>
              <c:numCache>
                <c:formatCode>General</c:formatCode>
                <c:ptCount val="7"/>
                <c:pt idx="0">
                  <c:v>65144</c:v>
                </c:pt>
                <c:pt idx="1">
                  <c:v>37098</c:v>
                </c:pt>
                <c:pt idx="2">
                  <c:v>5972</c:v>
                </c:pt>
                <c:pt idx="3">
                  <c:v>0</c:v>
                </c:pt>
                <c:pt idx="4">
                  <c:v>5377</c:v>
                </c:pt>
                <c:pt idx="5">
                  <c:v>8085</c:v>
                </c:pt>
                <c:pt idx="6">
                  <c:v>30891</c:v>
                </c:pt>
              </c:numCache>
            </c:numRef>
          </c:val>
          <c:extLst>
            <c:ext xmlns:c16="http://schemas.microsoft.com/office/drawing/2014/chart" uri="{C3380CC4-5D6E-409C-BE32-E72D297353CC}">
              <c16:uniqueId val="{00000001-55F1-49BD-B32F-97394293A259}"/>
            </c:ext>
          </c:extLst>
        </c:ser>
        <c:ser>
          <c:idx val="2"/>
          <c:order val="2"/>
          <c:tx>
            <c:strRef>
              <c:f>Sheet1!$D$1</c:f>
              <c:strCache>
                <c:ptCount val="1"/>
                <c:pt idx="0">
                  <c:v>Status</c:v>
                </c:pt>
              </c:strCache>
            </c:strRef>
          </c:tx>
          <c:spPr>
            <a:solidFill>
              <a:schemeClr val="accent3"/>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Sheet1!$D$2:$D$8</c:f>
              <c:numCache>
                <c:formatCode>General</c:formatCode>
                <c:ptCount val="7"/>
                <c:pt idx="0">
                  <c:v>14677</c:v>
                </c:pt>
                <c:pt idx="1">
                  <c:v>0</c:v>
                </c:pt>
                <c:pt idx="2">
                  <c:v>0</c:v>
                </c:pt>
                <c:pt idx="3">
                  <c:v>0</c:v>
                </c:pt>
                <c:pt idx="4">
                  <c:v>0</c:v>
                </c:pt>
                <c:pt idx="5">
                  <c:v>0</c:v>
                </c:pt>
                <c:pt idx="6">
                  <c:v>0</c:v>
                </c:pt>
              </c:numCache>
            </c:numRef>
          </c:val>
          <c:extLst>
            <c:ext xmlns:c16="http://schemas.microsoft.com/office/drawing/2014/chart" uri="{C3380CC4-5D6E-409C-BE32-E72D297353CC}">
              <c16:uniqueId val="{00000002-55F1-49BD-B32F-97394293A259}"/>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Sheet1!$E$2:$E$8</c:f>
              <c:numCache>
                <c:formatCode>General</c:formatCode>
                <c:ptCount val="7"/>
                <c:pt idx="0">
                  <c:v>144863</c:v>
                </c:pt>
                <c:pt idx="1">
                  <c:v>85008</c:v>
                </c:pt>
                <c:pt idx="2">
                  <c:v>159782</c:v>
                </c:pt>
                <c:pt idx="3">
                  <c:v>0</c:v>
                </c:pt>
                <c:pt idx="4">
                  <c:v>997</c:v>
                </c:pt>
                <c:pt idx="5">
                  <c:v>8468</c:v>
                </c:pt>
                <c:pt idx="6">
                  <c:v>119720</c:v>
                </c:pt>
              </c:numCache>
            </c:numRef>
          </c:val>
          <c:extLst>
            <c:ext xmlns:c16="http://schemas.microsoft.com/office/drawing/2014/chart" uri="{C3380CC4-5D6E-409C-BE32-E72D297353CC}">
              <c16:uniqueId val="{00000003-55F1-49BD-B32F-97394293A259}"/>
            </c:ext>
          </c:extLst>
        </c:ser>
        <c:ser>
          <c:idx val="4"/>
          <c:order val="4"/>
          <c:tx>
            <c:strRef>
              <c:f>Sheet1!$F$1</c:f>
              <c:strCache>
                <c:ptCount val="1"/>
                <c:pt idx="0">
                  <c:v>YouTube Video</c:v>
                </c:pt>
              </c:strCache>
            </c:strRef>
          </c:tx>
          <c:spPr>
            <a:solidFill>
              <a:schemeClr val="accent5"/>
            </a:solidFill>
            <a:ln>
              <a:noFill/>
            </a:ln>
            <a:effectLst/>
          </c:spPr>
          <c:invertIfNegative val="0"/>
          <c:cat>
            <c:strRef>
              <c:f>Sheet1!$A$2:$A$8</c:f>
              <c:strCache>
                <c:ptCount val="7"/>
                <c:pt idx="0">
                  <c:v>Bosch Profi-Elektrowerkzeuge und Zubehör</c:v>
                </c:pt>
                <c:pt idx="1">
                  <c:v>Bosch Bricolage &amp; Jardinage France</c:v>
                </c:pt>
                <c:pt idx="2">
                  <c:v>Bosch Ferramentas Elétricas Profissionais e Acessórios Brazil</c:v>
                </c:pt>
                <c:pt idx="3">
                  <c:v>Bosch Professional Power Tools and Accessories Global</c:v>
                </c:pt>
                <c:pt idx="4">
                  <c:v>Bosch Herramientas Eléctricas Profesionales y Accesorios Argentina</c:v>
                </c:pt>
                <c:pt idx="5">
                  <c:v>Bosch Herramientas Eléctricas Profesionales y Accesorios Chile</c:v>
                </c:pt>
                <c:pt idx="6">
                  <c:v>Bosch Profesyonel Elektrikli El Aletleri ve Aksesuarları</c:v>
                </c:pt>
              </c:strCache>
            </c:strRef>
          </c:cat>
          <c:val>
            <c:numRef>
              <c:f>Sheet1!$F$2:$F$8</c:f>
              <c:numCache>
                <c:formatCode>General</c:formatCode>
                <c:ptCount val="7"/>
                <c:pt idx="0">
                  <c:v>0</c:v>
                </c:pt>
                <c:pt idx="1">
                  <c:v>0</c:v>
                </c:pt>
                <c:pt idx="2">
                  <c:v>0</c:v>
                </c:pt>
                <c:pt idx="3">
                  <c:v>0</c:v>
                </c:pt>
                <c:pt idx="4">
                  <c:v>5043</c:v>
                </c:pt>
                <c:pt idx="5">
                  <c:v>0</c:v>
                </c:pt>
                <c:pt idx="6">
                  <c:v>0</c:v>
                </c:pt>
              </c:numCache>
            </c:numRef>
          </c:val>
          <c:extLst>
            <c:ext xmlns:c16="http://schemas.microsoft.com/office/drawing/2014/chart" uri="{C3380CC4-5D6E-409C-BE32-E72D297353CC}">
              <c16:uniqueId val="{00000004-55F1-49BD-B32F-97394293A259}"/>
            </c:ext>
          </c:extLst>
        </c:ser>
        <c:dLbls>
          <c:showLegendKey val="0"/>
          <c:showVal val="0"/>
          <c:showCatName val="0"/>
          <c:showSerName val="0"/>
          <c:showPercent val="0"/>
          <c:showBubbleSize val="0"/>
        </c:dLbls>
        <c:gapWidth val="219"/>
        <c:overlap val="-27"/>
        <c:axId val="863991440"/>
        <c:axId val="863993408"/>
      </c:barChart>
      <c:catAx>
        <c:axId val="86399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93408"/>
        <c:crosses val="autoZero"/>
        <c:auto val="1"/>
        <c:lblAlgn val="ctr"/>
        <c:lblOffset val="100"/>
        <c:noMultiLvlLbl val="0"/>
      </c:catAx>
      <c:valAx>
        <c:axId val="86399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9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Sheet1!$B$2:$B$45</c:f>
              <c:numCache>
                <c:formatCode>General</c:formatCode>
                <c:ptCount val="44"/>
                <c:pt idx="0">
                  <c:v>12876</c:v>
                </c:pt>
                <c:pt idx="1">
                  <c:v>719</c:v>
                </c:pt>
                <c:pt idx="2">
                  <c:v>533</c:v>
                </c:pt>
                <c:pt idx="3">
                  <c:v>2919</c:v>
                </c:pt>
                <c:pt idx="4">
                  <c:v>1118</c:v>
                </c:pt>
                <c:pt idx="5">
                  <c:v>856</c:v>
                </c:pt>
                <c:pt idx="6">
                  <c:v>535</c:v>
                </c:pt>
                <c:pt idx="7">
                  <c:v>22580</c:v>
                </c:pt>
                <c:pt idx="8">
                  <c:v>71598</c:v>
                </c:pt>
                <c:pt idx="9">
                  <c:v>43850</c:v>
                </c:pt>
                <c:pt idx="10">
                  <c:v>67954</c:v>
                </c:pt>
                <c:pt idx="11">
                  <c:v>85340</c:v>
                </c:pt>
                <c:pt idx="12">
                  <c:v>33842</c:v>
                </c:pt>
                <c:pt idx="13">
                  <c:v>45084</c:v>
                </c:pt>
                <c:pt idx="14">
                  <c:v>43875</c:v>
                </c:pt>
                <c:pt idx="15">
                  <c:v>45535</c:v>
                </c:pt>
                <c:pt idx="16">
                  <c:v>30233</c:v>
                </c:pt>
                <c:pt idx="17">
                  <c:v>14497</c:v>
                </c:pt>
                <c:pt idx="18">
                  <c:v>2452</c:v>
                </c:pt>
                <c:pt idx="19">
                  <c:v>937</c:v>
                </c:pt>
                <c:pt idx="20">
                  <c:v>525</c:v>
                </c:pt>
                <c:pt idx="21">
                  <c:v>338</c:v>
                </c:pt>
                <c:pt idx="22">
                  <c:v>36158</c:v>
                </c:pt>
                <c:pt idx="23">
                  <c:v>48553</c:v>
                </c:pt>
                <c:pt idx="24">
                  <c:v>75985</c:v>
                </c:pt>
                <c:pt idx="25">
                  <c:v>49554</c:v>
                </c:pt>
                <c:pt idx="26">
                  <c:v>17025</c:v>
                </c:pt>
                <c:pt idx="27">
                  <c:v>65094</c:v>
                </c:pt>
                <c:pt idx="28">
                  <c:v>34879</c:v>
                </c:pt>
                <c:pt idx="29">
                  <c:v>2053</c:v>
                </c:pt>
                <c:pt idx="30">
                  <c:v>1128</c:v>
                </c:pt>
                <c:pt idx="31">
                  <c:v>986</c:v>
                </c:pt>
                <c:pt idx="32">
                  <c:v>874</c:v>
                </c:pt>
                <c:pt idx="33">
                  <c:v>1101</c:v>
                </c:pt>
                <c:pt idx="34">
                  <c:v>23191</c:v>
                </c:pt>
                <c:pt idx="35">
                  <c:v>29919</c:v>
                </c:pt>
                <c:pt idx="36">
                  <c:v>9580</c:v>
                </c:pt>
                <c:pt idx="37">
                  <c:v>694</c:v>
                </c:pt>
                <c:pt idx="38">
                  <c:v>460</c:v>
                </c:pt>
                <c:pt idx="39">
                  <c:v>10998</c:v>
                </c:pt>
                <c:pt idx="40">
                  <c:v>9328</c:v>
                </c:pt>
                <c:pt idx="41">
                  <c:v>879</c:v>
                </c:pt>
                <c:pt idx="42">
                  <c:v>650</c:v>
                </c:pt>
                <c:pt idx="43">
                  <c:v>7521</c:v>
                </c:pt>
              </c:numCache>
            </c:numRef>
          </c:val>
          <c:smooth val="0"/>
          <c:extLst>
            <c:ext xmlns:c16="http://schemas.microsoft.com/office/drawing/2014/chart" uri="{C3380CC4-5D6E-409C-BE32-E72D297353CC}">
              <c16:uniqueId val="{00000000-92D1-48F9-8B18-23AC0A7AC8D9}"/>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Sheet1!$C$2:$C$45</c:f>
              <c:numCache>
                <c:formatCode>General</c:formatCode>
                <c:ptCount val="44"/>
                <c:pt idx="0">
                  <c:v>39</c:v>
                </c:pt>
                <c:pt idx="1">
                  <c:v>37475</c:v>
                </c:pt>
                <c:pt idx="2">
                  <c:v>37395</c:v>
                </c:pt>
                <c:pt idx="3">
                  <c:v>11306</c:v>
                </c:pt>
                <c:pt idx="4">
                  <c:v>8569</c:v>
                </c:pt>
                <c:pt idx="5">
                  <c:v>12873</c:v>
                </c:pt>
                <c:pt idx="6">
                  <c:v>3932</c:v>
                </c:pt>
                <c:pt idx="7">
                  <c:v>279</c:v>
                </c:pt>
                <c:pt idx="8">
                  <c:v>75317</c:v>
                </c:pt>
                <c:pt idx="9">
                  <c:v>39145</c:v>
                </c:pt>
                <c:pt idx="10">
                  <c:v>2872</c:v>
                </c:pt>
                <c:pt idx="11">
                  <c:v>1045</c:v>
                </c:pt>
                <c:pt idx="12">
                  <c:v>591</c:v>
                </c:pt>
                <c:pt idx="13">
                  <c:v>235</c:v>
                </c:pt>
                <c:pt idx="14">
                  <c:v>41</c:v>
                </c:pt>
                <c:pt idx="15">
                  <c:v>1777</c:v>
                </c:pt>
                <c:pt idx="16">
                  <c:v>443</c:v>
                </c:pt>
                <c:pt idx="17">
                  <c:v>206</c:v>
                </c:pt>
                <c:pt idx="18">
                  <c:v>91</c:v>
                </c:pt>
                <c:pt idx="19">
                  <c:v>24</c:v>
                </c:pt>
                <c:pt idx="20">
                  <c:v>52</c:v>
                </c:pt>
                <c:pt idx="21">
                  <c:v>33</c:v>
                </c:pt>
                <c:pt idx="22">
                  <c:v>23139</c:v>
                </c:pt>
                <c:pt idx="23">
                  <c:v>25222</c:v>
                </c:pt>
                <c:pt idx="24">
                  <c:v>2852</c:v>
                </c:pt>
                <c:pt idx="25">
                  <c:v>656</c:v>
                </c:pt>
                <c:pt idx="26">
                  <c:v>300</c:v>
                </c:pt>
                <c:pt idx="27">
                  <c:v>125</c:v>
                </c:pt>
                <c:pt idx="28">
                  <c:v>71</c:v>
                </c:pt>
                <c:pt idx="29">
                  <c:v>34</c:v>
                </c:pt>
                <c:pt idx="30">
                  <c:v>60</c:v>
                </c:pt>
                <c:pt idx="31">
                  <c:v>70</c:v>
                </c:pt>
                <c:pt idx="32">
                  <c:v>30</c:v>
                </c:pt>
                <c:pt idx="33">
                  <c:v>17</c:v>
                </c:pt>
                <c:pt idx="34">
                  <c:v>73</c:v>
                </c:pt>
                <c:pt idx="35">
                  <c:v>33284</c:v>
                </c:pt>
                <c:pt idx="36">
                  <c:v>40188</c:v>
                </c:pt>
                <c:pt idx="37">
                  <c:v>37226</c:v>
                </c:pt>
                <c:pt idx="38">
                  <c:v>36670</c:v>
                </c:pt>
                <c:pt idx="39">
                  <c:v>32863</c:v>
                </c:pt>
                <c:pt idx="40">
                  <c:v>39057</c:v>
                </c:pt>
                <c:pt idx="41">
                  <c:v>35869</c:v>
                </c:pt>
                <c:pt idx="42">
                  <c:v>34261</c:v>
                </c:pt>
                <c:pt idx="43">
                  <c:v>10019</c:v>
                </c:pt>
              </c:numCache>
            </c:numRef>
          </c:val>
          <c:smooth val="0"/>
          <c:extLst>
            <c:ext xmlns:c16="http://schemas.microsoft.com/office/drawing/2014/chart" uri="{C3380CC4-5D6E-409C-BE32-E72D297353CC}">
              <c16:uniqueId val="{00000001-92D1-48F9-8B18-23AC0A7AC8D9}"/>
            </c:ext>
          </c:extLst>
        </c:ser>
        <c:ser>
          <c:idx val="2"/>
          <c:order val="2"/>
          <c:tx>
            <c:strRef>
              <c:f>Sheet1!$D$1</c:f>
              <c:strCache>
                <c:ptCount val="1"/>
                <c:pt idx="0">
                  <c:v>Bosch Ferramentas Elétricas Profissionais e Acessórios Brazil</c:v>
                </c:pt>
              </c:strCache>
            </c:strRef>
          </c:tx>
          <c:spPr>
            <a:ln w="28575" cap="rnd">
              <a:solidFill>
                <a:schemeClr val="accent3"/>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Sheet1!$D$2:$D$45</c:f>
              <c:numCache>
                <c:formatCode>General</c:formatCode>
                <c:ptCount val="44"/>
                <c:pt idx="0">
                  <c:v>33</c:v>
                </c:pt>
                <c:pt idx="1">
                  <c:v>36</c:v>
                </c:pt>
                <c:pt idx="2">
                  <c:v>56</c:v>
                </c:pt>
                <c:pt idx="3">
                  <c:v>44</c:v>
                </c:pt>
                <c:pt idx="4">
                  <c:v>41</c:v>
                </c:pt>
                <c:pt idx="5">
                  <c:v>17</c:v>
                </c:pt>
                <c:pt idx="6">
                  <c:v>22</c:v>
                </c:pt>
                <c:pt idx="7">
                  <c:v>44</c:v>
                </c:pt>
                <c:pt idx="8">
                  <c:v>36</c:v>
                </c:pt>
                <c:pt idx="9">
                  <c:v>38</c:v>
                </c:pt>
                <c:pt idx="10">
                  <c:v>44</c:v>
                </c:pt>
                <c:pt idx="11">
                  <c:v>31</c:v>
                </c:pt>
                <c:pt idx="12">
                  <c:v>23</c:v>
                </c:pt>
                <c:pt idx="13">
                  <c:v>76</c:v>
                </c:pt>
                <c:pt idx="14">
                  <c:v>64</c:v>
                </c:pt>
                <c:pt idx="15">
                  <c:v>61</c:v>
                </c:pt>
                <c:pt idx="16">
                  <c:v>46</c:v>
                </c:pt>
                <c:pt idx="17">
                  <c:v>52</c:v>
                </c:pt>
                <c:pt idx="18">
                  <c:v>41</c:v>
                </c:pt>
                <c:pt idx="19">
                  <c:v>24</c:v>
                </c:pt>
                <c:pt idx="20">
                  <c:v>21</c:v>
                </c:pt>
                <c:pt idx="21">
                  <c:v>33</c:v>
                </c:pt>
                <c:pt idx="22">
                  <c:v>39</c:v>
                </c:pt>
                <c:pt idx="23">
                  <c:v>17</c:v>
                </c:pt>
                <c:pt idx="24">
                  <c:v>26</c:v>
                </c:pt>
                <c:pt idx="25">
                  <c:v>21</c:v>
                </c:pt>
                <c:pt idx="26">
                  <c:v>32</c:v>
                </c:pt>
                <c:pt idx="27">
                  <c:v>33</c:v>
                </c:pt>
                <c:pt idx="28">
                  <c:v>33</c:v>
                </c:pt>
                <c:pt idx="29">
                  <c:v>39</c:v>
                </c:pt>
                <c:pt idx="30">
                  <c:v>25</c:v>
                </c:pt>
                <c:pt idx="31">
                  <c:v>38</c:v>
                </c:pt>
                <c:pt idx="32">
                  <c:v>22</c:v>
                </c:pt>
                <c:pt idx="33">
                  <c:v>28</c:v>
                </c:pt>
                <c:pt idx="34">
                  <c:v>59</c:v>
                </c:pt>
                <c:pt idx="35">
                  <c:v>24</c:v>
                </c:pt>
                <c:pt idx="36">
                  <c:v>42</c:v>
                </c:pt>
                <c:pt idx="37">
                  <c:v>39</c:v>
                </c:pt>
                <c:pt idx="38">
                  <c:v>1213</c:v>
                </c:pt>
                <c:pt idx="39">
                  <c:v>3233</c:v>
                </c:pt>
                <c:pt idx="40">
                  <c:v>2516</c:v>
                </c:pt>
                <c:pt idx="41">
                  <c:v>1981</c:v>
                </c:pt>
                <c:pt idx="42">
                  <c:v>1741</c:v>
                </c:pt>
                <c:pt idx="43">
                  <c:v>1395</c:v>
                </c:pt>
              </c:numCache>
            </c:numRef>
          </c:val>
          <c:smooth val="0"/>
          <c:extLst>
            <c:ext xmlns:c16="http://schemas.microsoft.com/office/drawing/2014/chart" uri="{C3380CC4-5D6E-409C-BE32-E72D297353CC}">
              <c16:uniqueId val="{00000002-92D1-48F9-8B18-23AC0A7AC8D9}"/>
            </c:ext>
          </c:extLst>
        </c:ser>
        <c:ser>
          <c:idx val="3"/>
          <c:order val="3"/>
          <c:tx>
            <c:strRef>
              <c:f>Sheet1!$E$1</c:f>
              <c:strCache>
                <c:ptCount val="1"/>
                <c:pt idx="0">
                  <c:v>Bosch Professional Power Tools and Accessories Global</c:v>
                </c:pt>
              </c:strCache>
            </c:strRef>
          </c:tx>
          <c:spPr>
            <a:ln w="28575" cap="rnd">
              <a:solidFill>
                <a:schemeClr val="accent4"/>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Sheet1!$E$2:$E$45</c:f>
              <c:numCache>
                <c:formatCode>General</c:formatCode>
                <c:ptCount val="4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numCache>
            </c:numRef>
          </c:val>
          <c:smooth val="0"/>
          <c:extLst>
            <c:ext xmlns:c16="http://schemas.microsoft.com/office/drawing/2014/chart" uri="{C3380CC4-5D6E-409C-BE32-E72D297353CC}">
              <c16:uniqueId val="{00000003-92D1-48F9-8B18-23AC0A7AC8D9}"/>
            </c:ext>
          </c:extLst>
        </c:ser>
        <c:ser>
          <c:idx val="4"/>
          <c:order val="4"/>
          <c:tx>
            <c:strRef>
              <c:f>Sheet1!$F$1</c:f>
              <c:strCache>
                <c:ptCount val="1"/>
                <c:pt idx="0">
                  <c:v>Bosch Herramientas Eléctricas Profesionales y Accesorios Argentina</c:v>
                </c:pt>
              </c:strCache>
            </c:strRef>
          </c:tx>
          <c:spPr>
            <a:ln w="28575" cap="rnd">
              <a:solidFill>
                <a:schemeClr val="accent5"/>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Sheet1!$F$2:$F$45</c:f>
              <c:numCache>
                <c:formatCode>General</c:formatCode>
                <c:ptCount val="44"/>
                <c:pt idx="0">
                  <c:v>16</c:v>
                </c:pt>
                <c:pt idx="1">
                  <c:v>10</c:v>
                </c:pt>
                <c:pt idx="2">
                  <c:v>17</c:v>
                </c:pt>
                <c:pt idx="3">
                  <c:v>5</c:v>
                </c:pt>
                <c:pt idx="4">
                  <c:v>9</c:v>
                </c:pt>
                <c:pt idx="5">
                  <c:v>11</c:v>
                </c:pt>
                <c:pt idx="6">
                  <c:v>18</c:v>
                </c:pt>
                <c:pt idx="7">
                  <c:v>33</c:v>
                </c:pt>
                <c:pt idx="8">
                  <c:v>12</c:v>
                </c:pt>
                <c:pt idx="9">
                  <c:v>7</c:v>
                </c:pt>
                <c:pt idx="10">
                  <c:v>4</c:v>
                </c:pt>
                <c:pt idx="11">
                  <c:v>9</c:v>
                </c:pt>
                <c:pt idx="12">
                  <c:v>10</c:v>
                </c:pt>
                <c:pt idx="13">
                  <c:v>11</c:v>
                </c:pt>
                <c:pt idx="14">
                  <c:v>13</c:v>
                </c:pt>
                <c:pt idx="15">
                  <c:v>5</c:v>
                </c:pt>
                <c:pt idx="16">
                  <c:v>995</c:v>
                </c:pt>
                <c:pt idx="17">
                  <c:v>481</c:v>
                </c:pt>
                <c:pt idx="18">
                  <c:v>174</c:v>
                </c:pt>
                <c:pt idx="19">
                  <c:v>109</c:v>
                </c:pt>
                <c:pt idx="20">
                  <c:v>19</c:v>
                </c:pt>
                <c:pt idx="21">
                  <c:v>17</c:v>
                </c:pt>
                <c:pt idx="22">
                  <c:v>11</c:v>
                </c:pt>
                <c:pt idx="23">
                  <c:v>20</c:v>
                </c:pt>
                <c:pt idx="24">
                  <c:v>10</c:v>
                </c:pt>
                <c:pt idx="25">
                  <c:v>6</c:v>
                </c:pt>
                <c:pt idx="26">
                  <c:v>11</c:v>
                </c:pt>
                <c:pt idx="27">
                  <c:v>12</c:v>
                </c:pt>
                <c:pt idx="28">
                  <c:v>21</c:v>
                </c:pt>
                <c:pt idx="29">
                  <c:v>14</c:v>
                </c:pt>
                <c:pt idx="30">
                  <c:v>11</c:v>
                </c:pt>
                <c:pt idx="31">
                  <c:v>6</c:v>
                </c:pt>
                <c:pt idx="32">
                  <c:v>6</c:v>
                </c:pt>
                <c:pt idx="33">
                  <c:v>14</c:v>
                </c:pt>
                <c:pt idx="34">
                  <c:v>19</c:v>
                </c:pt>
                <c:pt idx="35">
                  <c:v>19</c:v>
                </c:pt>
                <c:pt idx="36">
                  <c:v>12</c:v>
                </c:pt>
                <c:pt idx="37">
                  <c:v>5</c:v>
                </c:pt>
                <c:pt idx="38">
                  <c:v>5</c:v>
                </c:pt>
                <c:pt idx="39">
                  <c:v>20</c:v>
                </c:pt>
                <c:pt idx="40">
                  <c:v>6</c:v>
                </c:pt>
                <c:pt idx="41">
                  <c:v>11</c:v>
                </c:pt>
                <c:pt idx="42">
                  <c:v>15</c:v>
                </c:pt>
                <c:pt idx="43">
                  <c:v>5</c:v>
                </c:pt>
              </c:numCache>
            </c:numRef>
          </c:val>
          <c:smooth val="0"/>
          <c:extLst>
            <c:ext xmlns:c16="http://schemas.microsoft.com/office/drawing/2014/chart" uri="{C3380CC4-5D6E-409C-BE32-E72D297353CC}">
              <c16:uniqueId val="{00000004-92D1-48F9-8B18-23AC0A7AC8D9}"/>
            </c:ext>
          </c:extLst>
        </c:ser>
        <c:ser>
          <c:idx val="5"/>
          <c:order val="5"/>
          <c:tx>
            <c:strRef>
              <c:f>Sheet1!$G$1</c:f>
              <c:strCache>
                <c:ptCount val="1"/>
                <c:pt idx="0">
                  <c:v>Bosch Herramientas Eléctricas Profesionales y Accesorios Chile</c:v>
                </c:pt>
              </c:strCache>
            </c:strRef>
          </c:tx>
          <c:spPr>
            <a:ln w="28575" cap="rnd">
              <a:solidFill>
                <a:schemeClr val="accent6"/>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Sheet1!$G$2:$G$45</c:f>
              <c:numCache>
                <c:formatCode>General</c:formatCode>
                <c:ptCount val="44"/>
                <c:pt idx="0">
                  <c:v>114</c:v>
                </c:pt>
                <c:pt idx="1">
                  <c:v>57</c:v>
                </c:pt>
                <c:pt idx="2">
                  <c:v>48</c:v>
                </c:pt>
                <c:pt idx="3">
                  <c:v>22</c:v>
                </c:pt>
                <c:pt idx="4">
                  <c:v>628</c:v>
                </c:pt>
                <c:pt idx="5">
                  <c:v>804</c:v>
                </c:pt>
                <c:pt idx="6">
                  <c:v>117</c:v>
                </c:pt>
                <c:pt idx="7">
                  <c:v>2249</c:v>
                </c:pt>
                <c:pt idx="8">
                  <c:v>1785</c:v>
                </c:pt>
                <c:pt idx="9">
                  <c:v>70</c:v>
                </c:pt>
                <c:pt idx="10">
                  <c:v>48</c:v>
                </c:pt>
                <c:pt idx="11">
                  <c:v>40</c:v>
                </c:pt>
                <c:pt idx="12">
                  <c:v>30</c:v>
                </c:pt>
                <c:pt idx="13">
                  <c:v>22</c:v>
                </c:pt>
                <c:pt idx="14">
                  <c:v>35</c:v>
                </c:pt>
                <c:pt idx="15">
                  <c:v>45</c:v>
                </c:pt>
                <c:pt idx="16">
                  <c:v>51</c:v>
                </c:pt>
                <c:pt idx="17">
                  <c:v>36</c:v>
                </c:pt>
                <c:pt idx="18">
                  <c:v>64</c:v>
                </c:pt>
                <c:pt idx="19">
                  <c:v>25</c:v>
                </c:pt>
                <c:pt idx="20">
                  <c:v>36</c:v>
                </c:pt>
                <c:pt idx="21">
                  <c:v>1564</c:v>
                </c:pt>
                <c:pt idx="22">
                  <c:v>2012</c:v>
                </c:pt>
                <c:pt idx="23">
                  <c:v>1690</c:v>
                </c:pt>
                <c:pt idx="24">
                  <c:v>1806</c:v>
                </c:pt>
                <c:pt idx="25">
                  <c:v>432</c:v>
                </c:pt>
                <c:pt idx="26">
                  <c:v>168</c:v>
                </c:pt>
                <c:pt idx="27">
                  <c:v>1855</c:v>
                </c:pt>
                <c:pt idx="28">
                  <c:v>1816</c:v>
                </c:pt>
                <c:pt idx="29">
                  <c:v>239</c:v>
                </c:pt>
                <c:pt idx="30">
                  <c:v>80</c:v>
                </c:pt>
                <c:pt idx="31">
                  <c:v>721</c:v>
                </c:pt>
                <c:pt idx="32">
                  <c:v>66</c:v>
                </c:pt>
                <c:pt idx="33">
                  <c:v>2424</c:v>
                </c:pt>
                <c:pt idx="34">
                  <c:v>285</c:v>
                </c:pt>
                <c:pt idx="35">
                  <c:v>194</c:v>
                </c:pt>
                <c:pt idx="36">
                  <c:v>96</c:v>
                </c:pt>
                <c:pt idx="37">
                  <c:v>143</c:v>
                </c:pt>
                <c:pt idx="38">
                  <c:v>99</c:v>
                </c:pt>
                <c:pt idx="39">
                  <c:v>88</c:v>
                </c:pt>
                <c:pt idx="40">
                  <c:v>118</c:v>
                </c:pt>
                <c:pt idx="41">
                  <c:v>1170</c:v>
                </c:pt>
                <c:pt idx="42">
                  <c:v>1345</c:v>
                </c:pt>
                <c:pt idx="43">
                  <c:v>243</c:v>
                </c:pt>
              </c:numCache>
            </c:numRef>
          </c:val>
          <c:smooth val="0"/>
          <c:extLst>
            <c:ext xmlns:c16="http://schemas.microsoft.com/office/drawing/2014/chart" uri="{C3380CC4-5D6E-409C-BE32-E72D297353CC}">
              <c16:uniqueId val="{00000005-92D1-48F9-8B18-23AC0A7AC8D9}"/>
            </c:ext>
          </c:extLst>
        </c:ser>
        <c:ser>
          <c:idx val="6"/>
          <c:order val="6"/>
          <c:tx>
            <c:strRef>
              <c:f>Sheet1!$H$1</c:f>
              <c:strCache>
                <c:ptCount val="1"/>
                <c:pt idx="0">
                  <c:v>Bosch Profesyonel Elektrikli El Aletleri ve Aksesuarları</c:v>
                </c:pt>
              </c:strCache>
            </c:strRef>
          </c:tx>
          <c:spPr>
            <a:ln w="28575" cap="rnd">
              <a:solidFill>
                <a:schemeClr val="accent1">
                  <a:lumMod val="60000"/>
                </a:schemeClr>
              </a:solidFill>
              <a:round/>
            </a:ln>
            <a:effectLst/>
          </c:spPr>
          <c:marker>
            <c:symbol val="none"/>
          </c:marker>
          <c:cat>
            <c:numRef>
              <c:f>Sheet1!$A$2:$A$45</c:f>
              <c:numCache>
                <c:formatCode>m/d/yyyy</c:formatCode>
                <c:ptCount val="44"/>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pt idx="31">
                  <c:v>43252</c:v>
                </c:pt>
                <c:pt idx="32">
                  <c:v>43253</c:v>
                </c:pt>
                <c:pt idx="33">
                  <c:v>43254</c:v>
                </c:pt>
                <c:pt idx="34">
                  <c:v>43255</c:v>
                </c:pt>
                <c:pt idx="35">
                  <c:v>43256</c:v>
                </c:pt>
                <c:pt idx="36">
                  <c:v>43257</c:v>
                </c:pt>
                <c:pt idx="37">
                  <c:v>43258</c:v>
                </c:pt>
                <c:pt idx="38">
                  <c:v>43259</c:v>
                </c:pt>
                <c:pt idx="39">
                  <c:v>43260</c:v>
                </c:pt>
                <c:pt idx="40">
                  <c:v>43261</c:v>
                </c:pt>
                <c:pt idx="41">
                  <c:v>43262</c:v>
                </c:pt>
                <c:pt idx="42">
                  <c:v>43263</c:v>
                </c:pt>
                <c:pt idx="43">
                  <c:v>43264</c:v>
                </c:pt>
              </c:numCache>
            </c:numRef>
          </c:cat>
          <c:val>
            <c:numRef>
              <c:f>Sheet1!$H$2:$H$45</c:f>
              <c:numCache>
                <c:formatCode>General</c:formatCode>
                <c:ptCount val="44"/>
                <c:pt idx="0">
                  <c:v>15</c:v>
                </c:pt>
                <c:pt idx="1">
                  <c:v>18</c:v>
                </c:pt>
                <c:pt idx="2">
                  <c:v>25</c:v>
                </c:pt>
                <c:pt idx="3">
                  <c:v>71</c:v>
                </c:pt>
                <c:pt idx="4">
                  <c:v>115</c:v>
                </c:pt>
                <c:pt idx="5">
                  <c:v>33</c:v>
                </c:pt>
                <c:pt idx="6">
                  <c:v>305</c:v>
                </c:pt>
                <c:pt idx="7">
                  <c:v>27604</c:v>
                </c:pt>
                <c:pt idx="8">
                  <c:v>23161</c:v>
                </c:pt>
                <c:pt idx="9">
                  <c:v>330</c:v>
                </c:pt>
                <c:pt idx="10">
                  <c:v>13589</c:v>
                </c:pt>
                <c:pt idx="11">
                  <c:v>15393</c:v>
                </c:pt>
                <c:pt idx="12">
                  <c:v>15589</c:v>
                </c:pt>
                <c:pt idx="13">
                  <c:v>14353</c:v>
                </c:pt>
                <c:pt idx="14">
                  <c:v>2896</c:v>
                </c:pt>
                <c:pt idx="15">
                  <c:v>49</c:v>
                </c:pt>
                <c:pt idx="16">
                  <c:v>9055</c:v>
                </c:pt>
                <c:pt idx="17">
                  <c:v>19234</c:v>
                </c:pt>
                <c:pt idx="18">
                  <c:v>11830</c:v>
                </c:pt>
                <c:pt idx="19">
                  <c:v>7815</c:v>
                </c:pt>
                <c:pt idx="20">
                  <c:v>18843</c:v>
                </c:pt>
                <c:pt idx="21">
                  <c:v>23777</c:v>
                </c:pt>
                <c:pt idx="22">
                  <c:v>10311</c:v>
                </c:pt>
                <c:pt idx="23">
                  <c:v>963</c:v>
                </c:pt>
                <c:pt idx="24">
                  <c:v>48</c:v>
                </c:pt>
                <c:pt idx="25">
                  <c:v>44</c:v>
                </c:pt>
                <c:pt idx="26">
                  <c:v>31</c:v>
                </c:pt>
                <c:pt idx="27">
                  <c:v>13265</c:v>
                </c:pt>
                <c:pt idx="28">
                  <c:v>17202</c:v>
                </c:pt>
                <c:pt idx="29">
                  <c:v>3428</c:v>
                </c:pt>
                <c:pt idx="30">
                  <c:v>89</c:v>
                </c:pt>
                <c:pt idx="31">
                  <c:v>61</c:v>
                </c:pt>
                <c:pt idx="32">
                  <c:v>61</c:v>
                </c:pt>
                <c:pt idx="33">
                  <c:v>28</c:v>
                </c:pt>
                <c:pt idx="34">
                  <c:v>36</c:v>
                </c:pt>
                <c:pt idx="35">
                  <c:v>29</c:v>
                </c:pt>
                <c:pt idx="36">
                  <c:v>6</c:v>
                </c:pt>
                <c:pt idx="37">
                  <c:v>15</c:v>
                </c:pt>
                <c:pt idx="38">
                  <c:v>26721</c:v>
                </c:pt>
                <c:pt idx="39">
                  <c:v>29543</c:v>
                </c:pt>
                <c:pt idx="40">
                  <c:v>30149</c:v>
                </c:pt>
                <c:pt idx="41">
                  <c:v>24325</c:v>
                </c:pt>
                <c:pt idx="42">
                  <c:v>29958</c:v>
                </c:pt>
                <c:pt idx="43">
                  <c:v>24221</c:v>
                </c:pt>
              </c:numCache>
            </c:numRef>
          </c:val>
          <c:smooth val="0"/>
          <c:extLst>
            <c:ext xmlns:c16="http://schemas.microsoft.com/office/drawing/2014/chart" uri="{C3380CC4-5D6E-409C-BE32-E72D297353CC}">
              <c16:uniqueId val="{00000006-92D1-48F9-8B18-23AC0A7AC8D9}"/>
            </c:ext>
          </c:extLst>
        </c:ser>
        <c:dLbls>
          <c:showLegendKey val="0"/>
          <c:showVal val="0"/>
          <c:showCatName val="0"/>
          <c:showSerName val="0"/>
          <c:showPercent val="0"/>
          <c:showBubbleSize val="0"/>
        </c:dLbls>
        <c:smooth val="0"/>
        <c:axId val="863998000"/>
        <c:axId val="863996032"/>
      </c:lineChart>
      <c:dateAx>
        <c:axId val="863998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96032"/>
        <c:crosses val="autoZero"/>
        <c:auto val="1"/>
        <c:lblOffset val="100"/>
        <c:baseTimeUnit val="days"/>
      </c:dateAx>
      <c:valAx>
        <c:axId val="86399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99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369C-B481-41A6-98C4-09593CEF168C}"/>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F5BC7245-DD90-4545-9E92-026C8942F9AA}"/>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200124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9061C-603D-4D28-B13B-8B2381059E16}"/>
              </a:ext>
            </a:extLst>
          </p:cNvPr>
          <p:cNvSpPr>
            <a:spLocks noGrp="1"/>
          </p:cNvSpPr>
          <p:nvPr>
            <p:ph type="title"/>
          </p:nvPr>
        </p:nvSpPr>
        <p:spPr/>
        <p:txBody>
          <a:bodyPr/>
          <a:lstStyle/>
          <a:p>
            <a:r>
              <a:rPr lang="en-US"/>
              <a:t>Facebook Key Metrics Table | All PT Channels - 1 of 8</a:t>
            </a:r>
          </a:p>
        </p:txBody>
      </p:sp>
      <p:graphicFrame>
        <p:nvGraphicFramePr>
          <p:cNvPr id="5" name="Table Placeholder 4">
            <a:extLst>
              <a:ext uri="{FF2B5EF4-FFF2-40B4-BE49-F238E27FC236}">
                <a16:creationId xmlns:a16="http://schemas.microsoft.com/office/drawing/2014/main" id="{D450055A-1148-4BE1-84C4-E399CAE28F89}"/>
              </a:ext>
            </a:extLst>
          </p:cNvPr>
          <p:cNvGraphicFramePr>
            <a:graphicFrameLocks noGrp="1"/>
          </p:cNvGraphicFramePr>
          <p:nvPr>
            <p:ph type="tbl" sz="quarter" idx="13"/>
            <p:extLst>
              <p:ext uri="{D42A27DB-BD31-4B8C-83A1-F6EECF244321}">
                <p14:modId xmlns:p14="http://schemas.microsoft.com/office/powerpoint/2010/main" val="41330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670454476"/>
                    </a:ext>
                  </a:extLst>
                </a:gridCol>
                <a:gridCol w="263347">
                  <a:extLst>
                    <a:ext uri="{9D8B030D-6E8A-4147-A177-3AD203B41FA5}">
                      <a16:colId xmlns:a16="http://schemas.microsoft.com/office/drawing/2014/main" val="829174129"/>
                    </a:ext>
                  </a:extLst>
                </a:gridCol>
                <a:gridCol w="263347">
                  <a:extLst>
                    <a:ext uri="{9D8B030D-6E8A-4147-A177-3AD203B41FA5}">
                      <a16:colId xmlns:a16="http://schemas.microsoft.com/office/drawing/2014/main" val="2516810053"/>
                    </a:ext>
                  </a:extLst>
                </a:gridCol>
                <a:gridCol w="263347">
                  <a:extLst>
                    <a:ext uri="{9D8B030D-6E8A-4147-A177-3AD203B41FA5}">
                      <a16:colId xmlns:a16="http://schemas.microsoft.com/office/drawing/2014/main" val="3135986167"/>
                    </a:ext>
                  </a:extLst>
                </a:gridCol>
                <a:gridCol w="263347">
                  <a:extLst>
                    <a:ext uri="{9D8B030D-6E8A-4147-A177-3AD203B41FA5}">
                      <a16:colId xmlns:a16="http://schemas.microsoft.com/office/drawing/2014/main" val="2346026076"/>
                    </a:ext>
                  </a:extLst>
                </a:gridCol>
                <a:gridCol w="263347">
                  <a:extLst>
                    <a:ext uri="{9D8B030D-6E8A-4147-A177-3AD203B41FA5}">
                      <a16:colId xmlns:a16="http://schemas.microsoft.com/office/drawing/2014/main" val="2758136596"/>
                    </a:ext>
                  </a:extLst>
                </a:gridCol>
                <a:gridCol w="263347">
                  <a:extLst>
                    <a:ext uri="{9D8B030D-6E8A-4147-A177-3AD203B41FA5}">
                      <a16:colId xmlns:a16="http://schemas.microsoft.com/office/drawing/2014/main" val="1616790894"/>
                    </a:ext>
                  </a:extLst>
                </a:gridCol>
                <a:gridCol w="263347">
                  <a:extLst>
                    <a:ext uri="{9D8B030D-6E8A-4147-A177-3AD203B41FA5}">
                      <a16:colId xmlns:a16="http://schemas.microsoft.com/office/drawing/2014/main" val="2852124880"/>
                    </a:ext>
                  </a:extLst>
                </a:gridCol>
                <a:gridCol w="263347">
                  <a:extLst>
                    <a:ext uri="{9D8B030D-6E8A-4147-A177-3AD203B41FA5}">
                      <a16:colId xmlns:a16="http://schemas.microsoft.com/office/drawing/2014/main" val="1334432993"/>
                    </a:ext>
                  </a:extLst>
                </a:gridCol>
                <a:gridCol w="263347">
                  <a:extLst>
                    <a:ext uri="{9D8B030D-6E8A-4147-A177-3AD203B41FA5}">
                      <a16:colId xmlns:a16="http://schemas.microsoft.com/office/drawing/2014/main" val="2990677668"/>
                    </a:ext>
                  </a:extLst>
                </a:gridCol>
                <a:gridCol w="263347">
                  <a:extLst>
                    <a:ext uri="{9D8B030D-6E8A-4147-A177-3AD203B41FA5}">
                      <a16:colId xmlns:a16="http://schemas.microsoft.com/office/drawing/2014/main" val="2733688061"/>
                    </a:ext>
                  </a:extLst>
                </a:gridCol>
                <a:gridCol w="263347">
                  <a:extLst>
                    <a:ext uri="{9D8B030D-6E8A-4147-A177-3AD203B41FA5}">
                      <a16:colId xmlns:a16="http://schemas.microsoft.com/office/drawing/2014/main" val="3324146319"/>
                    </a:ext>
                  </a:extLst>
                </a:gridCol>
                <a:gridCol w="263347">
                  <a:extLst>
                    <a:ext uri="{9D8B030D-6E8A-4147-A177-3AD203B41FA5}">
                      <a16:colId xmlns:a16="http://schemas.microsoft.com/office/drawing/2014/main" val="3677021935"/>
                    </a:ext>
                  </a:extLst>
                </a:gridCol>
                <a:gridCol w="263347">
                  <a:extLst>
                    <a:ext uri="{9D8B030D-6E8A-4147-A177-3AD203B41FA5}">
                      <a16:colId xmlns:a16="http://schemas.microsoft.com/office/drawing/2014/main" val="3959511674"/>
                    </a:ext>
                  </a:extLst>
                </a:gridCol>
                <a:gridCol w="263347">
                  <a:extLst>
                    <a:ext uri="{9D8B030D-6E8A-4147-A177-3AD203B41FA5}">
                      <a16:colId xmlns:a16="http://schemas.microsoft.com/office/drawing/2014/main" val="4289609740"/>
                    </a:ext>
                  </a:extLst>
                </a:gridCol>
                <a:gridCol w="263347">
                  <a:extLst>
                    <a:ext uri="{9D8B030D-6E8A-4147-A177-3AD203B41FA5}">
                      <a16:colId xmlns:a16="http://schemas.microsoft.com/office/drawing/2014/main" val="2459935934"/>
                    </a:ext>
                  </a:extLst>
                </a:gridCol>
                <a:gridCol w="263347">
                  <a:extLst>
                    <a:ext uri="{9D8B030D-6E8A-4147-A177-3AD203B41FA5}">
                      <a16:colId xmlns:a16="http://schemas.microsoft.com/office/drawing/2014/main" val="3434086753"/>
                    </a:ext>
                  </a:extLst>
                </a:gridCol>
                <a:gridCol w="263347">
                  <a:extLst>
                    <a:ext uri="{9D8B030D-6E8A-4147-A177-3AD203B41FA5}">
                      <a16:colId xmlns:a16="http://schemas.microsoft.com/office/drawing/2014/main" val="3761527621"/>
                    </a:ext>
                  </a:extLst>
                </a:gridCol>
                <a:gridCol w="263347">
                  <a:extLst>
                    <a:ext uri="{9D8B030D-6E8A-4147-A177-3AD203B41FA5}">
                      <a16:colId xmlns:a16="http://schemas.microsoft.com/office/drawing/2014/main" val="1360737852"/>
                    </a:ext>
                  </a:extLst>
                </a:gridCol>
                <a:gridCol w="263347">
                  <a:extLst>
                    <a:ext uri="{9D8B030D-6E8A-4147-A177-3AD203B41FA5}">
                      <a16:colId xmlns:a16="http://schemas.microsoft.com/office/drawing/2014/main" val="2091194616"/>
                    </a:ext>
                  </a:extLst>
                </a:gridCol>
                <a:gridCol w="263347">
                  <a:extLst>
                    <a:ext uri="{9D8B030D-6E8A-4147-A177-3AD203B41FA5}">
                      <a16:colId xmlns:a16="http://schemas.microsoft.com/office/drawing/2014/main" val="2552079505"/>
                    </a:ext>
                  </a:extLst>
                </a:gridCol>
                <a:gridCol w="263347">
                  <a:extLst>
                    <a:ext uri="{9D8B030D-6E8A-4147-A177-3AD203B41FA5}">
                      <a16:colId xmlns:a16="http://schemas.microsoft.com/office/drawing/2014/main" val="190722371"/>
                    </a:ext>
                  </a:extLst>
                </a:gridCol>
                <a:gridCol w="263347">
                  <a:extLst>
                    <a:ext uri="{9D8B030D-6E8A-4147-A177-3AD203B41FA5}">
                      <a16:colId xmlns:a16="http://schemas.microsoft.com/office/drawing/2014/main" val="1287236140"/>
                    </a:ext>
                  </a:extLst>
                </a:gridCol>
                <a:gridCol w="263347">
                  <a:extLst>
                    <a:ext uri="{9D8B030D-6E8A-4147-A177-3AD203B41FA5}">
                      <a16:colId xmlns:a16="http://schemas.microsoft.com/office/drawing/2014/main" val="2313378296"/>
                    </a:ext>
                  </a:extLst>
                </a:gridCol>
                <a:gridCol w="263347">
                  <a:extLst>
                    <a:ext uri="{9D8B030D-6E8A-4147-A177-3AD203B41FA5}">
                      <a16:colId xmlns:a16="http://schemas.microsoft.com/office/drawing/2014/main" val="355311749"/>
                    </a:ext>
                  </a:extLst>
                </a:gridCol>
                <a:gridCol w="263347">
                  <a:extLst>
                    <a:ext uri="{9D8B030D-6E8A-4147-A177-3AD203B41FA5}">
                      <a16:colId xmlns:a16="http://schemas.microsoft.com/office/drawing/2014/main" val="3080482700"/>
                    </a:ext>
                  </a:extLst>
                </a:gridCol>
                <a:gridCol w="263347">
                  <a:extLst>
                    <a:ext uri="{9D8B030D-6E8A-4147-A177-3AD203B41FA5}">
                      <a16:colId xmlns:a16="http://schemas.microsoft.com/office/drawing/2014/main" val="3519497557"/>
                    </a:ext>
                  </a:extLst>
                </a:gridCol>
                <a:gridCol w="263347">
                  <a:extLst>
                    <a:ext uri="{9D8B030D-6E8A-4147-A177-3AD203B41FA5}">
                      <a16:colId xmlns:a16="http://schemas.microsoft.com/office/drawing/2014/main" val="556818334"/>
                    </a:ext>
                  </a:extLst>
                </a:gridCol>
                <a:gridCol w="263347">
                  <a:extLst>
                    <a:ext uri="{9D8B030D-6E8A-4147-A177-3AD203B41FA5}">
                      <a16:colId xmlns:a16="http://schemas.microsoft.com/office/drawing/2014/main" val="1816132411"/>
                    </a:ext>
                  </a:extLst>
                </a:gridCol>
                <a:gridCol w="263347">
                  <a:extLst>
                    <a:ext uri="{9D8B030D-6E8A-4147-A177-3AD203B41FA5}">
                      <a16:colId xmlns:a16="http://schemas.microsoft.com/office/drawing/2014/main" val="4082926976"/>
                    </a:ext>
                  </a:extLst>
                </a:gridCol>
                <a:gridCol w="263347">
                  <a:extLst>
                    <a:ext uri="{9D8B030D-6E8A-4147-A177-3AD203B41FA5}">
                      <a16:colId xmlns:a16="http://schemas.microsoft.com/office/drawing/2014/main" val="879220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964963626"/>
                  </a:ext>
                </a:extLst>
              </a:tr>
            </a:tbl>
          </a:graphicData>
        </a:graphic>
      </p:graphicFrame>
      <p:sp>
        <p:nvSpPr>
          <p:cNvPr id="4" name="Text Placeholder 3">
            <a:extLst>
              <a:ext uri="{FF2B5EF4-FFF2-40B4-BE49-F238E27FC236}">
                <a16:creationId xmlns:a16="http://schemas.microsoft.com/office/drawing/2014/main" id="{CEF54E36-BDDE-410B-981D-F45FDD0B4FE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95170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4C57-DF7D-4DE4-B105-9ECD81974A26}"/>
              </a:ext>
            </a:extLst>
          </p:cNvPr>
          <p:cNvSpPr>
            <a:spLocks noGrp="1"/>
          </p:cNvSpPr>
          <p:nvPr>
            <p:ph type="title"/>
          </p:nvPr>
        </p:nvSpPr>
        <p:spPr/>
        <p:txBody>
          <a:bodyPr/>
          <a:lstStyle/>
          <a:p>
            <a:r>
              <a:rPr lang="en-US"/>
              <a:t>Facebook Key Metrics Table | All PT Channels - 2 of 8</a:t>
            </a:r>
          </a:p>
        </p:txBody>
      </p:sp>
      <p:graphicFrame>
        <p:nvGraphicFramePr>
          <p:cNvPr id="5" name="Table Placeholder 4">
            <a:extLst>
              <a:ext uri="{FF2B5EF4-FFF2-40B4-BE49-F238E27FC236}">
                <a16:creationId xmlns:a16="http://schemas.microsoft.com/office/drawing/2014/main" id="{D2493652-C06B-40FF-9875-9FC32C6191FE}"/>
              </a:ext>
            </a:extLst>
          </p:cNvPr>
          <p:cNvGraphicFramePr>
            <a:graphicFrameLocks noGrp="1"/>
          </p:cNvGraphicFramePr>
          <p:nvPr>
            <p:ph type="tbl" sz="quarter" idx="13"/>
            <p:extLst>
              <p:ext uri="{D42A27DB-BD31-4B8C-83A1-F6EECF244321}">
                <p14:modId xmlns:p14="http://schemas.microsoft.com/office/powerpoint/2010/main" val="177562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302592406"/>
                    </a:ext>
                  </a:extLst>
                </a:gridCol>
                <a:gridCol w="263347">
                  <a:extLst>
                    <a:ext uri="{9D8B030D-6E8A-4147-A177-3AD203B41FA5}">
                      <a16:colId xmlns:a16="http://schemas.microsoft.com/office/drawing/2014/main" val="2706306086"/>
                    </a:ext>
                  </a:extLst>
                </a:gridCol>
                <a:gridCol w="263347">
                  <a:extLst>
                    <a:ext uri="{9D8B030D-6E8A-4147-A177-3AD203B41FA5}">
                      <a16:colId xmlns:a16="http://schemas.microsoft.com/office/drawing/2014/main" val="2679508332"/>
                    </a:ext>
                  </a:extLst>
                </a:gridCol>
                <a:gridCol w="263347">
                  <a:extLst>
                    <a:ext uri="{9D8B030D-6E8A-4147-A177-3AD203B41FA5}">
                      <a16:colId xmlns:a16="http://schemas.microsoft.com/office/drawing/2014/main" val="3030401862"/>
                    </a:ext>
                  </a:extLst>
                </a:gridCol>
                <a:gridCol w="263347">
                  <a:extLst>
                    <a:ext uri="{9D8B030D-6E8A-4147-A177-3AD203B41FA5}">
                      <a16:colId xmlns:a16="http://schemas.microsoft.com/office/drawing/2014/main" val="1011343649"/>
                    </a:ext>
                  </a:extLst>
                </a:gridCol>
                <a:gridCol w="263347">
                  <a:extLst>
                    <a:ext uri="{9D8B030D-6E8A-4147-A177-3AD203B41FA5}">
                      <a16:colId xmlns:a16="http://schemas.microsoft.com/office/drawing/2014/main" val="862993339"/>
                    </a:ext>
                  </a:extLst>
                </a:gridCol>
                <a:gridCol w="263347">
                  <a:extLst>
                    <a:ext uri="{9D8B030D-6E8A-4147-A177-3AD203B41FA5}">
                      <a16:colId xmlns:a16="http://schemas.microsoft.com/office/drawing/2014/main" val="3183527818"/>
                    </a:ext>
                  </a:extLst>
                </a:gridCol>
                <a:gridCol w="263347">
                  <a:extLst>
                    <a:ext uri="{9D8B030D-6E8A-4147-A177-3AD203B41FA5}">
                      <a16:colId xmlns:a16="http://schemas.microsoft.com/office/drawing/2014/main" val="234417310"/>
                    </a:ext>
                  </a:extLst>
                </a:gridCol>
                <a:gridCol w="263347">
                  <a:extLst>
                    <a:ext uri="{9D8B030D-6E8A-4147-A177-3AD203B41FA5}">
                      <a16:colId xmlns:a16="http://schemas.microsoft.com/office/drawing/2014/main" val="3133635"/>
                    </a:ext>
                  </a:extLst>
                </a:gridCol>
                <a:gridCol w="263347">
                  <a:extLst>
                    <a:ext uri="{9D8B030D-6E8A-4147-A177-3AD203B41FA5}">
                      <a16:colId xmlns:a16="http://schemas.microsoft.com/office/drawing/2014/main" val="1890617772"/>
                    </a:ext>
                  </a:extLst>
                </a:gridCol>
                <a:gridCol w="263347">
                  <a:extLst>
                    <a:ext uri="{9D8B030D-6E8A-4147-A177-3AD203B41FA5}">
                      <a16:colId xmlns:a16="http://schemas.microsoft.com/office/drawing/2014/main" val="1620394021"/>
                    </a:ext>
                  </a:extLst>
                </a:gridCol>
                <a:gridCol w="263347">
                  <a:extLst>
                    <a:ext uri="{9D8B030D-6E8A-4147-A177-3AD203B41FA5}">
                      <a16:colId xmlns:a16="http://schemas.microsoft.com/office/drawing/2014/main" val="2446147016"/>
                    </a:ext>
                  </a:extLst>
                </a:gridCol>
                <a:gridCol w="263347">
                  <a:extLst>
                    <a:ext uri="{9D8B030D-6E8A-4147-A177-3AD203B41FA5}">
                      <a16:colId xmlns:a16="http://schemas.microsoft.com/office/drawing/2014/main" val="2717287211"/>
                    </a:ext>
                  </a:extLst>
                </a:gridCol>
                <a:gridCol w="263347">
                  <a:extLst>
                    <a:ext uri="{9D8B030D-6E8A-4147-A177-3AD203B41FA5}">
                      <a16:colId xmlns:a16="http://schemas.microsoft.com/office/drawing/2014/main" val="2824099288"/>
                    </a:ext>
                  </a:extLst>
                </a:gridCol>
                <a:gridCol w="263347">
                  <a:extLst>
                    <a:ext uri="{9D8B030D-6E8A-4147-A177-3AD203B41FA5}">
                      <a16:colId xmlns:a16="http://schemas.microsoft.com/office/drawing/2014/main" val="1719880243"/>
                    </a:ext>
                  </a:extLst>
                </a:gridCol>
                <a:gridCol w="263347">
                  <a:extLst>
                    <a:ext uri="{9D8B030D-6E8A-4147-A177-3AD203B41FA5}">
                      <a16:colId xmlns:a16="http://schemas.microsoft.com/office/drawing/2014/main" val="3815235864"/>
                    </a:ext>
                  </a:extLst>
                </a:gridCol>
                <a:gridCol w="263347">
                  <a:extLst>
                    <a:ext uri="{9D8B030D-6E8A-4147-A177-3AD203B41FA5}">
                      <a16:colId xmlns:a16="http://schemas.microsoft.com/office/drawing/2014/main" val="2801123788"/>
                    </a:ext>
                  </a:extLst>
                </a:gridCol>
                <a:gridCol w="263347">
                  <a:extLst>
                    <a:ext uri="{9D8B030D-6E8A-4147-A177-3AD203B41FA5}">
                      <a16:colId xmlns:a16="http://schemas.microsoft.com/office/drawing/2014/main" val="154935187"/>
                    </a:ext>
                  </a:extLst>
                </a:gridCol>
                <a:gridCol w="263347">
                  <a:extLst>
                    <a:ext uri="{9D8B030D-6E8A-4147-A177-3AD203B41FA5}">
                      <a16:colId xmlns:a16="http://schemas.microsoft.com/office/drawing/2014/main" val="360849947"/>
                    </a:ext>
                  </a:extLst>
                </a:gridCol>
                <a:gridCol w="263347">
                  <a:extLst>
                    <a:ext uri="{9D8B030D-6E8A-4147-A177-3AD203B41FA5}">
                      <a16:colId xmlns:a16="http://schemas.microsoft.com/office/drawing/2014/main" val="680463567"/>
                    </a:ext>
                  </a:extLst>
                </a:gridCol>
                <a:gridCol w="263347">
                  <a:extLst>
                    <a:ext uri="{9D8B030D-6E8A-4147-A177-3AD203B41FA5}">
                      <a16:colId xmlns:a16="http://schemas.microsoft.com/office/drawing/2014/main" val="3537250599"/>
                    </a:ext>
                  </a:extLst>
                </a:gridCol>
                <a:gridCol w="263347">
                  <a:extLst>
                    <a:ext uri="{9D8B030D-6E8A-4147-A177-3AD203B41FA5}">
                      <a16:colId xmlns:a16="http://schemas.microsoft.com/office/drawing/2014/main" val="3195298386"/>
                    </a:ext>
                  </a:extLst>
                </a:gridCol>
                <a:gridCol w="263347">
                  <a:extLst>
                    <a:ext uri="{9D8B030D-6E8A-4147-A177-3AD203B41FA5}">
                      <a16:colId xmlns:a16="http://schemas.microsoft.com/office/drawing/2014/main" val="848004620"/>
                    </a:ext>
                  </a:extLst>
                </a:gridCol>
                <a:gridCol w="263347">
                  <a:extLst>
                    <a:ext uri="{9D8B030D-6E8A-4147-A177-3AD203B41FA5}">
                      <a16:colId xmlns:a16="http://schemas.microsoft.com/office/drawing/2014/main" val="1561272146"/>
                    </a:ext>
                  </a:extLst>
                </a:gridCol>
                <a:gridCol w="263347">
                  <a:extLst>
                    <a:ext uri="{9D8B030D-6E8A-4147-A177-3AD203B41FA5}">
                      <a16:colId xmlns:a16="http://schemas.microsoft.com/office/drawing/2014/main" val="3506817270"/>
                    </a:ext>
                  </a:extLst>
                </a:gridCol>
                <a:gridCol w="263347">
                  <a:extLst>
                    <a:ext uri="{9D8B030D-6E8A-4147-A177-3AD203B41FA5}">
                      <a16:colId xmlns:a16="http://schemas.microsoft.com/office/drawing/2014/main" val="1764208610"/>
                    </a:ext>
                  </a:extLst>
                </a:gridCol>
                <a:gridCol w="263347">
                  <a:extLst>
                    <a:ext uri="{9D8B030D-6E8A-4147-A177-3AD203B41FA5}">
                      <a16:colId xmlns:a16="http://schemas.microsoft.com/office/drawing/2014/main" val="3425726591"/>
                    </a:ext>
                  </a:extLst>
                </a:gridCol>
                <a:gridCol w="263347">
                  <a:extLst>
                    <a:ext uri="{9D8B030D-6E8A-4147-A177-3AD203B41FA5}">
                      <a16:colId xmlns:a16="http://schemas.microsoft.com/office/drawing/2014/main" val="1763213837"/>
                    </a:ext>
                  </a:extLst>
                </a:gridCol>
                <a:gridCol w="263347">
                  <a:extLst>
                    <a:ext uri="{9D8B030D-6E8A-4147-A177-3AD203B41FA5}">
                      <a16:colId xmlns:a16="http://schemas.microsoft.com/office/drawing/2014/main" val="4270784386"/>
                    </a:ext>
                  </a:extLst>
                </a:gridCol>
                <a:gridCol w="263347">
                  <a:extLst>
                    <a:ext uri="{9D8B030D-6E8A-4147-A177-3AD203B41FA5}">
                      <a16:colId xmlns:a16="http://schemas.microsoft.com/office/drawing/2014/main" val="3404817521"/>
                    </a:ext>
                  </a:extLst>
                </a:gridCol>
                <a:gridCol w="263347">
                  <a:extLst>
                    <a:ext uri="{9D8B030D-6E8A-4147-A177-3AD203B41FA5}">
                      <a16:colId xmlns:a16="http://schemas.microsoft.com/office/drawing/2014/main" val="2200308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92331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97489.976190476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66659197"/>
                  </a:ext>
                </a:extLst>
              </a:tr>
            </a:tbl>
          </a:graphicData>
        </a:graphic>
      </p:graphicFrame>
      <p:sp>
        <p:nvSpPr>
          <p:cNvPr id="4" name="Text Placeholder 3">
            <a:extLst>
              <a:ext uri="{FF2B5EF4-FFF2-40B4-BE49-F238E27FC236}">
                <a16:creationId xmlns:a16="http://schemas.microsoft.com/office/drawing/2014/main" id="{E61DC895-37B9-487A-B50E-E617E9E5247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9892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6C91D-2C81-4BA6-9C94-81323B89852D}"/>
              </a:ext>
            </a:extLst>
          </p:cNvPr>
          <p:cNvSpPr>
            <a:spLocks noGrp="1"/>
          </p:cNvSpPr>
          <p:nvPr>
            <p:ph type="title"/>
          </p:nvPr>
        </p:nvSpPr>
        <p:spPr/>
        <p:txBody>
          <a:bodyPr/>
          <a:lstStyle/>
          <a:p>
            <a:r>
              <a:rPr lang="en-US"/>
              <a:t>Facebook Key Metrics Table | All PT Channels - 3 of 8</a:t>
            </a:r>
          </a:p>
        </p:txBody>
      </p:sp>
      <p:graphicFrame>
        <p:nvGraphicFramePr>
          <p:cNvPr id="5" name="Table Placeholder 4">
            <a:extLst>
              <a:ext uri="{FF2B5EF4-FFF2-40B4-BE49-F238E27FC236}">
                <a16:creationId xmlns:a16="http://schemas.microsoft.com/office/drawing/2014/main" id="{54BD065B-56DE-43A8-B5D5-71E40E70BCE3}"/>
              </a:ext>
            </a:extLst>
          </p:cNvPr>
          <p:cNvGraphicFramePr>
            <a:graphicFrameLocks noGrp="1"/>
          </p:cNvGraphicFramePr>
          <p:nvPr>
            <p:ph type="tbl" sz="quarter" idx="13"/>
            <p:extLst>
              <p:ext uri="{D42A27DB-BD31-4B8C-83A1-F6EECF244321}">
                <p14:modId xmlns:p14="http://schemas.microsoft.com/office/powerpoint/2010/main" val="4255555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185154857"/>
                    </a:ext>
                  </a:extLst>
                </a:gridCol>
                <a:gridCol w="263347">
                  <a:extLst>
                    <a:ext uri="{9D8B030D-6E8A-4147-A177-3AD203B41FA5}">
                      <a16:colId xmlns:a16="http://schemas.microsoft.com/office/drawing/2014/main" val="237079097"/>
                    </a:ext>
                  </a:extLst>
                </a:gridCol>
                <a:gridCol w="263347">
                  <a:extLst>
                    <a:ext uri="{9D8B030D-6E8A-4147-A177-3AD203B41FA5}">
                      <a16:colId xmlns:a16="http://schemas.microsoft.com/office/drawing/2014/main" val="3292734278"/>
                    </a:ext>
                  </a:extLst>
                </a:gridCol>
                <a:gridCol w="263347">
                  <a:extLst>
                    <a:ext uri="{9D8B030D-6E8A-4147-A177-3AD203B41FA5}">
                      <a16:colId xmlns:a16="http://schemas.microsoft.com/office/drawing/2014/main" val="595765651"/>
                    </a:ext>
                  </a:extLst>
                </a:gridCol>
                <a:gridCol w="263347">
                  <a:extLst>
                    <a:ext uri="{9D8B030D-6E8A-4147-A177-3AD203B41FA5}">
                      <a16:colId xmlns:a16="http://schemas.microsoft.com/office/drawing/2014/main" val="2734293104"/>
                    </a:ext>
                  </a:extLst>
                </a:gridCol>
                <a:gridCol w="263347">
                  <a:extLst>
                    <a:ext uri="{9D8B030D-6E8A-4147-A177-3AD203B41FA5}">
                      <a16:colId xmlns:a16="http://schemas.microsoft.com/office/drawing/2014/main" val="1691717739"/>
                    </a:ext>
                  </a:extLst>
                </a:gridCol>
                <a:gridCol w="263347">
                  <a:extLst>
                    <a:ext uri="{9D8B030D-6E8A-4147-A177-3AD203B41FA5}">
                      <a16:colId xmlns:a16="http://schemas.microsoft.com/office/drawing/2014/main" val="3653531207"/>
                    </a:ext>
                  </a:extLst>
                </a:gridCol>
                <a:gridCol w="263347">
                  <a:extLst>
                    <a:ext uri="{9D8B030D-6E8A-4147-A177-3AD203B41FA5}">
                      <a16:colId xmlns:a16="http://schemas.microsoft.com/office/drawing/2014/main" val="2180931177"/>
                    </a:ext>
                  </a:extLst>
                </a:gridCol>
                <a:gridCol w="263347">
                  <a:extLst>
                    <a:ext uri="{9D8B030D-6E8A-4147-A177-3AD203B41FA5}">
                      <a16:colId xmlns:a16="http://schemas.microsoft.com/office/drawing/2014/main" val="1936805213"/>
                    </a:ext>
                  </a:extLst>
                </a:gridCol>
                <a:gridCol w="263347">
                  <a:extLst>
                    <a:ext uri="{9D8B030D-6E8A-4147-A177-3AD203B41FA5}">
                      <a16:colId xmlns:a16="http://schemas.microsoft.com/office/drawing/2014/main" val="3242340383"/>
                    </a:ext>
                  </a:extLst>
                </a:gridCol>
                <a:gridCol w="263347">
                  <a:extLst>
                    <a:ext uri="{9D8B030D-6E8A-4147-A177-3AD203B41FA5}">
                      <a16:colId xmlns:a16="http://schemas.microsoft.com/office/drawing/2014/main" val="370356692"/>
                    </a:ext>
                  </a:extLst>
                </a:gridCol>
                <a:gridCol w="263347">
                  <a:extLst>
                    <a:ext uri="{9D8B030D-6E8A-4147-A177-3AD203B41FA5}">
                      <a16:colId xmlns:a16="http://schemas.microsoft.com/office/drawing/2014/main" val="1840202712"/>
                    </a:ext>
                  </a:extLst>
                </a:gridCol>
                <a:gridCol w="263347">
                  <a:extLst>
                    <a:ext uri="{9D8B030D-6E8A-4147-A177-3AD203B41FA5}">
                      <a16:colId xmlns:a16="http://schemas.microsoft.com/office/drawing/2014/main" val="447414356"/>
                    </a:ext>
                  </a:extLst>
                </a:gridCol>
                <a:gridCol w="263347">
                  <a:extLst>
                    <a:ext uri="{9D8B030D-6E8A-4147-A177-3AD203B41FA5}">
                      <a16:colId xmlns:a16="http://schemas.microsoft.com/office/drawing/2014/main" val="1506123404"/>
                    </a:ext>
                  </a:extLst>
                </a:gridCol>
                <a:gridCol w="263347">
                  <a:extLst>
                    <a:ext uri="{9D8B030D-6E8A-4147-A177-3AD203B41FA5}">
                      <a16:colId xmlns:a16="http://schemas.microsoft.com/office/drawing/2014/main" val="166404191"/>
                    </a:ext>
                  </a:extLst>
                </a:gridCol>
                <a:gridCol w="263347">
                  <a:extLst>
                    <a:ext uri="{9D8B030D-6E8A-4147-A177-3AD203B41FA5}">
                      <a16:colId xmlns:a16="http://schemas.microsoft.com/office/drawing/2014/main" val="2907179125"/>
                    </a:ext>
                  </a:extLst>
                </a:gridCol>
                <a:gridCol w="263347">
                  <a:extLst>
                    <a:ext uri="{9D8B030D-6E8A-4147-A177-3AD203B41FA5}">
                      <a16:colId xmlns:a16="http://schemas.microsoft.com/office/drawing/2014/main" val="878632244"/>
                    </a:ext>
                  </a:extLst>
                </a:gridCol>
                <a:gridCol w="263347">
                  <a:extLst>
                    <a:ext uri="{9D8B030D-6E8A-4147-A177-3AD203B41FA5}">
                      <a16:colId xmlns:a16="http://schemas.microsoft.com/office/drawing/2014/main" val="206299779"/>
                    </a:ext>
                  </a:extLst>
                </a:gridCol>
                <a:gridCol w="263347">
                  <a:extLst>
                    <a:ext uri="{9D8B030D-6E8A-4147-A177-3AD203B41FA5}">
                      <a16:colId xmlns:a16="http://schemas.microsoft.com/office/drawing/2014/main" val="3337606557"/>
                    </a:ext>
                  </a:extLst>
                </a:gridCol>
                <a:gridCol w="263347">
                  <a:extLst>
                    <a:ext uri="{9D8B030D-6E8A-4147-A177-3AD203B41FA5}">
                      <a16:colId xmlns:a16="http://schemas.microsoft.com/office/drawing/2014/main" val="2542088206"/>
                    </a:ext>
                  </a:extLst>
                </a:gridCol>
                <a:gridCol w="263347">
                  <a:extLst>
                    <a:ext uri="{9D8B030D-6E8A-4147-A177-3AD203B41FA5}">
                      <a16:colId xmlns:a16="http://schemas.microsoft.com/office/drawing/2014/main" val="1521182805"/>
                    </a:ext>
                  </a:extLst>
                </a:gridCol>
                <a:gridCol w="263347">
                  <a:extLst>
                    <a:ext uri="{9D8B030D-6E8A-4147-A177-3AD203B41FA5}">
                      <a16:colId xmlns:a16="http://schemas.microsoft.com/office/drawing/2014/main" val="311472331"/>
                    </a:ext>
                  </a:extLst>
                </a:gridCol>
                <a:gridCol w="263347">
                  <a:extLst>
                    <a:ext uri="{9D8B030D-6E8A-4147-A177-3AD203B41FA5}">
                      <a16:colId xmlns:a16="http://schemas.microsoft.com/office/drawing/2014/main" val="1045671227"/>
                    </a:ext>
                  </a:extLst>
                </a:gridCol>
                <a:gridCol w="263347">
                  <a:extLst>
                    <a:ext uri="{9D8B030D-6E8A-4147-A177-3AD203B41FA5}">
                      <a16:colId xmlns:a16="http://schemas.microsoft.com/office/drawing/2014/main" val="1897885739"/>
                    </a:ext>
                  </a:extLst>
                </a:gridCol>
                <a:gridCol w="263347">
                  <a:extLst>
                    <a:ext uri="{9D8B030D-6E8A-4147-A177-3AD203B41FA5}">
                      <a16:colId xmlns:a16="http://schemas.microsoft.com/office/drawing/2014/main" val="2982678297"/>
                    </a:ext>
                  </a:extLst>
                </a:gridCol>
                <a:gridCol w="263347">
                  <a:extLst>
                    <a:ext uri="{9D8B030D-6E8A-4147-A177-3AD203B41FA5}">
                      <a16:colId xmlns:a16="http://schemas.microsoft.com/office/drawing/2014/main" val="1739263837"/>
                    </a:ext>
                  </a:extLst>
                </a:gridCol>
                <a:gridCol w="263347">
                  <a:extLst>
                    <a:ext uri="{9D8B030D-6E8A-4147-A177-3AD203B41FA5}">
                      <a16:colId xmlns:a16="http://schemas.microsoft.com/office/drawing/2014/main" val="2682260998"/>
                    </a:ext>
                  </a:extLst>
                </a:gridCol>
                <a:gridCol w="263347">
                  <a:extLst>
                    <a:ext uri="{9D8B030D-6E8A-4147-A177-3AD203B41FA5}">
                      <a16:colId xmlns:a16="http://schemas.microsoft.com/office/drawing/2014/main" val="1403075988"/>
                    </a:ext>
                  </a:extLst>
                </a:gridCol>
                <a:gridCol w="263347">
                  <a:extLst>
                    <a:ext uri="{9D8B030D-6E8A-4147-A177-3AD203B41FA5}">
                      <a16:colId xmlns:a16="http://schemas.microsoft.com/office/drawing/2014/main" val="2650516880"/>
                    </a:ext>
                  </a:extLst>
                </a:gridCol>
                <a:gridCol w="263347">
                  <a:extLst>
                    <a:ext uri="{9D8B030D-6E8A-4147-A177-3AD203B41FA5}">
                      <a16:colId xmlns:a16="http://schemas.microsoft.com/office/drawing/2014/main" val="1849798577"/>
                    </a:ext>
                  </a:extLst>
                </a:gridCol>
                <a:gridCol w="263347">
                  <a:extLst>
                    <a:ext uri="{9D8B030D-6E8A-4147-A177-3AD203B41FA5}">
                      <a16:colId xmlns:a16="http://schemas.microsoft.com/office/drawing/2014/main" val="3048267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152002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65715456"/>
                  </a:ext>
                </a:extLst>
              </a:tr>
            </a:tbl>
          </a:graphicData>
        </a:graphic>
      </p:graphicFrame>
      <p:sp>
        <p:nvSpPr>
          <p:cNvPr id="4" name="Text Placeholder 3">
            <a:extLst>
              <a:ext uri="{FF2B5EF4-FFF2-40B4-BE49-F238E27FC236}">
                <a16:creationId xmlns:a16="http://schemas.microsoft.com/office/drawing/2014/main" id="{9195B774-30E4-403B-9275-4D81D50DC63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16613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C8632-5117-423A-AE40-B378B892BDDB}"/>
              </a:ext>
            </a:extLst>
          </p:cNvPr>
          <p:cNvSpPr>
            <a:spLocks noGrp="1"/>
          </p:cNvSpPr>
          <p:nvPr>
            <p:ph type="title"/>
          </p:nvPr>
        </p:nvSpPr>
        <p:spPr/>
        <p:txBody>
          <a:bodyPr/>
          <a:lstStyle/>
          <a:p>
            <a:r>
              <a:rPr lang="en-US"/>
              <a:t>Facebook Key Metrics Table | All PT Channels - 4 of 8</a:t>
            </a:r>
          </a:p>
        </p:txBody>
      </p:sp>
      <p:graphicFrame>
        <p:nvGraphicFramePr>
          <p:cNvPr id="5" name="Table Placeholder 4">
            <a:extLst>
              <a:ext uri="{FF2B5EF4-FFF2-40B4-BE49-F238E27FC236}">
                <a16:creationId xmlns:a16="http://schemas.microsoft.com/office/drawing/2014/main" id="{FAFDFE9B-7187-44BE-8A02-A186AE7D880C}"/>
              </a:ext>
            </a:extLst>
          </p:cNvPr>
          <p:cNvGraphicFramePr>
            <a:graphicFrameLocks noGrp="1"/>
          </p:cNvGraphicFramePr>
          <p:nvPr>
            <p:ph type="tbl" sz="quarter" idx="13"/>
            <p:extLst>
              <p:ext uri="{D42A27DB-BD31-4B8C-83A1-F6EECF244321}">
                <p14:modId xmlns:p14="http://schemas.microsoft.com/office/powerpoint/2010/main" val="257634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398869215"/>
                    </a:ext>
                  </a:extLst>
                </a:gridCol>
                <a:gridCol w="263347">
                  <a:extLst>
                    <a:ext uri="{9D8B030D-6E8A-4147-A177-3AD203B41FA5}">
                      <a16:colId xmlns:a16="http://schemas.microsoft.com/office/drawing/2014/main" val="1874956066"/>
                    </a:ext>
                  </a:extLst>
                </a:gridCol>
                <a:gridCol w="263347">
                  <a:extLst>
                    <a:ext uri="{9D8B030D-6E8A-4147-A177-3AD203B41FA5}">
                      <a16:colId xmlns:a16="http://schemas.microsoft.com/office/drawing/2014/main" val="738205511"/>
                    </a:ext>
                  </a:extLst>
                </a:gridCol>
                <a:gridCol w="263347">
                  <a:extLst>
                    <a:ext uri="{9D8B030D-6E8A-4147-A177-3AD203B41FA5}">
                      <a16:colId xmlns:a16="http://schemas.microsoft.com/office/drawing/2014/main" val="1917824195"/>
                    </a:ext>
                  </a:extLst>
                </a:gridCol>
                <a:gridCol w="263347">
                  <a:extLst>
                    <a:ext uri="{9D8B030D-6E8A-4147-A177-3AD203B41FA5}">
                      <a16:colId xmlns:a16="http://schemas.microsoft.com/office/drawing/2014/main" val="103385150"/>
                    </a:ext>
                  </a:extLst>
                </a:gridCol>
                <a:gridCol w="263347">
                  <a:extLst>
                    <a:ext uri="{9D8B030D-6E8A-4147-A177-3AD203B41FA5}">
                      <a16:colId xmlns:a16="http://schemas.microsoft.com/office/drawing/2014/main" val="198126983"/>
                    </a:ext>
                  </a:extLst>
                </a:gridCol>
                <a:gridCol w="263347">
                  <a:extLst>
                    <a:ext uri="{9D8B030D-6E8A-4147-A177-3AD203B41FA5}">
                      <a16:colId xmlns:a16="http://schemas.microsoft.com/office/drawing/2014/main" val="4225505613"/>
                    </a:ext>
                  </a:extLst>
                </a:gridCol>
                <a:gridCol w="263347">
                  <a:extLst>
                    <a:ext uri="{9D8B030D-6E8A-4147-A177-3AD203B41FA5}">
                      <a16:colId xmlns:a16="http://schemas.microsoft.com/office/drawing/2014/main" val="203208391"/>
                    </a:ext>
                  </a:extLst>
                </a:gridCol>
                <a:gridCol w="263347">
                  <a:extLst>
                    <a:ext uri="{9D8B030D-6E8A-4147-A177-3AD203B41FA5}">
                      <a16:colId xmlns:a16="http://schemas.microsoft.com/office/drawing/2014/main" val="1121672600"/>
                    </a:ext>
                  </a:extLst>
                </a:gridCol>
                <a:gridCol w="263347">
                  <a:extLst>
                    <a:ext uri="{9D8B030D-6E8A-4147-A177-3AD203B41FA5}">
                      <a16:colId xmlns:a16="http://schemas.microsoft.com/office/drawing/2014/main" val="402241054"/>
                    </a:ext>
                  </a:extLst>
                </a:gridCol>
                <a:gridCol w="263347">
                  <a:extLst>
                    <a:ext uri="{9D8B030D-6E8A-4147-A177-3AD203B41FA5}">
                      <a16:colId xmlns:a16="http://schemas.microsoft.com/office/drawing/2014/main" val="3400644723"/>
                    </a:ext>
                  </a:extLst>
                </a:gridCol>
                <a:gridCol w="263347">
                  <a:extLst>
                    <a:ext uri="{9D8B030D-6E8A-4147-A177-3AD203B41FA5}">
                      <a16:colId xmlns:a16="http://schemas.microsoft.com/office/drawing/2014/main" val="2646188309"/>
                    </a:ext>
                  </a:extLst>
                </a:gridCol>
                <a:gridCol w="263347">
                  <a:extLst>
                    <a:ext uri="{9D8B030D-6E8A-4147-A177-3AD203B41FA5}">
                      <a16:colId xmlns:a16="http://schemas.microsoft.com/office/drawing/2014/main" val="582554513"/>
                    </a:ext>
                  </a:extLst>
                </a:gridCol>
                <a:gridCol w="263347">
                  <a:extLst>
                    <a:ext uri="{9D8B030D-6E8A-4147-A177-3AD203B41FA5}">
                      <a16:colId xmlns:a16="http://schemas.microsoft.com/office/drawing/2014/main" val="524252587"/>
                    </a:ext>
                  </a:extLst>
                </a:gridCol>
                <a:gridCol w="263347">
                  <a:extLst>
                    <a:ext uri="{9D8B030D-6E8A-4147-A177-3AD203B41FA5}">
                      <a16:colId xmlns:a16="http://schemas.microsoft.com/office/drawing/2014/main" val="3807210535"/>
                    </a:ext>
                  </a:extLst>
                </a:gridCol>
                <a:gridCol w="263347">
                  <a:extLst>
                    <a:ext uri="{9D8B030D-6E8A-4147-A177-3AD203B41FA5}">
                      <a16:colId xmlns:a16="http://schemas.microsoft.com/office/drawing/2014/main" val="2920400036"/>
                    </a:ext>
                  </a:extLst>
                </a:gridCol>
                <a:gridCol w="263347">
                  <a:extLst>
                    <a:ext uri="{9D8B030D-6E8A-4147-A177-3AD203B41FA5}">
                      <a16:colId xmlns:a16="http://schemas.microsoft.com/office/drawing/2014/main" val="2066127798"/>
                    </a:ext>
                  </a:extLst>
                </a:gridCol>
                <a:gridCol w="263347">
                  <a:extLst>
                    <a:ext uri="{9D8B030D-6E8A-4147-A177-3AD203B41FA5}">
                      <a16:colId xmlns:a16="http://schemas.microsoft.com/office/drawing/2014/main" val="2273116430"/>
                    </a:ext>
                  </a:extLst>
                </a:gridCol>
                <a:gridCol w="263347">
                  <a:extLst>
                    <a:ext uri="{9D8B030D-6E8A-4147-A177-3AD203B41FA5}">
                      <a16:colId xmlns:a16="http://schemas.microsoft.com/office/drawing/2014/main" val="4287301848"/>
                    </a:ext>
                  </a:extLst>
                </a:gridCol>
                <a:gridCol w="263347">
                  <a:extLst>
                    <a:ext uri="{9D8B030D-6E8A-4147-A177-3AD203B41FA5}">
                      <a16:colId xmlns:a16="http://schemas.microsoft.com/office/drawing/2014/main" val="3129484623"/>
                    </a:ext>
                  </a:extLst>
                </a:gridCol>
                <a:gridCol w="263347">
                  <a:extLst>
                    <a:ext uri="{9D8B030D-6E8A-4147-A177-3AD203B41FA5}">
                      <a16:colId xmlns:a16="http://schemas.microsoft.com/office/drawing/2014/main" val="2478969632"/>
                    </a:ext>
                  </a:extLst>
                </a:gridCol>
                <a:gridCol w="263347">
                  <a:extLst>
                    <a:ext uri="{9D8B030D-6E8A-4147-A177-3AD203B41FA5}">
                      <a16:colId xmlns:a16="http://schemas.microsoft.com/office/drawing/2014/main" val="3521866361"/>
                    </a:ext>
                  </a:extLst>
                </a:gridCol>
                <a:gridCol w="263347">
                  <a:extLst>
                    <a:ext uri="{9D8B030D-6E8A-4147-A177-3AD203B41FA5}">
                      <a16:colId xmlns:a16="http://schemas.microsoft.com/office/drawing/2014/main" val="494985546"/>
                    </a:ext>
                  </a:extLst>
                </a:gridCol>
                <a:gridCol w="263347">
                  <a:extLst>
                    <a:ext uri="{9D8B030D-6E8A-4147-A177-3AD203B41FA5}">
                      <a16:colId xmlns:a16="http://schemas.microsoft.com/office/drawing/2014/main" val="201342767"/>
                    </a:ext>
                  </a:extLst>
                </a:gridCol>
                <a:gridCol w="263347">
                  <a:extLst>
                    <a:ext uri="{9D8B030D-6E8A-4147-A177-3AD203B41FA5}">
                      <a16:colId xmlns:a16="http://schemas.microsoft.com/office/drawing/2014/main" val="693246987"/>
                    </a:ext>
                  </a:extLst>
                </a:gridCol>
                <a:gridCol w="263347">
                  <a:extLst>
                    <a:ext uri="{9D8B030D-6E8A-4147-A177-3AD203B41FA5}">
                      <a16:colId xmlns:a16="http://schemas.microsoft.com/office/drawing/2014/main" val="149094047"/>
                    </a:ext>
                  </a:extLst>
                </a:gridCol>
                <a:gridCol w="263347">
                  <a:extLst>
                    <a:ext uri="{9D8B030D-6E8A-4147-A177-3AD203B41FA5}">
                      <a16:colId xmlns:a16="http://schemas.microsoft.com/office/drawing/2014/main" val="3912155180"/>
                    </a:ext>
                  </a:extLst>
                </a:gridCol>
                <a:gridCol w="263347">
                  <a:extLst>
                    <a:ext uri="{9D8B030D-6E8A-4147-A177-3AD203B41FA5}">
                      <a16:colId xmlns:a16="http://schemas.microsoft.com/office/drawing/2014/main" val="1960055054"/>
                    </a:ext>
                  </a:extLst>
                </a:gridCol>
                <a:gridCol w="263347">
                  <a:extLst>
                    <a:ext uri="{9D8B030D-6E8A-4147-A177-3AD203B41FA5}">
                      <a16:colId xmlns:a16="http://schemas.microsoft.com/office/drawing/2014/main" val="1888087248"/>
                    </a:ext>
                  </a:extLst>
                </a:gridCol>
                <a:gridCol w="263347">
                  <a:extLst>
                    <a:ext uri="{9D8B030D-6E8A-4147-A177-3AD203B41FA5}">
                      <a16:colId xmlns:a16="http://schemas.microsoft.com/office/drawing/2014/main" val="3766843039"/>
                    </a:ext>
                  </a:extLst>
                </a:gridCol>
                <a:gridCol w="263347">
                  <a:extLst>
                    <a:ext uri="{9D8B030D-6E8A-4147-A177-3AD203B41FA5}">
                      <a16:colId xmlns:a16="http://schemas.microsoft.com/office/drawing/2014/main" val="213561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346543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6172004"/>
                  </a:ext>
                </a:extLst>
              </a:tr>
            </a:tbl>
          </a:graphicData>
        </a:graphic>
      </p:graphicFrame>
      <p:sp>
        <p:nvSpPr>
          <p:cNvPr id="4" name="Text Placeholder 3">
            <a:extLst>
              <a:ext uri="{FF2B5EF4-FFF2-40B4-BE49-F238E27FC236}">
                <a16:creationId xmlns:a16="http://schemas.microsoft.com/office/drawing/2014/main" id="{BD05A671-CFE2-4897-B4F1-0BDE4CBDCA2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53838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BC969-E2A4-4351-9473-AD5017C254E0}"/>
              </a:ext>
            </a:extLst>
          </p:cNvPr>
          <p:cNvSpPr>
            <a:spLocks noGrp="1"/>
          </p:cNvSpPr>
          <p:nvPr>
            <p:ph type="title"/>
          </p:nvPr>
        </p:nvSpPr>
        <p:spPr/>
        <p:txBody>
          <a:bodyPr/>
          <a:lstStyle/>
          <a:p>
            <a:r>
              <a:rPr lang="en-US"/>
              <a:t>Facebook Key Metrics Table | All PT Channels - 5 of 8</a:t>
            </a:r>
          </a:p>
        </p:txBody>
      </p:sp>
      <p:graphicFrame>
        <p:nvGraphicFramePr>
          <p:cNvPr id="5" name="Table Placeholder 4">
            <a:extLst>
              <a:ext uri="{FF2B5EF4-FFF2-40B4-BE49-F238E27FC236}">
                <a16:creationId xmlns:a16="http://schemas.microsoft.com/office/drawing/2014/main" id="{A2D9C98A-E22F-492E-A144-B67B93E8E67A}"/>
              </a:ext>
            </a:extLst>
          </p:cNvPr>
          <p:cNvGraphicFramePr>
            <a:graphicFrameLocks noGrp="1"/>
          </p:cNvGraphicFramePr>
          <p:nvPr>
            <p:ph type="tbl" sz="quarter" idx="13"/>
            <p:extLst>
              <p:ext uri="{D42A27DB-BD31-4B8C-83A1-F6EECF244321}">
                <p14:modId xmlns:p14="http://schemas.microsoft.com/office/powerpoint/2010/main" val="164343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978933586"/>
                    </a:ext>
                  </a:extLst>
                </a:gridCol>
                <a:gridCol w="263347">
                  <a:extLst>
                    <a:ext uri="{9D8B030D-6E8A-4147-A177-3AD203B41FA5}">
                      <a16:colId xmlns:a16="http://schemas.microsoft.com/office/drawing/2014/main" val="3072690193"/>
                    </a:ext>
                  </a:extLst>
                </a:gridCol>
                <a:gridCol w="263347">
                  <a:extLst>
                    <a:ext uri="{9D8B030D-6E8A-4147-A177-3AD203B41FA5}">
                      <a16:colId xmlns:a16="http://schemas.microsoft.com/office/drawing/2014/main" val="3480218850"/>
                    </a:ext>
                  </a:extLst>
                </a:gridCol>
                <a:gridCol w="263347">
                  <a:extLst>
                    <a:ext uri="{9D8B030D-6E8A-4147-A177-3AD203B41FA5}">
                      <a16:colId xmlns:a16="http://schemas.microsoft.com/office/drawing/2014/main" val="4064937530"/>
                    </a:ext>
                  </a:extLst>
                </a:gridCol>
                <a:gridCol w="263347">
                  <a:extLst>
                    <a:ext uri="{9D8B030D-6E8A-4147-A177-3AD203B41FA5}">
                      <a16:colId xmlns:a16="http://schemas.microsoft.com/office/drawing/2014/main" val="4130877304"/>
                    </a:ext>
                  </a:extLst>
                </a:gridCol>
                <a:gridCol w="263347">
                  <a:extLst>
                    <a:ext uri="{9D8B030D-6E8A-4147-A177-3AD203B41FA5}">
                      <a16:colId xmlns:a16="http://schemas.microsoft.com/office/drawing/2014/main" val="2796470589"/>
                    </a:ext>
                  </a:extLst>
                </a:gridCol>
                <a:gridCol w="263347">
                  <a:extLst>
                    <a:ext uri="{9D8B030D-6E8A-4147-A177-3AD203B41FA5}">
                      <a16:colId xmlns:a16="http://schemas.microsoft.com/office/drawing/2014/main" val="3936645445"/>
                    </a:ext>
                  </a:extLst>
                </a:gridCol>
                <a:gridCol w="263347">
                  <a:extLst>
                    <a:ext uri="{9D8B030D-6E8A-4147-A177-3AD203B41FA5}">
                      <a16:colId xmlns:a16="http://schemas.microsoft.com/office/drawing/2014/main" val="1825914675"/>
                    </a:ext>
                  </a:extLst>
                </a:gridCol>
                <a:gridCol w="263347">
                  <a:extLst>
                    <a:ext uri="{9D8B030D-6E8A-4147-A177-3AD203B41FA5}">
                      <a16:colId xmlns:a16="http://schemas.microsoft.com/office/drawing/2014/main" val="2159538581"/>
                    </a:ext>
                  </a:extLst>
                </a:gridCol>
                <a:gridCol w="263347">
                  <a:extLst>
                    <a:ext uri="{9D8B030D-6E8A-4147-A177-3AD203B41FA5}">
                      <a16:colId xmlns:a16="http://schemas.microsoft.com/office/drawing/2014/main" val="598301806"/>
                    </a:ext>
                  </a:extLst>
                </a:gridCol>
                <a:gridCol w="263347">
                  <a:extLst>
                    <a:ext uri="{9D8B030D-6E8A-4147-A177-3AD203B41FA5}">
                      <a16:colId xmlns:a16="http://schemas.microsoft.com/office/drawing/2014/main" val="566322780"/>
                    </a:ext>
                  </a:extLst>
                </a:gridCol>
                <a:gridCol w="263347">
                  <a:extLst>
                    <a:ext uri="{9D8B030D-6E8A-4147-A177-3AD203B41FA5}">
                      <a16:colId xmlns:a16="http://schemas.microsoft.com/office/drawing/2014/main" val="4004593936"/>
                    </a:ext>
                  </a:extLst>
                </a:gridCol>
                <a:gridCol w="263347">
                  <a:extLst>
                    <a:ext uri="{9D8B030D-6E8A-4147-A177-3AD203B41FA5}">
                      <a16:colId xmlns:a16="http://schemas.microsoft.com/office/drawing/2014/main" val="2525090655"/>
                    </a:ext>
                  </a:extLst>
                </a:gridCol>
                <a:gridCol w="263347">
                  <a:extLst>
                    <a:ext uri="{9D8B030D-6E8A-4147-A177-3AD203B41FA5}">
                      <a16:colId xmlns:a16="http://schemas.microsoft.com/office/drawing/2014/main" val="855001806"/>
                    </a:ext>
                  </a:extLst>
                </a:gridCol>
                <a:gridCol w="263347">
                  <a:extLst>
                    <a:ext uri="{9D8B030D-6E8A-4147-A177-3AD203B41FA5}">
                      <a16:colId xmlns:a16="http://schemas.microsoft.com/office/drawing/2014/main" val="3818497835"/>
                    </a:ext>
                  </a:extLst>
                </a:gridCol>
                <a:gridCol w="263347">
                  <a:extLst>
                    <a:ext uri="{9D8B030D-6E8A-4147-A177-3AD203B41FA5}">
                      <a16:colId xmlns:a16="http://schemas.microsoft.com/office/drawing/2014/main" val="1289844959"/>
                    </a:ext>
                  </a:extLst>
                </a:gridCol>
                <a:gridCol w="263347">
                  <a:extLst>
                    <a:ext uri="{9D8B030D-6E8A-4147-A177-3AD203B41FA5}">
                      <a16:colId xmlns:a16="http://schemas.microsoft.com/office/drawing/2014/main" val="1409145853"/>
                    </a:ext>
                  </a:extLst>
                </a:gridCol>
                <a:gridCol w="263347">
                  <a:extLst>
                    <a:ext uri="{9D8B030D-6E8A-4147-A177-3AD203B41FA5}">
                      <a16:colId xmlns:a16="http://schemas.microsoft.com/office/drawing/2014/main" val="4115008627"/>
                    </a:ext>
                  </a:extLst>
                </a:gridCol>
                <a:gridCol w="263347">
                  <a:extLst>
                    <a:ext uri="{9D8B030D-6E8A-4147-A177-3AD203B41FA5}">
                      <a16:colId xmlns:a16="http://schemas.microsoft.com/office/drawing/2014/main" val="1155609883"/>
                    </a:ext>
                  </a:extLst>
                </a:gridCol>
                <a:gridCol w="263347">
                  <a:extLst>
                    <a:ext uri="{9D8B030D-6E8A-4147-A177-3AD203B41FA5}">
                      <a16:colId xmlns:a16="http://schemas.microsoft.com/office/drawing/2014/main" val="4287199426"/>
                    </a:ext>
                  </a:extLst>
                </a:gridCol>
                <a:gridCol w="263347">
                  <a:extLst>
                    <a:ext uri="{9D8B030D-6E8A-4147-A177-3AD203B41FA5}">
                      <a16:colId xmlns:a16="http://schemas.microsoft.com/office/drawing/2014/main" val="4261347529"/>
                    </a:ext>
                  </a:extLst>
                </a:gridCol>
                <a:gridCol w="263347">
                  <a:extLst>
                    <a:ext uri="{9D8B030D-6E8A-4147-A177-3AD203B41FA5}">
                      <a16:colId xmlns:a16="http://schemas.microsoft.com/office/drawing/2014/main" val="1631471657"/>
                    </a:ext>
                  </a:extLst>
                </a:gridCol>
                <a:gridCol w="263347">
                  <a:extLst>
                    <a:ext uri="{9D8B030D-6E8A-4147-A177-3AD203B41FA5}">
                      <a16:colId xmlns:a16="http://schemas.microsoft.com/office/drawing/2014/main" val="200401470"/>
                    </a:ext>
                  </a:extLst>
                </a:gridCol>
                <a:gridCol w="263347">
                  <a:extLst>
                    <a:ext uri="{9D8B030D-6E8A-4147-A177-3AD203B41FA5}">
                      <a16:colId xmlns:a16="http://schemas.microsoft.com/office/drawing/2014/main" val="2607681025"/>
                    </a:ext>
                  </a:extLst>
                </a:gridCol>
                <a:gridCol w="263347">
                  <a:extLst>
                    <a:ext uri="{9D8B030D-6E8A-4147-A177-3AD203B41FA5}">
                      <a16:colId xmlns:a16="http://schemas.microsoft.com/office/drawing/2014/main" val="3050036344"/>
                    </a:ext>
                  </a:extLst>
                </a:gridCol>
                <a:gridCol w="263347">
                  <a:extLst>
                    <a:ext uri="{9D8B030D-6E8A-4147-A177-3AD203B41FA5}">
                      <a16:colId xmlns:a16="http://schemas.microsoft.com/office/drawing/2014/main" val="165206003"/>
                    </a:ext>
                  </a:extLst>
                </a:gridCol>
                <a:gridCol w="263347">
                  <a:extLst>
                    <a:ext uri="{9D8B030D-6E8A-4147-A177-3AD203B41FA5}">
                      <a16:colId xmlns:a16="http://schemas.microsoft.com/office/drawing/2014/main" val="1458210015"/>
                    </a:ext>
                  </a:extLst>
                </a:gridCol>
                <a:gridCol w="263347">
                  <a:extLst>
                    <a:ext uri="{9D8B030D-6E8A-4147-A177-3AD203B41FA5}">
                      <a16:colId xmlns:a16="http://schemas.microsoft.com/office/drawing/2014/main" val="1453816300"/>
                    </a:ext>
                  </a:extLst>
                </a:gridCol>
                <a:gridCol w="263347">
                  <a:extLst>
                    <a:ext uri="{9D8B030D-6E8A-4147-A177-3AD203B41FA5}">
                      <a16:colId xmlns:a16="http://schemas.microsoft.com/office/drawing/2014/main" val="2683494590"/>
                    </a:ext>
                  </a:extLst>
                </a:gridCol>
                <a:gridCol w="263347">
                  <a:extLst>
                    <a:ext uri="{9D8B030D-6E8A-4147-A177-3AD203B41FA5}">
                      <a16:colId xmlns:a16="http://schemas.microsoft.com/office/drawing/2014/main" val="1212594373"/>
                    </a:ext>
                  </a:extLst>
                </a:gridCol>
                <a:gridCol w="263347">
                  <a:extLst>
                    <a:ext uri="{9D8B030D-6E8A-4147-A177-3AD203B41FA5}">
                      <a16:colId xmlns:a16="http://schemas.microsoft.com/office/drawing/2014/main" val="354872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35140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45469.69047619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88753607"/>
                  </a:ext>
                </a:extLst>
              </a:tr>
            </a:tbl>
          </a:graphicData>
        </a:graphic>
      </p:graphicFrame>
      <p:sp>
        <p:nvSpPr>
          <p:cNvPr id="4" name="Text Placeholder 3">
            <a:extLst>
              <a:ext uri="{FF2B5EF4-FFF2-40B4-BE49-F238E27FC236}">
                <a16:creationId xmlns:a16="http://schemas.microsoft.com/office/drawing/2014/main" id="{68DA000E-5449-428B-AF2D-D6824D80D73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7747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683A5-0C55-4995-91AD-B7CBBF91BDD3}"/>
              </a:ext>
            </a:extLst>
          </p:cNvPr>
          <p:cNvSpPr>
            <a:spLocks noGrp="1"/>
          </p:cNvSpPr>
          <p:nvPr>
            <p:ph type="title"/>
          </p:nvPr>
        </p:nvSpPr>
        <p:spPr/>
        <p:txBody>
          <a:bodyPr/>
          <a:lstStyle/>
          <a:p>
            <a:r>
              <a:rPr lang="en-US"/>
              <a:t>Facebook Key Metrics Table | All PT Channels - 6 of 8</a:t>
            </a:r>
          </a:p>
        </p:txBody>
      </p:sp>
      <p:graphicFrame>
        <p:nvGraphicFramePr>
          <p:cNvPr id="5" name="Table Placeholder 4">
            <a:extLst>
              <a:ext uri="{FF2B5EF4-FFF2-40B4-BE49-F238E27FC236}">
                <a16:creationId xmlns:a16="http://schemas.microsoft.com/office/drawing/2014/main" id="{8F067427-72B1-49D4-A263-C0247A608EF9}"/>
              </a:ext>
            </a:extLst>
          </p:cNvPr>
          <p:cNvGraphicFramePr>
            <a:graphicFrameLocks noGrp="1"/>
          </p:cNvGraphicFramePr>
          <p:nvPr>
            <p:ph type="tbl" sz="quarter" idx="13"/>
            <p:extLst>
              <p:ext uri="{D42A27DB-BD31-4B8C-83A1-F6EECF244321}">
                <p14:modId xmlns:p14="http://schemas.microsoft.com/office/powerpoint/2010/main" val="839564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92195802"/>
                    </a:ext>
                  </a:extLst>
                </a:gridCol>
                <a:gridCol w="263347">
                  <a:extLst>
                    <a:ext uri="{9D8B030D-6E8A-4147-A177-3AD203B41FA5}">
                      <a16:colId xmlns:a16="http://schemas.microsoft.com/office/drawing/2014/main" val="1921544579"/>
                    </a:ext>
                  </a:extLst>
                </a:gridCol>
                <a:gridCol w="263347">
                  <a:extLst>
                    <a:ext uri="{9D8B030D-6E8A-4147-A177-3AD203B41FA5}">
                      <a16:colId xmlns:a16="http://schemas.microsoft.com/office/drawing/2014/main" val="1264168610"/>
                    </a:ext>
                  </a:extLst>
                </a:gridCol>
                <a:gridCol w="263347">
                  <a:extLst>
                    <a:ext uri="{9D8B030D-6E8A-4147-A177-3AD203B41FA5}">
                      <a16:colId xmlns:a16="http://schemas.microsoft.com/office/drawing/2014/main" val="1976160163"/>
                    </a:ext>
                  </a:extLst>
                </a:gridCol>
                <a:gridCol w="263347">
                  <a:extLst>
                    <a:ext uri="{9D8B030D-6E8A-4147-A177-3AD203B41FA5}">
                      <a16:colId xmlns:a16="http://schemas.microsoft.com/office/drawing/2014/main" val="2655141926"/>
                    </a:ext>
                  </a:extLst>
                </a:gridCol>
                <a:gridCol w="263347">
                  <a:extLst>
                    <a:ext uri="{9D8B030D-6E8A-4147-A177-3AD203B41FA5}">
                      <a16:colId xmlns:a16="http://schemas.microsoft.com/office/drawing/2014/main" val="4137182327"/>
                    </a:ext>
                  </a:extLst>
                </a:gridCol>
                <a:gridCol w="263347">
                  <a:extLst>
                    <a:ext uri="{9D8B030D-6E8A-4147-A177-3AD203B41FA5}">
                      <a16:colId xmlns:a16="http://schemas.microsoft.com/office/drawing/2014/main" val="1746428423"/>
                    </a:ext>
                  </a:extLst>
                </a:gridCol>
                <a:gridCol w="263347">
                  <a:extLst>
                    <a:ext uri="{9D8B030D-6E8A-4147-A177-3AD203B41FA5}">
                      <a16:colId xmlns:a16="http://schemas.microsoft.com/office/drawing/2014/main" val="3167488089"/>
                    </a:ext>
                  </a:extLst>
                </a:gridCol>
                <a:gridCol w="263347">
                  <a:extLst>
                    <a:ext uri="{9D8B030D-6E8A-4147-A177-3AD203B41FA5}">
                      <a16:colId xmlns:a16="http://schemas.microsoft.com/office/drawing/2014/main" val="490446475"/>
                    </a:ext>
                  </a:extLst>
                </a:gridCol>
                <a:gridCol w="263347">
                  <a:extLst>
                    <a:ext uri="{9D8B030D-6E8A-4147-A177-3AD203B41FA5}">
                      <a16:colId xmlns:a16="http://schemas.microsoft.com/office/drawing/2014/main" val="1963225377"/>
                    </a:ext>
                  </a:extLst>
                </a:gridCol>
                <a:gridCol w="263347">
                  <a:extLst>
                    <a:ext uri="{9D8B030D-6E8A-4147-A177-3AD203B41FA5}">
                      <a16:colId xmlns:a16="http://schemas.microsoft.com/office/drawing/2014/main" val="1868334401"/>
                    </a:ext>
                  </a:extLst>
                </a:gridCol>
                <a:gridCol w="263347">
                  <a:extLst>
                    <a:ext uri="{9D8B030D-6E8A-4147-A177-3AD203B41FA5}">
                      <a16:colId xmlns:a16="http://schemas.microsoft.com/office/drawing/2014/main" val="1828713254"/>
                    </a:ext>
                  </a:extLst>
                </a:gridCol>
                <a:gridCol w="263347">
                  <a:extLst>
                    <a:ext uri="{9D8B030D-6E8A-4147-A177-3AD203B41FA5}">
                      <a16:colId xmlns:a16="http://schemas.microsoft.com/office/drawing/2014/main" val="157850033"/>
                    </a:ext>
                  </a:extLst>
                </a:gridCol>
                <a:gridCol w="263347">
                  <a:extLst>
                    <a:ext uri="{9D8B030D-6E8A-4147-A177-3AD203B41FA5}">
                      <a16:colId xmlns:a16="http://schemas.microsoft.com/office/drawing/2014/main" val="4287332725"/>
                    </a:ext>
                  </a:extLst>
                </a:gridCol>
                <a:gridCol w="263347">
                  <a:extLst>
                    <a:ext uri="{9D8B030D-6E8A-4147-A177-3AD203B41FA5}">
                      <a16:colId xmlns:a16="http://schemas.microsoft.com/office/drawing/2014/main" val="4203296035"/>
                    </a:ext>
                  </a:extLst>
                </a:gridCol>
                <a:gridCol w="263347">
                  <a:extLst>
                    <a:ext uri="{9D8B030D-6E8A-4147-A177-3AD203B41FA5}">
                      <a16:colId xmlns:a16="http://schemas.microsoft.com/office/drawing/2014/main" val="1683860790"/>
                    </a:ext>
                  </a:extLst>
                </a:gridCol>
                <a:gridCol w="263347">
                  <a:extLst>
                    <a:ext uri="{9D8B030D-6E8A-4147-A177-3AD203B41FA5}">
                      <a16:colId xmlns:a16="http://schemas.microsoft.com/office/drawing/2014/main" val="735211506"/>
                    </a:ext>
                  </a:extLst>
                </a:gridCol>
                <a:gridCol w="263347">
                  <a:extLst>
                    <a:ext uri="{9D8B030D-6E8A-4147-A177-3AD203B41FA5}">
                      <a16:colId xmlns:a16="http://schemas.microsoft.com/office/drawing/2014/main" val="845410932"/>
                    </a:ext>
                  </a:extLst>
                </a:gridCol>
                <a:gridCol w="263347">
                  <a:extLst>
                    <a:ext uri="{9D8B030D-6E8A-4147-A177-3AD203B41FA5}">
                      <a16:colId xmlns:a16="http://schemas.microsoft.com/office/drawing/2014/main" val="2270837791"/>
                    </a:ext>
                  </a:extLst>
                </a:gridCol>
                <a:gridCol w="263347">
                  <a:extLst>
                    <a:ext uri="{9D8B030D-6E8A-4147-A177-3AD203B41FA5}">
                      <a16:colId xmlns:a16="http://schemas.microsoft.com/office/drawing/2014/main" val="4265147041"/>
                    </a:ext>
                  </a:extLst>
                </a:gridCol>
                <a:gridCol w="263347">
                  <a:extLst>
                    <a:ext uri="{9D8B030D-6E8A-4147-A177-3AD203B41FA5}">
                      <a16:colId xmlns:a16="http://schemas.microsoft.com/office/drawing/2014/main" val="1684729836"/>
                    </a:ext>
                  </a:extLst>
                </a:gridCol>
                <a:gridCol w="263347">
                  <a:extLst>
                    <a:ext uri="{9D8B030D-6E8A-4147-A177-3AD203B41FA5}">
                      <a16:colId xmlns:a16="http://schemas.microsoft.com/office/drawing/2014/main" val="724098893"/>
                    </a:ext>
                  </a:extLst>
                </a:gridCol>
                <a:gridCol w="263347">
                  <a:extLst>
                    <a:ext uri="{9D8B030D-6E8A-4147-A177-3AD203B41FA5}">
                      <a16:colId xmlns:a16="http://schemas.microsoft.com/office/drawing/2014/main" val="957894465"/>
                    </a:ext>
                  </a:extLst>
                </a:gridCol>
                <a:gridCol w="263347">
                  <a:extLst>
                    <a:ext uri="{9D8B030D-6E8A-4147-A177-3AD203B41FA5}">
                      <a16:colId xmlns:a16="http://schemas.microsoft.com/office/drawing/2014/main" val="3709963571"/>
                    </a:ext>
                  </a:extLst>
                </a:gridCol>
                <a:gridCol w="263347">
                  <a:extLst>
                    <a:ext uri="{9D8B030D-6E8A-4147-A177-3AD203B41FA5}">
                      <a16:colId xmlns:a16="http://schemas.microsoft.com/office/drawing/2014/main" val="2799570342"/>
                    </a:ext>
                  </a:extLst>
                </a:gridCol>
                <a:gridCol w="263347">
                  <a:extLst>
                    <a:ext uri="{9D8B030D-6E8A-4147-A177-3AD203B41FA5}">
                      <a16:colId xmlns:a16="http://schemas.microsoft.com/office/drawing/2014/main" val="2746600570"/>
                    </a:ext>
                  </a:extLst>
                </a:gridCol>
                <a:gridCol w="263347">
                  <a:extLst>
                    <a:ext uri="{9D8B030D-6E8A-4147-A177-3AD203B41FA5}">
                      <a16:colId xmlns:a16="http://schemas.microsoft.com/office/drawing/2014/main" val="2033643809"/>
                    </a:ext>
                  </a:extLst>
                </a:gridCol>
                <a:gridCol w="263347">
                  <a:extLst>
                    <a:ext uri="{9D8B030D-6E8A-4147-A177-3AD203B41FA5}">
                      <a16:colId xmlns:a16="http://schemas.microsoft.com/office/drawing/2014/main" val="42932127"/>
                    </a:ext>
                  </a:extLst>
                </a:gridCol>
                <a:gridCol w="263347">
                  <a:extLst>
                    <a:ext uri="{9D8B030D-6E8A-4147-A177-3AD203B41FA5}">
                      <a16:colId xmlns:a16="http://schemas.microsoft.com/office/drawing/2014/main" val="3888674011"/>
                    </a:ext>
                  </a:extLst>
                </a:gridCol>
                <a:gridCol w="263347">
                  <a:extLst>
                    <a:ext uri="{9D8B030D-6E8A-4147-A177-3AD203B41FA5}">
                      <a16:colId xmlns:a16="http://schemas.microsoft.com/office/drawing/2014/main" val="2897203874"/>
                    </a:ext>
                  </a:extLst>
                </a:gridCol>
                <a:gridCol w="263347">
                  <a:extLst>
                    <a:ext uri="{9D8B030D-6E8A-4147-A177-3AD203B41FA5}">
                      <a16:colId xmlns:a16="http://schemas.microsoft.com/office/drawing/2014/main" val="3461746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61787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178009.30952381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31045725"/>
                  </a:ext>
                </a:extLst>
              </a:tr>
            </a:tbl>
          </a:graphicData>
        </a:graphic>
      </p:graphicFrame>
      <p:sp>
        <p:nvSpPr>
          <p:cNvPr id="4" name="Text Placeholder 3">
            <a:extLst>
              <a:ext uri="{FF2B5EF4-FFF2-40B4-BE49-F238E27FC236}">
                <a16:creationId xmlns:a16="http://schemas.microsoft.com/office/drawing/2014/main" id="{669D62D0-A8BA-4AF9-9DA3-D88AB0538A4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09314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0BA0-AB74-4E8C-9C59-E5147BFAA40C}"/>
              </a:ext>
            </a:extLst>
          </p:cNvPr>
          <p:cNvSpPr>
            <a:spLocks noGrp="1"/>
          </p:cNvSpPr>
          <p:nvPr>
            <p:ph type="title"/>
          </p:nvPr>
        </p:nvSpPr>
        <p:spPr/>
        <p:txBody>
          <a:bodyPr/>
          <a:lstStyle/>
          <a:p>
            <a:r>
              <a:rPr lang="en-US"/>
              <a:t>Facebook Key Metrics Table | All PT Channels - 7 of 8</a:t>
            </a:r>
          </a:p>
        </p:txBody>
      </p:sp>
      <p:graphicFrame>
        <p:nvGraphicFramePr>
          <p:cNvPr id="5" name="Table Placeholder 4">
            <a:extLst>
              <a:ext uri="{FF2B5EF4-FFF2-40B4-BE49-F238E27FC236}">
                <a16:creationId xmlns:a16="http://schemas.microsoft.com/office/drawing/2014/main" id="{7A446D37-E6D7-401B-A7D2-6961CFFB8316}"/>
              </a:ext>
            </a:extLst>
          </p:cNvPr>
          <p:cNvGraphicFramePr>
            <a:graphicFrameLocks noGrp="1"/>
          </p:cNvGraphicFramePr>
          <p:nvPr>
            <p:ph type="tbl" sz="quarter" idx="13"/>
            <p:extLst>
              <p:ext uri="{D42A27DB-BD31-4B8C-83A1-F6EECF244321}">
                <p14:modId xmlns:p14="http://schemas.microsoft.com/office/powerpoint/2010/main" val="1760892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898362855"/>
                    </a:ext>
                  </a:extLst>
                </a:gridCol>
                <a:gridCol w="263347">
                  <a:extLst>
                    <a:ext uri="{9D8B030D-6E8A-4147-A177-3AD203B41FA5}">
                      <a16:colId xmlns:a16="http://schemas.microsoft.com/office/drawing/2014/main" val="319873341"/>
                    </a:ext>
                  </a:extLst>
                </a:gridCol>
                <a:gridCol w="263347">
                  <a:extLst>
                    <a:ext uri="{9D8B030D-6E8A-4147-A177-3AD203B41FA5}">
                      <a16:colId xmlns:a16="http://schemas.microsoft.com/office/drawing/2014/main" val="3749197257"/>
                    </a:ext>
                  </a:extLst>
                </a:gridCol>
                <a:gridCol w="263347">
                  <a:extLst>
                    <a:ext uri="{9D8B030D-6E8A-4147-A177-3AD203B41FA5}">
                      <a16:colId xmlns:a16="http://schemas.microsoft.com/office/drawing/2014/main" val="4027530008"/>
                    </a:ext>
                  </a:extLst>
                </a:gridCol>
                <a:gridCol w="263347">
                  <a:extLst>
                    <a:ext uri="{9D8B030D-6E8A-4147-A177-3AD203B41FA5}">
                      <a16:colId xmlns:a16="http://schemas.microsoft.com/office/drawing/2014/main" val="3266092604"/>
                    </a:ext>
                  </a:extLst>
                </a:gridCol>
                <a:gridCol w="263347">
                  <a:extLst>
                    <a:ext uri="{9D8B030D-6E8A-4147-A177-3AD203B41FA5}">
                      <a16:colId xmlns:a16="http://schemas.microsoft.com/office/drawing/2014/main" val="4252309415"/>
                    </a:ext>
                  </a:extLst>
                </a:gridCol>
                <a:gridCol w="263347">
                  <a:extLst>
                    <a:ext uri="{9D8B030D-6E8A-4147-A177-3AD203B41FA5}">
                      <a16:colId xmlns:a16="http://schemas.microsoft.com/office/drawing/2014/main" val="46864200"/>
                    </a:ext>
                  </a:extLst>
                </a:gridCol>
                <a:gridCol w="263347">
                  <a:extLst>
                    <a:ext uri="{9D8B030D-6E8A-4147-A177-3AD203B41FA5}">
                      <a16:colId xmlns:a16="http://schemas.microsoft.com/office/drawing/2014/main" val="250590801"/>
                    </a:ext>
                  </a:extLst>
                </a:gridCol>
                <a:gridCol w="263347">
                  <a:extLst>
                    <a:ext uri="{9D8B030D-6E8A-4147-A177-3AD203B41FA5}">
                      <a16:colId xmlns:a16="http://schemas.microsoft.com/office/drawing/2014/main" val="1093168401"/>
                    </a:ext>
                  </a:extLst>
                </a:gridCol>
                <a:gridCol w="263347">
                  <a:extLst>
                    <a:ext uri="{9D8B030D-6E8A-4147-A177-3AD203B41FA5}">
                      <a16:colId xmlns:a16="http://schemas.microsoft.com/office/drawing/2014/main" val="1418713890"/>
                    </a:ext>
                  </a:extLst>
                </a:gridCol>
                <a:gridCol w="263347">
                  <a:extLst>
                    <a:ext uri="{9D8B030D-6E8A-4147-A177-3AD203B41FA5}">
                      <a16:colId xmlns:a16="http://schemas.microsoft.com/office/drawing/2014/main" val="106896075"/>
                    </a:ext>
                  </a:extLst>
                </a:gridCol>
                <a:gridCol w="263347">
                  <a:extLst>
                    <a:ext uri="{9D8B030D-6E8A-4147-A177-3AD203B41FA5}">
                      <a16:colId xmlns:a16="http://schemas.microsoft.com/office/drawing/2014/main" val="4249468733"/>
                    </a:ext>
                  </a:extLst>
                </a:gridCol>
                <a:gridCol w="263347">
                  <a:extLst>
                    <a:ext uri="{9D8B030D-6E8A-4147-A177-3AD203B41FA5}">
                      <a16:colId xmlns:a16="http://schemas.microsoft.com/office/drawing/2014/main" val="3083634913"/>
                    </a:ext>
                  </a:extLst>
                </a:gridCol>
                <a:gridCol w="263347">
                  <a:extLst>
                    <a:ext uri="{9D8B030D-6E8A-4147-A177-3AD203B41FA5}">
                      <a16:colId xmlns:a16="http://schemas.microsoft.com/office/drawing/2014/main" val="3198855807"/>
                    </a:ext>
                  </a:extLst>
                </a:gridCol>
                <a:gridCol w="263347">
                  <a:extLst>
                    <a:ext uri="{9D8B030D-6E8A-4147-A177-3AD203B41FA5}">
                      <a16:colId xmlns:a16="http://schemas.microsoft.com/office/drawing/2014/main" val="1348568762"/>
                    </a:ext>
                  </a:extLst>
                </a:gridCol>
                <a:gridCol w="263347">
                  <a:extLst>
                    <a:ext uri="{9D8B030D-6E8A-4147-A177-3AD203B41FA5}">
                      <a16:colId xmlns:a16="http://schemas.microsoft.com/office/drawing/2014/main" val="3552384408"/>
                    </a:ext>
                  </a:extLst>
                </a:gridCol>
                <a:gridCol w="263347">
                  <a:extLst>
                    <a:ext uri="{9D8B030D-6E8A-4147-A177-3AD203B41FA5}">
                      <a16:colId xmlns:a16="http://schemas.microsoft.com/office/drawing/2014/main" val="1618856881"/>
                    </a:ext>
                  </a:extLst>
                </a:gridCol>
                <a:gridCol w="263347">
                  <a:extLst>
                    <a:ext uri="{9D8B030D-6E8A-4147-A177-3AD203B41FA5}">
                      <a16:colId xmlns:a16="http://schemas.microsoft.com/office/drawing/2014/main" val="1145321417"/>
                    </a:ext>
                  </a:extLst>
                </a:gridCol>
                <a:gridCol w="263347">
                  <a:extLst>
                    <a:ext uri="{9D8B030D-6E8A-4147-A177-3AD203B41FA5}">
                      <a16:colId xmlns:a16="http://schemas.microsoft.com/office/drawing/2014/main" val="2017627678"/>
                    </a:ext>
                  </a:extLst>
                </a:gridCol>
                <a:gridCol w="263347">
                  <a:extLst>
                    <a:ext uri="{9D8B030D-6E8A-4147-A177-3AD203B41FA5}">
                      <a16:colId xmlns:a16="http://schemas.microsoft.com/office/drawing/2014/main" val="1297047893"/>
                    </a:ext>
                  </a:extLst>
                </a:gridCol>
                <a:gridCol w="263347">
                  <a:extLst>
                    <a:ext uri="{9D8B030D-6E8A-4147-A177-3AD203B41FA5}">
                      <a16:colId xmlns:a16="http://schemas.microsoft.com/office/drawing/2014/main" val="2681112253"/>
                    </a:ext>
                  </a:extLst>
                </a:gridCol>
                <a:gridCol w="263347">
                  <a:extLst>
                    <a:ext uri="{9D8B030D-6E8A-4147-A177-3AD203B41FA5}">
                      <a16:colId xmlns:a16="http://schemas.microsoft.com/office/drawing/2014/main" val="729253174"/>
                    </a:ext>
                  </a:extLst>
                </a:gridCol>
                <a:gridCol w="263347">
                  <a:extLst>
                    <a:ext uri="{9D8B030D-6E8A-4147-A177-3AD203B41FA5}">
                      <a16:colId xmlns:a16="http://schemas.microsoft.com/office/drawing/2014/main" val="2672456097"/>
                    </a:ext>
                  </a:extLst>
                </a:gridCol>
                <a:gridCol w="263347">
                  <a:extLst>
                    <a:ext uri="{9D8B030D-6E8A-4147-A177-3AD203B41FA5}">
                      <a16:colId xmlns:a16="http://schemas.microsoft.com/office/drawing/2014/main" val="1135249341"/>
                    </a:ext>
                  </a:extLst>
                </a:gridCol>
                <a:gridCol w="263347">
                  <a:extLst>
                    <a:ext uri="{9D8B030D-6E8A-4147-A177-3AD203B41FA5}">
                      <a16:colId xmlns:a16="http://schemas.microsoft.com/office/drawing/2014/main" val="3458383556"/>
                    </a:ext>
                  </a:extLst>
                </a:gridCol>
                <a:gridCol w="263347">
                  <a:extLst>
                    <a:ext uri="{9D8B030D-6E8A-4147-A177-3AD203B41FA5}">
                      <a16:colId xmlns:a16="http://schemas.microsoft.com/office/drawing/2014/main" val="243783039"/>
                    </a:ext>
                  </a:extLst>
                </a:gridCol>
                <a:gridCol w="263347">
                  <a:extLst>
                    <a:ext uri="{9D8B030D-6E8A-4147-A177-3AD203B41FA5}">
                      <a16:colId xmlns:a16="http://schemas.microsoft.com/office/drawing/2014/main" val="3012420360"/>
                    </a:ext>
                  </a:extLst>
                </a:gridCol>
                <a:gridCol w="263347">
                  <a:extLst>
                    <a:ext uri="{9D8B030D-6E8A-4147-A177-3AD203B41FA5}">
                      <a16:colId xmlns:a16="http://schemas.microsoft.com/office/drawing/2014/main" val="959483480"/>
                    </a:ext>
                  </a:extLst>
                </a:gridCol>
                <a:gridCol w="263347">
                  <a:extLst>
                    <a:ext uri="{9D8B030D-6E8A-4147-A177-3AD203B41FA5}">
                      <a16:colId xmlns:a16="http://schemas.microsoft.com/office/drawing/2014/main" val="2958441451"/>
                    </a:ext>
                  </a:extLst>
                </a:gridCol>
                <a:gridCol w="263347">
                  <a:extLst>
                    <a:ext uri="{9D8B030D-6E8A-4147-A177-3AD203B41FA5}">
                      <a16:colId xmlns:a16="http://schemas.microsoft.com/office/drawing/2014/main" val="1948017875"/>
                    </a:ext>
                  </a:extLst>
                </a:gridCol>
                <a:gridCol w="263347">
                  <a:extLst>
                    <a:ext uri="{9D8B030D-6E8A-4147-A177-3AD203B41FA5}">
                      <a16:colId xmlns:a16="http://schemas.microsoft.com/office/drawing/2014/main" val="3008907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09527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17071.071428571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98745639"/>
                  </a:ext>
                </a:extLst>
              </a:tr>
            </a:tbl>
          </a:graphicData>
        </a:graphic>
      </p:graphicFrame>
      <p:sp>
        <p:nvSpPr>
          <p:cNvPr id="4" name="Text Placeholder 3">
            <a:extLst>
              <a:ext uri="{FF2B5EF4-FFF2-40B4-BE49-F238E27FC236}">
                <a16:creationId xmlns:a16="http://schemas.microsoft.com/office/drawing/2014/main" id="{A4D72F68-2628-4280-81B4-9B953857DA8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29708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A532C-E4A8-4BC5-9B2F-490FD77710B3}"/>
              </a:ext>
            </a:extLst>
          </p:cNvPr>
          <p:cNvSpPr>
            <a:spLocks noGrp="1"/>
          </p:cNvSpPr>
          <p:nvPr>
            <p:ph type="title"/>
          </p:nvPr>
        </p:nvSpPr>
        <p:spPr/>
        <p:txBody>
          <a:bodyPr/>
          <a:lstStyle/>
          <a:p>
            <a:r>
              <a:rPr lang="en-US"/>
              <a:t>Facebook Key Metrics Table | All PT Channels - 8 of 8</a:t>
            </a:r>
          </a:p>
        </p:txBody>
      </p:sp>
      <p:graphicFrame>
        <p:nvGraphicFramePr>
          <p:cNvPr id="5" name="Table Placeholder 4">
            <a:extLst>
              <a:ext uri="{FF2B5EF4-FFF2-40B4-BE49-F238E27FC236}">
                <a16:creationId xmlns:a16="http://schemas.microsoft.com/office/drawing/2014/main" id="{FF79169E-96C8-45B6-AAC6-4B818C33E54D}"/>
              </a:ext>
            </a:extLst>
          </p:cNvPr>
          <p:cNvGraphicFramePr>
            <a:graphicFrameLocks noGrp="1"/>
          </p:cNvGraphicFramePr>
          <p:nvPr>
            <p:ph type="tbl" sz="quarter" idx="13"/>
            <p:extLst>
              <p:ext uri="{D42A27DB-BD31-4B8C-83A1-F6EECF244321}">
                <p14:modId xmlns:p14="http://schemas.microsoft.com/office/powerpoint/2010/main" val="247489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441015425"/>
                    </a:ext>
                  </a:extLst>
                </a:gridCol>
                <a:gridCol w="263347">
                  <a:extLst>
                    <a:ext uri="{9D8B030D-6E8A-4147-A177-3AD203B41FA5}">
                      <a16:colId xmlns:a16="http://schemas.microsoft.com/office/drawing/2014/main" val="2786360985"/>
                    </a:ext>
                  </a:extLst>
                </a:gridCol>
                <a:gridCol w="263347">
                  <a:extLst>
                    <a:ext uri="{9D8B030D-6E8A-4147-A177-3AD203B41FA5}">
                      <a16:colId xmlns:a16="http://schemas.microsoft.com/office/drawing/2014/main" val="423140890"/>
                    </a:ext>
                  </a:extLst>
                </a:gridCol>
                <a:gridCol w="263347">
                  <a:extLst>
                    <a:ext uri="{9D8B030D-6E8A-4147-A177-3AD203B41FA5}">
                      <a16:colId xmlns:a16="http://schemas.microsoft.com/office/drawing/2014/main" val="210366519"/>
                    </a:ext>
                  </a:extLst>
                </a:gridCol>
                <a:gridCol w="263347">
                  <a:extLst>
                    <a:ext uri="{9D8B030D-6E8A-4147-A177-3AD203B41FA5}">
                      <a16:colId xmlns:a16="http://schemas.microsoft.com/office/drawing/2014/main" val="3022521325"/>
                    </a:ext>
                  </a:extLst>
                </a:gridCol>
                <a:gridCol w="263347">
                  <a:extLst>
                    <a:ext uri="{9D8B030D-6E8A-4147-A177-3AD203B41FA5}">
                      <a16:colId xmlns:a16="http://schemas.microsoft.com/office/drawing/2014/main" val="2173843833"/>
                    </a:ext>
                  </a:extLst>
                </a:gridCol>
                <a:gridCol w="263347">
                  <a:extLst>
                    <a:ext uri="{9D8B030D-6E8A-4147-A177-3AD203B41FA5}">
                      <a16:colId xmlns:a16="http://schemas.microsoft.com/office/drawing/2014/main" val="2636150873"/>
                    </a:ext>
                  </a:extLst>
                </a:gridCol>
                <a:gridCol w="263347">
                  <a:extLst>
                    <a:ext uri="{9D8B030D-6E8A-4147-A177-3AD203B41FA5}">
                      <a16:colId xmlns:a16="http://schemas.microsoft.com/office/drawing/2014/main" val="3454099538"/>
                    </a:ext>
                  </a:extLst>
                </a:gridCol>
                <a:gridCol w="263347">
                  <a:extLst>
                    <a:ext uri="{9D8B030D-6E8A-4147-A177-3AD203B41FA5}">
                      <a16:colId xmlns:a16="http://schemas.microsoft.com/office/drawing/2014/main" val="3158585087"/>
                    </a:ext>
                  </a:extLst>
                </a:gridCol>
                <a:gridCol w="263347">
                  <a:extLst>
                    <a:ext uri="{9D8B030D-6E8A-4147-A177-3AD203B41FA5}">
                      <a16:colId xmlns:a16="http://schemas.microsoft.com/office/drawing/2014/main" val="3612118676"/>
                    </a:ext>
                  </a:extLst>
                </a:gridCol>
                <a:gridCol w="263347">
                  <a:extLst>
                    <a:ext uri="{9D8B030D-6E8A-4147-A177-3AD203B41FA5}">
                      <a16:colId xmlns:a16="http://schemas.microsoft.com/office/drawing/2014/main" val="871520019"/>
                    </a:ext>
                  </a:extLst>
                </a:gridCol>
                <a:gridCol w="263347">
                  <a:extLst>
                    <a:ext uri="{9D8B030D-6E8A-4147-A177-3AD203B41FA5}">
                      <a16:colId xmlns:a16="http://schemas.microsoft.com/office/drawing/2014/main" val="2712341981"/>
                    </a:ext>
                  </a:extLst>
                </a:gridCol>
                <a:gridCol w="263347">
                  <a:extLst>
                    <a:ext uri="{9D8B030D-6E8A-4147-A177-3AD203B41FA5}">
                      <a16:colId xmlns:a16="http://schemas.microsoft.com/office/drawing/2014/main" val="4284908743"/>
                    </a:ext>
                  </a:extLst>
                </a:gridCol>
                <a:gridCol w="263347">
                  <a:extLst>
                    <a:ext uri="{9D8B030D-6E8A-4147-A177-3AD203B41FA5}">
                      <a16:colId xmlns:a16="http://schemas.microsoft.com/office/drawing/2014/main" val="2722233781"/>
                    </a:ext>
                  </a:extLst>
                </a:gridCol>
                <a:gridCol w="263347">
                  <a:extLst>
                    <a:ext uri="{9D8B030D-6E8A-4147-A177-3AD203B41FA5}">
                      <a16:colId xmlns:a16="http://schemas.microsoft.com/office/drawing/2014/main" val="958335185"/>
                    </a:ext>
                  </a:extLst>
                </a:gridCol>
                <a:gridCol w="263347">
                  <a:extLst>
                    <a:ext uri="{9D8B030D-6E8A-4147-A177-3AD203B41FA5}">
                      <a16:colId xmlns:a16="http://schemas.microsoft.com/office/drawing/2014/main" val="3914056917"/>
                    </a:ext>
                  </a:extLst>
                </a:gridCol>
                <a:gridCol w="263347">
                  <a:extLst>
                    <a:ext uri="{9D8B030D-6E8A-4147-A177-3AD203B41FA5}">
                      <a16:colId xmlns:a16="http://schemas.microsoft.com/office/drawing/2014/main" val="1224807383"/>
                    </a:ext>
                  </a:extLst>
                </a:gridCol>
                <a:gridCol w="263347">
                  <a:extLst>
                    <a:ext uri="{9D8B030D-6E8A-4147-A177-3AD203B41FA5}">
                      <a16:colId xmlns:a16="http://schemas.microsoft.com/office/drawing/2014/main" val="1763106059"/>
                    </a:ext>
                  </a:extLst>
                </a:gridCol>
                <a:gridCol w="263347">
                  <a:extLst>
                    <a:ext uri="{9D8B030D-6E8A-4147-A177-3AD203B41FA5}">
                      <a16:colId xmlns:a16="http://schemas.microsoft.com/office/drawing/2014/main" val="1213362110"/>
                    </a:ext>
                  </a:extLst>
                </a:gridCol>
                <a:gridCol w="263347">
                  <a:extLst>
                    <a:ext uri="{9D8B030D-6E8A-4147-A177-3AD203B41FA5}">
                      <a16:colId xmlns:a16="http://schemas.microsoft.com/office/drawing/2014/main" val="106839070"/>
                    </a:ext>
                  </a:extLst>
                </a:gridCol>
                <a:gridCol w="263347">
                  <a:extLst>
                    <a:ext uri="{9D8B030D-6E8A-4147-A177-3AD203B41FA5}">
                      <a16:colId xmlns:a16="http://schemas.microsoft.com/office/drawing/2014/main" val="3843599557"/>
                    </a:ext>
                  </a:extLst>
                </a:gridCol>
                <a:gridCol w="263347">
                  <a:extLst>
                    <a:ext uri="{9D8B030D-6E8A-4147-A177-3AD203B41FA5}">
                      <a16:colId xmlns:a16="http://schemas.microsoft.com/office/drawing/2014/main" val="3287598162"/>
                    </a:ext>
                  </a:extLst>
                </a:gridCol>
                <a:gridCol w="263347">
                  <a:extLst>
                    <a:ext uri="{9D8B030D-6E8A-4147-A177-3AD203B41FA5}">
                      <a16:colId xmlns:a16="http://schemas.microsoft.com/office/drawing/2014/main" val="2173098995"/>
                    </a:ext>
                  </a:extLst>
                </a:gridCol>
                <a:gridCol w="263347">
                  <a:extLst>
                    <a:ext uri="{9D8B030D-6E8A-4147-A177-3AD203B41FA5}">
                      <a16:colId xmlns:a16="http://schemas.microsoft.com/office/drawing/2014/main" val="835008444"/>
                    </a:ext>
                  </a:extLst>
                </a:gridCol>
                <a:gridCol w="263347">
                  <a:extLst>
                    <a:ext uri="{9D8B030D-6E8A-4147-A177-3AD203B41FA5}">
                      <a16:colId xmlns:a16="http://schemas.microsoft.com/office/drawing/2014/main" val="1472311920"/>
                    </a:ext>
                  </a:extLst>
                </a:gridCol>
                <a:gridCol w="263347">
                  <a:extLst>
                    <a:ext uri="{9D8B030D-6E8A-4147-A177-3AD203B41FA5}">
                      <a16:colId xmlns:a16="http://schemas.microsoft.com/office/drawing/2014/main" val="2910371740"/>
                    </a:ext>
                  </a:extLst>
                </a:gridCol>
                <a:gridCol w="263347">
                  <a:extLst>
                    <a:ext uri="{9D8B030D-6E8A-4147-A177-3AD203B41FA5}">
                      <a16:colId xmlns:a16="http://schemas.microsoft.com/office/drawing/2014/main" val="1680228218"/>
                    </a:ext>
                  </a:extLst>
                </a:gridCol>
                <a:gridCol w="263347">
                  <a:extLst>
                    <a:ext uri="{9D8B030D-6E8A-4147-A177-3AD203B41FA5}">
                      <a16:colId xmlns:a16="http://schemas.microsoft.com/office/drawing/2014/main" val="224541274"/>
                    </a:ext>
                  </a:extLst>
                </a:gridCol>
                <a:gridCol w="263347">
                  <a:extLst>
                    <a:ext uri="{9D8B030D-6E8A-4147-A177-3AD203B41FA5}">
                      <a16:colId xmlns:a16="http://schemas.microsoft.com/office/drawing/2014/main" val="3123399945"/>
                    </a:ext>
                  </a:extLst>
                </a:gridCol>
                <a:gridCol w="263347">
                  <a:extLst>
                    <a:ext uri="{9D8B030D-6E8A-4147-A177-3AD203B41FA5}">
                      <a16:colId xmlns:a16="http://schemas.microsoft.com/office/drawing/2014/main" val="3271375025"/>
                    </a:ext>
                  </a:extLst>
                </a:gridCol>
                <a:gridCol w="263347">
                  <a:extLst>
                    <a:ext uri="{9D8B030D-6E8A-4147-A177-3AD203B41FA5}">
                      <a16:colId xmlns:a16="http://schemas.microsoft.com/office/drawing/2014/main" val="1484634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Adds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 Removes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23613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110732.23809524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14923081"/>
                  </a:ext>
                </a:extLst>
              </a:tr>
            </a:tbl>
          </a:graphicData>
        </a:graphic>
      </p:graphicFrame>
      <p:sp>
        <p:nvSpPr>
          <p:cNvPr id="4" name="Text Placeholder 3">
            <a:extLst>
              <a:ext uri="{FF2B5EF4-FFF2-40B4-BE49-F238E27FC236}">
                <a16:creationId xmlns:a16="http://schemas.microsoft.com/office/drawing/2014/main" id="{37AF062C-FADB-4166-8C24-76E28D1FAF7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78654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AAAA1-4DF8-4761-87CD-C8B4CE0F5954}"/>
              </a:ext>
            </a:extLst>
          </p:cNvPr>
          <p:cNvSpPr>
            <a:spLocks noGrp="1"/>
          </p:cNvSpPr>
          <p:nvPr>
            <p:ph type="title"/>
          </p:nvPr>
        </p:nvSpPr>
        <p:spPr/>
        <p:txBody>
          <a:bodyPr/>
          <a:lstStyle/>
          <a:p>
            <a:r>
              <a:rPr lang="en-US"/>
              <a:t>Facebook Fans Change | All PT Channels</a:t>
            </a:r>
          </a:p>
        </p:txBody>
      </p:sp>
      <p:graphicFrame>
        <p:nvGraphicFramePr>
          <p:cNvPr id="6" name="Chart Placeholder 5">
            <a:extLst>
              <a:ext uri="{FF2B5EF4-FFF2-40B4-BE49-F238E27FC236}">
                <a16:creationId xmlns:a16="http://schemas.microsoft.com/office/drawing/2014/main" id="{AE4DB962-0265-4D50-A13C-C4FA3C9281D7}"/>
              </a:ext>
            </a:extLst>
          </p:cNvPr>
          <p:cNvGraphicFramePr>
            <a:graphicFrameLocks noGrp="1"/>
          </p:cNvGraphicFramePr>
          <p:nvPr>
            <p:ph type="chart" sz="quarter" idx="13"/>
            <p:extLst>
              <p:ext uri="{D42A27DB-BD31-4B8C-83A1-F6EECF244321}">
                <p14:modId xmlns:p14="http://schemas.microsoft.com/office/powerpoint/2010/main" val="187455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9FAAB-3449-4AD4-8780-A0C5948BE1D2}"/>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C6859DDA-3261-4B31-BB7A-1AAFCDE17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5895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9AA91-453E-4691-A8CD-0D6EAD3B7848}"/>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42FCFE6E-09B5-443A-B195-638D15C740C3}"/>
              </a:ext>
            </a:extLst>
          </p:cNvPr>
          <p:cNvGraphicFramePr>
            <a:graphicFrameLocks noGrp="1"/>
          </p:cNvGraphicFramePr>
          <p:nvPr>
            <p:ph type="tbl" sz="quarter" idx="13"/>
            <p:extLst>
              <p:ext uri="{D42A27DB-BD31-4B8C-83A1-F6EECF244321}">
                <p14:modId xmlns:p14="http://schemas.microsoft.com/office/powerpoint/2010/main" val="1473803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1206712"/>
                    </a:ext>
                  </a:extLst>
                </a:gridCol>
                <a:gridCol w="246888">
                  <a:extLst>
                    <a:ext uri="{9D8B030D-6E8A-4147-A177-3AD203B41FA5}">
                      <a16:colId xmlns:a16="http://schemas.microsoft.com/office/drawing/2014/main" val="2019498110"/>
                    </a:ext>
                  </a:extLst>
                </a:gridCol>
                <a:gridCol w="246888">
                  <a:extLst>
                    <a:ext uri="{9D8B030D-6E8A-4147-A177-3AD203B41FA5}">
                      <a16:colId xmlns:a16="http://schemas.microsoft.com/office/drawing/2014/main" val="3950078315"/>
                    </a:ext>
                  </a:extLst>
                </a:gridCol>
                <a:gridCol w="246888">
                  <a:extLst>
                    <a:ext uri="{9D8B030D-6E8A-4147-A177-3AD203B41FA5}">
                      <a16:colId xmlns:a16="http://schemas.microsoft.com/office/drawing/2014/main" val="1459470377"/>
                    </a:ext>
                  </a:extLst>
                </a:gridCol>
                <a:gridCol w="246888">
                  <a:extLst>
                    <a:ext uri="{9D8B030D-6E8A-4147-A177-3AD203B41FA5}">
                      <a16:colId xmlns:a16="http://schemas.microsoft.com/office/drawing/2014/main" val="1343088590"/>
                    </a:ext>
                  </a:extLst>
                </a:gridCol>
                <a:gridCol w="246888">
                  <a:extLst>
                    <a:ext uri="{9D8B030D-6E8A-4147-A177-3AD203B41FA5}">
                      <a16:colId xmlns:a16="http://schemas.microsoft.com/office/drawing/2014/main" val="902184639"/>
                    </a:ext>
                  </a:extLst>
                </a:gridCol>
                <a:gridCol w="246888">
                  <a:extLst>
                    <a:ext uri="{9D8B030D-6E8A-4147-A177-3AD203B41FA5}">
                      <a16:colId xmlns:a16="http://schemas.microsoft.com/office/drawing/2014/main" val="3587352834"/>
                    </a:ext>
                  </a:extLst>
                </a:gridCol>
                <a:gridCol w="246888">
                  <a:extLst>
                    <a:ext uri="{9D8B030D-6E8A-4147-A177-3AD203B41FA5}">
                      <a16:colId xmlns:a16="http://schemas.microsoft.com/office/drawing/2014/main" val="2164292464"/>
                    </a:ext>
                  </a:extLst>
                </a:gridCol>
                <a:gridCol w="246888">
                  <a:extLst>
                    <a:ext uri="{9D8B030D-6E8A-4147-A177-3AD203B41FA5}">
                      <a16:colId xmlns:a16="http://schemas.microsoft.com/office/drawing/2014/main" val="3672291610"/>
                    </a:ext>
                  </a:extLst>
                </a:gridCol>
                <a:gridCol w="246888">
                  <a:extLst>
                    <a:ext uri="{9D8B030D-6E8A-4147-A177-3AD203B41FA5}">
                      <a16:colId xmlns:a16="http://schemas.microsoft.com/office/drawing/2014/main" val="35786146"/>
                    </a:ext>
                  </a:extLst>
                </a:gridCol>
                <a:gridCol w="246888">
                  <a:extLst>
                    <a:ext uri="{9D8B030D-6E8A-4147-A177-3AD203B41FA5}">
                      <a16:colId xmlns:a16="http://schemas.microsoft.com/office/drawing/2014/main" val="1379568430"/>
                    </a:ext>
                  </a:extLst>
                </a:gridCol>
                <a:gridCol w="246888">
                  <a:extLst>
                    <a:ext uri="{9D8B030D-6E8A-4147-A177-3AD203B41FA5}">
                      <a16:colId xmlns:a16="http://schemas.microsoft.com/office/drawing/2014/main" val="1503748154"/>
                    </a:ext>
                  </a:extLst>
                </a:gridCol>
                <a:gridCol w="246888">
                  <a:extLst>
                    <a:ext uri="{9D8B030D-6E8A-4147-A177-3AD203B41FA5}">
                      <a16:colId xmlns:a16="http://schemas.microsoft.com/office/drawing/2014/main" val="1570658125"/>
                    </a:ext>
                  </a:extLst>
                </a:gridCol>
                <a:gridCol w="246888">
                  <a:extLst>
                    <a:ext uri="{9D8B030D-6E8A-4147-A177-3AD203B41FA5}">
                      <a16:colId xmlns:a16="http://schemas.microsoft.com/office/drawing/2014/main" val="1022831944"/>
                    </a:ext>
                  </a:extLst>
                </a:gridCol>
                <a:gridCol w="246888">
                  <a:extLst>
                    <a:ext uri="{9D8B030D-6E8A-4147-A177-3AD203B41FA5}">
                      <a16:colId xmlns:a16="http://schemas.microsoft.com/office/drawing/2014/main" val="3253581669"/>
                    </a:ext>
                  </a:extLst>
                </a:gridCol>
                <a:gridCol w="246888">
                  <a:extLst>
                    <a:ext uri="{9D8B030D-6E8A-4147-A177-3AD203B41FA5}">
                      <a16:colId xmlns:a16="http://schemas.microsoft.com/office/drawing/2014/main" val="3555862413"/>
                    </a:ext>
                  </a:extLst>
                </a:gridCol>
                <a:gridCol w="246888">
                  <a:extLst>
                    <a:ext uri="{9D8B030D-6E8A-4147-A177-3AD203B41FA5}">
                      <a16:colId xmlns:a16="http://schemas.microsoft.com/office/drawing/2014/main" val="117347606"/>
                    </a:ext>
                  </a:extLst>
                </a:gridCol>
                <a:gridCol w="246888">
                  <a:extLst>
                    <a:ext uri="{9D8B030D-6E8A-4147-A177-3AD203B41FA5}">
                      <a16:colId xmlns:a16="http://schemas.microsoft.com/office/drawing/2014/main" val="1264446743"/>
                    </a:ext>
                  </a:extLst>
                </a:gridCol>
                <a:gridCol w="246888">
                  <a:extLst>
                    <a:ext uri="{9D8B030D-6E8A-4147-A177-3AD203B41FA5}">
                      <a16:colId xmlns:a16="http://schemas.microsoft.com/office/drawing/2014/main" val="2022844523"/>
                    </a:ext>
                  </a:extLst>
                </a:gridCol>
                <a:gridCol w="246888">
                  <a:extLst>
                    <a:ext uri="{9D8B030D-6E8A-4147-A177-3AD203B41FA5}">
                      <a16:colId xmlns:a16="http://schemas.microsoft.com/office/drawing/2014/main" val="2435061188"/>
                    </a:ext>
                  </a:extLst>
                </a:gridCol>
                <a:gridCol w="246888">
                  <a:extLst>
                    <a:ext uri="{9D8B030D-6E8A-4147-A177-3AD203B41FA5}">
                      <a16:colId xmlns:a16="http://schemas.microsoft.com/office/drawing/2014/main" val="3045440467"/>
                    </a:ext>
                  </a:extLst>
                </a:gridCol>
                <a:gridCol w="246888">
                  <a:extLst>
                    <a:ext uri="{9D8B030D-6E8A-4147-A177-3AD203B41FA5}">
                      <a16:colId xmlns:a16="http://schemas.microsoft.com/office/drawing/2014/main" val="1690675930"/>
                    </a:ext>
                  </a:extLst>
                </a:gridCol>
                <a:gridCol w="246888">
                  <a:extLst>
                    <a:ext uri="{9D8B030D-6E8A-4147-A177-3AD203B41FA5}">
                      <a16:colId xmlns:a16="http://schemas.microsoft.com/office/drawing/2014/main" val="3404278824"/>
                    </a:ext>
                  </a:extLst>
                </a:gridCol>
                <a:gridCol w="246888">
                  <a:extLst>
                    <a:ext uri="{9D8B030D-6E8A-4147-A177-3AD203B41FA5}">
                      <a16:colId xmlns:a16="http://schemas.microsoft.com/office/drawing/2014/main" val="3898003582"/>
                    </a:ext>
                  </a:extLst>
                </a:gridCol>
                <a:gridCol w="246888">
                  <a:extLst>
                    <a:ext uri="{9D8B030D-6E8A-4147-A177-3AD203B41FA5}">
                      <a16:colId xmlns:a16="http://schemas.microsoft.com/office/drawing/2014/main" val="3197577100"/>
                    </a:ext>
                  </a:extLst>
                </a:gridCol>
                <a:gridCol w="246888">
                  <a:extLst>
                    <a:ext uri="{9D8B030D-6E8A-4147-A177-3AD203B41FA5}">
                      <a16:colId xmlns:a16="http://schemas.microsoft.com/office/drawing/2014/main" val="3300313602"/>
                    </a:ext>
                  </a:extLst>
                </a:gridCol>
                <a:gridCol w="246888">
                  <a:extLst>
                    <a:ext uri="{9D8B030D-6E8A-4147-A177-3AD203B41FA5}">
                      <a16:colId xmlns:a16="http://schemas.microsoft.com/office/drawing/2014/main" val="72828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1991484"/>
                  </a:ext>
                </a:extLst>
              </a:tr>
            </a:tbl>
          </a:graphicData>
        </a:graphic>
      </p:graphicFrame>
      <p:sp>
        <p:nvSpPr>
          <p:cNvPr id="4" name="Text Placeholder 3">
            <a:extLst>
              <a:ext uri="{FF2B5EF4-FFF2-40B4-BE49-F238E27FC236}">
                <a16:creationId xmlns:a16="http://schemas.microsoft.com/office/drawing/2014/main" id="{918B84E4-0CC7-48AB-BB6F-1C4FAFF01DB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645570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76B73-4F87-4540-9AAD-46EBF87623B6}"/>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318C2280-BEC8-41DB-8E5A-720BA669F261}"/>
              </a:ext>
            </a:extLst>
          </p:cNvPr>
          <p:cNvGraphicFramePr>
            <a:graphicFrameLocks noGrp="1"/>
          </p:cNvGraphicFramePr>
          <p:nvPr>
            <p:ph type="tbl" sz="quarter" idx="13"/>
            <p:extLst>
              <p:ext uri="{D42A27DB-BD31-4B8C-83A1-F6EECF244321}">
                <p14:modId xmlns:p14="http://schemas.microsoft.com/office/powerpoint/2010/main" val="906402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1828569"/>
                    </a:ext>
                  </a:extLst>
                </a:gridCol>
                <a:gridCol w="246888">
                  <a:extLst>
                    <a:ext uri="{9D8B030D-6E8A-4147-A177-3AD203B41FA5}">
                      <a16:colId xmlns:a16="http://schemas.microsoft.com/office/drawing/2014/main" val="3754593671"/>
                    </a:ext>
                  </a:extLst>
                </a:gridCol>
                <a:gridCol w="246888">
                  <a:extLst>
                    <a:ext uri="{9D8B030D-6E8A-4147-A177-3AD203B41FA5}">
                      <a16:colId xmlns:a16="http://schemas.microsoft.com/office/drawing/2014/main" val="196227124"/>
                    </a:ext>
                  </a:extLst>
                </a:gridCol>
                <a:gridCol w="246888">
                  <a:extLst>
                    <a:ext uri="{9D8B030D-6E8A-4147-A177-3AD203B41FA5}">
                      <a16:colId xmlns:a16="http://schemas.microsoft.com/office/drawing/2014/main" val="726795503"/>
                    </a:ext>
                  </a:extLst>
                </a:gridCol>
                <a:gridCol w="246888">
                  <a:extLst>
                    <a:ext uri="{9D8B030D-6E8A-4147-A177-3AD203B41FA5}">
                      <a16:colId xmlns:a16="http://schemas.microsoft.com/office/drawing/2014/main" val="2858003901"/>
                    </a:ext>
                  </a:extLst>
                </a:gridCol>
                <a:gridCol w="246888">
                  <a:extLst>
                    <a:ext uri="{9D8B030D-6E8A-4147-A177-3AD203B41FA5}">
                      <a16:colId xmlns:a16="http://schemas.microsoft.com/office/drawing/2014/main" val="1248771708"/>
                    </a:ext>
                  </a:extLst>
                </a:gridCol>
                <a:gridCol w="246888">
                  <a:extLst>
                    <a:ext uri="{9D8B030D-6E8A-4147-A177-3AD203B41FA5}">
                      <a16:colId xmlns:a16="http://schemas.microsoft.com/office/drawing/2014/main" val="4168163201"/>
                    </a:ext>
                  </a:extLst>
                </a:gridCol>
                <a:gridCol w="246888">
                  <a:extLst>
                    <a:ext uri="{9D8B030D-6E8A-4147-A177-3AD203B41FA5}">
                      <a16:colId xmlns:a16="http://schemas.microsoft.com/office/drawing/2014/main" val="2441225522"/>
                    </a:ext>
                  </a:extLst>
                </a:gridCol>
                <a:gridCol w="246888">
                  <a:extLst>
                    <a:ext uri="{9D8B030D-6E8A-4147-A177-3AD203B41FA5}">
                      <a16:colId xmlns:a16="http://schemas.microsoft.com/office/drawing/2014/main" val="2964846007"/>
                    </a:ext>
                  </a:extLst>
                </a:gridCol>
                <a:gridCol w="246888">
                  <a:extLst>
                    <a:ext uri="{9D8B030D-6E8A-4147-A177-3AD203B41FA5}">
                      <a16:colId xmlns:a16="http://schemas.microsoft.com/office/drawing/2014/main" val="1615615040"/>
                    </a:ext>
                  </a:extLst>
                </a:gridCol>
                <a:gridCol w="246888">
                  <a:extLst>
                    <a:ext uri="{9D8B030D-6E8A-4147-A177-3AD203B41FA5}">
                      <a16:colId xmlns:a16="http://schemas.microsoft.com/office/drawing/2014/main" val="3228653373"/>
                    </a:ext>
                  </a:extLst>
                </a:gridCol>
                <a:gridCol w="246888">
                  <a:extLst>
                    <a:ext uri="{9D8B030D-6E8A-4147-A177-3AD203B41FA5}">
                      <a16:colId xmlns:a16="http://schemas.microsoft.com/office/drawing/2014/main" val="1404643988"/>
                    </a:ext>
                  </a:extLst>
                </a:gridCol>
                <a:gridCol w="246888">
                  <a:extLst>
                    <a:ext uri="{9D8B030D-6E8A-4147-A177-3AD203B41FA5}">
                      <a16:colId xmlns:a16="http://schemas.microsoft.com/office/drawing/2014/main" val="3329284712"/>
                    </a:ext>
                  </a:extLst>
                </a:gridCol>
                <a:gridCol w="246888">
                  <a:extLst>
                    <a:ext uri="{9D8B030D-6E8A-4147-A177-3AD203B41FA5}">
                      <a16:colId xmlns:a16="http://schemas.microsoft.com/office/drawing/2014/main" val="2171863798"/>
                    </a:ext>
                  </a:extLst>
                </a:gridCol>
                <a:gridCol w="246888">
                  <a:extLst>
                    <a:ext uri="{9D8B030D-6E8A-4147-A177-3AD203B41FA5}">
                      <a16:colId xmlns:a16="http://schemas.microsoft.com/office/drawing/2014/main" val="1951899059"/>
                    </a:ext>
                  </a:extLst>
                </a:gridCol>
                <a:gridCol w="246888">
                  <a:extLst>
                    <a:ext uri="{9D8B030D-6E8A-4147-A177-3AD203B41FA5}">
                      <a16:colId xmlns:a16="http://schemas.microsoft.com/office/drawing/2014/main" val="2272338283"/>
                    </a:ext>
                  </a:extLst>
                </a:gridCol>
                <a:gridCol w="246888">
                  <a:extLst>
                    <a:ext uri="{9D8B030D-6E8A-4147-A177-3AD203B41FA5}">
                      <a16:colId xmlns:a16="http://schemas.microsoft.com/office/drawing/2014/main" val="3756349482"/>
                    </a:ext>
                  </a:extLst>
                </a:gridCol>
                <a:gridCol w="246888">
                  <a:extLst>
                    <a:ext uri="{9D8B030D-6E8A-4147-A177-3AD203B41FA5}">
                      <a16:colId xmlns:a16="http://schemas.microsoft.com/office/drawing/2014/main" val="1217195655"/>
                    </a:ext>
                  </a:extLst>
                </a:gridCol>
                <a:gridCol w="246888">
                  <a:extLst>
                    <a:ext uri="{9D8B030D-6E8A-4147-A177-3AD203B41FA5}">
                      <a16:colId xmlns:a16="http://schemas.microsoft.com/office/drawing/2014/main" val="2376746604"/>
                    </a:ext>
                  </a:extLst>
                </a:gridCol>
                <a:gridCol w="246888">
                  <a:extLst>
                    <a:ext uri="{9D8B030D-6E8A-4147-A177-3AD203B41FA5}">
                      <a16:colId xmlns:a16="http://schemas.microsoft.com/office/drawing/2014/main" val="2327073492"/>
                    </a:ext>
                  </a:extLst>
                </a:gridCol>
                <a:gridCol w="246888">
                  <a:extLst>
                    <a:ext uri="{9D8B030D-6E8A-4147-A177-3AD203B41FA5}">
                      <a16:colId xmlns:a16="http://schemas.microsoft.com/office/drawing/2014/main" val="767442394"/>
                    </a:ext>
                  </a:extLst>
                </a:gridCol>
                <a:gridCol w="246888">
                  <a:extLst>
                    <a:ext uri="{9D8B030D-6E8A-4147-A177-3AD203B41FA5}">
                      <a16:colId xmlns:a16="http://schemas.microsoft.com/office/drawing/2014/main" val="1114941815"/>
                    </a:ext>
                  </a:extLst>
                </a:gridCol>
                <a:gridCol w="246888">
                  <a:extLst>
                    <a:ext uri="{9D8B030D-6E8A-4147-A177-3AD203B41FA5}">
                      <a16:colId xmlns:a16="http://schemas.microsoft.com/office/drawing/2014/main" val="571492786"/>
                    </a:ext>
                  </a:extLst>
                </a:gridCol>
                <a:gridCol w="246888">
                  <a:extLst>
                    <a:ext uri="{9D8B030D-6E8A-4147-A177-3AD203B41FA5}">
                      <a16:colId xmlns:a16="http://schemas.microsoft.com/office/drawing/2014/main" val="2027262641"/>
                    </a:ext>
                  </a:extLst>
                </a:gridCol>
                <a:gridCol w="246888">
                  <a:extLst>
                    <a:ext uri="{9D8B030D-6E8A-4147-A177-3AD203B41FA5}">
                      <a16:colId xmlns:a16="http://schemas.microsoft.com/office/drawing/2014/main" val="1779740530"/>
                    </a:ext>
                  </a:extLst>
                </a:gridCol>
                <a:gridCol w="246888">
                  <a:extLst>
                    <a:ext uri="{9D8B030D-6E8A-4147-A177-3AD203B41FA5}">
                      <a16:colId xmlns:a16="http://schemas.microsoft.com/office/drawing/2014/main" val="3105050292"/>
                    </a:ext>
                  </a:extLst>
                </a:gridCol>
                <a:gridCol w="246888">
                  <a:extLst>
                    <a:ext uri="{9D8B030D-6E8A-4147-A177-3AD203B41FA5}">
                      <a16:colId xmlns:a16="http://schemas.microsoft.com/office/drawing/2014/main" val="53683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6697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29026302"/>
                  </a:ext>
                </a:extLst>
              </a:tr>
            </a:tbl>
          </a:graphicData>
        </a:graphic>
      </p:graphicFrame>
      <p:sp>
        <p:nvSpPr>
          <p:cNvPr id="4" name="Text Placeholder 3">
            <a:extLst>
              <a:ext uri="{FF2B5EF4-FFF2-40B4-BE49-F238E27FC236}">
                <a16:creationId xmlns:a16="http://schemas.microsoft.com/office/drawing/2014/main" id="{1747A31D-1E11-4469-BE73-CA883961ADE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2798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E4A98-2D34-477B-AD8B-6839A321FC27}"/>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C3A4C498-305B-4CEF-83E3-4828C77E8301}"/>
              </a:ext>
            </a:extLst>
          </p:cNvPr>
          <p:cNvGraphicFramePr>
            <a:graphicFrameLocks noGrp="1"/>
          </p:cNvGraphicFramePr>
          <p:nvPr>
            <p:ph type="tbl" sz="quarter" idx="13"/>
            <p:extLst>
              <p:ext uri="{D42A27DB-BD31-4B8C-83A1-F6EECF244321}">
                <p14:modId xmlns:p14="http://schemas.microsoft.com/office/powerpoint/2010/main" val="372681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9661071"/>
                    </a:ext>
                  </a:extLst>
                </a:gridCol>
                <a:gridCol w="246888">
                  <a:extLst>
                    <a:ext uri="{9D8B030D-6E8A-4147-A177-3AD203B41FA5}">
                      <a16:colId xmlns:a16="http://schemas.microsoft.com/office/drawing/2014/main" val="3044255136"/>
                    </a:ext>
                  </a:extLst>
                </a:gridCol>
                <a:gridCol w="246888">
                  <a:extLst>
                    <a:ext uri="{9D8B030D-6E8A-4147-A177-3AD203B41FA5}">
                      <a16:colId xmlns:a16="http://schemas.microsoft.com/office/drawing/2014/main" val="2040004722"/>
                    </a:ext>
                  </a:extLst>
                </a:gridCol>
                <a:gridCol w="246888">
                  <a:extLst>
                    <a:ext uri="{9D8B030D-6E8A-4147-A177-3AD203B41FA5}">
                      <a16:colId xmlns:a16="http://schemas.microsoft.com/office/drawing/2014/main" val="3832544201"/>
                    </a:ext>
                  </a:extLst>
                </a:gridCol>
                <a:gridCol w="246888">
                  <a:extLst>
                    <a:ext uri="{9D8B030D-6E8A-4147-A177-3AD203B41FA5}">
                      <a16:colId xmlns:a16="http://schemas.microsoft.com/office/drawing/2014/main" val="1913409190"/>
                    </a:ext>
                  </a:extLst>
                </a:gridCol>
                <a:gridCol w="246888">
                  <a:extLst>
                    <a:ext uri="{9D8B030D-6E8A-4147-A177-3AD203B41FA5}">
                      <a16:colId xmlns:a16="http://schemas.microsoft.com/office/drawing/2014/main" val="281513723"/>
                    </a:ext>
                  </a:extLst>
                </a:gridCol>
                <a:gridCol w="246888">
                  <a:extLst>
                    <a:ext uri="{9D8B030D-6E8A-4147-A177-3AD203B41FA5}">
                      <a16:colId xmlns:a16="http://schemas.microsoft.com/office/drawing/2014/main" val="1082411053"/>
                    </a:ext>
                  </a:extLst>
                </a:gridCol>
                <a:gridCol w="246888">
                  <a:extLst>
                    <a:ext uri="{9D8B030D-6E8A-4147-A177-3AD203B41FA5}">
                      <a16:colId xmlns:a16="http://schemas.microsoft.com/office/drawing/2014/main" val="2144405615"/>
                    </a:ext>
                  </a:extLst>
                </a:gridCol>
                <a:gridCol w="246888">
                  <a:extLst>
                    <a:ext uri="{9D8B030D-6E8A-4147-A177-3AD203B41FA5}">
                      <a16:colId xmlns:a16="http://schemas.microsoft.com/office/drawing/2014/main" val="850377296"/>
                    </a:ext>
                  </a:extLst>
                </a:gridCol>
                <a:gridCol w="246888">
                  <a:extLst>
                    <a:ext uri="{9D8B030D-6E8A-4147-A177-3AD203B41FA5}">
                      <a16:colId xmlns:a16="http://schemas.microsoft.com/office/drawing/2014/main" val="1696648723"/>
                    </a:ext>
                  </a:extLst>
                </a:gridCol>
                <a:gridCol w="246888">
                  <a:extLst>
                    <a:ext uri="{9D8B030D-6E8A-4147-A177-3AD203B41FA5}">
                      <a16:colId xmlns:a16="http://schemas.microsoft.com/office/drawing/2014/main" val="2447611762"/>
                    </a:ext>
                  </a:extLst>
                </a:gridCol>
                <a:gridCol w="246888">
                  <a:extLst>
                    <a:ext uri="{9D8B030D-6E8A-4147-A177-3AD203B41FA5}">
                      <a16:colId xmlns:a16="http://schemas.microsoft.com/office/drawing/2014/main" val="3123379428"/>
                    </a:ext>
                  </a:extLst>
                </a:gridCol>
                <a:gridCol w="246888">
                  <a:extLst>
                    <a:ext uri="{9D8B030D-6E8A-4147-A177-3AD203B41FA5}">
                      <a16:colId xmlns:a16="http://schemas.microsoft.com/office/drawing/2014/main" val="4019505688"/>
                    </a:ext>
                  </a:extLst>
                </a:gridCol>
                <a:gridCol w="246888">
                  <a:extLst>
                    <a:ext uri="{9D8B030D-6E8A-4147-A177-3AD203B41FA5}">
                      <a16:colId xmlns:a16="http://schemas.microsoft.com/office/drawing/2014/main" val="3024921242"/>
                    </a:ext>
                  </a:extLst>
                </a:gridCol>
                <a:gridCol w="246888">
                  <a:extLst>
                    <a:ext uri="{9D8B030D-6E8A-4147-A177-3AD203B41FA5}">
                      <a16:colId xmlns:a16="http://schemas.microsoft.com/office/drawing/2014/main" val="1418331086"/>
                    </a:ext>
                  </a:extLst>
                </a:gridCol>
                <a:gridCol w="246888">
                  <a:extLst>
                    <a:ext uri="{9D8B030D-6E8A-4147-A177-3AD203B41FA5}">
                      <a16:colId xmlns:a16="http://schemas.microsoft.com/office/drawing/2014/main" val="1400359561"/>
                    </a:ext>
                  </a:extLst>
                </a:gridCol>
                <a:gridCol w="246888">
                  <a:extLst>
                    <a:ext uri="{9D8B030D-6E8A-4147-A177-3AD203B41FA5}">
                      <a16:colId xmlns:a16="http://schemas.microsoft.com/office/drawing/2014/main" val="1892857108"/>
                    </a:ext>
                  </a:extLst>
                </a:gridCol>
                <a:gridCol w="246888">
                  <a:extLst>
                    <a:ext uri="{9D8B030D-6E8A-4147-A177-3AD203B41FA5}">
                      <a16:colId xmlns:a16="http://schemas.microsoft.com/office/drawing/2014/main" val="1689885604"/>
                    </a:ext>
                  </a:extLst>
                </a:gridCol>
                <a:gridCol w="246888">
                  <a:extLst>
                    <a:ext uri="{9D8B030D-6E8A-4147-A177-3AD203B41FA5}">
                      <a16:colId xmlns:a16="http://schemas.microsoft.com/office/drawing/2014/main" val="2431629918"/>
                    </a:ext>
                  </a:extLst>
                </a:gridCol>
                <a:gridCol w="246888">
                  <a:extLst>
                    <a:ext uri="{9D8B030D-6E8A-4147-A177-3AD203B41FA5}">
                      <a16:colId xmlns:a16="http://schemas.microsoft.com/office/drawing/2014/main" val="2227203468"/>
                    </a:ext>
                  </a:extLst>
                </a:gridCol>
                <a:gridCol w="246888">
                  <a:extLst>
                    <a:ext uri="{9D8B030D-6E8A-4147-A177-3AD203B41FA5}">
                      <a16:colId xmlns:a16="http://schemas.microsoft.com/office/drawing/2014/main" val="2711771016"/>
                    </a:ext>
                  </a:extLst>
                </a:gridCol>
                <a:gridCol w="246888">
                  <a:extLst>
                    <a:ext uri="{9D8B030D-6E8A-4147-A177-3AD203B41FA5}">
                      <a16:colId xmlns:a16="http://schemas.microsoft.com/office/drawing/2014/main" val="3052135907"/>
                    </a:ext>
                  </a:extLst>
                </a:gridCol>
                <a:gridCol w="246888">
                  <a:extLst>
                    <a:ext uri="{9D8B030D-6E8A-4147-A177-3AD203B41FA5}">
                      <a16:colId xmlns:a16="http://schemas.microsoft.com/office/drawing/2014/main" val="4195785134"/>
                    </a:ext>
                  </a:extLst>
                </a:gridCol>
                <a:gridCol w="246888">
                  <a:extLst>
                    <a:ext uri="{9D8B030D-6E8A-4147-A177-3AD203B41FA5}">
                      <a16:colId xmlns:a16="http://schemas.microsoft.com/office/drawing/2014/main" val="1241975684"/>
                    </a:ext>
                  </a:extLst>
                </a:gridCol>
                <a:gridCol w="246888">
                  <a:extLst>
                    <a:ext uri="{9D8B030D-6E8A-4147-A177-3AD203B41FA5}">
                      <a16:colId xmlns:a16="http://schemas.microsoft.com/office/drawing/2014/main" val="2743962937"/>
                    </a:ext>
                  </a:extLst>
                </a:gridCol>
                <a:gridCol w="246888">
                  <a:extLst>
                    <a:ext uri="{9D8B030D-6E8A-4147-A177-3AD203B41FA5}">
                      <a16:colId xmlns:a16="http://schemas.microsoft.com/office/drawing/2014/main" val="2900353290"/>
                    </a:ext>
                  </a:extLst>
                </a:gridCol>
                <a:gridCol w="246888">
                  <a:extLst>
                    <a:ext uri="{9D8B030D-6E8A-4147-A177-3AD203B41FA5}">
                      <a16:colId xmlns:a16="http://schemas.microsoft.com/office/drawing/2014/main" val="1479021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2630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58696457"/>
                  </a:ext>
                </a:extLst>
              </a:tr>
            </a:tbl>
          </a:graphicData>
        </a:graphic>
      </p:graphicFrame>
      <p:sp>
        <p:nvSpPr>
          <p:cNvPr id="4" name="Text Placeholder 3">
            <a:extLst>
              <a:ext uri="{FF2B5EF4-FFF2-40B4-BE49-F238E27FC236}">
                <a16:creationId xmlns:a16="http://schemas.microsoft.com/office/drawing/2014/main" id="{D3711D73-D51C-4561-AC0B-DFC203BEA47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0158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35EDF-7EDE-4DFE-8AED-143DDC255A86}"/>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F0056ECA-FC35-4854-8871-ABD7A151BD22}"/>
              </a:ext>
            </a:extLst>
          </p:cNvPr>
          <p:cNvGraphicFramePr>
            <a:graphicFrameLocks noGrp="1"/>
          </p:cNvGraphicFramePr>
          <p:nvPr>
            <p:ph type="tbl" sz="quarter" idx="13"/>
            <p:extLst>
              <p:ext uri="{D42A27DB-BD31-4B8C-83A1-F6EECF244321}">
                <p14:modId xmlns:p14="http://schemas.microsoft.com/office/powerpoint/2010/main" val="86728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6259769"/>
                    </a:ext>
                  </a:extLst>
                </a:gridCol>
                <a:gridCol w="246888">
                  <a:extLst>
                    <a:ext uri="{9D8B030D-6E8A-4147-A177-3AD203B41FA5}">
                      <a16:colId xmlns:a16="http://schemas.microsoft.com/office/drawing/2014/main" val="1116633406"/>
                    </a:ext>
                  </a:extLst>
                </a:gridCol>
                <a:gridCol w="246888">
                  <a:extLst>
                    <a:ext uri="{9D8B030D-6E8A-4147-A177-3AD203B41FA5}">
                      <a16:colId xmlns:a16="http://schemas.microsoft.com/office/drawing/2014/main" val="2402310378"/>
                    </a:ext>
                  </a:extLst>
                </a:gridCol>
                <a:gridCol w="246888">
                  <a:extLst>
                    <a:ext uri="{9D8B030D-6E8A-4147-A177-3AD203B41FA5}">
                      <a16:colId xmlns:a16="http://schemas.microsoft.com/office/drawing/2014/main" val="3755894717"/>
                    </a:ext>
                  </a:extLst>
                </a:gridCol>
                <a:gridCol w="246888">
                  <a:extLst>
                    <a:ext uri="{9D8B030D-6E8A-4147-A177-3AD203B41FA5}">
                      <a16:colId xmlns:a16="http://schemas.microsoft.com/office/drawing/2014/main" val="2571801551"/>
                    </a:ext>
                  </a:extLst>
                </a:gridCol>
                <a:gridCol w="246888">
                  <a:extLst>
                    <a:ext uri="{9D8B030D-6E8A-4147-A177-3AD203B41FA5}">
                      <a16:colId xmlns:a16="http://schemas.microsoft.com/office/drawing/2014/main" val="1122341191"/>
                    </a:ext>
                  </a:extLst>
                </a:gridCol>
                <a:gridCol w="246888">
                  <a:extLst>
                    <a:ext uri="{9D8B030D-6E8A-4147-A177-3AD203B41FA5}">
                      <a16:colId xmlns:a16="http://schemas.microsoft.com/office/drawing/2014/main" val="1363424345"/>
                    </a:ext>
                  </a:extLst>
                </a:gridCol>
                <a:gridCol w="246888">
                  <a:extLst>
                    <a:ext uri="{9D8B030D-6E8A-4147-A177-3AD203B41FA5}">
                      <a16:colId xmlns:a16="http://schemas.microsoft.com/office/drawing/2014/main" val="2533461494"/>
                    </a:ext>
                  </a:extLst>
                </a:gridCol>
                <a:gridCol w="246888">
                  <a:extLst>
                    <a:ext uri="{9D8B030D-6E8A-4147-A177-3AD203B41FA5}">
                      <a16:colId xmlns:a16="http://schemas.microsoft.com/office/drawing/2014/main" val="3609581796"/>
                    </a:ext>
                  </a:extLst>
                </a:gridCol>
                <a:gridCol w="246888">
                  <a:extLst>
                    <a:ext uri="{9D8B030D-6E8A-4147-A177-3AD203B41FA5}">
                      <a16:colId xmlns:a16="http://schemas.microsoft.com/office/drawing/2014/main" val="3864929517"/>
                    </a:ext>
                  </a:extLst>
                </a:gridCol>
                <a:gridCol w="246888">
                  <a:extLst>
                    <a:ext uri="{9D8B030D-6E8A-4147-A177-3AD203B41FA5}">
                      <a16:colId xmlns:a16="http://schemas.microsoft.com/office/drawing/2014/main" val="1102750414"/>
                    </a:ext>
                  </a:extLst>
                </a:gridCol>
                <a:gridCol w="246888">
                  <a:extLst>
                    <a:ext uri="{9D8B030D-6E8A-4147-A177-3AD203B41FA5}">
                      <a16:colId xmlns:a16="http://schemas.microsoft.com/office/drawing/2014/main" val="1586291195"/>
                    </a:ext>
                  </a:extLst>
                </a:gridCol>
                <a:gridCol w="246888">
                  <a:extLst>
                    <a:ext uri="{9D8B030D-6E8A-4147-A177-3AD203B41FA5}">
                      <a16:colId xmlns:a16="http://schemas.microsoft.com/office/drawing/2014/main" val="1884684263"/>
                    </a:ext>
                  </a:extLst>
                </a:gridCol>
                <a:gridCol w="246888">
                  <a:extLst>
                    <a:ext uri="{9D8B030D-6E8A-4147-A177-3AD203B41FA5}">
                      <a16:colId xmlns:a16="http://schemas.microsoft.com/office/drawing/2014/main" val="1400097974"/>
                    </a:ext>
                  </a:extLst>
                </a:gridCol>
                <a:gridCol w="246888">
                  <a:extLst>
                    <a:ext uri="{9D8B030D-6E8A-4147-A177-3AD203B41FA5}">
                      <a16:colId xmlns:a16="http://schemas.microsoft.com/office/drawing/2014/main" val="2872847465"/>
                    </a:ext>
                  </a:extLst>
                </a:gridCol>
                <a:gridCol w="246888">
                  <a:extLst>
                    <a:ext uri="{9D8B030D-6E8A-4147-A177-3AD203B41FA5}">
                      <a16:colId xmlns:a16="http://schemas.microsoft.com/office/drawing/2014/main" val="1637442926"/>
                    </a:ext>
                  </a:extLst>
                </a:gridCol>
                <a:gridCol w="246888">
                  <a:extLst>
                    <a:ext uri="{9D8B030D-6E8A-4147-A177-3AD203B41FA5}">
                      <a16:colId xmlns:a16="http://schemas.microsoft.com/office/drawing/2014/main" val="2688245362"/>
                    </a:ext>
                  </a:extLst>
                </a:gridCol>
                <a:gridCol w="246888">
                  <a:extLst>
                    <a:ext uri="{9D8B030D-6E8A-4147-A177-3AD203B41FA5}">
                      <a16:colId xmlns:a16="http://schemas.microsoft.com/office/drawing/2014/main" val="3187908499"/>
                    </a:ext>
                  </a:extLst>
                </a:gridCol>
                <a:gridCol w="246888">
                  <a:extLst>
                    <a:ext uri="{9D8B030D-6E8A-4147-A177-3AD203B41FA5}">
                      <a16:colId xmlns:a16="http://schemas.microsoft.com/office/drawing/2014/main" val="2812816343"/>
                    </a:ext>
                  </a:extLst>
                </a:gridCol>
                <a:gridCol w="246888">
                  <a:extLst>
                    <a:ext uri="{9D8B030D-6E8A-4147-A177-3AD203B41FA5}">
                      <a16:colId xmlns:a16="http://schemas.microsoft.com/office/drawing/2014/main" val="691013471"/>
                    </a:ext>
                  </a:extLst>
                </a:gridCol>
                <a:gridCol w="246888">
                  <a:extLst>
                    <a:ext uri="{9D8B030D-6E8A-4147-A177-3AD203B41FA5}">
                      <a16:colId xmlns:a16="http://schemas.microsoft.com/office/drawing/2014/main" val="3370832637"/>
                    </a:ext>
                  </a:extLst>
                </a:gridCol>
                <a:gridCol w="246888">
                  <a:extLst>
                    <a:ext uri="{9D8B030D-6E8A-4147-A177-3AD203B41FA5}">
                      <a16:colId xmlns:a16="http://schemas.microsoft.com/office/drawing/2014/main" val="1554292688"/>
                    </a:ext>
                  </a:extLst>
                </a:gridCol>
                <a:gridCol w="246888">
                  <a:extLst>
                    <a:ext uri="{9D8B030D-6E8A-4147-A177-3AD203B41FA5}">
                      <a16:colId xmlns:a16="http://schemas.microsoft.com/office/drawing/2014/main" val="3227289767"/>
                    </a:ext>
                  </a:extLst>
                </a:gridCol>
                <a:gridCol w="246888">
                  <a:extLst>
                    <a:ext uri="{9D8B030D-6E8A-4147-A177-3AD203B41FA5}">
                      <a16:colId xmlns:a16="http://schemas.microsoft.com/office/drawing/2014/main" val="1044487223"/>
                    </a:ext>
                  </a:extLst>
                </a:gridCol>
                <a:gridCol w="246888">
                  <a:extLst>
                    <a:ext uri="{9D8B030D-6E8A-4147-A177-3AD203B41FA5}">
                      <a16:colId xmlns:a16="http://schemas.microsoft.com/office/drawing/2014/main" val="3344449403"/>
                    </a:ext>
                  </a:extLst>
                </a:gridCol>
                <a:gridCol w="246888">
                  <a:extLst>
                    <a:ext uri="{9D8B030D-6E8A-4147-A177-3AD203B41FA5}">
                      <a16:colId xmlns:a16="http://schemas.microsoft.com/office/drawing/2014/main" val="2691799260"/>
                    </a:ext>
                  </a:extLst>
                </a:gridCol>
                <a:gridCol w="246888">
                  <a:extLst>
                    <a:ext uri="{9D8B030D-6E8A-4147-A177-3AD203B41FA5}">
                      <a16:colId xmlns:a16="http://schemas.microsoft.com/office/drawing/2014/main" val="2458243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866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94434557"/>
                  </a:ext>
                </a:extLst>
              </a:tr>
            </a:tbl>
          </a:graphicData>
        </a:graphic>
      </p:graphicFrame>
      <p:sp>
        <p:nvSpPr>
          <p:cNvPr id="4" name="Text Placeholder 3">
            <a:extLst>
              <a:ext uri="{FF2B5EF4-FFF2-40B4-BE49-F238E27FC236}">
                <a16:creationId xmlns:a16="http://schemas.microsoft.com/office/drawing/2014/main" id="{6AF5DE7F-7E9C-47F9-A8CE-7C12772B5F0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40622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39BC-E002-4F5D-B7E8-DE4E5D693539}"/>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3C3745DB-52DD-4B7E-80B2-F80872BB93A2}"/>
              </a:ext>
            </a:extLst>
          </p:cNvPr>
          <p:cNvGraphicFramePr>
            <a:graphicFrameLocks noGrp="1"/>
          </p:cNvGraphicFramePr>
          <p:nvPr>
            <p:ph type="tbl" sz="quarter" idx="13"/>
            <p:extLst>
              <p:ext uri="{D42A27DB-BD31-4B8C-83A1-F6EECF244321}">
                <p14:modId xmlns:p14="http://schemas.microsoft.com/office/powerpoint/2010/main" val="852633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92787210"/>
                    </a:ext>
                  </a:extLst>
                </a:gridCol>
                <a:gridCol w="246888">
                  <a:extLst>
                    <a:ext uri="{9D8B030D-6E8A-4147-A177-3AD203B41FA5}">
                      <a16:colId xmlns:a16="http://schemas.microsoft.com/office/drawing/2014/main" val="2745003470"/>
                    </a:ext>
                  </a:extLst>
                </a:gridCol>
                <a:gridCol w="246888">
                  <a:extLst>
                    <a:ext uri="{9D8B030D-6E8A-4147-A177-3AD203B41FA5}">
                      <a16:colId xmlns:a16="http://schemas.microsoft.com/office/drawing/2014/main" val="4084823991"/>
                    </a:ext>
                  </a:extLst>
                </a:gridCol>
                <a:gridCol w="246888">
                  <a:extLst>
                    <a:ext uri="{9D8B030D-6E8A-4147-A177-3AD203B41FA5}">
                      <a16:colId xmlns:a16="http://schemas.microsoft.com/office/drawing/2014/main" val="2533879012"/>
                    </a:ext>
                  </a:extLst>
                </a:gridCol>
                <a:gridCol w="246888">
                  <a:extLst>
                    <a:ext uri="{9D8B030D-6E8A-4147-A177-3AD203B41FA5}">
                      <a16:colId xmlns:a16="http://schemas.microsoft.com/office/drawing/2014/main" val="3628862240"/>
                    </a:ext>
                  </a:extLst>
                </a:gridCol>
                <a:gridCol w="246888">
                  <a:extLst>
                    <a:ext uri="{9D8B030D-6E8A-4147-A177-3AD203B41FA5}">
                      <a16:colId xmlns:a16="http://schemas.microsoft.com/office/drawing/2014/main" val="2612374799"/>
                    </a:ext>
                  </a:extLst>
                </a:gridCol>
                <a:gridCol w="246888">
                  <a:extLst>
                    <a:ext uri="{9D8B030D-6E8A-4147-A177-3AD203B41FA5}">
                      <a16:colId xmlns:a16="http://schemas.microsoft.com/office/drawing/2014/main" val="1805546018"/>
                    </a:ext>
                  </a:extLst>
                </a:gridCol>
                <a:gridCol w="246888">
                  <a:extLst>
                    <a:ext uri="{9D8B030D-6E8A-4147-A177-3AD203B41FA5}">
                      <a16:colId xmlns:a16="http://schemas.microsoft.com/office/drawing/2014/main" val="478667875"/>
                    </a:ext>
                  </a:extLst>
                </a:gridCol>
                <a:gridCol w="246888">
                  <a:extLst>
                    <a:ext uri="{9D8B030D-6E8A-4147-A177-3AD203B41FA5}">
                      <a16:colId xmlns:a16="http://schemas.microsoft.com/office/drawing/2014/main" val="1330080816"/>
                    </a:ext>
                  </a:extLst>
                </a:gridCol>
                <a:gridCol w="246888">
                  <a:extLst>
                    <a:ext uri="{9D8B030D-6E8A-4147-A177-3AD203B41FA5}">
                      <a16:colId xmlns:a16="http://schemas.microsoft.com/office/drawing/2014/main" val="2221437084"/>
                    </a:ext>
                  </a:extLst>
                </a:gridCol>
                <a:gridCol w="246888">
                  <a:extLst>
                    <a:ext uri="{9D8B030D-6E8A-4147-A177-3AD203B41FA5}">
                      <a16:colId xmlns:a16="http://schemas.microsoft.com/office/drawing/2014/main" val="2557044136"/>
                    </a:ext>
                  </a:extLst>
                </a:gridCol>
                <a:gridCol w="246888">
                  <a:extLst>
                    <a:ext uri="{9D8B030D-6E8A-4147-A177-3AD203B41FA5}">
                      <a16:colId xmlns:a16="http://schemas.microsoft.com/office/drawing/2014/main" val="35031977"/>
                    </a:ext>
                  </a:extLst>
                </a:gridCol>
                <a:gridCol w="246888">
                  <a:extLst>
                    <a:ext uri="{9D8B030D-6E8A-4147-A177-3AD203B41FA5}">
                      <a16:colId xmlns:a16="http://schemas.microsoft.com/office/drawing/2014/main" val="2579149071"/>
                    </a:ext>
                  </a:extLst>
                </a:gridCol>
                <a:gridCol w="246888">
                  <a:extLst>
                    <a:ext uri="{9D8B030D-6E8A-4147-A177-3AD203B41FA5}">
                      <a16:colId xmlns:a16="http://schemas.microsoft.com/office/drawing/2014/main" val="3265824425"/>
                    </a:ext>
                  </a:extLst>
                </a:gridCol>
                <a:gridCol w="246888">
                  <a:extLst>
                    <a:ext uri="{9D8B030D-6E8A-4147-A177-3AD203B41FA5}">
                      <a16:colId xmlns:a16="http://schemas.microsoft.com/office/drawing/2014/main" val="3065336760"/>
                    </a:ext>
                  </a:extLst>
                </a:gridCol>
                <a:gridCol w="246888">
                  <a:extLst>
                    <a:ext uri="{9D8B030D-6E8A-4147-A177-3AD203B41FA5}">
                      <a16:colId xmlns:a16="http://schemas.microsoft.com/office/drawing/2014/main" val="1434960487"/>
                    </a:ext>
                  </a:extLst>
                </a:gridCol>
                <a:gridCol w="246888">
                  <a:extLst>
                    <a:ext uri="{9D8B030D-6E8A-4147-A177-3AD203B41FA5}">
                      <a16:colId xmlns:a16="http://schemas.microsoft.com/office/drawing/2014/main" val="2809381064"/>
                    </a:ext>
                  </a:extLst>
                </a:gridCol>
                <a:gridCol w="246888">
                  <a:extLst>
                    <a:ext uri="{9D8B030D-6E8A-4147-A177-3AD203B41FA5}">
                      <a16:colId xmlns:a16="http://schemas.microsoft.com/office/drawing/2014/main" val="1567359489"/>
                    </a:ext>
                  </a:extLst>
                </a:gridCol>
                <a:gridCol w="246888">
                  <a:extLst>
                    <a:ext uri="{9D8B030D-6E8A-4147-A177-3AD203B41FA5}">
                      <a16:colId xmlns:a16="http://schemas.microsoft.com/office/drawing/2014/main" val="890249437"/>
                    </a:ext>
                  </a:extLst>
                </a:gridCol>
                <a:gridCol w="246888">
                  <a:extLst>
                    <a:ext uri="{9D8B030D-6E8A-4147-A177-3AD203B41FA5}">
                      <a16:colId xmlns:a16="http://schemas.microsoft.com/office/drawing/2014/main" val="278517588"/>
                    </a:ext>
                  </a:extLst>
                </a:gridCol>
                <a:gridCol w="246888">
                  <a:extLst>
                    <a:ext uri="{9D8B030D-6E8A-4147-A177-3AD203B41FA5}">
                      <a16:colId xmlns:a16="http://schemas.microsoft.com/office/drawing/2014/main" val="3957022451"/>
                    </a:ext>
                  </a:extLst>
                </a:gridCol>
                <a:gridCol w="246888">
                  <a:extLst>
                    <a:ext uri="{9D8B030D-6E8A-4147-A177-3AD203B41FA5}">
                      <a16:colId xmlns:a16="http://schemas.microsoft.com/office/drawing/2014/main" val="4019095862"/>
                    </a:ext>
                  </a:extLst>
                </a:gridCol>
                <a:gridCol w="246888">
                  <a:extLst>
                    <a:ext uri="{9D8B030D-6E8A-4147-A177-3AD203B41FA5}">
                      <a16:colId xmlns:a16="http://schemas.microsoft.com/office/drawing/2014/main" val="1175926110"/>
                    </a:ext>
                  </a:extLst>
                </a:gridCol>
                <a:gridCol w="246888">
                  <a:extLst>
                    <a:ext uri="{9D8B030D-6E8A-4147-A177-3AD203B41FA5}">
                      <a16:colId xmlns:a16="http://schemas.microsoft.com/office/drawing/2014/main" val="1767615117"/>
                    </a:ext>
                  </a:extLst>
                </a:gridCol>
                <a:gridCol w="246888">
                  <a:extLst>
                    <a:ext uri="{9D8B030D-6E8A-4147-A177-3AD203B41FA5}">
                      <a16:colId xmlns:a16="http://schemas.microsoft.com/office/drawing/2014/main" val="3534173866"/>
                    </a:ext>
                  </a:extLst>
                </a:gridCol>
                <a:gridCol w="246888">
                  <a:extLst>
                    <a:ext uri="{9D8B030D-6E8A-4147-A177-3AD203B41FA5}">
                      <a16:colId xmlns:a16="http://schemas.microsoft.com/office/drawing/2014/main" val="900412469"/>
                    </a:ext>
                  </a:extLst>
                </a:gridCol>
                <a:gridCol w="246888">
                  <a:extLst>
                    <a:ext uri="{9D8B030D-6E8A-4147-A177-3AD203B41FA5}">
                      <a16:colId xmlns:a16="http://schemas.microsoft.com/office/drawing/2014/main" val="3681532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273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50813396"/>
                  </a:ext>
                </a:extLst>
              </a:tr>
            </a:tbl>
          </a:graphicData>
        </a:graphic>
      </p:graphicFrame>
      <p:sp>
        <p:nvSpPr>
          <p:cNvPr id="4" name="Text Placeholder 3">
            <a:extLst>
              <a:ext uri="{FF2B5EF4-FFF2-40B4-BE49-F238E27FC236}">
                <a16:creationId xmlns:a16="http://schemas.microsoft.com/office/drawing/2014/main" id="{1B719395-998D-4E70-9F70-D11BD1E7EEC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799091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1F62E-6886-4D54-B8BA-4CF403383110}"/>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8A64FB2D-4537-4BA3-BDED-536981182654}"/>
              </a:ext>
            </a:extLst>
          </p:cNvPr>
          <p:cNvGraphicFramePr>
            <a:graphicFrameLocks noGrp="1"/>
          </p:cNvGraphicFramePr>
          <p:nvPr>
            <p:ph type="tbl" sz="quarter" idx="13"/>
            <p:extLst>
              <p:ext uri="{D42A27DB-BD31-4B8C-83A1-F6EECF244321}">
                <p14:modId xmlns:p14="http://schemas.microsoft.com/office/powerpoint/2010/main" val="238770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19745657"/>
                    </a:ext>
                  </a:extLst>
                </a:gridCol>
                <a:gridCol w="246888">
                  <a:extLst>
                    <a:ext uri="{9D8B030D-6E8A-4147-A177-3AD203B41FA5}">
                      <a16:colId xmlns:a16="http://schemas.microsoft.com/office/drawing/2014/main" val="2148161659"/>
                    </a:ext>
                  </a:extLst>
                </a:gridCol>
                <a:gridCol w="246888">
                  <a:extLst>
                    <a:ext uri="{9D8B030D-6E8A-4147-A177-3AD203B41FA5}">
                      <a16:colId xmlns:a16="http://schemas.microsoft.com/office/drawing/2014/main" val="3874997198"/>
                    </a:ext>
                  </a:extLst>
                </a:gridCol>
                <a:gridCol w="246888">
                  <a:extLst>
                    <a:ext uri="{9D8B030D-6E8A-4147-A177-3AD203B41FA5}">
                      <a16:colId xmlns:a16="http://schemas.microsoft.com/office/drawing/2014/main" val="480238218"/>
                    </a:ext>
                  </a:extLst>
                </a:gridCol>
                <a:gridCol w="246888">
                  <a:extLst>
                    <a:ext uri="{9D8B030D-6E8A-4147-A177-3AD203B41FA5}">
                      <a16:colId xmlns:a16="http://schemas.microsoft.com/office/drawing/2014/main" val="231738727"/>
                    </a:ext>
                  </a:extLst>
                </a:gridCol>
                <a:gridCol w="246888">
                  <a:extLst>
                    <a:ext uri="{9D8B030D-6E8A-4147-A177-3AD203B41FA5}">
                      <a16:colId xmlns:a16="http://schemas.microsoft.com/office/drawing/2014/main" val="13889173"/>
                    </a:ext>
                  </a:extLst>
                </a:gridCol>
                <a:gridCol w="246888">
                  <a:extLst>
                    <a:ext uri="{9D8B030D-6E8A-4147-A177-3AD203B41FA5}">
                      <a16:colId xmlns:a16="http://schemas.microsoft.com/office/drawing/2014/main" val="458766746"/>
                    </a:ext>
                  </a:extLst>
                </a:gridCol>
                <a:gridCol w="246888">
                  <a:extLst>
                    <a:ext uri="{9D8B030D-6E8A-4147-A177-3AD203B41FA5}">
                      <a16:colId xmlns:a16="http://schemas.microsoft.com/office/drawing/2014/main" val="286923267"/>
                    </a:ext>
                  </a:extLst>
                </a:gridCol>
                <a:gridCol w="246888">
                  <a:extLst>
                    <a:ext uri="{9D8B030D-6E8A-4147-A177-3AD203B41FA5}">
                      <a16:colId xmlns:a16="http://schemas.microsoft.com/office/drawing/2014/main" val="3920510659"/>
                    </a:ext>
                  </a:extLst>
                </a:gridCol>
                <a:gridCol w="246888">
                  <a:extLst>
                    <a:ext uri="{9D8B030D-6E8A-4147-A177-3AD203B41FA5}">
                      <a16:colId xmlns:a16="http://schemas.microsoft.com/office/drawing/2014/main" val="2946944391"/>
                    </a:ext>
                  </a:extLst>
                </a:gridCol>
                <a:gridCol w="246888">
                  <a:extLst>
                    <a:ext uri="{9D8B030D-6E8A-4147-A177-3AD203B41FA5}">
                      <a16:colId xmlns:a16="http://schemas.microsoft.com/office/drawing/2014/main" val="2291067672"/>
                    </a:ext>
                  </a:extLst>
                </a:gridCol>
                <a:gridCol w="246888">
                  <a:extLst>
                    <a:ext uri="{9D8B030D-6E8A-4147-A177-3AD203B41FA5}">
                      <a16:colId xmlns:a16="http://schemas.microsoft.com/office/drawing/2014/main" val="1434534449"/>
                    </a:ext>
                  </a:extLst>
                </a:gridCol>
                <a:gridCol w="246888">
                  <a:extLst>
                    <a:ext uri="{9D8B030D-6E8A-4147-A177-3AD203B41FA5}">
                      <a16:colId xmlns:a16="http://schemas.microsoft.com/office/drawing/2014/main" val="1432366794"/>
                    </a:ext>
                  </a:extLst>
                </a:gridCol>
                <a:gridCol w="246888">
                  <a:extLst>
                    <a:ext uri="{9D8B030D-6E8A-4147-A177-3AD203B41FA5}">
                      <a16:colId xmlns:a16="http://schemas.microsoft.com/office/drawing/2014/main" val="2612919374"/>
                    </a:ext>
                  </a:extLst>
                </a:gridCol>
                <a:gridCol w="246888">
                  <a:extLst>
                    <a:ext uri="{9D8B030D-6E8A-4147-A177-3AD203B41FA5}">
                      <a16:colId xmlns:a16="http://schemas.microsoft.com/office/drawing/2014/main" val="527465667"/>
                    </a:ext>
                  </a:extLst>
                </a:gridCol>
                <a:gridCol w="246888">
                  <a:extLst>
                    <a:ext uri="{9D8B030D-6E8A-4147-A177-3AD203B41FA5}">
                      <a16:colId xmlns:a16="http://schemas.microsoft.com/office/drawing/2014/main" val="1206568197"/>
                    </a:ext>
                  </a:extLst>
                </a:gridCol>
                <a:gridCol w="246888">
                  <a:extLst>
                    <a:ext uri="{9D8B030D-6E8A-4147-A177-3AD203B41FA5}">
                      <a16:colId xmlns:a16="http://schemas.microsoft.com/office/drawing/2014/main" val="2141749766"/>
                    </a:ext>
                  </a:extLst>
                </a:gridCol>
                <a:gridCol w="246888">
                  <a:extLst>
                    <a:ext uri="{9D8B030D-6E8A-4147-A177-3AD203B41FA5}">
                      <a16:colId xmlns:a16="http://schemas.microsoft.com/office/drawing/2014/main" val="3319871026"/>
                    </a:ext>
                  </a:extLst>
                </a:gridCol>
                <a:gridCol w="246888">
                  <a:extLst>
                    <a:ext uri="{9D8B030D-6E8A-4147-A177-3AD203B41FA5}">
                      <a16:colId xmlns:a16="http://schemas.microsoft.com/office/drawing/2014/main" val="1649628174"/>
                    </a:ext>
                  </a:extLst>
                </a:gridCol>
                <a:gridCol w="246888">
                  <a:extLst>
                    <a:ext uri="{9D8B030D-6E8A-4147-A177-3AD203B41FA5}">
                      <a16:colId xmlns:a16="http://schemas.microsoft.com/office/drawing/2014/main" val="4170736537"/>
                    </a:ext>
                  </a:extLst>
                </a:gridCol>
                <a:gridCol w="246888">
                  <a:extLst>
                    <a:ext uri="{9D8B030D-6E8A-4147-A177-3AD203B41FA5}">
                      <a16:colId xmlns:a16="http://schemas.microsoft.com/office/drawing/2014/main" val="4239761002"/>
                    </a:ext>
                  </a:extLst>
                </a:gridCol>
                <a:gridCol w="246888">
                  <a:extLst>
                    <a:ext uri="{9D8B030D-6E8A-4147-A177-3AD203B41FA5}">
                      <a16:colId xmlns:a16="http://schemas.microsoft.com/office/drawing/2014/main" val="3242484177"/>
                    </a:ext>
                  </a:extLst>
                </a:gridCol>
                <a:gridCol w="246888">
                  <a:extLst>
                    <a:ext uri="{9D8B030D-6E8A-4147-A177-3AD203B41FA5}">
                      <a16:colId xmlns:a16="http://schemas.microsoft.com/office/drawing/2014/main" val="90737880"/>
                    </a:ext>
                  </a:extLst>
                </a:gridCol>
                <a:gridCol w="246888">
                  <a:extLst>
                    <a:ext uri="{9D8B030D-6E8A-4147-A177-3AD203B41FA5}">
                      <a16:colId xmlns:a16="http://schemas.microsoft.com/office/drawing/2014/main" val="3167477944"/>
                    </a:ext>
                  </a:extLst>
                </a:gridCol>
                <a:gridCol w="246888">
                  <a:extLst>
                    <a:ext uri="{9D8B030D-6E8A-4147-A177-3AD203B41FA5}">
                      <a16:colId xmlns:a16="http://schemas.microsoft.com/office/drawing/2014/main" val="2834637635"/>
                    </a:ext>
                  </a:extLst>
                </a:gridCol>
                <a:gridCol w="246888">
                  <a:extLst>
                    <a:ext uri="{9D8B030D-6E8A-4147-A177-3AD203B41FA5}">
                      <a16:colId xmlns:a16="http://schemas.microsoft.com/office/drawing/2014/main" val="777699012"/>
                    </a:ext>
                  </a:extLst>
                </a:gridCol>
                <a:gridCol w="246888">
                  <a:extLst>
                    <a:ext uri="{9D8B030D-6E8A-4147-A177-3AD203B41FA5}">
                      <a16:colId xmlns:a16="http://schemas.microsoft.com/office/drawing/2014/main" val="194838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8238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7143171"/>
                  </a:ext>
                </a:extLst>
              </a:tr>
            </a:tbl>
          </a:graphicData>
        </a:graphic>
      </p:graphicFrame>
      <p:sp>
        <p:nvSpPr>
          <p:cNvPr id="4" name="Text Placeholder 3">
            <a:extLst>
              <a:ext uri="{FF2B5EF4-FFF2-40B4-BE49-F238E27FC236}">
                <a16:creationId xmlns:a16="http://schemas.microsoft.com/office/drawing/2014/main" id="{7ADE37EB-816A-40C6-B47E-051C710EA9D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25776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77845-2A8F-42D5-843C-53E64730B580}"/>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F6D9B828-4E6A-44A3-9E94-BAA0F03C0A06}"/>
              </a:ext>
            </a:extLst>
          </p:cNvPr>
          <p:cNvGraphicFramePr>
            <a:graphicFrameLocks noGrp="1"/>
          </p:cNvGraphicFramePr>
          <p:nvPr>
            <p:ph type="tbl" sz="quarter" idx="13"/>
            <p:extLst>
              <p:ext uri="{D42A27DB-BD31-4B8C-83A1-F6EECF244321}">
                <p14:modId xmlns:p14="http://schemas.microsoft.com/office/powerpoint/2010/main" val="358687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2917418"/>
                    </a:ext>
                  </a:extLst>
                </a:gridCol>
                <a:gridCol w="246888">
                  <a:extLst>
                    <a:ext uri="{9D8B030D-6E8A-4147-A177-3AD203B41FA5}">
                      <a16:colId xmlns:a16="http://schemas.microsoft.com/office/drawing/2014/main" val="3766669821"/>
                    </a:ext>
                  </a:extLst>
                </a:gridCol>
                <a:gridCol w="246888">
                  <a:extLst>
                    <a:ext uri="{9D8B030D-6E8A-4147-A177-3AD203B41FA5}">
                      <a16:colId xmlns:a16="http://schemas.microsoft.com/office/drawing/2014/main" val="4055537612"/>
                    </a:ext>
                  </a:extLst>
                </a:gridCol>
                <a:gridCol w="246888">
                  <a:extLst>
                    <a:ext uri="{9D8B030D-6E8A-4147-A177-3AD203B41FA5}">
                      <a16:colId xmlns:a16="http://schemas.microsoft.com/office/drawing/2014/main" val="2032156611"/>
                    </a:ext>
                  </a:extLst>
                </a:gridCol>
                <a:gridCol w="246888">
                  <a:extLst>
                    <a:ext uri="{9D8B030D-6E8A-4147-A177-3AD203B41FA5}">
                      <a16:colId xmlns:a16="http://schemas.microsoft.com/office/drawing/2014/main" val="3653352159"/>
                    </a:ext>
                  </a:extLst>
                </a:gridCol>
                <a:gridCol w="246888">
                  <a:extLst>
                    <a:ext uri="{9D8B030D-6E8A-4147-A177-3AD203B41FA5}">
                      <a16:colId xmlns:a16="http://schemas.microsoft.com/office/drawing/2014/main" val="1999726900"/>
                    </a:ext>
                  </a:extLst>
                </a:gridCol>
                <a:gridCol w="246888">
                  <a:extLst>
                    <a:ext uri="{9D8B030D-6E8A-4147-A177-3AD203B41FA5}">
                      <a16:colId xmlns:a16="http://schemas.microsoft.com/office/drawing/2014/main" val="4002013823"/>
                    </a:ext>
                  </a:extLst>
                </a:gridCol>
                <a:gridCol w="246888">
                  <a:extLst>
                    <a:ext uri="{9D8B030D-6E8A-4147-A177-3AD203B41FA5}">
                      <a16:colId xmlns:a16="http://schemas.microsoft.com/office/drawing/2014/main" val="1590051537"/>
                    </a:ext>
                  </a:extLst>
                </a:gridCol>
                <a:gridCol w="246888">
                  <a:extLst>
                    <a:ext uri="{9D8B030D-6E8A-4147-A177-3AD203B41FA5}">
                      <a16:colId xmlns:a16="http://schemas.microsoft.com/office/drawing/2014/main" val="883022894"/>
                    </a:ext>
                  </a:extLst>
                </a:gridCol>
                <a:gridCol w="246888">
                  <a:extLst>
                    <a:ext uri="{9D8B030D-6E8A-4147-A177-3AD203B41FA5}">
                      <a16:colId xmlns:a16="http://schemas.microsoft.com/office/drawing/2014/main" val="1711280068"/>
                    </a:ext>
                  </a:extLst>
                </a:gridCol>
                <a:gridCol w="246888">
                  <a:extLst>
                    <a:ext uri="{9D8B030D-6E8A-4147-A177-3AD203B41FA5}">
                      <a16:colId xmlns:a16="http://schemas.microsoft.com/office/drawing/2014/main" val="2136786173"/>
                    </a:ext>
                  </a:extLst>
                </a:gridCol>
                <a:gridCol w="246888">
                  <a:extLst>
                    <a:ext uri="{9D8B030D-6E8A-4147-A177-3AD203B41FA5}">
                      <a16:colId xmlns:a16="http://schemas.microsoft.com/office/drawing/2014/main" val="3950193710"/>
                    </a:ext>
                  </a:extLst>
                </a:gridCol>
                <a:gridCol w="246888">
                  <a:extLst>
                    <a:ext uri="{9D8B030D-6E8A-4147-A177-3AD203B41FA5}">
                      <a16:colId xmlns:a16="http://schemas.microsoft.com/office/drawing/2014/main" val="194466076"/>
                    </a:ext>
                  </a:extLst>
                </a:gridCol>
                <a:gridCol w="246888">
                  <a:extLst>
                    <a:ext uri="{9D8B030D-6E8A-4147-A177-3AD203B41FA5}">
                      <a16:colId xmlns:a16="http://schemas.microsoft.com/office/drawing/2014/main" val="2190373447"/>
                    </a:ext>
                  </a:extLst>
                </a:gridCol>
                <a:gridCol w="246888">
                  <a:extLst>
                    <a:ext uri="{9D8B030D-6E8A-4147-A177-3AD203B41FA5}">
                      <a16:colId xmlns:a16="http://schemas.microsoft.com/office/drawing/2014/main" val="3285623800"/>
                    </a:ext>
                  </a:extLst>
                </a:gridCol>
                <a:gridCol w="246888">
                  <a:extLst>
                    <a:ext uri="{9D8B030D-6E8A-4147-A177-3AD203B41FA5}">
                      <a16:colId xmlns:a16="http://schemas.microsoft.com/office/drawing/2014/main" val="662195693"/>
                    </a:ext>
                  </a:extLst>
                </a:gridCol>
                <a:gridCol w="246888">
                  <a:extLst>
                    <a:ext uri="{9D8B030D-6E8A-4147-A177-3AD203B41FA5}">
                      <a16:colId xmlns:a16="http://schemas.microsoft.com/office/drawing/2014/main" val="3578286355"/>
                    </a:ext>
                  </a:extLst>
                </a:gridCol>
                <a:gridCol w="246888">
                  <a:extLst>
                    <a:ext uri="{9D8B030D-6E8A-4147-A177-3AD203B41FA5}">
                      <a16:colId xmlns:a16="http://schemas.microsoft.com/office/drawing/2014/main" val="2529307669"/>
                    </a:ext>
                  </a:extLst>
                </a:gridCol>
                <a:gridCol w="246888">
                  <a:extLst>
                    <a:ext uri="{9D8B030D-6E8A-4147-A177-3AD203B41FA5}">
                      <a16:colId xmlns:a16="http://schemas.microsoft.com/office/drawing/2014/main" val="3103811271"/>
                    </a:ext>
                  </a:extLst>
                </a:gridCol>
                <a:gridCol w="246888">
                  <a:extLst>
                    <a:ext uri="{9D8B030D-6E8A-4147-A177-3AD203B41FA5}">
                      <a16:colId xmlns:a16="http://schemas.microsoft.com/office/drawing/2014/main" val="3344646612"/>
                    </a:ext>
                  </a:extLst>
                </a:gridCol>
                <a:gridCol w="246888">
                  <a:extLst>
                    <a:ext uri="{9D8B030D-6E8A-4147-A177-3AD203B41FA5}">
                      <a16:colId xmlns:a16="http://schemas.microsoft.com/office/drawing/2014/main" val="3202927722"/>
                    </a:ext>
                  </a:extLst>
                </a:gridCol>
                <a:gridCol w="246888">
                  <a:extLst>
                    <a:ext uri="{9D8B030D-6E8A-4147-A177-3AD203B41FA5}">
                      <a16:colId xmlns:a16="http://schemas.microsoft.com/office/drawing/2014/main" val="1216575803"/>
                    </a:ext>
                  </a:extLst>
                </a:gridCol>
                <a:gridCol w="246888">
                  <a:extLst>
                    <a:ext uri="{9D8B030D-6E8A-4147-A177-3AD203B41FA5}">
                      <a16:colId xmlns:a16="http://schemas.microsoft.com/office/drawing/2014/main" val="3429968157"/>
                    </a:ext>
                  </a:extLst>
                </a:gridCol>
                <a:gridCol w="246888">
                  <a:extLst>
                    <a:ext uri="{9D8B030D-6E8A-4147-A177-3AD203B41FA5}">
                      <a16:colId xmlns:a16="http://schemas.microsoft.com/office/drawing/2014/main" val="2646470497"/>
                    </a:ext>
                  </a:extLst>
                </a:gridCol>
                <a:gridCol w="246888">
                  <a:extLst>
                    <a:ext uri="{9D8B030D-6E8A-4147-A177-3AD203B41FA5}">
                      <a16:colId xmlns:a16="http://schemas.microsoft.com/office/drawing/2014/main" val="1099459668"/>
                    </a:ext>
                  </a:extLst>
                </a:gridCol>
                <a:gridCol w="246888">
                  <a:extLst>
                    <a:ext uri="{9D8B030D-6E8A-4147-A177-3AD203B41FA5}">
                      <a16:colId xmlns:a16="http://schemas.microsoft.com/office/drawing/2014/main" val="1198826597"/>
                    </a:ext>
                  </a:extLst>
                </a:gridCol>
                <a:gridCol w="246888">
                  <a:extLst>
                    <a:ext uri="{9D8B030D-6E8A-4147-A177-3AD203B41FA5}">
                      <a16:colId xmlns:a16="http://schemas.microsoft.com/office/drawing/2014/main" val="1952909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408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90041046"/>
                  </a:ext>
                </a:extLst>
              </a:tr>
            </a:tbl>
          </a:graphicData>
        </a:graphic>
      </p:graphicFrame>
      <p:sp>
        <p:nvSpPr>
          <p:cNvPr id="4" name="Text Placeholder 3">
            <a:extLst>
              <a:ext uri="{FF2B5EF4-FFF2-40B4-BE49-F238E27FC236}">
                <a16:creationId xmlns:a16="http://schemas.microsoft.com/office/drawing/2014/main" id="{7CDBF98D-379D-4976-B1D0-F0FF041D041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20205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A8F4-25D8-421B-8DF4-A50B4F688AFB}"/>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3719EC11-C0BA-47CF-BD78-69A17D9F2B82}"/>
              </a:ext>
            </a:extLst>
          </p:cNvPr>
          <p:cNvGraphicFramePr>
            <a:graphicFrameLocks noGrp="1"/>
          </p:cNvGraphicFramePr>
          <p:nvPr>
            <p:ph type="tbl" sz="quarter" idx="13"/>
            <p:extLst>
              <p:ext uri="{D42A27DB-BD31-4B8C-83A1-F6EECF244321}">
                <p14:modId xmlns:p14="http://schemas.microsoft.com/office/powerpoint/2010/main" val="420315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2878438"/>
                    </a:ext>
                  </a:extLst>
                </a:gridCol>
                <a:gridCol w="246888">
                  <a:extLst>
                    <a:ext uri="{9D8B030D-6E8A-4147-A177-3AD203B41FA5}">
                      <a16:colId xmlns:a16="http://schemas.microsoft.com/office/drawing/2014/main" val="3658607030"/>
                    </a:ext>
                  </a:extLst>
                </a:gridCol>
                <a:gridCol w="246888">
                  <a:extLst>
                    <a:ext uri="{9D8B030D-6E8A-4147-A177-3AD203B41FA5}">
                      <a16:colId xmlns:a16="http://schemas.microsoft.com/office/drawing/2014/main" val="351578873"/>
                    </a:ext>
                  </a:extLst>
                </a:gridCol>
                <a:gridCol w="246888">
                  <a:extLst>
                    <a:ext uri="{9D8B030D-6E8A-4147-A177-3AD203B41FA5}">
                      <a16:colId xmlns:a16="http://schemas.microsoft.com/office/drawing/2014/main" val="3320493241"/>
                    </a:ext>
                  </a:extLst>
                </a:gridCol>
                <a:gridCol w="246888">
                  <a:extLst>
                    <a:ext uri="{9D8B030D-6E8A-4147-A177-3AD203B41FA5}">
                      <a16:colId xmlns:a16="http://schemas.microsoft.com/office/drawing/2014/main" val="2794260961"/>
                    </a:ext>
                  </a:extLst>
                </a:gridCol>
                <a:gridCol w="246888">
                  <a:extLst>
                    <a:ext uri="{9D8B030D-6E8A-4147-A177-3AD203B41FA5}">
                      <a16:colId xmlns:a16="http://schemas.microsoft.com/office/drawing/2014/main" val="1814031364"/>
                    </a:ext>
                  </a:extLst>
                </a:gridCol>
                <a:gridCol w="246888">
                  <a:extLst>
                    <a:ext uri="{9D8B030D-6E8A-4147-A177-3AD203B41FA5}">
                      <a16:colId xmlns:a16="http://schemas.microsoft.com/office/drawing/2014/main" val="2508195779"/>
                    </a:ext>
                  </a:extLst>
                </a:gridCol>
                <a:gridCol w="246888">
                  <a:extLst>
                    <a:ext uri="{9D8B030D-6E8A-4147-A177-3AD203B41FA5}">
                      <a16:colId xmlns:a16="http://schemas.microsoft.com/office/drawing/2014/main" val="4188309353"/>
                    </a:ext>
                  </a:extLst>
                </a:gridCol>
                <a:gridCol w="246888">
                  <a:extLst>
                    <a:ext uri="{9D8B030D-6E8A-4147-A177-3AD203B41FA5}">
                      <a16:colId xmlns:a16="http://schemas.microsoft.com/office/drawing/2014/main" val="3426360705"/>
                    </a:ext>
                  </a:extLst>
                </a:gridCol>
                <a:gridCol w="246888">
                  <a:extLst>
                    <a:ext uri="{9D8B030D-6E8A-4147-A177-3AD203B41FA5}">
                      <a16:colId xmlns:a16="http://schemas.microsoft.com/office/drawing/2014/main" val="1306132598"/>
                    </a:ext>
                  </a:extLst>
                </a:gridCol>
                <a:gridCol w="246888">
                  <a:extLst>
                    <a:ext uri="{9D8B030D-6E8A-4147-A177-3AD203B41FA5}">
                      <a16:colId xmlns:a16="http://schemas.microsoft.com/office/drawing/2014/main" val="1713584633"/>
                    </a:ext>
                  </a:extLst>
                </a:gridCol>
                <a:gridCol w="246888">
                  <a:extLst>
                    <a:ext uri="{9D8B030D-6E8A-4147-A177-3AD203B41FA5}">
                      <a16:colId xmlns:a16="http://schemas.microsoft.com/office/drawing/2014/main" val="268431615"/>
                    </a:ext>
                  </a:extLst>
                </a:gridCol>
                <a:gridCol w="246888">
                  <a:extLst>
                    <a:ext uri="{9D8B030D-6E8A-4147-A177-3AD203B41FA5}">
                      <a16:colId xmlns:a16="http://schemas.microsoft.com/office/drawing/2014/main" val="2522979148"/>
                    </a:ext>
                  </a:extLst>
                </a:gridCol>
                <a:gridCol w="246888">
                  <a:extLst>
                    <a:ext uri="{9D8B030D-6E8A-4147-A177-3AD203B41FA5}">
                      <a16:colId xmlns:a16="http://schemas.microsoft.com/office/drawing/2014/main" val="1787481924"/>
                    </a:ext>
                  </a:extLst>
                </a:gridCol>
                <a:gridCol w="246888">
                  <a:extLst>
                    <a:ext uri="{9D8B030D-6E8A-4147-A177-3AD203B41FA5}">
                      <a16:colId xmlns:a16="http://schemas.microsoft.com/office/drawing/2014/main" val="3063391744"/>
                    </a:ext>
                  </a:extLst>
                </a:gridCol>
                <a:gridCol w="246888">
                  <a:extLst>
                    <a:ext uri="{9D8B030D-6E8A-4147-A177-3AD203B41FA5}">
                      <a16:colId xmlns:a16="http://schemas.microsoft.com/office/drawing/2014/main" val="305893472"/>
                    </a:ext>
                  </a:extLst>
                </a:gridCol>
                <a:gridCol w="246888">
                  <a:extLst>
                    <a:ext uri="{9D8B030D-6E8A-4147-A177-3AD203B41FA5}">
                      <a16:colId xmlns:a16="http://schemas.microsoft.com/office/drawing/2014/main" val="1879551136"/>
                    </a:ext>
                  </a:extLst>
                </a:gridCol>
                <a:gridCol w="246888">
                  <a:extLst>
                    <a:ext uri="{9D8B030D-6E8A-4147-A177-3AD203B41FA5}">
                      <a16:colId xmlns:a16="http://schemas.microsoft.com/office/drawing/2014/main" val="3847749386"/>
                    </a:ext>
                  </a:extLst>
                </a:gridCol>
                <a:gridCol w="246888">
                  <a:extLst>
                    <a:ext uri="{9D8B030D-6E8A-4147-A177-3AD203B41FA5}">
                      <a16:colId xmlns:a16="http://schemas.microsoft.com/office/drawing/2014/main" val="529360688"/>
                    </a:ext>
                  </a:extLst>
                </a:gridCol>
                <a:gridCol w="246888">
                  <a:extLst>
                    <a:ext uri="{9D8B030D-6E8A-4147-A177-3AD203B41FA5}">
                      <a16:colId xmlns:a16="http://schemas.microsoft.com/office/drawing/2014/main" val="3393861271"/>
                    </a:ext>
                  </a:extLst>
                </a:gridCol>
                <a:gridCol w="246888">
                  <a:extLst>
                    <a:ext uri="{9D8B030D-6E8A-4147-A177-3AD203B41FA5}">
                      <a16:colId xmlns:a16="http://schemas.microsoft.com/office/drawing/2014/main" val="4073734710"/>
                    </a:ext>
                  </a:extLst>
                </a:gridCol>
                <a:gridCol w="246888">
                  <a:extLst>
                    <a:ext uri="{9D8B030D-6E8A-4147-A177-3AD203B41FA5}">
                      <a16:colId xmlns:a16="http://schemas.microsoft.com/office/drawing/2014/main" val="3917779169"/>
                    </a:ext>
                  </a:extLst>
                </a:gridCol>
                <a:gridCol w="246888">
                  <a:extLst>
                    <a:ext uri="{9D8B030D-6E8A-4147-A177-3AD203B41FA5}">
                      <a16:colId xmlns:a16="http://schemas.microsoft.com/office/drawing/2014/main" val="3427939120"/>
                    </a:ext>
                  </a:extLst>
                </a:gridCol>
                <a:gridCol w="246888">
                  <a:extLst>
                    <a:ext uri="{9D8B030D-6E8A-4147-A177-3AD203B41FA5}">
                      <a16:colId xmlns:a16="http://schemas.microsoft.com/office/drawing/2014/main" val="4120757976"/>
                    </a:ext>
                  </a:extLst>
                </a:gridCol>
                <a:gridCol w="246888">
                  <a:extLst>
                    <a:ext uri="{9D8B030D-6E8A-4147-A177-3AD203B41FA5}">
                      <a16:colId xmlns:a16="http://schemas.microsoft.com/office/drawing/2014/main" val="1348342977"/>
                    </a:ext>
                  </a:extLst>
                </a:gridCol>
                <a:gridCol w="246888">
                  <a:extLst>
                    <a:ext uri="{9D8B030D-6E8A-4147-A177-3AD203B41FA5}">
                      <a16:colId xmlns:a16="http://schemas.microsoft.com/office/drawing/2014/main" val="2123585234"/>
                    </a:ext>
                  </a:extLst>
                </a:gridCol>
                <a:gridCol w="246888">
                  <a:extLst>
                    <a:ext uri="{9D8B030D-6E8A-4147-A177-3AD203B41FA5}">
                      <a16:colId xmlns:a16="http://schemas.microsoft.com/office/drawing/2014/main" val="2309142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5955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05662412"/>
                  </a:ext>
                </a:extLst>
              </a:tr>
            </a:tbl>
          </a:graphicData>
        </a:graphic>
      </p:graphicFrame>
      <p:sp>
        <p:nvSpPr>
          <p:cNvPr id="4" name="Text Placeholder 3">
            <a:extLst>
              <a:ext uri="{FF2B5EF4-FFF2-40B4-BE49-F238E27FC236}">
                <a16:creationId xmlns:a16="http://schemas.microsoft.com/office/drawing/2014/main" id="{0AB7A158-4AB3-4569-86D0-9B4678994D0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4562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4294E-EDD3-4ED4-88F0-1F868658E8B9}"/>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905C9CA2-20F0-4368-9135-88CE8DD82CF0}"/>
              </a:ext>
            </a:extLst>
          </p:cNvPr>
          <p:cNvGraphicFramePr>
            <a:graphicFrameLocks noGrp="1"/>
          </p:cNvGraphicFramePr>
          <p:nvPr>
            <p:ph type="tbl" sz="quarter" idx="13"/>
            <p:extLst>
              <p:ext uri="{D42A27DB-BD31-4B8C-83A1-F6EECF244321}">
                <p14:modId xmlns:p14="http://schemas.microsoft.com/office/powerpoint/2010/main" val="223965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96455798"/>
                    </a:ext>
                  </a:extLst>
                </a:gridCol>
                <a:gridCol w="246888">
                  <a:extLst>
                    <a:ext uri="{9D8B030D-6E8A-4147-A177-3AD203B41FA5}">
                      <a16:colId xmlns:a16="http://schemas.microsoft.com/office/drawing/2014/main" val="629792565"/>
                    </a:ext>
                  </a:extLst>
                </a:gridCol>
                <a:gridCol w="246888">
                  <a:extLst>
                    <a:ext uri="{9D8B030D-6E8A-4147-A177-3AD203B41FA5}">
                      <a16:colId xmlns:a16="http://schemas.microsoft.com/office/drawing/2014/main" val="2442158919"/>
                    </a:ext>
                  </a:extLst>
                </a:gridCol>
                <a:gridCol w="246888">
                  <a:extLst>
                    <a:ext uri="{9D8B030D-6E8A-4147-A177-3AD203B41FA5}">
                      <a16:colId xmlns:a16="http://schemas.microsoft.com/office/drawing/2014/main" val="3147992340"/>
                    </a:ext>
                  </a:extLst>
                </a:gridCol>
                <a:gridCol w="246888">
                  <a:extLst>
                    <a:ext uri="{9D8B030D-6E8A-4147-A177-3AD203B41FA5}">
                      <a16:colId xmlns:a16="http://schemas.microsoft.com/office/drawing/2014/main" val="234834154"/>
                    </a:ext>
                  </a:extLst>
                </a:gridCol>
                <a:gridCol w="246888">
                  <a:extLst>
                    <a:ext uri="{9D8B030D-6E8A-4147-A177-3AD203B41FA5}">
                      <a16:colId xmlns:a16="http://schemas.microsoft.com/office/drawing/2014/main" val="1042198269"/>
                    </a:ext>
                  </a:extLst>
                </a:gridCol>
                <a:gridCol w="246888">
                  <a:extLst>
                    <a:ext uri="{9D8B030D-6E8A-4147-A177-3AD203B41FA5}">
                      <a16:colId xmlns:a16="http://schemas.microsoft.com/office/drawing/2014/main" val="2328381835"/>
                    </a:ext>
                  </a:extLst>
                </a:gridCol>
                <a:gridCol w="246888">
                  <a:extLst>
                    <a:ext uri="{9D8B030D-6E8A-4147-A177-3AD203B41FA5}">
                      <a16:colId xmlns:a16="http://schemas.microsoft.com/office/drawing/2014/main" val="2558345960"/>
                    </a:ext>
                  </a:extLst>
                </a:gridCol>
                <a:gridCol w="246888">
                  <a:extLst>
                    <a:ext uri="{9D8B030D-6E8A-4147-A177-3AD203B41FA5}">
                      <a16:colId xmlns:a16="http://schemas.microsoft.com/office/drawing/2014/main" val="3586795375"/>
                    </a:ext>
                  </a:extLst>
                </a:gridCol>
                <a:gridCol w="246888">
                  <a:extLst>
                    <a:ext uri="{9D8B030D-6E8A-4147-A177-3AD203B41FA5}">
                      <a16:colId xmlns:a16="http://schemas.microsoft.com/office/drawing/2014/main" val="1295231282"/>
                    </a:ext>
                  </a:extLst>
                </a:gridCol>
                <a:gridCol w="246888">
                  <a:extLst>
                    <a:ext uri="{9D8B030D-6E8A-4147-A177-3AD203B41FA5}">
                      <a16:colId xmlns:a16="http://schemas.microsoft.com/office/drawing/2014/main" val="4206820632"/>
                    </a:ext>
                  </a:extLst>
                </a:gridCol>
                <a:gridCol w="246888">
                  <a:extLst>
                    <a:ext uri="{9D8B030D-6E8A-4147-A177-3AD203B41FA5}">
                      <a16:colId xmlns:a16="http://schemas.microsoft.com/office/drawing/2014/main" val="897258385"/>
                    </a:ext>
                  </a:extLst>
                </a:gridCol>
                <a:gridCol w="246888">
                  <a:extLst>
                    <a:ext uri="{9D8B030D-6E8A-4147-A177-3AD203B41FA5}">
                      <a16:colId xmlns:a16="http://schemas.microsoft.com/office/drawing/2014/main" val="577413160"/>
                    </a:ext>
                  </a:extLst>
                </a:gridCol>
                <a:gridCol w="246888">
                  <a:extLst>
                    <a:ext uri="{9D8B030D-6E8A-4147-A177-3AD203B41FA5}">
                      <a16:colId xmlns:a16="http://schemas.microsoft.com/office/drawing/2014/main" val="3096595427"/>
                    </a:ext>
                  </a:extLst>
                </a:gridCol>
                <a:gridCol w="246888">
                  <a:extLst>
                    <a:ext uri="{9D8B030D-6E8A-4147-A177-3AD203B41FA5}">
                      <a16:colId xmlns:a16="http://schemas.microsoft.com/office/drawing/2014/main" val="3403085218"/>
                    </a:ext>
                  </a:extLst>
                </a:gridCol>
                <a:gridCol w="246888">
                  <a:extLst>
                    <a:ext uri="{9D8B030D-6E8A-4147-A177-3AD203B41FA5}">
                      <a16:colId xmlns:a16="http://schemas.microsoft.com/office/drawing/2014/main" val="57749784"/>
                    </a:ext>
                  </a:extLst>
                </a:gridCol>
                <a:gridCol w="246888">
                  <a:extLst>
                    <a:ext uri="{9D8B030D-6E8A-4147-A177-3AD203B41FA5}">
                      <a16:colId xmlns:a16="http://schemas.microsoft.com/office/drawing/2014/main" val="4100299334"/>
                    </a:ext>
                  </a:extLst>
                </a:gridCol>
                <a:gridCol w="246888">
                  <a:extLst>
                    <a:ext uri="{9D8B030D-6E8A-4147-A177-3AD203B41FA5}">
                      <a16:colId xmlns:a16="http://schemas.microsoft.com/office/drawing/2014/main" val="3923662327"/>
                    </a:ext>
                  </a:extLst>
                </a:gridCol>
                <a:gridCol w="246888">
                  <a:extLst>
                    <a:ext uri="{9D8B030D-6E8A-4147-A177-3AD203B41FA5}">
                      <a16:colId xmlns:a16="http://schemas.microsoft.com/office/drawing/2014/main" val="1247805736"/>
                    </a:ext>
                  </a:extLst>
                </a:gridCol>
                <a:gridCol w="246888">
                  <a:extLst>
                    <a:ext uri="{9D8B030D-6E8A-4147-A177-3AD203B41FA5}">
                      <a16:colId xmlns:a16="http://schemas.microsoft.com/office/drawing/2014/main" val="323901362"/>
                    </a:ext>
                  </a:extLst>
                </a:gridCol>
                <a:gridCol w="246888">
                  <a:extLst>
                    <a:ext uri="{9D8B030D-6E8A-4147-A177-3AD203B41FA5}">
                      <a16:colId xmlns:a16="http://schemas.microsoft.com/office/drawing/2014/main" val="2686480634"/>
                    </a:ext>
                  </a:extLst>
                </a:gridCol>
                <a:gridCol w="246888">
                  <a:extLst>
                    <a:ext uri="{9D8B030D-6E8A-4147-A177-3AD203B41FA5}">
                      <a16:colId xmlns:a16="http://schemas.microsoft.com/office/drawing/2014/main" val="2850154767"/>
                    </a:ext>
                  </a:extLst>
                </a:gridCol>
                <a:gridCol w="246888">
                  <a:extLst>
                    <a:ext uri="{9D8B030D-6E8A-4147-A177-3AD203B41FA5}">
                      <a16:colId xmlns:a16="http://schemas.microsoft.com/office/drawing/2014/main" val="1924531906"/>
                    </a:ext>
                  </a:extLst>
                </a:gridCol>
                <a:gridCol w="246888">
                  <a:extLst>
                    <a:ext uri="{9D8B030D-6E8A-4147-A177-3AD203B41FA5}">
                      <a16:colId xmlns:a16="http://schemas.microsoft.com/office/drawing/2014/main" val="3669008884"/>
                    </a:ext>
                  </a:extLst>
                </a:gridCol>
                <a:gridCol w="246888">
                  <a:extLst>
                    <a:ext uri="{9D8B030D-6E8A-4147-A177-3AD203B41FA5}">
                      <a16:colId xmlns:a16="http://schemas.microsoft.com/office/drawing/2014/main" val="1510617596"/>
                    </a:ext>
                  </a:extLst>
                </a:gridCol>
                <a:gridCol w="246888">
                  <a:extLst>
                    <a:ext uri="{9D8B030D-6E8A-4147-A177-3AD203B41FA5}">
                      <a16:colId xmlns:a16="http://schemas.microsoft.com/office/drawing/2014/main" val="1322427259"/>
                    </a:ext>
                  </a:extLst>
                </a:gridCol>
                <a:gridCol w="246888">
                  <a:extLst>
                    <a:ext uri="{9D8B030D-6E8A-4147-A177-3AD203B41FA5}">
                      <a16:colId xmlns:a16="http://schemas.microsoft.com/office/drawing/2014/main" val="3418388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190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2652930"/>
                  </a:ext>
                </a:extLst>
              </a:tr>
            </a:tbl>
          </a:graphicData>
        </a:graphic>
      </p:graphicFrame>
      <p:sp>
        <p:nvSpPr>
          <p:cNvPr id="4" name="Text Placeholder 3">
            <a:extLst>
              <a:ext uri="{FF2B5EF4-FFF2-40B4-BE49-F238E27FC236}">
                <a16:creationId xmlns:a16="http://schemas.microsoft.com/office/drawing/2014/main" id="{53AAACDA-FC6E-4C3D-9D86-8A531B3DA95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15436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B1F2E-ABEA-4B2F-9163-35B6E49B76F7}"/>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BEF4E29C-C9AD-45C7-B9BA-01C97176264E}"/>
              </a:ext>
            </a:extLst>
          </p:cNvPr>
          <p:cNvGraphicFramePr>
            <a:graphicFrameLocks noGrp="1"/>
          </p:cNvGraphicFramePr>
          <p:nvPr>
            <p:ph type="tbl" sz="quarter" idx="13"/>
            <p:extLst>
              <p:ext uri="{D42A27DB-BD31-4B8C-83A1-F6EECF244321}">
                <p14:modId xmlns:p14="http://schemas.microsoft.com/office/powerpoint/2010/main" val="303385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72046405"/>
                    </a:ext>
                  </a:extLst>
                </a:gridCol>
                <a:gridCol w="246888">
                  <a:extLst>
                    <a:ext uri="{9D8B030D-6E8A-4147-A177-3AD203B41FA5}">
                      <a16:colId xmlns:a16="http://schemas.microsoft.com/office/drawing/2014/main" val="1389790233"/>
                    </a:ext>
                  </a:extLst>
                </a:gridCol>
                <a:gridCol w="246888">
                  <a:extLst>
                    <a:ext uri="{9D8B030D-6E8A-4147-A177-3AD203B41FA5}">
                      <a16:colId xmlns:a16="http://schemas.microsoft.com/office/drawing/2014/main" val="850198926"/>
                    </a:ext>
                  </a:extLst>
                </a:gridCol>
                <a:gridCol w="246888">
                  <a:extLst>
                    <a:ext uri="{9D8B030D-6E8A-4147-A177-3AD203B41FA5}">
                      <a16:colId xmlns:a16="http://schemas.microsoft.com/office/drawing/2014/main" val="539213229"/>
                    </a:ext>
                  </a:extLst>
                </a:gridCol>
                <a:gridCol w="246888">
                  <a:extLst>
                    <a:ext uri="{9D8B030D-6E8A-4147-A177-3AD203B41FA5}">
                      <a16:colId xmlns:a16="http://schemas.microsoft.com/office/drawing/2014/main" val="1250327675"/>
                    </a:ext>
                  </a:extLst>
                </a:gridCol>
                <a:gridCol w="246888">
                  <a:extLst>
                    <a:ext uri="{9D8B030D-6E8A-4147-A177-3AD203B41FA5}">
                      <a16:colId xmlns:a16="http://schemas.microsoft.com/office/drawing/2014/main" val="4242413892"/>
                    </a:ext>
                  </a:extLst>
                </a:gridCol>
                <a:gridCol w="246888">
                  <a:extLst>
                    <a:ext uri="{9D8B030D-6E8A-4147-A177-3AD203B41FA5}">
                      <a16:colId xmlns:a16="http://schemas.microsoft.com/office/drawing/2014/main" val="3931627194"/>
                    </a:ext>
                  </a:extLst>
                </a:gridCol>
                <a:gridCol w="246888">
                  <a:extLst>
                    <a:ext uri="{9D8B030D-6E8A-4147-A177-3AD203B41FA5}">
                      <a16:colId xmlns:a16="http://schemas.microsoft.com/office/drawing/2014/main" val="3716256070"/>
                    </a:ext>
                  </a:extLst>
                </a:gridCol>
                <a:gridCol w="246888">
                  <a:extLst>
                    <a:ext uri="{9D8B030D-6E8A-4147-A177-3AD203B41FA5}">
                      <a16:colId xmlns:a16="http://schemas.microsoft.com/office/drawing/2014/main" val="1306880646"/>
                    </a:ext>
                  </a:extLst>
                </a:gridCol>
                <a:gridCol w="246888">
                  <a:extLst>
                    <a:ext uri="{9D8B030D-6E8A-4147-A177-3AD203B41FA5}">
                      <a16:colId xmlns:a16="http://schemas.microsoft.com/office/drawing/2014/main" val="2883619579"/>
                    </a:ext>
                  </a:extLst>
                </a:gridCol>
                <a:gridCol w="246888">
                  <a:extLst>
                    <a:ext uri="{9D8B030D-6E8A-4147-A177-3AD203B41FA5}">
                      <a16:colId xmlns:a16="http://schemas.microsoft.com/office/drawing/2014/main" val="499558105"/>
                    </a:ext>
                  </a:extLst>
                </a:gridCol>
                <a:gridCol w="246888">
                  <a:extLst>
                    <a:ext uri="{9D8B030D-6E8A-4147-A177-3AD203B41FA5}">
                      <a16:colId xmlns:a16="http://schemas.microsoft.com/office/drawing/2014/main" val="611153002"/>
                    </a:ext>
                  </a:extLst>
                </a:gridCol>
                <a:gridCol w="246888">
                  <a:extLst>
                    <a:ext uri="{9D8B030D-6E8A-4147-A177-3AD203B41FA5}">
                      <a16:colId xmlns:a16="http://schemas.microsoft.com/office/drawing/2014/main" val="241831546"/>
                    </a:ext>
                  </a:extLst>
                </a:gridCol>
                <a:gridCol w="246888">
                  <a:extLst>
                    <a:ext uri="{9D8B030D-6E8A-4147-A177-3AD203B41FA5}">
                      <a16:colId xmlns:a16="http://schemas.microsoft.com/office/drawing/2014/main" val="2114402753"/>
                    </a:ext>
                  </a:extLst>
                </a:gridCol>
                <a:gridCol w="246888">
                  <a:extLst>
                    <a:ext uri="{9D8B030D-6E8A-4147-A177-3AD203B41FA5}">
                      <a16:colId xmlns:a16="http://schemas.microsoft.com/office/drawing/2014/main" val="708949625"/>
                    </a:ext>
                  </a:extLst>
                </a:gridCol>
                <a:gridCol w="246888">
                  <a:extLst>
                    <a:ext uri="{9D8B030D-6E8A-4147-A177-3AD203B41FA5}">
                      <a16:colId xmlns:a16="http://schemas.microsoft.com/office/drawing/2014/main" val="95440654"/>
                    </a:ext>
                  </a:extLst>
                </a:gridCol>
                <a:gridCol w="246888">
                  <a:extLst>
                    <a:ext uri="{9D8B030D-6E8A-4147-A177-3AD203B41FA5}">
                      <a16:colId xmlns:a16="http://schemas.microsoft.com/office/drawing/2014/main" val="254485737"/>
                    </a:ext>
                  </a:extLst>
                </a:gridCol>
                <a:gridCol w="246888">
                  <a:extLst>
                    <a:ext uri="{9D8B030D-6E8A-4147-A177-3AD203B41FA5}">
                      <a16:colId xmlns:a16="http://schemas.microsoft.com/office/drawing/2014/main" val="3034954168"/>
                    </a:ext>
                  </a:extLst>
                </a:gridCol>
                <a:gridCol w="246888">
                  <a:extLst>
                    <a:ext uri="{9D8B030D-6E8A-4147-A177-3AD203B41FA5}">
                      <a16:colId xmlns:a16="http://schemas.microsoft.com/office/drawing/2014/main" val="2363567890"/>
                    </a:ext>
                  </a:extLst>
                </a:gridCol>
                <a:gridCol w="246888">
                  <a:extLst>
                    <a:ext uri="{9D8B030D-6E8A-4147-A177-3AD203B41FA5}">
                      <a16:colId xmlns:a16="http://schemas.microsoft.com/office/drawing/2014/main" val="2091830795"/>
                    </a:ext>
                  </a:extLst>
                </a:gridCol>
                <a:gridCol w="246888">
                  <a:extLst>
                    <a:ext uri="{9D8B030D-6E8A-4147-A177-3AD203B41FA5}">
                      <a16:colId xmlns:a16="http://schemas.microsoft.com/office/drawing/2014/main" val="1057698506"/>
                    </a:ext>
                  </a:extLst>
                </a:gridCol>
                <a:gridCol w="246888">
                  <a:extLst>
                    <a:ext uri="{9D8B030D-6E8A-4147-A177-3AD203B41FA5}">
                      <a16:colId xmlns:a16="http://schemas.microsoft.com/office/drawing/2014/main" val="4103553634"/>
                    </a:ext>
                  </a:extLst>
                </a:gridCol>
                <a:gridCol w="246888">
                  <a:extLst>
                    <a:ext uri="{9D8B030D-6E8A-4147-A177-3AD203B41FA5}">
                      <a16:colId xmlns:a16="http://schemas.microsoft.com/office/drawing/2014/main" val="2663981000"/>
                    </a:ext>
                  </a:extLst>
                </a:gridCol>
                <a:gridCol w="246888">
                  <a:extLst>
                    <a:ext uri="{9D8B030D-6E8A-4147-A177-3AD203B41FA5}">
                      <a16:colId xmlns:a16="http://schemas.microsoft.com/office/drawing/2014/main" val="1788263302"/>
                    </a:ext>
                  </a:extLst>
                </a:gridCol>
                <a:gridCol w="246888">
                  <a:extLst>
                    <a:ext uri="{9D8B030D-6E8A-4147-A177-3AD203B41FA5}">
                      <a16:colId xmlns:a16="http://schemas.microsoft.com/office/drawing/2014/main" val="653352542"/>
                    </a:ext>
                  </a:extLst>
                </a:gridCol>
                <a:gridCol w="246888">
                  <a:extLst>
                    <a:ext uri="{9D8B030D-6E8A-4147-A177-3AD203B41FA5}">
                      <a16:colId xmlns:a16="http://schemas.microsoft.com/office/drawing/2014/main" val="674576348"/>
                    </a:ext>
                  </a:extLst>
                </a:gridCol>
                <a:gridCol w="246888">
                  <a:extLst>
                    <a:ext uri="{9D8B030D-6E8A-4147-A177-3AD203B41FA5}">
                      <a16:colId xmlns:a16="http://schemas.microsoft.com/office/drawing/2014/main" val="2611488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6648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59858419"/>
                  </a:ext>
                </a:extLst>
              </a:tr>
            </a:tbl>
          </a:graphicData>
        </a:graphic>
      </p:graphicFrame>
      <p:sp>
        <p:nvSpPr>
          <p:cNvPr id="4" name="Text Placeholder 3">
            <a:extLst>
              <a:ext uri="{FF2B5EF4-FFF2-40B4-BE49-F238E27FC236}">
                <a16:creationId xmlns:a16="http://schemas.microsoft.com/office/drawing/2014/main" id="{456B558C-AF80-453F-9D73-D060767A1BA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730885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2716F-A8AA-4724-8BB4-FA90BF96565B}"/>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92034428-264F-4028-AD59-E1A965B67E7B}"/>
              </a:ext>
            </a:extLst>
          </p:cNvPr>
          <p:cNvGraphicFramePr>
            <a:graphicFrameLocks noGrp="1"/>
          </p:cNvGraphicFramePr>
          <p:nvPr>
            <p:ph type="tbl" sz="quarter" idx="13"/>
            <p:extLst>
              <p:ext uri="{D42A27DB-BD31-4B8C-83A1-F6EECF244321}">
                <p14:modId xmlns:p14="http://schemas.microsoft.com/office/powerpoint/2010/main" val="707428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5671382"/>
                    </a:ext>
                  </a:extLst>
                </a:gridCol>
                <a:gridCol w="246888">
                  <a:extLst>
                    <a:ext uri="{9D8B030D-6E8A-4147-A177-3AD203B41FA5}">
                      <a16:colId xmlns:a16="http://schemas.microsoft.com/office/drawing/2014/main" val="3440579380"/>
                    </a:ext>
                  </a:extLst>
                </a:gridCol>
                <a:gridCol w="246888">
                  <a:extLst>
                    <a:ext uri="{9D8B030D-6E8A-4147-A177-3AD203B41FA5}">
                      <a16:colId xmlns:a16="http://schemas.microsoft.com/office/drawing/2014/main" val="235665618"/>
                    </a:ext>
                  </a:extLst>
                </a:gridCol>
                <a:gridCol w="246888">
                  <a:extLst>
                    <a:ext uri="{9D8B030D-6E8A-4147-A177-3AD203B41FA5}">
                      <a16:colId xmlns:a16="http://schemas.microsoft.com/office/drawing/2014/main" val="1834429628"/>
                    </a:ext>
                  </a:extLst>
                </a:gridCol>
                <a:gridCol w="246888">
                  <a:extLst>
                    <a:ext uri="{9D8B030D-6E8A-4147-A177-3AD203B41FA5}">
                      <a16:colId xmlns:a16="http://schemas.microsoft.com/office/drawing/2014/main" val="4192215591"/>
                    </a:ext>
                  </a:extLst>
                </a:gridCol>
                <a:gridCol w="246888">
                  <a:extLst>
                    <a:ext uri="{9D8B030D-6E8A-4147-A177-3AD203B41FA5}">
                      <a16:colId xmlns:a16="http://schemas.microsoft.com/office/drawing/2014/main" val="1410484202"/>
                    </a:ext>
                  </a:extLst>
                </a:gridCol>
                <a:gridCol w="246888">
                  <a:extLst>
                    <a:ext uri="{9D8B030D-6E8A-4147-A177-3AD203B41FA5}">
                      <a16:colId xmlns:a16="http://schemas.microsoft.com/office/drawing/2014/main" val="222770065"/>
                    </a:ext>
                  </a:extLst>
                </a:gridCol>
                <a:gridCol w="246888">
                  <a:extLst>
                    <a:ext uri="{9D8B030D-6E8A-4147-A177-3AD203B41FA5}">
                      <a16:colId xmlns:a16="http://schemas.microsoft.com/office/drawing/2014/main" val="3030363072"/>
                    </a:ext>
                  </a:extLst>
                </a:gridCol>
                <a:gridCol w="246888">
                  <a:extLst>
                    <a:ext uri="{9D8B030D-6E8A-4147-A177-3AD203B41FA5}">
                      <a16:colId xmlns:a16="http://schemas.microsoft.com/office/drawing/2014/main" val="1460512025"/>
                    </a:ext>
                  </a:extLst>
                </a:gridCol>
                <a:gridCol w="246888">
                  <a:extLst>
                    <a:ext uri="{9D8B030D-6E8A-4147-A177-3AD203B41FA5}">
                      <a16:colId xmlns:a16="http://schemas.microsoft.com/office/drawing/2014/main" val="3984794581"/>
                    </a:ext>
                  </a:extLst>
                </a:gridCol>
                <a:gridCol w="246888">
                  <a:extLst>
                    <a:ext uri="{9D8B030D-6E8A-4147-A177-3AD203B41FA5}">
                      <a16:colId xmlns:a16="http://schemas.microsoft.com/office/drawing/2014/main" val="646980276"/>
                    </a:ext>
                  </a:extLst>
                </a:gridCol>
                <a:gridCol w="246888">
                  <a:extLst>
                    <a:ext uri="{9D8B030D-6E8A-4147-A177-3AD203B41FA5}">
                      <a16:colId xmlns:a16="http://schemas.microsoft.com/office/drawing/2014/main" val="3920548775"/>
                    </a:ext>
                  </a:extLst>
                </a:gridCol>
                <a:gridCol w="246888">
                  <a:extLst>
                    <a:ext uri="{9D8B030D-6E8A-4147-A177-3AD203B41FA5}">
                      <a16:colId xmlns:a16="http://schemas.microsoft.com/office/drawing/2014/main" val="3718377119"/>
                    </a:ext>
                  </a:extLst>
                </a:gridCol>
                <a:gridCol w="246888">
                  <a:extLst>
                    <a:ext uri="{9D8B030D-6E8A-4147-A177-3AD203B41FA5}">
                      <a16:colId xmlns:a16="http://schemas.microsoft.com/office/drawing/2014/main" val="2806529187"/>
                    </a:ext>
                  </a:extLst>
                </a:gridCol>
                <a:gridCol w="246888">
                  <a:extLst>
                    <a:ext uri="{9D8B030D-6E8A-4147-A177-3AD203B41FA5}">
                      <a16:colId xmlns:a16="http://schemas.microsoft.com/office/drawing/2014/main" val="3313763138"/>
                    </a:ext>
                  </a:extLst>
                </a:gridCol>
                <a:gridCol w="246888">
                  <a:extLst>
                    <a:ext uri="{9D8B030D-6E8A-4147-A177-3AD203B41FA5}">
                      <a16:colId xmlns:a16="http://schemas.microsoft.com/office/drawing/2014/main" val="1008462957"/>
                    </a:ext>
                  </a:extLst>
                </a:gridCol>
                <a:gridCol w="246888">
                  <a:extLst>
                    <a:ext uri="{9D8B030D-6E8A-4147-A177-3AD203B41FA5}">
                      <a16:colId xmlns:a16="http://schemas.microsoft.com/office/drawing/2014/main" val="3314789291"/>
                    </a:ext>
                  </a:extLst>
                </a:gridCol>
                <a:gridCol w="246888">
                  <a:extLst>
                    <a:ext uri="{9D8B030D-6E8A-4147-A177-3AD203B41FA5}">
                      <a16:colId xmlns:a16="http://schemas.microsoft.com/office/drawing/2014/main" val="3053728274"/>
                    </a:ext>
                  </a:extLst>
                </a:gridCol>
                <a:gridCol w="246888">
                  <a:extLst>
                    <a:ext uri="{9D8B030D-6E8A-4147-A177-3AD203B41FA5}">
                      <a16:colId xmlns:a16="http://schemas.microsoft.com/office/drawing/2014/main" val="2972515093"/>
                    </a:ext>
                  </a:extLst>
                </a:gridCol>
                <a:gridCol w="246888">
                  <a:extLst>
                    <a:ext uri="{9D8B030D-6E8A-4147-A177-3AD203B41FA5}">
                      <a16:colId xmlns:a16="http://schemas.microsoft.com/office/drawing/2014/main" val="880267113"/>
                    </a:ext>
                  </a:extLst>
                </a:gridCol>
                <a:gridCol w="246888">
                  <a:extLst>
                    <a:ext uri="{9D8B030D-6E8A-4147-A177-3AD203B41FA5}">
                      <a16:colId xmlns:a16="http://schemas.microsoft.com/office/drawing/2014/main" val="3772743890"/>
                    </a:ext>
                  </a:extLst>
                </a:gridCol>
                <a:gridCol w="246888">
                  <a:extLst>
                    <a:ext uri="{9D8B030D-6E8A-4147-A177-3AD203B41FA5}">
                      <a16:colId xmlns:a16="http://schemas.microsoft.com/office/drawing/2014/main" val="1199228536"/>
                    </a:ext>
                  </a:extLst>
                </a:gridCol>
                <a:gridCol w="246888">
                  <a:extLst>
                    <a:ext uri="{9D8B030D-6E8A-4147-A177-3AD203B41FA5}">
                      <a16:colId xmlns:a16="http://schemas.microsoft.com/office/drawing/2014/main" val="2961031674"/>
                    </a:ext>
                  </a:extLst>
                </a:gridCol>
                <a:gridCol w="246888">
                  <a:extLst>
                    <a:ext uri="{9D8B030D-6E8A-4147-A177-3AD203B41FA5}">
                      <a16:colId xmlns:a16="http://schemas.microsoft.com/office/drawing/2014/main" val="2957223264"/>
                    </a:ext>
                  </a:extLst>
                </a:gridCol>
                <a:gridCol w="246888">
                  <a:extLst>
                    <a:ext uri="{9D8B030D-6E8A-4147-A177-3AD203B41FA5}">
                      <a16:colId xmlns:a16="http://schemas.microsoft.com/office/drawing/2014/main" val="561783175"/>
                    </a:ext>
                  </a:extLst>
                </a:gridCol>
                <a:gridCol w="246888">
                  <a:extLst>
                    <a:ext uri="{9D8B030D-6E8A-4147-A177-3AD203B41FA5}">
                      <a16:colId xmlns:a16="http://schemas.microsoft.com/office/drawing/2014/main" val="3059243046"/>
                    </a:ext>
                  </a:extLst>
                </a:gridCol>
                <a:gridCol w="246888">
                  <a:extLst>
                    <a:ext uri="{9D8B030D-6E8A-4147-A177-3AD203B41FA5}">
                      <a16:colId xmlns:a16="http://schemas.microsoft.com/office/drawing/2014/main" val="1870471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08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94385024"/>
                  </a:ext>
                </a:extLst>
              </a:tr>
            </a:tbl>
          </a:graphicData>
        </a:graphic>
      </p:graphicFrame>
      <p:sp>
        <p:nvSpPr>
          <p:cNvPr id="4" name="Text Placeholder 3">
            <a:extLst>
              <a:ext uri="{FF2B5EF4-FFF2-40B4-BE49-F238E27FC236}">
                <a16:creationId xmlns:a16="http://schemas.microsoft.com/office/drawing/2014/main" id="{26193665-7D4C-4183-87BA-E0272E059E3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819261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65C86-A400-423A-98E5-7890BC95CF26}"/>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B640AB7F-D167-49D4-A4A5-1EE199D3FE09}"/>
              </a:ext>
            </a:extLst>
          </p:cNvPr>
          <p:cNvGraphicFramePr>
            <a:graphicFrameLocks noGrp="1"/>
          </p:cNvGraphicFramePr>
          <p:nvPr>
            <p:ph type="tbl" sz="quarter" idx="13"/>
            <p:extLst>
              <p:ext uri="{D42A27DB-BD31-4B8C-83A1-F6EECF244321}">
                <p14:modId xmlns:p14="http://schemas.microsoft.com/office/powerpoint/2010/main" val="774961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49749297"/>
                    </a:ext>
                  </a:extLst>
                </a:gridCol>
                <a:gridCol w="246888">
                  <a:extLst>
                    <a:ext uri="{9D8B030D-6E8A-4147-A177-3AD203B41FA5}">
                      <a16:colId xmlns:a16="http://schemas.microsoft.com/office/drawing/2014/main" val="280743315"/>
                    </a:ext>
                  </a:extLst>
                </a:gridCol>
                <a:gridCol w="246888">
                  <a:extLst>
                    <a:ext uri="{9D8B030D-6E8A-4147-A177-3AD203B41FA5}">
                      <a16:colId xmlns:a16="http://schemas.microsoft.com/office/drawing/2014/main" val="2344199063"/>
                    </a:ext>
                  </a:extLst>
                </a:gridCol>
                <a:gridCol w="246888">
                  <a:extLst>
                    <a:ext uri="{9D8B030D-6E8A-4147-A177-3AD203B41FA5}">
                      <a16:colId xmlns:a16="http://schemas.microsoft.com/office/drawing/2014/main" val="179954144"/>
                    </a:ext>
                  </a:extLst>
                </a:gridCol>
                <a:gridCol w="246888">
                  <a:extLst>
                    <a:ext uri="{9D8B030D-6E8A-4147-A177-3AD203B41FA5}">
                      <a16:colId xmlns:a16="http://schemas.microsoft.com/office/drawing/2014/main" val="2495746281"/>
                    </a:ext>
                  </a:extLst>
                </a:gridCol>
                <a:gridCol w="246888">
                  <a:extLst>
                    <a:ext uri="{9D8B030D-6E8A-4147-A177-3AD203B41FA5}">
                      <a16:colId xmlns:a16="http://schemas.microsoft.com/office/drawing/2014/main" val="1710799115"/>
                    </a:ext>
                  </a:extLst>
                </a:gridCol>
                <a:gridCol w="246888">
                  <a:extLst>
                    <a:ext uri="{9D8B030D-6E8A-4147-A177-3AD203B41FA5}">
                      <a16:colId xmlns:a16="http://schemas.microsoft.com/office/drawing/2014/main" val="67694586"/>
                    </a:ext>
                  </a:extLst>
                </a:gridCol>
                <a:gridCol w="246888">
                  <a:extLst>
                    <a:ext uri="{9D8B030D-6E8A-4147-A177-3AD203B41FA5}">
                      <a16:colId xmlns:a16="http://schemas.microsoft.com/office/drawing/2014/main" val="4287777686"/>
                    </a:ext>
                  </a:extLst>
                </a:gridCol>
                <a:gridCol w="246888">
                  <a:extLst>
                    <a:ext uri="{9D8B030D-6E8A-4147-A177-3AD203B41FA5}">
                      <a16:colId xmlns:a16="http://schemas.microsoft.com/office/drawing/2014/main" val="3385610999"/>
                    </a:ext>
                  </a:extLst>
                </a:gridCol>
                <a:gridCol w="246888">
                  <a:extLst>
                    <a:ext uri="{9D8B030D-6E8A-4147-A177-3AD203B41FA5}">
                      <a16:colId xmlns:a16="http://schemas.microsoft.com/office/drawing/2014/main" val="547628499"/>
                    </a:ext>
                  </a:extLst>
                </a:gridCol>
                <a:gridCol w="246888">
                  <a:extLst>
                    <a:ext uri="{9D8B030D-6E8A-4147-A177-3AD203B41FA5}">
                      <a16:colId xmlns:a16="http://schemas.microsoft.com/office/drawing/2014/main" val="857246953"/>
                    </a:ext>
                  </a:extLst>
                </a:gridCol>
                <a:gridCol w="246888">
                  <a:extLst>
                    <a:ext uri="{9D8B030D-6E8A-4147-A177-3AD203B41FA5}">
                      <a16:colId xmlns:a16="http://schemas.microsoft.com/office/drawing/2014/main" val="314889593"/>
                    </a:ext>
                  </a:extLst>
                </a:gridCol>
                <a:gridCol w="246888">
                  <a:extLst>
                    <a:ext uri="{9D8B030D-6E8A-4147-A177-3AD203B41FA5}">
                      <a16:colId xmlns:a16="http://schemas.microsoft.com/office/drawing/2014/main" val="1080348069"/>
                    </a:ext>
                  </a:extLst>
                </a:gridCol>
                <a:gridCol w="246888">
                  <a:extLst>
                    <a:ext uri="{9D8B030D-6E8A-4147-A177-3AD203B41FA5}">
                      <a16:colId xmlns:a16="http://schemas.microsoft.com/office/drawing/2014/main" val="3752736440"/>
                    </a:ext>
                  </a:extLst>
                </a:gridCol>
                <a:gridCol w="246888">
                  <a:extLst>
                    <a:ext uri="{9D8B030D-6E8A-4147-A177-3AD203B41FA5}">
                      <a16:colId xmlns:a16="http://schemas.microsoft.com/office/drawing/2014/main" val="1400971479"/>
                    </a:ext>
                  </a:extLst>
                </a:gridCol>
                <a:gridCol w="246888">
                  <a:extLst>
                    <a:ext uri="{9D8B030D-6E8A-4147-A177-3AD203B41FA5}">
                      <a16:colId xmlns:a16="http://schemas.microsoft.com/office/drawing/2014/main" val="2577304875"/>
                    </a:ext>
                  </a:extLst>
                </a:gridCol>
                <a:gridCol w="246888">
                  <a:extLst>
                    <a:ext uri="{9D8B030D-6E8A-4147-A177-3AD203B41FA5}">
                      <a16:colId xmlns:a16="http://schemas.microsoft.com/office/drawing/2014/main" val="3713342952"/>
                    </a:ext>
                  </a:extLst>
                </a:gridCol>
                <a:gridCol w="246888">
                  <a:extLst>
                    <a:ext uri="{9D8B030D-6E8A-4147-A177-3AD203B41FA5}">
                      <a16:colId xmlns:a16="http://schemas.microsoft.com/office/drawing/2014/main" val="1909220867"/>
                    </a:ext>
                  </a:extLst>
                </a:gridCol>
                <a:gridCol w="246888">
                  <a:extLst>
                    <a:ext uri="{9D8B030D-6E8A-4147-A177-3AD203B41FA5}">
                      <a16:colId xmlns:a16="http://schemas.microsoft.com/office/drawing/2014/main" val="3071502057"/>
                    </a:ext>
                  </a:extLst>
                </a:gridCol>
                <a:gridCol w="246888">
                  <a:extLst>
                    <a:ext uri="{9D8B030D-6E8A-4147-A177-3AD203B41FA5}">
                      <a16:colId xmlns:a16="http://schemas.microsoft.com/office/drawing/2014/main" val="2297942893"/>
                    </a:ext>
                  </a:extLst>
                </a:gridCol>
                <a:gridCol w="246888">
                  <a:extLst>
                    <a:ext uri="{9D8B030D-6E8A-4147-A177-3AD203B41FA5}">
                      <a16:colId xmlns:a16="http://schemas.microsoft.com/office/drawing/2014/main" val="2558590226"/>
                    </a:ext>
                  </a:extLst>
                </a:gridCol>
                <a:gridCol w="246888">
                  <a:extLst>
                    <a:ext uri="{9D8B030D-6E8A-4147-A177-3AD203B41FA5}">
                      <a16:colId xmlns:a16="http://schemas.microsoft.com/office/drawing/2014/main" val="492921979"/>
                    </a:ext>
                  </a:extLst>
                </a:gridCol>
                <a:gridCol w="246888">
                  <a:extLst>
                    <a:ext uri="{9D8B030D-6E8A-4147-A177-3AD203B41FA5}">
                      <a16:colId xmlns:a16="http://schemas.microsoft.com/office/drawing/2014/main" val="4117750657"/>
                    </a:ext>
                  </a:extLst>
                </a:gridCol>
                <a:gridCol w="246888">
                  <a:extLst>
                    <a:ext uri="{9D8B030D-6E8A-4147-A177-3AD203B41FA5}">
                      <a16:colId xmlns:a16="http://schemas.microsoft.com/office/drawing/2014/main" val="2307557587"/>
                    </a:ext>
                  </a:extLst>
                </a:gridCol>
                <a:gridCol w="246888">
                  <a:extLst>
                    <a:ext uri="{9D8B030D-6E8A-4147-A177-3AD203B41FA5}">
                      <a16:colId xmlns:a16="http://schemas.microsoft.com/office/drawing/2014/main" val="3445189193"/>
                    </a:ext>
                  </a:extLst>
                </a:gridCol>
                <a:gridCol w="246888">
                  <a:extLst>
                    <a:ext uri="{9D8B030D-6E8A-4147-A177-3AD203B41FA5}">
                      <a16:colId xmlns:a16="http://schemas.microsoft.com/office/drawing/2014/main" val="904060409"/>
                    </a:ext>
                  </a:extLst>
                </a:gridCol>
                <a:gridCol w="246888">
                  <a:extLst>
                    <a:ext uri="{9D8B030D-6E8A-4147-A177-3AD203B41FA5}">
                      <a16:colId xmlns:a16="http://schemas.microsoft.com/office/drawing/2014/main" val="270198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417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87466544"/>
                  </a:ext>
                </a:extLst>
              </a:tr>
            </a:tbl>
          </a:graphicData>
        </a:graphic>
      </p:graphicFrame>
      <p:sp>
        <p:nvSpPr>
          <p:cNvPr id="4" name="Text Placeholder 3">
            <a:extLst>
              <a:ext uri="{FF2B5EF4-FFF2-40B4-BE49-F238E27FC236}">
                <a16:creationId xmlns:a16="http://schemas.microsoft.com/office/drawing/2014/main" id="{FE6B7C33-0C3F-4EAF-8827-1C1E8493783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06069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78668-60C2-414F-8923-49E56B37EEF0}"/>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684B10B3-C0B6-4779-8B9B-C40A3C326B3E}"/>
              </a:ext>
            </a:extLst>
          </p:cNvPr>
          <p:cNvGraphicFramePr>
            <a:graphicFrameLocks noGrp="1"/>
          </p:cNvGraphicFramePr>
          <p:nvPr>
            <p:ph type="tbl" sz="quarter" idx="13"/>
            <p:extLst>
              <p:ext uri="{D42A27DB-BD31-4B8C-83A1-F6EECF244321}">
                <p14:modId xmlns:p14="http://schemas.microsoft.com/office/powerpoint/2010/main" val="293675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7081188"/>
                    </a:ext>
                  </a:extLst>
                </a:gridCol>
                <a:gridCol w="246888">
                  <a:extLst>
                    <a:ext uri="{9D8B030D-6E8A-4147-A177-3AD203B41FA5}">
                      <a16:colId xmlns:a16="http://schemas.microsoft.com/office/drawing/2014/main" val="2406180007"/>
                    </a:ext>
                  </a:extLst>
                </a:gridCol>
                <a:gridCol w="246888">
                  <a:extLst>
                    <a:ext uri="{9D8B030D-6E8A-4147-A177-3AD203B41FA5}">
                      <a16:colId xmlns:a16="http://schemas.microsoft.com/office/drawing/2014/main" val="874182528"/>
                    </a:ext>
                  </a:extLst>
                </a:gridCol>
                <a:gridCol w="246888">
                  <a:extLst>
                    <a:ext uri="{9D8B030D-6E8A-4147-A177-3AD203B41FA5}">
                      <a16:colId xmlns:a16="http://schemas.microsoft.com/office/drawing/2014/main" val="3895764456"/>
                    </a:ext>
                  </a:extLst>
                </a:gridCol>
                <a:gridCol w="246888">
                  <a:extLst>
                    <a:ext uri="{9D8B030D-6E8A-4147-A177-3AD203B41FA5}">
                      <a16:colId xmlns:a16="http://schemas.microsoft.com/office/drawing/2014/main" val="2371342356"/>
                    </a:ext>
                  </a:extLst>
                </a:gridCol>
                <a:gridCol w="246888">
                  <a:extLst>
                    <a:ext uri="{9D8B030D-6E8A-4147-A177-3AD203B41FA5}">
                      <a16:colId xmlns:a16="http://schemas.microsoft.com/office/drawing/2014/main" val="426807464"/>
                    </a:ext>
                  </a:extLst>
                </a:gridCol>
                <a:gridCol w="246888">
                  <a:extLst>
                    <a:ext uri="{9D8B030D-6E8A-4147-A177-3AD203B41FA5}">
                      <a16:colId xmlns:a16="http://schemas.microsoft.com/office/drawing/2014/main" val="2253344132"/>
                    </a:ext>
                  </a:extLst>
                </a:gridCol>
                <a:gridCol w="246888">
                  <a:extLst>
                    <a:ext uri="{9D8B030D-6E8A-4147-A177-3AD203B41FA5}">
                      <a16:colId xmlns:a16="http://schemas.microsoft.com/office/drawing/2014/main" val="2097335018"/>
                    </a:ext>
                  </a:extLst>
                </a:gridCol>
                <a:gridCol w="246888">
                  <a:extLst>
                    <a:ext uri="{9D8B030D-6E8A-4147-A177-3AD203B41FA5}">
                      <a16:colId xmlns:a16="http://schemas.microsoft.com/office/drawing/2014/main" val="1747097838"/>
                    </a:ext>
                  </a:extLst>
                </a:gridCol>
                <a:gridCol w="246888">
                  <a:extLst>
                    <a:ext uri="{9D8B030D-6E8A-4147-A177-3AD203B41FA5}">
                      <a16:colId xmlns:a16="http://schemas.microsoft.com/office/drawing/2014/main" val="3624888080"/>
                    </a:ext>
                  </a:extLst>
                </a:gridCol>
                <a:gridCol w="246888">
                  <a:extLst>
                    <a:ext uri="{9D8B030D-6E8A-4147-A177-3AD203B41FA5}">
                      <a16:colId xmlns:a16="http://schemas.microsoft.com/office/drawing/2014/main" val="1630515446"/>
                    </a:ext>
                  </a:extLst>
                </a:gridCol>
                <a:gridCol w="246888">
                  <a:extLst>
                    <a:ext uri="{9D8B030D-6E8A-4147-A177-3AD203B41FA5}">
                      <a16:colId xmlns:a16="http://schemas.microsoft.com/office/drawing/2014/main" val="1906001283"/>
                    </a:ext>
                  </a:extLst>
                </a:gridCol>
                <a:gridCol w="246888">
                  <a:extLst>
                    <a:ext uri="{9D8B030D-6E8A-4147-A177-3AD203B41FA5}">
                      <a16:colId xmlns:a16="http://schemas.microsoft.com/office/drawing/2014/main" val="1678512899"/>
                    </a:ext>
                  </a:extLst>
                </a:gridCol>
                <a:gridCol w="246888">
                  <a:extLst>
                    <a:ext uri="{9D8B030D-6E8A-4147-A177-3AD203B41FA5}">
                      <a16:colId xmlns:a16="http://schemas.microsoft.com/office/drawing/2014/main" val="3965165518"/>
                    </a:ext>
                  </a:extLst>
                </a:gridCol>
                <a:gridCol w="246888">
                  <a:extLst>
                    <a:ext uri="{9D8B030D-6E8A-4147-A177-3AD203B41FA5}">
                      <a16:colId xmlns:a16="http://schemas.microsoft.com/office/drawing/2014/main" val="3352749834"/>
                    </a:ext>
                  </a:extLst>
                </a:gridCol>
                <a:gridCol w="246888">
                  <a:extLst>
                    <a:ext uri="{9D8B030D-6E8A-4147-A177-3AD203B41FA5}">
                      <a16:colId xmlns:a16="http://schemas.microsoft.com/office/drawing/2014/main" val="3757886656"/>
                    </a:ext>
                  </a:extLst>
                </a:gridCol>
                <a:gridCol w="246888">
                  <a:extLst>
                    <a:ext uri="{9D8B030D-6E8A-4147-A177-3AD203B41FA5}">
                      <a16:colId xmlns:a16="http://schemas.microsoft.com/office/drawing/2014/main" val="4197154477"/>
                    </a:ext>
                  </a:extLst>
                </a:gridCol>
                <a:gridCol w="246888">
                  <a:extLst>
                    <a:ext uri="{9D8B030D-6E8A-4147-A177-3AD203B41FA5}">
                      <a16:colId xmlns:a16="http://schemas.microsoft.com/office/drawing/2014/main" val="2439938391"/>
                    </a:ext>
                  </a:extLst>
                </a:gridCol>
                <a:gridCol w="246888">
                  <a:extLst>
                    <a:ext uri="{9D8B030D-6E8A-4147-A177-3AD203B41FA5}">
                      <a16:colId xmlns:a16="http://schemas.microsoft.com/office/drawing/2014/main" val="431995573"/>
                    </a:ext>
                  </a:extLst>
                </a:gridCol>
                <a:gridCol w="246888">
                  <a:extLst>
                    <a:ext uri="{9D8B030D-6E8A-4147-A177-3AD203B41FA5}">
                      <a16:colId xmlns:a16="http://schemas.microsoft.com/office/drawing/2014/main" val="2192272155"/>
                    </a:ext>
                  </a:extLst>
                </a:gridCol>
                <a:gridCol w="246888">
                  <a:extLst>
                    <a:ext uri="{9D8B030D-6E8A-4147-A177-3AD203B41FA5}">
                      <a16:colId xmlns:a16="http://schemas.microsoft.com/office/drawing/2014/main" val="1091950973"/>
                    </a:ext>
                  </a:extLst>
                </a:gridCol>
                <a:gridCol w="246888">
                  <a:extLst>
                    <a:ext uri="{9D8B030D-6E8A-4147-A177-3AD203B41FA5}">
                      <a16:colId xmlns:a16="http://schemas.microsoft.com/office/drawing/2014/main" val="3406338030"/>
                    </a:ext>
                  </a:extLst>
                </a:gridCol>
                <a:gridCol w="246888">
                  <a:extLst>
                    <a:ext uri="{9D8B030D-6E8A-4147-A177-3AD203B41FA5}">
                      <a16:colId xmlns:a16="http://schemas.microsoft.com/office/drawing/2014/main" val="3783060871"/>
                    </a:ext>
                  </a:extLst>
                </a:gridCol>
                <a:gridCol w="246888">
                  <a:extLst>
                    <a:ext uri="{9D8B030D-6E8A-4147-A177-3AD203B41FA5}">
                      <a16:colId xmlns:a16="http://schemas.microsoft.com/office/drawing/2014/main" val="2815040058"/>
                    </a:ext>
                  </a:extLst>
                </a:gridCol>
                <a:gridCol w="246888">
                  <a:extLst>
                    <a:ext uri="{9D8B030D-6E8A-4147-A177-3AD203B41FA5}">
                      <a16:colId xmlns:a16="http://schemas.microsoft.com/office/drawing/2014/main" val="571464191"/>
                    </a:ext>
                  </a:extLst>
                </a:gridCol>
                <a:gridCol w="246888">
                  <a:extLst>
                    <a:ext uri="{9D8B030D-6E8A-4147-A177-3AD203B41FA5}">
                      <a16:colId xmlns:a16="http://schemas.microsoft.com/office/drawing/2014/main" val="3596168012"/>
                    </a:ext>
                  </a:extLst>
                </a:gridCol>
                <a:gridCol w="246888">
                  <a:extLst>
                    <a:ext uri="{9D8B030D-6E8A-4147-A177-3AD203B41FA5}">
                      <a16:colId xmlns:a16="http://schemas.microsoft.com/office/drawing/2014/main" val="2584051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9107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22684170"/>
                  </a:ext>
                </a:extLst>
              </a:tr>
            </a:tbl>
          </a:graphicData>
        </a:graphic>
      </p:graphicFrame>
      <p:sp>
        <p:nvSpPr>
          <p:cNvPr id="4" name="Text Placeholder 3">
            <a:extLst>
              <a:ext uri="{FF2B5EF4-FFF2-40B4-BE49-F238E27FC236}">
                <a16:creationId xmlns:a16="http://schemas.microsoft.com/office/drawing/2014/main" id="{130CD336-94F5-4328-AB64-9EEAC9A714C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5387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E0198-D6C1-4A06-A3A4-4E2A85667038}"/>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AE4F7214-BBFC-463A-A74F-B94E21CE485C}"/>
              </a:ext>
            </a:extLst>
          </p:cNvPr>
          <p:cNvGraphicFramePr>
            <a:graphicFrameLocks noGrp="1"/>
          </p:cNvGraphicFramePr>
          <p:nvPr>
            <p:ph type="tbl" sz="quarter" idx="13"/>
            <p:extLst>
              <p:ext uri="{D42A27DB-BD31-4B8C-83A1-F6EECF244321}">
                <p14:modId xmlns:p14="http://schemas.microsoft.com/office/powerpoint/2010/main" val="3258028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79209979"/>
                    </a:ext>
                  </a:extLst>
                </a:gridCol>
                <a:gridCol w="246888">
                  <a:extLst>
                    <a:ext uri="{9D8B030D-6E8A-4147-A177-3AD203B41FA5}">
                      <a16:colId xmlns:a16="http://schemas.microsoft.com/office/drawing/2014/main" val="3522318158"/>
                    </a:ext>
                  </a:extLst>
                </a:gridCol>
                <a:gridCol w="246888">
                  <a:extLst>
                    <a:ext uri="{9D8B030D-6E8A-4147-A177-3AD203B41FA5}">
                      <a16:colId xmlns:a16="http://schemas.microsoft.com/office/drawing/2014/main" val="3361934365"/>
                    </a:ext>
                  </a:extLst>
                </a:gridCol>
                <a:gridCol w="246888">
                  <a:extLst>
                    <a:ext uri="{9D8B030D-6E8A-4147-A177-3AD203B41FA5}">
                      <a16:colId xmlns:a16="http://schemas.microsoft.com/office/drawing/2014/main" val="3474424540"/>
                    </a:ext>
                  </a:extLst>
                </a:gridCol>
                <a:gridCol w="246888">
                  <a:extLst>
                    <a:ext uri="{9D8B030D-6E8A-4147-A177-3AD203B41FA5}">
                      <a16:colId xmlns:a16="http://schemas.microsoft.com/office/drawing/2014/main" val="1372968117"/>
                    </a:ext>
                  </a:extLst>
                </a:gridCol>
                <a:gridCol w="246888">
                  <a:extLst>
                    <a:ext uri="{9D8B030D-6E8A-4147-A177-3AD203B41FA5}">
                      <a16:colId xmlns:a16="http://schemas.microsoft.com/office/drawing/2014/main" val="52494148"/>
                    </a:ext>
                  </a:extLst>
                </a:gridCol>
                <a:gridCol w="246888">
                  <a:extLst>
                    <a:ext uri="{9D8B030D-6E8A-4147-A177-3AD203B41FA5}">
                      <a16:colId xmlns:a16="http://schemas.microsoft.com/office/drawing/2014/main" val="892942020"/>
                    </a:ext>
                  </a:extLst>
                </a:gridCol>
                <a:gridCol w="246888">
                  <a:extLst>
                    <a:ext uri="{9D8B030D-6E8A-4147-A177-3AD203B41FA5}">
                      <a16:colId xmlns:a16="http://schemas.microsoft.com/office/drawing/2014/main" val="3804621554"/>
                    </a:ext>
                  </a:extLst>
                </a:gridCol>
                <a:gridCol w="246888">
                  <a:extLst>
                    <a:ext uri="{9D8B030D-6E8A-4147-A177-3AD203B41FA5}">
                      <a16:colId xmlns:a16="http://schemas.microsoft.com/office/drawing/2014/main" val="2363565777"/>
                    </a:ext>
                  </a:extLst>
                </a:gridCol>
                <a:gridCol w="246888">
                  <a:extLst>
                    <a:ext uri="{9D8B030D-6E8A-4147-A177-3AD203B41FA5}">
                      <a16:colId xmlns:a16="http://schemas.microsoft.com/office/drawing/2014/main" val="500917737"/>
                    </a:ext>
                  </a:extLst>
                </a:gridCol>
                <a:gridCol w="246888">
                  <a:extLst>
                    <a:ext uri="{9D8B030D-6E8A-4147-A177-3AD203B41FA5}">
                      <a16:colId xmlns:a16="http://schemas.microsoft.com/office/drawing/2014/main" val="315994856"/>
                    </a:ext>
                  </a:extLst>
                </a:gridCol>
                <a:gridCol w="246888">
                  <a:extLst>
                    <a:ext uri="{9D8B030D-6E8A-4147-A177-3AD203B41FA5}">
                      <a16:colId xmlns:a16="http://schemas.microsoft.com/office/drawing/2014/main" val="1217624397"/>
                    </a:ext>
                  </a:extLst>
                </a:gridCol>
                <a:gridCol w="246888">
                  <a:extLst>
                    <a:ext uri="{9D8B030D-6E8A-4147-A177-3AD203B41FA5}">
                      <a16:colId xmlns:a16="http://schemas.microsoft.com/office/drawing/2014/main" val="614119936"/>
                    </a:ext>
                  </a:extLst>
                </a:gridCol>
                <a:gridCol w="246888">
                  <a:extLst>
                    <a:ext uri="{9D8B030D-6E8A-4147-A177-3AD203B41FA5}">
                      <a16:colId xmlns:a16="http://schemas.microsoft.com/office/drawing/2014/main" val="2356314172"/>
                    </a:ext>
                  </a:extLst>
                </a:gridCol>
                <a:gridCol w="246888">
                  <a:extLst>
                    <a:ext uri="{9D8B030D-6E8A-4147-A177-3AD203B41FA5}">
                      <a16:colId xmlns:a16="http://schemas.microsoft.com/office/drawing/2014/main" val="2664887690"/>
                    </a:ext>
                  </a:extLst>
                </a:gridCol>
                <a:gridCol w="246888">
                  <a:extLst>
                    <a:ext uri="{9D8B030D-6E8A-4147-A177-3AD203B41FA5}">
                      <a16:colId xmlns:a16="http://schemas.microsoft.com/office/drawing/2014/main" val="2542663438"/>
                    </a:ext>
                  </a:extLst>
                </a:gridCol>
                <a:gridCol w="246888">
                  <a:extLst>
                    <a:ext uri="{9D8B030D-6E8A-4147-A177-3AD203B41FA5}">
                      <a16:colId xmlns:a16="http://schemas.microsoft.com/office/drawing/2014/main" val="733111995"/>
                    </a:ext>
                  </a:extLst>
                </a:gridCol>
                <a:gridCol w="246888">
                  <a:extLst>
                    <a:ext uri="{9D8B030D-6E8A-4147-A177-3AD203B41FA5}">
                      <a16:colId xmlns:a16="http://schemas.microsoft.com/office/drawing/2014/main" val="3851102138"/>
                    </a:ext>
                  </a:extLst>
                </a:gridCol>
                <a:gridCol w="246888">
                  <a:extLst>
                    <a:ext uri="{9D8B030D-6E8A-4147-A177-3AD203B41FA5}">
                      <a16:colId xmlns:a16="http://schemas.microsoft.com/office/drawing/2014/main" val="1250227615"/>
                    </a:ext>
                  </a:extLst>
                </a:gridCol>
                <a:gridCol w="246888">
                  <a:extLst>
                    <a:ext uri="{9D8B030D-6E8A-4147-A177-3AD203B41FA5}">
                      <a16:colId xmlns:a16="http://schemas.microsoft.com/office/drawing/2014/main" val="4138636830"/>
                    </a:ext>
                  </a:extLst>
                </a:gridCol>
                <a:gridCol w="246888">
                  <a:extLst>
                    <a:ext uri="{9D8B030D-6E8A-4147-A177-3AD203B41FA5}">
                      <a16:colId xmlns:a16="http://schemas.microsoft.com/office/drawing/2014/main" val="3230020393"/>
                    </a:ext>
                  </a:extLst>
                </a:gridCol>
                <a:gridCol w="246888">
                  <a:extLst>
                    <a:ext uri="{9D8B030D-6E8A-4147-A177-3AD203B41FA5}">
                      <a16:colId xmlns:a16="http://schemas.microsoft.com/office/drawing/2014/main" val="4199571531"/>
                    </a:ext>
                  </a:extLst>
                </a:gridCol>
                <a:gridCol w="246888">
                  <a:extLst>
                    <a:ext uri="{9D8B030D-6E8A-4147-A177-3AD203B41FA5}">
                      <a16:colId xmlns:a16="http://schemas.microsoft.com/office/drawing/2014/main" val="1824527288"/>
                    </a:ext>
                  </a:extLst>
                </a:gridCol>
                <a:gridCol w="246888">
                  <a:extLst>
                    <a:ext uri="{9D8B030D-6E8A-4147-A177-3AD203B41FA5}">
                      <a16:colId xmlns:a16="http://schemas.microsoft.com/office/drawing/2014/main" val="950384087"/>
                    </a:ext>
                  </a:extLst>
                </a:gridCol>
                <a:gridCol w="246888">
                  <a:extLst>
                    <a:ext uri="{9D8B030D-6E8A-4147-A177-3AD203B41FA5}">
                      <a16:colId xmlns:a16="http://schemas.microsoft.com/office/drawing/2014/main" val="1271753739"/>
                    </a:ext>
                  </a:extLst>
                </a:gridCol>
                <a:gridCol w="246888">
                  <a:extLst>
                    <a:ext uri="{9D8B030D-6E8A-4147-A177-3AD203B41FA5}">
                      <a16:colId xmlns:a16="http://schemas.microsoft.com/office/drawing/2014/main" val="217204026"/>
                    </a:ext>
                  </a:extLst>
                </a:gridCol>
                <a:gridCol w="246888">
                  <a:extLst>
                    <a:ext uri="{9D8B030D-6E8A-4147-A177-3AD203B41FA5}">
                      <a16:colId xmlns:a16="http://schemas.microsoft.com/office/drawing/2014/main" val="3099048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757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33660126"/>
                  </a:ext>
                </a:extLst>
              </a:tr>
            </a:tbl>
          </a:graphicData>
        </a:graphic>
      </p:graphicFrame>
      <p:sp>
        <p:nvSpPr>
          <p:cNvPr id="4" name="Text Placeholder 3">
            <a:extLst>
              <a:ext uri="{FF2B5EF4-FFF2-40B4-BE49-F238E27FC236}">
                <a16:creationId xmlns:a16="http://schemas.microsoft.com/office/drawing/2014/main" id="{D1546BD2-BC0A-4089-81CC-896DED1D3BD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30049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0849-42FB-41B8-997C-67893A334A32}"/>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62B13958-DEF6-4EE3-9C93-3CC5584E7AB4}"/>
              </a:ext>
            </a:extLst>
          </p:cNvPr>
          <p:cNvGraphicFramePr>
            <a:graphicFrameLocks noGrp="1"/>
          </p:cNvGraphicFramePr>
          <p:nvPr>
            <p:ph type="tbl" sz="quarter" idx="13"/>
            <p:extLst>
              <p:ext uri="{D42A27DB-BD31-4B8C-83A1-F6EECF244321}">
                <p14:modId xmlns:p14="http://schemas.microsoft.com/office/powerpoint/2010/main" val="3013429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1702998"/>
                    </a:ext>
                  </a:extLst>
                </a:gridCol>
                <a:gridCol w="246888">
                  <a:extLst>
                    <a:ext uri="{9D8B030D-6E8A-4147-A177-3AD203B41FA5}">
                      <a16:colId xmlns:a16="http://schemas.microsoft.com/office/drawing/2014/main" val="3107381604"/>
                    </a:ext>
                  </a:extLst>
                </a:gridCol>
                <a:gridCol w="246888">
                  <a:extLst>
                    <a:ext uri="{9D8B030D-6E8A-4147-A177-3AD203B41FA5}">
                      <a16:colId xmlns:a16="http://schemas.microsoft.com/office/drawing/2014/main" val="1219379159"/>
                    </a:ext>
                  </a:extLst>
                </a:gridCol>
                <a:gridCol w="246888">
                  <a:extLst>
                    <a:ext uri="{9D8B030D-6E8A-4147-A177-3AD203B41FA5}">
                      <a16:colId xmlns:a16="http://schemas.microsoft.com/office/drawing/2014/main" val="3258599616"/>
                    </a:ext>
                  </a:extLst>
                </a:gridCol>
                <a:gridCol w="246888">
                  <a:extLst>
                    <a:ext uri="{9D8B030D-6E8A-4147-A177-3AD203B41FA5}">
                      <a16:colId xmlns:a16="http://schemas.microsoft.com/office/drawing/2014/main" val="1279654061"/>
                    </a:ext>
                  </a:extLst>
                </a:gridCol>
                <a:gridCol w="246888">
                  <a:extLst>
                    <a:ext uri="{9D8B030D-6E8A-4147-A177-3AD203B41FA5}">
                      <a16:colId xmlns:a16="http://schemas.microsoft.com/office/drawing/2014/main" val="2294127142"/>
                    </a:ext>
                  </a:extLst>
                </a:gridCol>
                <a:gridCol w="246888">
                  <a:extLst>
                    <a:ext uri="{9D8B030D-6E8A-4147-A177-3AD203B41FA5}">
                      <a16:colId xmlns:a16="http://schemas.microsoft.com/office/drawing/2014/main" val="2041718920"/>
                    </a:ext>
                  </a:extLst>
                </a:gridCol>
                <a:gridCol w="246888">
                  <a:extLst>
                    <a:ext uri="{9D8B030D-6E8A-4147-A177-3AD203B41FA5}">
                      <a16:colId xmlns:a16="http://schemas.microsoft.com/office/drawing/2014/main" val="2487860884"/>
                    </a:ext>
                  </a:extLst>
                </a:gridCol>
                <a:gridCol w="246888">
                  <a:extLst>
                    <a:ext uri="{9D8B030D-6E8A-4147-A177-3AD203B41FA5}">
                      <a16:colId xmlns:a16="http://schemas.microsoft.com/office/drawing/2014/main" val="494000879"/>
                    </a:ext>
                  </a:extLst>
                </a:gridCol>
                <a:gridCol w="246888">
                  <a:extLst>
                    <a:ext uri="{9D8B030D-6E8A-4147-A177-3AD203B41FA5}">
                      <a16:colId xmlns:a16="http://schemas.microsoft.com/office/drawing/2014/main" val="2489036297"/>
                    </a:ext>
                  </a:extLst>
                </a:gridCol>
                <a:gridCol w="246888">
                  <a:extLst>
                    <a:ext uri="{9D8B030D-6E8A-4147-A177-3AD203B41FA5}">
                      <a16:colId xmlns:a16="http://schemas.microsoft.com/office/drawing/2014/main" val="1252720971"/>
                    </a:ext>
                  </a:extLst>
                </a:gridCol>
                <a:gridCol w="246888">
                  <a:extLst>
                    <a:ext uri="{9D8B030D-6E8A-4147-A177-3AD203B41FA5}">
                      <a16:colId xmlns:a16="http://schemas.microsoft.com/office/drawing/2014/main" val="2516972575"/>
                    </a:ext>
                  </a:extLst>
                </a:gridCol>
                <a:gridCol w="246888">
                  <a:extLst>
                    <a:ext uri="{9D8B030D-6E8A-4147-A177-3AD203B41FA5}">
                      <a16:colId xmlns:a16="http://schemas.microsoft.com/office/drawing/2014/main" val="1114728804"/>
                    </a:ext>
                  </a:extLst>
                </a:gridCol>
                <a:gridCol w="246888">
                  <a:extLst>
                    <a:ext uri="{9D8B030D-6E8A-4147-A177-3AD203B41FA5}">
                      <a16:colId xmlns:a16="http://schemas.microsoft.com/office/drawing/2014/main" val="578359318"/>
                    </a:ext>
                  </a:extLst>
                </a:gridCol>
                <a:gridCol w="246888">
                  <a:extLst>
                    <a:ext uri="{9D8B030D-6E8A-4147-A177-3AD203B41FA5}">
                      <a16:colId xmlns:a16="http://schemas.microsoft.com/office/drawing/2014/main" val="1926752492"/>
                    </a:ext>
                  </a:extLst>
                </a:gridCol>
                <a:gridCol w="246888">
                  <a:extLst>
                    <a:ext uri="{9D8B030D-6E8A-4147-A177-3AD203B41FA5}">
                      <a16:colId xmlns:a16="http://schemas.microsoft.com/office/drawing/2014/main" val="2033473099"/>
                    </a:ext>
                  </a:extLst>
                </a:gridCol>
                <a:gridCol w="246888">
                  <a:extLst>
                    <a:ext uri="{9D8B030D-6E8A-4147-A177-3AD203B41FA5}">
                      <a16:colId xmlns:a16="http://schemas.microsoft.com/office/drawing/2014/main" val="841795828"/>
                    </a:ext>
                  </a:extLst>
                </a:gridCol>
                <a:gridCol w="246888">
                  <a:extLst>
                    <a:ext uri="{9D8B030D-6E8A-4147-A177-3AD203B41FA5}">
                      <a16:colId xmlns:a16="http://schemas.microsoft.com/office/drawing/2014/main" val="2613648123"/>
                    </a:ext>
                  </a:extLst>
                </a:gridCol>
                <a:gridCol w="246888">
                  <a:extLst>
                    <a:ext uri="{9D8B030D-6E8A-4147-A177-3AD203B41FA5}">
                      <a16:colId xmlns:a16="http://schemas.microsoft.com/office/drawing/2014/main" val="2677454131"/>
                    </a:ext>
                  </a:extLst>
                </a:gridCol>
                <a:gridCol w="246888">
                  <a:extLst>
                    <a:ext uri="{9D8B030D-6E8A-4147-A177-3AD203B41FA5}">
                      <a16:colId xmlns:a16="http://schemas.microsoft.com/office/drawing/2014/main" val="4000818394"/>
                    </a:ext>
                  </a:extLst>
                </a:gridCol>
                <a:gridCol w="246888">
                  <a:extLst>
                    <a:ext uri="{9D8B030D-6E8A-4147-A177-3AD203B41FA5}">
                      <a16:colId xmlns:a16="http://schemas.microsoft.com/office/drawing/2014/main" val="3188922114"/>
                    </a:ext>
                  </a:extLst>
                </a:gridCol>
                <a:gridCol w="246888">
                  <a:extLst>
                    <a:ext uri="{9D8B030D-6E8A-4147-A177-3AD203B41FA5}">
                      <a16:colId xmlns:a16="http://schemas.microsoft.com/office/drawing/2014/main" val="1349089151"/>
                    </a:ext>
                  </a:extLst>
                </a:gridCol>
                <a:gridCol w="246888">
                  <a:extLst>
                    <a:ext uri="{9D8B030D-6E8A-4147-A177-3AD203B41FA5}">
                      <a16:colId xmlns:a16="http://schemas.microsoft.com/office/drawing/2014/main" val="2220462458"/>
                    </a:ext>
                  </a:extLst>
                </a:gridCol>
                <a:gridCol w="246888">
                  <a:extLst>
                    <a:ext uri="{9D8B030D-6E8A-4147-A177-3AD203B41FA5}">
                      <a16:colId xmlns:a16="http://schemas.microsoft.com/office/drawing/2014/main" val="3506116109"/>
                    </a:ext>
                  </a:extLst>
                </a:gridCol>
                <a:gridCol w="246888">
                  <a:extLst>
                    <a:ext uri="{9D8B030D-6E8A-4147-A177-3AD203B41FA5}">
                      <a16:colId xmlns:a16="http://schemas.microsoft.com/office/drawing/2014/main" val="1943199151"/>
                    </a:ext>
                  </a:extLst>
                </a:gridCol>
                <a:gridCol w="246888">
                  <a:extLst>
                    <a:ext uri="{9D8B030D-6E8A-4147-A177-3AD203B41FA5}">
                      <a16:colId xmlns:a16="http://schemas.microsoft.com/office/drawing/2014/main" val="3612638582"/>
                    </a:ext>
                  </a:extLst>
                </a:gridCol>
                <a:gridCol w="246888">
                  <a:extLst>
                    <a:ext uri="{9D8B030D-6E8A-4147-A177-3AD203B41FA5}">
                      <a16:colId xmlns:a16="http://schemas.microsoft.com/office/drawing/2014/main" val="15881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7565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1049146"/>
                  </a:ext>
                </a:extLst>
              </a:tr>
            </a:tbl>
          </a:graphicData>
        </a:graphic>
      </p:graphicFrame>
      <p:sp>
        <p:nvSpPr>
          <p:cNvPr id="4" name="Text Placeholder 3">
            <a:extLst>
              <a:ext uri="{FF2B5EF4-FFF2-40B4-BE49-F238E27FC236}">
                <a16:creationId xmlns:a16="http://schemas.microsoft.com/office/drawing/2014/main" id="{AD0F7C10-C0E5-4122-858B-AF95392899F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7640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89EA-4331-4B3A-A8A0-EFA1A831BD0B}"/>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482B9E6A-E7EC-44E3-AA89-BE050C2169A6}"/>
              </a:ext>
            </a:extLst>
          </p:cNvPr>
          <p:cNvGraphicFramePr>
            <a:graphicFrameLocks noGrp="1"/>
          </p:cNvGraphicFramePr>
          <p:nvPr>
            <p:ph type="tbl" sz="quarter" idx="13"/>
            <p:extLst>
              <p:ext uri="{D42A27DB-BD31-4B8C-83A1-F6EECF244321}">
                <p14:modId xmlns:p14="http://schemas.microsoft.com/office/powerpoint/2010/main" val="1350668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2996693"/>
                    </a:ext>
                  </a:extLst>
                </a:gridCol>
                <a:gridCol w="246888">
                  <a:extLst>
                    <a:ext uri="{9D8B030D-6E8A-4147-A177-3AD203B41FA5}">
                      <a16:colId xmlns:a16="http://schemas.microsoft.com/office/drawing/2014/main" val="324389174"/>
                    </a:ext>
                  </a:extLst>
                </a:gridCol>
                <a:gridCol w="246888">
                  <a:extLst>
                    <a:ext uri="{9D8B030D-6E8A-4147-A177-3AD203B41FA5}">
                      <a16:colId xmlns:a16="http://schemas.microsoft.com/office/drawing/2014/main" val="760931781"/>
                    </a:ext>
                  </a:extLst>
                </a:gridCol>
                <a:gridCol w="246888">
                  <a:extLst>
                    <a:ext uri="{9D8B030D-6E8A-4147-A177-3AD203B41FA5}">
                      <a16:colId xmlns:a16="http://schemas.microsoft.com/office/drawing/2014/main" val="1222534077"/>
                    </a:ext>
                  </a:extLst>
                </a:gridCol>
                <a:gridCol w="246888">
                  <a:extLst>
                    <a:ext uri="{9D8B030D-6E8A-4147-A177-3AD203B41FA5}">
                      <a16:colId xmlns:a16="http://schemas.microsoft.com/office/drawing/2014/main" val="952726734"/>
                    </a:ext>
                  </a:extLst>
                </a:gridCol>
                <a:gridCol w="246888">
                  <a:extLst>
                    <a:ext uri="{9D8B030D-6E8A-4147-A177-3AD203B41FA5}">
                      <a16:colId xmlns:a16="http://schemas.microsoft.com/office/drawing/2014/main" val="1397729840"/>
                    </a:ext>
                  </a:extLst>
                </a:gridCol>
                <a:gridCol w="246888">
                  <a:extLst>
                    <a:ext uri="{9D8B030D-6E8A-4147-A177-3AD203B41FA5}">
                      <a16:colId xmlns:a16="http://schemas.microsoft.com/office/drawing/2014/main" val="4046423822"/>
                    </a:ext>
                  </a:extLst>
                </a:gridCol>
                <a:gridCol w="246888">
                  <a:extLst>
                    <a:ext uri="{9D8B030D-6E8A-4147-A177-3AD203B41FA5}">
                      <a16:colId xmlns:a16="http://schemas.microsoft.com/office/drawing/2014/main" val="1137015443"/>
                    </a:ext>
                  </a:extLst>
                </a:gridCol>
                <a:gridCol w="246888">
                  <a:extLst>
                    <a:ext uri="{9D8B030D-6E8A-4147-A177-3AD203B41FA5}">
                      <a16:colId xmlns:a16="http://schemas.microsoft.com/office/drawing/2014/main" val="2142629241"/>
                    </a:ext>
                  </a:extLst>
                </a:gridCol>
                <a:gridCol w="246888">
                  <a:extLst>
                    <a:ext uri="{9D8B030D-6E8A-4147-A177-3AD203B41FA5}">
                      <a16:colId xmlns:a16="http://schemas.microsoft.com/office/drawing/2014/main" val="4120960741"/>
                    </a:ext>
                  </a:extLst>
                </a:gridCol>
                <a:gridCol w="246888">
                  <a:extLst>
                    <a:ext uri="{9D8B030D-6E8A-4147-A177-3AD203B41FA5}">
                      <a16:colId xmlns:a16="http://schemas.microsoft.com/office/drawing/2014/main" val="1333644929"/>
                    </a:ext>
                  </a:extLst>
                </a:gridCol>
                <a:gridCol w="246888">
                  <a:extLst>
                    <a:ext uri="{9D8B030D-6E8A-4147-A177-3AD203B41FA5}">
                      <a16:colId xmlns:a16="http://schemas.microsoft.com/office/drawing/2014/main" val="2973000594"/>
                    </a:ext>
                  </a:extLst>
                </a:gridCol>
                <a:gridCol w="246888">
                  <a:extLst>
                    <a:ext uri="{9D8B030D-6E8A-4147-A177-3AD203B41FA5}">
                      <a16:colId xmlns:a16="http://schemas.microsoft.com/office/drawing/2014/main" val="1536619715"/>
                    </a:ext>
                  </a:extLst>
                </a:gridCol>
                <a:gridCol w="246888">
                  <a:extLst>
                    <a:ext uri="{9D8B030D-6E8A-4147-A177-3AD203B41FA5}">
                      <a16:colId xmlns:a16="http://schemas.microsoft.com/office/drawing/2014/main" val="3508179749"/>
                    </a:ext>
                  </a:extLst>
                </a:gridCol>
                <a:gridCol w="246888">
                  <a:extLst>
                    <a:ext uri="{9D8B030D-6E8A-4147-A177-3AD203B41FA5}">
                      <a16:colId xmlns:a16="http://schemas.microsoft.com/office/drawing/2014/main" val="1175357598"/>
                    </a:ext>
                  </a:extLst>
                </a:gridCol>
                <a:gridCol w="246888">
                  <a:extLst>
                    <a:ext uri="{9D8B030D-6E8A-4147-A177-3AD203B41FA5}">
                      <a16:colId xmlns:a16="http://schemas.microsoft.com/office/drawing/2014/main" val="1856661524"/>
                    </a:ext>
                  </a:extLst>
                </a:gridCol>
                <a:gridCol w="246888">
                  <a:extLst>
                    <a:ext uri="{9D8B030D-6E8A-4147-A177-3AD203B41FA5}">
                      <a16:colId xmlns:a16="http://schemas.microsoft.com/office/drawing/2014/main" val="2165308642"/>
                    </a:ext>
                  </a:extLst>
                </a:gridCol>
                <a:gridCol w="246888">
                  <a:extLst>
                    <a:ext uri="{9D8B030D-6E8A-4147-A177-3AD203B41FA5}">
                      <a16:colId xmlns:a16="http://schemas.microsoft.com/office/drawing/2014/main" val="1576217539"/>
                    </a:ext>
                  </a:extLst>
                </a:gridCol>
                <a:gridCol w="246888">
                  <a:extLst>
                    <a:ext uri="{9D8B030D-6E8A-4147-A177-3AD203B41FA5}">
                      <a16:colId xmlns:a16="http://schemas.microsoft.com/office/drawing/2014/main" val="2512944171"/>
                    </a:ext>
                  </a:extLst>
                </a:gridCol>
                <a:gridCol w="246888">
                  <a:extLst>
                    <a:ext uri="{9D8B030D-6E8A-4147-A177-3AD203B41FA5}">
                      <a16:colId xmlns:a16="http://schemas.microsoft.com/office/drawing/2014/main" val="4252653355"/>
                    </a:ext>
                  </a:extLst>
                </a:gridCol>
                <a:gridCol w="246888">
                  <a:extLst>
                    <a:ext uri="{9D8B030D-6E8A-4147-A177-3AD203B41FA5}">
                      <a16:colId xmlns:a16="http://schemas.microsoft.com/office/drawing/2014/main" val="1616936633"/>
                    </a:ext>
                  </a:extLst>
                </a:gridCol>
                <a:gridCol w="246888">
                  <a:extLst>
                    <a:ext uri="{9D8B030D-6E8A-4147-A177-3AD203B41FA5}">
                      <a16:colId xmlns:a16="http://schemas.microsoft.com/office/drawing/2014/main" val="587459897"/>
                    </a:ext>
                  </a:extLst>
                </a:gridCol>
                <a:gridCol w="246888">
                  <a:extLst>
                    <a:ext uri="{9D8B030D-6E8A-4147-A177-3AD203B41FA5}">
                      <a16:colId xmlns:a16="http://schemas.microsoft.com/office/drawing/2014/main" val="439645767"/>
                    </a:ext>
                  </a:extLst>
                </a:gridCol>
                <a:gridCol w="246888">
                  <a:extLst>
                    <a:ext uri="{9D8B030D-6E8A-4147-A177-3AD203B41FA5}">
                      <a16:colId xmlns:a16="http://schemas.microsoft.com/office/drawing/2014/main" val="1932537236"/>
                    </a:ext>
                  </a:extLst>
                </a:gridCol>
                <a:gridCol w="246888">
                  <a:extLst>
                    <a:ext uri="{9D8B030D-6E8A-4147-A177-3AD203B41FA5}">
                      <a16:colId xmlns:a16="http://schemas.microsoft.com/office/drawing/2014/main" val="370326369"/>
                    </a:ext>
                  </a:extLst>
                </a:gridCol>
                <a:gridCol w="246888">
                  <a:extLst>
                    <a:ext uri="{9D8B030D-6E8A-4147-A177-3AD203B41FA5}">
                      <a16:colId xmlns:a16="http://schemas.microsoft.com/office/drawing/2014/main" val="76201606"/>
                    </a:ext>
                  </a:extLst>
                </a:gridCol>
                <a:gridCol w="246888">
                  <a:extLst>
                    <a:ext uri="{9D8B030D-6E8A-4147-A177-3AD203B41FA5}">
                      <a16:colId xmlns:a16="http://schemas.microsoft.com/office/drawing/2014/main" val="3528790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9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8466395"/>
                  </a:ext>
                </a:extLst>
              </a:tr>
            </a:tbl>
          </a:graphicData>
        </a:graphic>
      </p:graphicFrame>
      <p:sp>
        <p:nvSpPr>
          <p:cNvPr id="4" name="Text Placeholder 3">
            <a:extLst>
              <a:ext uri="{FF2B5EF4-FFF2-40B4-BE49-F238E27FC236}">
                <a16:creationId xmlns:a16="http://schemas.microsoft.com/office/drawing/2014/main" id="{F5A97B22-DB54-457A-8AA0-595B9BF4A73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39463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D3C48-3FED-4AE2-8B58-8E876EEEB311}"/>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74AA35B9-42C0-47AC-9568-11FAAC108968}"/>
              </a:ext>
            </a:extLst>
          </p:cNvPr>
          <p:cNvGraphicFramePr>
            <a:graphicFrameLocks noGrp="1"/>
          </p:cNvGraphicFramePr>
          <p:nvPr>
            <p:ph type="tbl" sz="quarter" idx="13"/>
            <p:extLst>
              <p:ext uri="{D42A27DB-BD31-4B8C-83A1-F6EECF244321}">
                <p14:modId xmlns:p14="http://schemas.microsoft.com/office/powerpoint/2010/main" val="66543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4769104"/>
                    </a:ext>
                  </a:extLst>
                </a:gridCol>
                <a:gridCol w="246888">
                  <a:extLst>
                    <a:ext uri="{9D8B030D-6E8A-4147-A177-3AD203B41FA5}">
                      <a16:colId xmlns:a16="http://schemas.microsoft.com/office/drawing/2014/main" val="881451277"/>
                    </a:ext>
                  </a:extLst>
                </a:gridCol>
                <a:gridCol w="246888">
                  <a:extLst>
                    <a:ext uri="{9D8B030D-6E8A-4147-A177-3AD203B41FA5}">
                      <a16:colId xmlns:a16="http://schemas.microsoft.com/office/drawing/2014/main" val="4100254283"/>
                    </a:ext>
                  </a:extLst>
                </a:gridCol>
                <a:gridCol w="246888">
                  <a:extLst>
                    <a:ext uri="{9D8B030D-6E8A-4147-A177-3AD203B41FA5}">
                      <a16:colId xmlns:a16="http://schemas.microsoft.com/office/drawing/2014/main" val="308299454"/>
                    </a:ext>
                  </a:extLst>
                </a:gridCol>
                <a:gridCol w="246888">
                  <a:extLst>
                    <a:ext uri="{9D8B030D-6E8A-4147-A177-3AD203B41FA5}">
                      <a16:colId xmlns:a16="http://schemas.microsoft.com/office/drawing/2014/main" val="4224617603"/>
                    </a:ext>
                  </a:extLst>
                </a:gridCol>
                <a:gridCol w="246888">
                  <a:extLst>
                    <a:ext uri="{9D8B030D-6E8A-4147-A177-3AD203B41FA5}">
                      <a16:colId xmlns:a16="http://schemas.microsoft.com/office/drawing/2014/main" val="919655227"/>
                    </a:ext>
                  </a:extLst>
                </a:gridCol>
                <a:gridCol w="246888">
                  <a:extLst>
                    <a:ext uri="{9D8B030D-6E8A-4147-A177-3AD203B41FA5}">
                      <a16:colId xmlns:a16="http://schemas.microsoft.com/office/drawing/2014/main" val="2111239141"/>
                    </a:ext>
                  </a:extLst>
                </a:gridCol>
                <a:gridCol w="246888">
                  <a:extLst>
                    <a:ext uri="{9D8B030D-6E8A-4147-A177-3AD203B41FA5}">
                      <a16:colId xmlns:a16="http://schemas.microsoft.com/office/drawing/2014/main" val="660994981"/>
                    </a:ext>
                  </a:extLst>
                </a:gridCol>
                <a:gridCol w="246888">
                  <a:extLst>
                    <a:ext uri="{9D8B030D-6E8A-4147-A177-3AD203B41FA5}">
                      <a16:colId xmlns:a16="http://schemas.microsoft.com/office/drawing/2014/main" val="1292693303"/>
                    </a:ext>
                  </a:extLst>
                </a:gridCol>
                <a:gridCol w="246888">
                  <a:extLst>
                    <a:ext uri="{9D8B030D-6E8A-4147-A177-3AD203B41FA5}">
                      <a16:colId xmlns:a16="http://schemas.microsoft.com/office/drawing/2014/main" val="1495727072"/>
                    </a:ext>
                  </a:extLst>
                </a:gridCol>
                <a:gridCol w="246888">
                  <a:extLst>
                    <a:ext uri="{9D8B030D-6E8A-4147-A177-3AD203B41FA5}">
                      <a16:colId xmlns:a16="http://schemas.microsoft.com/office/drawing/2014/main" val="802038053"/>
                    </a:ext>
                  </a:extLst>
                </a:gridCol>
                <a:gridCol w="246888">
                  <a:extLst>
                    <a:ext uri="{9D8B030D-6E8A-4147-A177-3AD203B41FA5}">
                      <a16:colId xmlns:a16="http://schemas.microsoft.com/office/drawing/2014/main" val="246610078"/>
                    </a:ext>
                  </a:extLst>
                </a:gridCol>
                <a:gridCol w="246888">
                  <a:extLst>
                    <a:ext uri="{9D8B030D-6E8A-4147-A177-3AD203B41FA5}">
                      <a16:colId xmlns:a16="http://schemas.microsoft.com/office/drawing/2014/main" val="1642405773"/>
                    </a:ext>
                  </a:extLst>
                </a:gridCol>
                <a:gridCol w="246888">
                  <a:extLst>
                    <a:ext uri="{9D8B030D-6E8A-4147-A177-3AD203B41FA5}">
                      <a16:colId xmlns:a16="http://schemas.microsoft.com/office/drawing/2014/main" val="673040615"/>
                    </a:ext>
                  </a:extLst>
                </a:gridCol>
                <a:gridCol w="246888">
                  <a:extLst>
                    <a:ext uri="{9D8B030D-6E8A-4147-A177-3AD203B41FA5}">
                      <a16:colId xmlns:a16="http://schemas.microsoft.com/office/drawing/2014/main" val="506997782"/>
                    </a:ext>
                  </a:extLst>
                </a:gridCol>
                <a:gridCol w="246888">
                  <a:extLst>
                    <a:ext uri="{9D8B030D-6E8A-4147-A177-3AD203B41FA5}">
                      <a16:colId xmlns:a16="http://schemas.microsoft.com/office/drawing/2014/main" val="1698987094"/>
                    </a:ext>
                  </a:extLst>
                </a:gridCol>
                <a:gridCol w="246888">
                  <a:extLst>
                    <a:ext uri="{9D8B030D-6E8A-4147-A177-3AD203B41FA5}">
                      <a16:colId xmlns:a16="http://schemas.microsoft.com/office/drawing/2014/main" val="3726654110"/>
                    </a:ext>
                  </a:extLst>
                </a:gridCol>
                <a:gridCol w="246888">
                  <a:extLst>
                    <a:ext uri="{9D8B030D-6E8A-4147-A177-3AD203B41FA5}">
                      <a16:colId xmlns:a16="http://schemas.microsoft.com/office/drawing/2014/main" val="3691253352"/>
                    </a:ext>
                  </a:extLst>
                </a:gridCol>
                <a:gridCol w="246888">
                  <a:extLst>
                    <a:ext uri="{9D8B030D-6E8A-4147-A177-3AD203B41FA5}">
                      <a16:colId xmlns:a16="http://schemas.microsoft.com/office/drawing/2014/main" val="231309826"/>
                    </a:ext>
                  </a:extLst>
                </a:gridCol>
                <a:gridCol w="246888">
                  <a:extLst>
                    <a:ext uri="{9D8B030D-6E8A-4147-A177-3AD203B41FA5}">
                      <a16:colId xmlns:a16="http://schemas.microsoft.com/office/drawing/2014/main" val="1794043282"/>
                    </a:ext>
                  </a:extLst>
                </a:gridCol>
                <a:gridCol w="246888">
                  <a:extLst>
                    <a:ext uri="{9D8B030D-6E8A-4147-A177-3AD203B41FA5}">
                      <a16:colId xmlns:a16="http://schemas.microsoft.com/office/drawing/2014/main" val="2186195859"/>
                    </a:ext>
                  </a:extLst>
                </a:gridCol>
                <a:gridCol w="246888">
                  <a:extLst>
                    <a:ext uri="{9D8B030D-6E8A-4147-A177-3AD203B41FA5}">
                      <a16:colId xmlns:a16="http://schemas.microsoft.com/office/drawing/2014/main" val="1397724557"/>
                    </a:ext>
                  </a:extLst>
                </a:gridCol>
                <a:gridCol w="246888">
                  <a:extLst>
                    <a:ext uri="{9D8B030D-6E8A-4147-A177-3AD203B41FA5}">
                      <a16:colId xmlns:a16="http://schemas.microsoft.com/office/drawing/2014/main" val="2827885252"/>
                    </a:ext>
                  </a:extLst>
                </a:gridCol>
                <a:gridCol w="246888">
                  <a:extLst>
                    <a:ext uri="{9D8B030D-6E8A-4147-A177-3AD203B41FA5}">
                      <a16:colId xmlns:a16="http://schemas.microsoft.com/office/drawing/2014/main" val="589864817"/>
                    </a:ext>
                  </a:extLst>
                </a:gridCol>
                <a:gridCol w="246888">
                  <a:extLst>
                    <a:ext uri="{9D8B030D-6E8A-4147-A177-3AD203B41FA5}">
                      <a16:colId xmlns:a16="http://schemas.microsoft.com/office/drawing/2014/main" val="367840844"/>
                    </a:ext>
                  </a:extLst>
                </a:gridCol>
                <a:gridCol w="246888">
                  <a:extLst>
                    <a:ext uri="{9D8B030D-6E8A-4147-A177-3AD203B41FA5}">
                      <a16:colId xmlns:a16="http://schemas.microsoft.com/office/drawing/2014/main" val="3153453246"/>
                    </a:ext>
                  </a:extLst>
                </a:gridCol>
                <a:gridCol w="246888">
                  <a:extLst>
                    <a:ext uri="{9D8B030D-6E8A-4147-A177-3AD203B41FA5}">
                      <a16:colId xmlns:a16="http://schemas.microsoft.com/office/drawing/2014/main" val="330127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0630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97490585"/>
                  </a:ext>
                </a:extLst>
              </a:tr>
            </a:tbl>
          </a:graphicData>
        </a:graphic>
      </p:graphicFrame>
      <p:sp>
        <p:nvSpPr>
          <p:cNvPr id="4" name="Text Placeholder 3">
            <a:extLst>
              <a:ext uri="{FF2B5EF4-FFF2-40B4-BE49-F238E27FC236}">
                <a16:creationId xmlns:a16="http://schemas.microsoft.com/office/drawing/2014/main" id="{1E237625-16E5-4492-9B07-25ACA8ABE7A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03438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82BF1-74C6-46CE-9EAC-BD2F9E6F493B}"/>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093E0295-85D4-4C57-B698-1626F7A18E18}"/>
              </a:ext>
            </a:extLst>
          </p:cNvPr>
          <p:cNvGraphicFramePr>
            <a:graphicFrameLocks noGrp="1"/>
          </p:cNvGraphicFramePr>
          <p:nvPr>
            <p:ph type="tbl" sz="quarter" idx="13"/>
            <p:extLst>
              <p:ext uri="{D42A27DB-BD31-4B8C-83A1-F6EECF244321}">
                <p14:modId xmlns:p14="http://schemas.microsoft.com/office/powerpoint/2010/main" val="336138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9066735"/>
                    </a:ext>
                  </a:extLst>
                </a:gridCol>
                <a:gridCol w="246888">
                  <a:extLst>
                    <a:ext uri="{9D8B030D-6E8A-4147-A177-3AD203B41FA5}">
                      <a16:colId xmlns:a16="http://schemas.microsoft.com/office/drawing/2014/main" val="3092158474"/>
                    </a:ext>
                  </a:extLst>
                </a:gridCol>
                <a:gridCol w="246888">
                  <a:extLst>
                    <a:ext uri="{9D8B030D-6E8A-4147-A177-3AD203B41FA5}">
                      <a16:colId xmlns:a16="http://schemas.microsoft.com/office/drawing/2014/main" val="66020072"/>
                    </a:ext>
                  </a:extLst>
                </a:gridCol>
                <a:gridCol w="246888">
                  <a:extLst>
                    <a:ext uri="{9D8B030D-6E8A-4147-A177-3AD203B41FA5}">
                      <a16:colId xmlns:a16="http://schemas.microsoft.com/office/drawing/2014/main" val="1183836957"/>
                    </a:ext>
                  </a:extLst>
                </a:gridCol>
                <a:gridCol w="246888">
                  <a:extLst>
                    <a:ext uri="{9D8B030D-6E8A-4147-A177-3AD203B41FA5}">
                      <a16:colId xmlns:a16="http://schemas.microsoft.com/office/drawing/2014/main" val="3847742548"/>
                    </a:ext>
                  </a:extLst>
                </a:gridCol>
                <a:gridCol w="246888">
                  <a:extLst>
                    <a:ext uri="{9D8B030D-6E8A-4147-A177-3AD203B41FA5}">
                      <a16:colId xmlns:a16="http://schemas.microsoft.com/office/drawing/2014/main" val="588210924"/>
                    </a:ext>
                  </a:extLst>
                </a:gridCol>
                <a:gridCol w="246888">
                  <a:extLst>
                    <a:ext uri="{9D8B030D-6E8A-4147-A177-3AD203B41FA5}">
                      <a16:colId xmlns:a16="http://schemas.microsoft.com/office/drawing/2014/main" val="3350572648"/>
                    </a:ext>
                  </a:extLst>
                </a:gridCol>
                <a:gridCol w="246888">
                  <a:extLst>
                    <a:ext uri="{9D8B030D-6E8A-4147-A177-3AD203B41FA5}">
                      <a16:colId xmlns:a16="http://schemas.microsoft.com/office/drawing/2014/main" val="1039883623"/>
                    </a:ext>
                  </a:extLst>
                </a:gridCol>
                <a:gridCol w="246888">
                  <a:extLst>
                    <a:ext uri="{9D8B030D-6E8A-4147-A177-3AD203B41FA5}">
                      <a16:colId xmlns:a16="http://schemas.microsoft.com/office/drawing/2014/main" val="3875686302"/>
                    </a:ext>
                  </a:extLst>
                </a:gridCol>
                <a:gridCol w="246888">
                  <a:extLst>
                    <a:ext uri="{9D8B030D-6E8A-4147-A177-3AD203B41FA5}">
                      <a16:colId xmlns:a16="http://schemas.microsoft.com/office/drawing/2014/main" val="2375587526"/>
                    </a:ext>
                  </a:extLst>
                </a:gridCol>
                <a:gridCol w="246888">
                  <a:extLst>
                    <a:ext uri="{9D8B030D-6E8A-4147-A177-3AD203B41FA5}">
                      <a16:colId xmlns:a16="http://schemas.microsoft.com/office/drawing/2014/main" val="1112514740"/>
                    </a:ext>
                  </a:extLst>
                </a:gridCol>
                <a:gridCol w="246888">
                  <a:extLst>
                    <a:ext uri="{9D8B030D-6E8A-4147-A177-3AD203B41FA5}">
                      <a16:colId xmlns:a16="http://schemas.microsoft.com/office/drawing/2014/main" val="1676580181"/>
                    </a:ext>
                  </a:extLst>
                </a:gridCol>
                <a:gridCol w="246888">
                  <a:extLst>
                    <a:ext uri="{9D8B030D-6E8A-4147-A177-3AD203B41FA5}">
                      <a16:colId xmlns:a16="http://schemas.microsoft.com/office/drawing/2014/main" val="3966936247"/>
                    </a:ext>
                  </a:extLst>
                </a:gridCol>
                <a:gridCol w="246888">
                  <a:extLst>
                    <a:ext uri="{9D8B030D-6E8A-4147-A177-3AD203B41FA5}">
                      <a16:colId xmlns:a16="http://schemas.microsoft.com/office/drawing/2014/main" val="3299376193"/>
                    </a:ext>
                  </a:extLst>
                </a:gridCol>
                <a:gridCol w="246888">
                  <a:extLst>
                    <a:ext uri="{9D8B030D-6E8A-4147-A177-3AD203B41FA5}">
                      <a16:colId xmlns:a16="http://schemas.microsoft.com/office/drawing/2014/main" val="3287257643"/>
                    </a:ext>
                  </a:extLst>
                </a:gridCol>
                <a:gridCol w="246888">
                  <a:extLst>
                    <a:ext uri="{9D8B030D-6E8A-4147-A177-3AD203B41FA5}">
                      <a16:colId xmlns:a16="http://schemas.microsoft.com/office/drawing/2014/main" val="2202862030"/>
                    </a:ext>
                  </a:extLst>
                </a:gridCol>
                <a:gridCol w="246888">
                  <a:extLst>
                    <a:ext uri="{9D8B030D-6E8A-4147-A177-3AD203B41FA5}">
                      <a16:colId xmlns:a16="http://schemas.microsoft.com/office/drawing/2014/main" val="2730854133"/>
                    </a:ext>
                  </a:extLst>
                </a:gridCol>
                <a:gridCol w="246888">
                  <a:extLst>
                    <a:ext uri="{9D8B030D-6E8A-4147-A177-3AD203B41FA5}">
                      <a16:colId xmlns:a16="http://schemas.microsoft.com/office/drawing/2014/main" val="66732662"/>
                    </a:ext>
                  </a:extLst>
                </a:gridCol>
                <a:gridCol w="246888">
                  <a:extLst>
                    <a:ext uri="{9D8B030D-6E8A-4147-A177-3AD203B41FA5}">
                      <a16:colId xmlns:a16="http://schemas.microsoft.com/office/drawing/2014/main" val="2447463628"/>
                    </a:ext>
                  </a:extLst>
                </a:gridCol>
                <a:gridCol w="246888">
                  <a:extLst>
                    <a:ext uri="{9D8B030D-6E8A-4147-A177-3AD203B41FA5}">
                      <a16:colId xmlns:a16="http://schemas.microsoft.com/office/drawing/2014/main" val="1360720120"/>
                    </a:ext>
                  </a:extLst>
                </a:gridCol>
                <a:gridCol w="246888">
                  <a:extLst>
                    <a:ext uri="{9D8B030D-6E8A-4147-A177-3AD203B41FA5}">
                      <a16:colId xmlns:a16="http://schemas.microsoft.com/office/drawing/2014/main" val="770527046"/>
                    </a:ext>
                  </a:extLst>
                </a:gridCol>
                <a:gridCol w="246888">
                  <a:extLst>
                    <a:ext uri="{9D8B030D-6E8A-4147-A177-3AD203B41FA5}">
                      <a16:colId xmlns:a16="http://schemas.microsoft.com/office/drawing/2014/main" val="2671686810"/>
                    </a:ext>
                  </a:extLst>
                </a:gridCol>
                <a:gridCol w="246888">
                  <a:extLst>
                    <a:ext uri="{9D8B030D-6E8A-4147-A177-3AD203B41FA5}">
                      <a16:colId xmlns:a16="http://schemas.microsoft.com/office/drawing/2014/main" val="329483073"/>
                    </a:ext>
                  </a:extLst>
                </a:gridCol>
                <a:gridCol w="246888">
                  <a:extLst>
                    <a:ext uri="{9D8B030D-6E8A-4147-A177-3AD203B41FA5}">
                      <a16:colId xmlns:a16="http://schemas.microsoft.com/office/drawing/2014/main" val="3033704760"/>
                    </a:ext>
                  </a:extLst>
                </a:gridCol>
                <a:gridCol w="246888">
                  <a:extLst>
                    <a:ext uri="{9D8B030D-6E8A-4147-A177-3AD203B41FA5}">
                      <a16:colId xmlns:a16="http://schemas.microsoft.com/office/drawing/2014/main" val="1155137138"/>
                    </a:ext>
                  </a:extLst>
                </a:gridCol>
                <a:gridCol w="246888">
                  <a:extLst>
                    <a:ext uri="{9D8B030D-6E8A-4147-A177-3AD203B41FA5}">
                      <a16:colId xmlns:a16="http://schemas.microsoft.com/office/drawing/2014/main" val="441866841"/>
                    </a:ext>
                  </a:extLst>
                </a:gridCol>
                <a:gridCol w="246888">
                  <a:extLst>
                    <a:ext uri="{9D8B030D-6E8A-4147-A177-3AD203B41FA5}">
                      <a16:colId xmlns:a16="http://schemas.microsoft.com/office/drawing/2014/main" val="413766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75851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20679445"/>
                  </a:ext>
                </a:extLst>
              </a:tr>
            </a:tbl>
          </a:graphicData>
        </a:graphic>
      </p:graphicFrame>
      <p:sp>
        <p:nvSpPr>
          <p:cNvPr id="4" name="Text Placeholder 3">
            <a:extLst>
              <a:ext uri="{FF2B5EF4-FFF2-40B4-BE49-F238E27FC236}">
                <a16:creationId xmlns:a16="http://schemas.microsoft.com/office/drawing/2014/main" id="{0C688EA8-0A69-42B6-8070-D7545EF45F4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512894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32FB5-C928-4ECF-9968-C4967526A8C3}"/>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52A53ABE-31AE-47AD-B06B-F8BBB54E3052}"/>
              </a:ext>
            </a:extLst>
          </p:cNvPr>
          <p:cNvGraphicFramePr>
            <a:graphicFrameLocks noGrp="1"/>
          </p:cNvGraphicFramePr>
          <p:nvPr>
            <p:ph type="tbl" sz="quarter" idx="13"/>
            <p:extLst>
              <p:ext uri="{D42A27DB-BD31-4B8C-83A1-F6EECF244321}">
                <p14:modId xmlns:p14="http://schemas.microsoft.com/office/powerpoint/2010/main" val="1003780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9367058"/>
                    </a:ext>
                  </a:extLst>
                </a:gridCol>
                <a:gridCol w="246888">
                  <a:extLst>
                    <a:ext uri="{9D8B030D-6E8A-4147-A177-3AD203B41FA5}">
                      <a16:colId xmlns:a16="http://schemas.microsoft.com/office/drawing/2014/main" val="830217902"/>
                    </a:ext>
                  </a:extLst>
                </a:gridCol>
                <a:gridCol w="246888">
                  <a:extLst>
                    <a:ext uri="{9D8B030D-6E8A-4147-A177-3AD203B41FA5}">
                      <a16:colId xmlns:a16="http://schemas.microsoft.com/office/drawing/2014/main" val="3871781432"/>
                    </a:ext>
                  </a:extLst>
                </a:gridCol>
                <a:gridCol w="246888">
                  <a:extLst>
                    <a:ext uri="{9D8B030D-6E8A-4147-A177-3AD203B41FA5}">
                      <a16:colId xmlns:a16="http://schemas.microsoft.com/office/drawing/2014/main" val="266371142"/>
                    </a:ext>
                  </a:extLst>
                </a:gridCol>
                <a:gridCol w="246888">
                  <a:extLst>
                    <a:ext uri="{9D8B030D-6E8A-4147-A177-3AD203B41FA5}">
                      <a16:colId xmlns:a16="http://schemas.microsoft.com/office/drawing/2014/main" val="256905879"/>
                    </a:ext>
                  </a:extLst>
                </a:gridCol>
                <a:gridCol w="246888">
                  <a:extLst>
                    <a:ext uri="{9D8B030D-6E8A-4147-A177-3AD203B41FA5}">
                      <a16:colId xmlns:a16="http://schemas.microsoft.com/office/drawing/2014/main" val="1472943895"/>
                    </a:ext>
                  </a:extLst>
                </a:gridCol>
                <a:gridCol w="246888">
                  <a:extLst>
                    <a:ext uri="{9D8B030D-6E8A-4147-A177-3AD203B41FA5}">
                      <a16:colId xmlns:a16="http://schemas.microsoft.com/office/drawing/2014/main" val="1411245967"/>
                    </a:ext>
                  </a:extLst>
                </a:gridCol>
                <a:gridCol w="246888">
                  <a:extLst>
                    <a:ext uri="{9D8B030D-6E8A-4147-A177-3AD203B41FA5}">
                      <a16:colId xmlns:a16="http://schemas.microsoft.com/office/drawing/2014/main" val="1017256020"/>
                    </a:ext>
                  </a:extLst>
                </a:gridCol>
                <a:gridCol w="246888">
                  <a:extLst>
                    <a:ext uri="{9D8B030D-6E8A-4147-A177-3AD203B41FA5}">
                      <a16:colId xmlns:a16="http://schemas.microsoft.com/office/drawing/2014/main" val="502694652"/>
                    </a:ext>
                  </a:extLst>
                </a:gridCol>
                <a:gridCol w="246888">
                  <a:extLst>
                    <a:ext uri="{9D8B030D-6E8A-4147-A177-3AD203B41FA5}">
                      <a16:colId xmlns:a16="http://schemas.microsoft.com/office/drawing/2014/main" val="3359209425"/>
                    </a:ext>
                  </a:extLst>
                </a:gridCol>
                <a:gridCol w="246888">
                  <a:extLst>
                    <a:ext uri="{9D8B030D-6E8A-4147-A177-3AD203B41FA5}">
                      <a16:colId xmlns:a16="http://schemas.microsoft.com/office/drawing/2014/main" val="1995179084"/>
                    </a:ext>
                  </a:extLst>
                </a:gridCol>
                <a:gridCol w="246888">
                  <a:extLst>
                    <a:ext uri="{9D8B030D-6E8A-4147-A177-3AD203B41FA5}">
                      <a16:colId xmlns:a16="http://schemas.microsoft.com/office/drawing/2014/main" val="2638569680"/>
                    </a:ext>
                  </a:extLst>
                </a:gridCol>
                <a:gridCol w="246888">
                  <a:extLst>
                    <a:ext uri="{9D8B030D-6E8A-4147-A177-3AD203B41FA5}">
                      <a16:colId xmlns:a16="http://schemas.microsoft.com/office/drawing/2014/main" val="3531741914"/>
                    </a:ext>
                  </a:extLst>
                </a:gridCol>
                <a:gridCol w="246888">
                  <a:extLst>
                    <a:ext uri="{9D8B030D-6E8A-4147-A177-3AD203B41FA5}">
                      <a16:colId xmlns:a16="http://schemas.microsoft.com/office/drawing/2014/main" val="3639813790"/>
                    </a:ext>
                  </a:extLst>
                </a:gridCol>
                <a:gridCol w="246888">
                  <a:extLst>
                    <a:ext uri="{9D8B030D-6E8A-4147-A177-3AD203B41FA5}">
                      <a16:colId xmlns:a16="http://schemas.microsoft.com/office/drawing/2014/main" val="2303695244"/>
                    </a:ext>
                  </a:extLst>
                </a:gridCol>
                <a:gridCol w="246888">
                  <a:extLst>
                    <a:ext uri="{9D8B030D-6E8A-4147-A177-3AD203B41FA5}">
                      <a16:colId xmlns:a16="http://schemas.microsoft.com/office/drawing/2014/main" val="2661662712"/>
                    </a:ext>
                  </a:extLst>
                </a:gridCol>
                <a:gridCol w="246888">
                  <a:extLst>
                    <a:ext uri="{9D8B030D-6E8A-4147-A177-3AD203B41FA5}">
                      <a16:colId xmlns:a16="http://schemas.microsoft.com/office/drawing/2014/main" val="4174003588"/>
                    </a:ext>
                  </a:extLst>
                </a:gridCol>
                <a:gridCol w="246888">
                  <a:extLst>
                    <a:ext uri="{9D8B030D-6E8A-4147-A177-3AD203B41FA5}">
                      <a16:colId xmlns:a16="http://schemas.microsoft.com/office/drawing/2014/main" val="4214444255"/>
                    </a:ext>
                  </a:extLst>
                </a:gridCol>
                <a:gridCol w="246888">
                  <a:extLst>
                    <a:ext uri="{9D8B030D-6E8A-4147-A177-3AD203B41FA5}">
                      <a16:colId xmlns:a16="http://schemas.microsoft.com/office/drawing/2014/main" val="1841507854"/>
                    </a:ext>
                  </a:extLst>
                </a:gridCol>
                <a:gridCol w="246888">
                  <a:extLst>
                    <a:ext uri="{9D8B030D-6E8A-4147-A177-3AD203B41FA5}">
                      <a16:colId xmlns:a16="http://schemas.microsoft.com/office/drawing/2014/main" val="1929500529"/>
                    </a:ext>
                  </a:extLst>
                </a:gridCol>
                <a:gridCol w="246888">
                  <a:extLst>
                    <a:ext uri="{9D8B030D-6E8A-4147-A177-3AD203B41FA5}">
                      <a16:colId xmlns:a16="http://schemas.microsoft.com/office/drawing/2014/main" val="2244663135"/>
                    </a:ext>
                  </a:extLst>
                </a:gridCol>
                <a:gridCol w="246888">
                  <a:extLst>
                    <a:ext uri="{9D8B030D-6E8A-4147-A177-3AD203B41FA5}">
                      <a16:colId xmlns:a16="http://schemas.microsoft.com/office/drawing/2014/main" val="3416243983"/>
                    </a:ext>
                  </a:extLst>
                </a:gridCol>
                <a:gridCol w="246888">
                  <a:extLst>
                    <a:ext uri="{9D8B030D-6E8A-4147-A177-3AD203B41FA5}">
                      <a16:colId xmlns:a16="http://schemas.microsoft.com/office/drawing/2014/main" val="644615581"/>
                    </a:ext>
                  </a:extLst>
                </a:gridCol>
                <a:gridCol w="246888">
                  <a:extLst>
                    <a:ext uri="{9D8B030D-6E8A-4147-A177-3AD203B41FA5}">
                      <a16:colId xmlns:a16="http://schemas.microsoft.com/office/drawing/2014/main" val="4128690283"/>
                    </a:ext>
                  </a:extLst>
                </a:gridCol>
                <a:gridCol w="246888">
                  <a:extLst>
                    <a:ext uri="{9D8B030D-6E8A-4147-A177-3AD203B41FA5}">
                      <a16:colId xmlns:a16="http://schemas.microsoft.com/office/drawing/2014/main" val="3865286459"/>
                    </a:ext>
                  </a:extLst>
                </a:gridCol>
                <a:gridCol w="246888">
                  <a:extLst>
                    <a:ext uri="{9D8B030D-6E8A-4147-A177-3AD203B41FA5}">
                      <a16:colId xmlns:a16="http://schemas.microsoft.com/office/drawing/2014/main" val="635543776"/>
                    </a:ext>
                  </a:extLst>
                </a:gridCol>
                <a:gridCol w="246888">
                  <a:extLst>
                    <a:ext uri="{9D8B030D-6E8A-4147-A177-3AD203B41FA5}">
                      <a16:colId xmlns:a16="http://schemas.microsoft.com/office/drawing/2014/main" val="173044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9412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8460289"/>
                  </a:ext>
                </a:extLst>
              </a:tr>
            </a:tbl>
          </a:graphicData>
        </a:graphic>
      </p:graphicFrame>
      <p:sp>
        <p:nvSpPr>
          <p:cNvPr id="4" name="Text Placeholder 3">
            <a:extLst>
              <a:ext uri="{FF2B5EF4-FFF2-40B4-BE49-F238E27FC236}">
                <a16:creationId xmlns:a16="http://schemas.microsoft.com/office/drawing/2014/main" id="{70A0E728-7B44-400C-823C-F58E01B3EB7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914808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81E23-E01A-4A33-A7A4-45889D4C8671}"/>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54F51B1C-9511-4820-AAF0-993D4F0087B7}"/>
              </a:ext>
            </a:extLst>
          </p:cNvPr>
          <p:cNvGraphicFramePr>
            <a:graphicFrameLocks noGrp="1"/>
          </p:cNvGraphicFramePr>
          <p:nvPr>
            <p:ph type="tbl" sz="quarter" idx="13"/>
            <p:extLst>
              <p:ext uri="{D42A27DB-BD31-4B8C-83A1-F6EECF244321}">
                <p14:modId xmlns:p14="http://schemas.microsoft.com/office/powerpoint/2010/main" val="2972339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6944109"/>
                    </a:ext>
                  </a:extLst>
                </a:gridCol>
                <a:gridCol w="246888">
                  <a:extLst>
                    <a:ext uri="{9D8B030D-6E8A-4147-A177-3AD203B41FA5}">
                      <a16:colId xmlns:a16="http://schemas.microsoft.com/office/drawing/2014/main" val="4128265926"/>
                    </a:ext>
                  </a:extLst>
                </a:gridCol>
                <a:gridCol w="246888">
                  <a:extLst>
                    <a:ext uri="{9D8B030D-6E8A-4147-A177-3AD203B41FA5}">
                      <a16:colId xmlns:a16="http://schemas.microsoft.com/office/drawing/2014/main" val="2457552347"/>
                    </a:ext>
                  </a:extLst>
                </a:gridCol>
                <a:gridCol w="246888">
                  <a:extLst>
                    <a:ext uri="{9D8B030D-6E8A-4147-A177-3AD203B41FA5}">
                      <a16:colId xmlns:a16="http://schemas.microsoft.com/office/drawing/2014/main" val="2999104949"/>
                    </a:ext>
                  </a:extLst>
                </a:gridCol>
                <a:gridCol w="246888">
                  <a:extLst>
                    <a:ext uri="{9D8B030D-6E8A-4147-A177-3AD203B41FA5}">
                      <a16:colId xmlns:a16="http://schemas.microsoft.com/office/drawing/2014/main" val="801109305"/>
                    </a:ext>
                  </a:extLst>
                </a:gridCol>
                <a:gridCol w="246888">
                  <a:extLst>
                    <a:ext uri="{9D8B030D-6E8A-4147-A177-3AD203B41FA5}">
                      <a16:colId xmlns:a16="http://schemas.microsoft.com/office/drawing/2014/main" val="36639571"/>
                    </a:ext>
                  </a:extLst>
                </a:gridCol>
                <a:gridCol w="246888">
                  <a:extLst>
                    <a:ext uri="{9D8B030D-6E8A-4147-A177-3AD203B41FA5}">
                      <a16:colId xmlns:a16="http://schemas.microsoft.com/office/drawing/2014/main" val="2783265593"/>
                    </a:ext>
                  </a:extLst>
                </a:gridCol>
                <a:gridCol w="246888">
                  <a:extLst>
                    <a:ext uri="{9D8B030D-6E8A-4147-A177-3AD203B41FA5}">
                      <a16:colId xmlns:a16="http://schemas.microsoft.com/office/drawing/2014/main" val="2144523864"/>
                    </a:ext>
                  </a:extLst>
                </a:gridCol>
                <a:gridCol w="246888">
                  <a:extLst>
                    <a:ext uri="{9D8B030D-6E8A-4147-A177-3AD203B41FA5}">
                      <a16:colId xmlns:a16="http://schemas.microsoft.com/office/drawing/2014/main" val="3209901319"/>
                    </a:ext>
                  </a:extLst>
                </a:gridCol>
                <a:gridCol w="246888">
                  <a:extLst>
                    <a:ext uri="{9D8B030D-6E8A-4147-A177-3AD203B41FA5}">
                      <a16:colId xmlns:a16="http://schemas.microsoft.com/office/drawing/2014/main" val="2604181662"/>
                    </a:ext>
                  </a:extLst>
                </a:gridCol>
                <a:gridCol w="246888">
                  <a:extLst>
                    <a:ext uri="{9D8B030D-6E8A-4147-A177-3AD203B41FA5}">
                      <a16:colId xmlns:a16="http://schemas.microsoft.com/office/drawing/2014/main" val="188076612"/>
                    </a:ext>
                  </a:extLst>
                </a:gridCol>
                <a:gridCol w="246888">
                  <a:extLst>
                    <a:ext uri="{9D8B030D-6E8A-4147-A177-3AD203B41FA5}">
                      <a16:colId xmlns:a16="http://schemas.microsoft.com/office/drawing/2014/main" val="1431079968"/>
                    </a:ext>
                  </a:extLst>
                </a:gridCol>
                <a:gridCol w="246888">
                  <a:extLst>
                    <a:ext uri="{9D8B030D-6E8A-4147-A177-3AD203B41FA5}">
                      <a16:colId xmlns:a16="http://schemas.microsoft.com/office/drawing/2014/main" val="909813670"/>
                    </a:ext>
                  </a:extLst>
                </a:gridCol>
                <a:gridCol w="246888">
                  <a:extLst>
                    <a:ext uri="{9D8B030D-6E8A-4147-A177-3AD203B41FA5}">
                      <a16:colId xmlns:a16="http://schemas.microsoft.com/office/drawing/2014/main" val="3928846931"/>
                    </a:ext>
                  </a:extLst>
                </a:gridCol>
                <a:gridCol w="246888">
                  <a:extLst>
                    <a:ext uri="{9D8B030D-6E8A-4147-A177-3AD203B41FA5}">
                      <a16:colId xmlns:a16="http://schemas.microsoft.com/office/drawing/2014/main" val="2327295145"/>
                    </a:ext>
                  </a:extLst>
                </a:gridCol>
                <a:gridCol w="246888">
                  <a:extLst>
                    <a:ext uri="{9D8B030D-6E8A-4147-A177-3AD203B41FA5}">
                      <a16:colId xmlns:a16="http://schemas.microsoft.com/office/drawing/2014/main" val="2312518113"/>
                    </a:ext>
                  </a:extLst>
                </a:gridCol>
                <a:gridCol w="246888">
                  <a:extLst>
                    <a:ext uri="{9D8B030D-6E8A-4147-A177-3AD203B41FA5}">
                      <a16:colId xmlns:a16="http://schemas.microsoft.com/office/drawing/2014/main" val="3917506974"/>
                    </a:ext>
                  </a:extLst>
                </a:gridCol>
                <a:gridCol w="246888">
                  <a:extLst>
                    <a:ext uri="{9D8B030D-6E8A-4147-A177-3AD203B41FA5}">
                      <a16:colId xmlns:a16="http://schemas.microsoft.com/office/drawing/2014/main" val="1112936502"/>
                    </a:ext>
                  </a:extLst>
                </a:gridCol>
                <a:gridCol w="246888">
                  <a:extLst>
                    <a:ext uri="{9D8B030D-6E8A-4147-A177-3AD203B41FA5}">
                      <a16:colId xmlns:a16="http://schemas.microsoft.com/office/drawing/2014/main" val="3511099961"/>
                    </a:ext>
                  </a:extLst>
                </a:gridCol>
                <a:gridCol w="246888">
                  <a:extLst>
                    <a:ext uri="{9D8B030D-6E8A-4147-A177-3AD203B41FA5}">
                      <a16:colId xmlns:a16="http://schemas.microsoft.com/office/drawing/2014/main" val="445037806"/>
                    </a:ext>
                  </a:extLst>
                </a:gridCol>
                <a:gridCol w="246888">
                  <a:extLst>
                    <a:ext uri="{9D8B030D-6E8A-4147-A177-3AD203B41FA5}">
                      <a16:colId xmlns:a16="http://schemas.microsoft.com/office/drawing/2014/main" val="3638170951"/>
                    </a:ext>
                  </a:extLst>
                </a:gridCol>
                <a:gridCol w="246888">
                  <a:extLst>
                    <a:ext uri="{9D8B030D-6E8A-4147-A177-3AD203B41FA5}">
                      <a16:colId xmlns:a16="http://schemas.microsoft.com/office/drawing/2014/main" val="186368905"/>
                    </a:ext>
                  </a:extLst>
                </a:gridCol>
                <a:gridCol w="246888">
                  <a:extLst>
                    <a:ext uri="{9D8B030D-6E8A-4147-A177-3AD203B41FA5}">
                      <a16:colId xmlns:a16="http://schemas.microsoft.com/office/drawing/2014/main" val="2253562429"/>
                    </a:ext>
                  </a:extLst>
                </a:gridCol>
                <a:gridCol w="246888">
                  <a:extLst>
                    <a:ext uri="{9D8B030D-6E8A-4147-A177-3AD203B41FA5}">
                      <a16:colId xmlns:a16="http://schemas.microsoft.com/office/drawing/2014/main" val="1459233965"/>
                    </a:ext>
                  </a:extLst>
                </a:gridCol>
                <a:gridCol w="246888">
                  <a:extLst>
                    <a:ext uri="{9D8B030D-6E8A-4147-A177-3AD203B41FA5}">
                      <a16:colId xmlns:a16="http://schemas.microsoft.com/office/drawing/2014/main" val="3014765218"/>
                    </a:ext>
                  </a:extLst>
                </a:gridCol>
                <a:gridCol w="246888">
                  <a:extLst>
                    <a:ext uri="{9D8B030D-6E8A-4147-A177-3AD203B41FA5}">
                      <a16:colId xmlns:a16="http://schemas.microsoft.com/office/drawing/2014/main" val="2689154475"/>
                    </a:ext>
                  </a:extLst>
                </a:gridCol>
                <a:gridCol w="246888">
                  <a:extLst>
                    <a:ext uri="{9D8B030D-6E8A-4147-A177-3AD203B41FA5}">
                      <a16:colId xmlns:a16="http://schemas.microsoft.com/office/drawing/2014/main" val="160002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7891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0881648"/>
                  </a:ext>
                </a:extLst>
              </a:tr>
            </a:tbl>
          </a:graphicData>
        </a:graphic>
      </p:graphicFrame>
      <p:sp>
        <p:nvSpPr>
          <p:cNvPr id="4" name="Text Placeholder 3">
            <a:extLst>
              <a:ext uri="{FF2B5EF4-FFF2-40B4-BE49-F238E27FC236}">
                <a16:creationId xmlns:a16="http://schemas.microsoft.com/office/drawing/2014/main" id="{6F0065D3-96E6-49BF-8965-414A2DD0525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89309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3E1D9-CAD6-4DD6-BE58-18575D84C617}"/>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66F82C7A-4A18-4838-BFAB-21038065C19B}"/>
              </a:ext>
            </a:extLst>
          </p:cNvPr>
          <p:cNvGraphicFramePr>
            <a:graphicFrameLocks noGrp="1"/>
          </p:cNvGraphicFramePr>
          <p:nvPr>
            <p:ph type="tbl" sz="quarter" idx="13"/>
            <p:extLst>
              <p:ext uri="{D42A27DB-BD31-4B8C-83A1-F6EECF244321}">
                <p14:modId xmlns:p14="http://schemas.microsoft.com/office/powerpoint/2010/main" val="3111320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1569702"/>
                    </a:ext>
                  </a:extLst>
                </a:gridCol>
                <a:gridCol w="246888">
                  <a:extLst>
                    <a:ext uri="{9D8B030D-6E8A-4147-A177-3AD203B41FA5}">
                      <a16:colId xmlns:a16="http://schemas.microsoft.com/office/drawing/2014/main" val="1855417957"/>
                    </a:ext>
                  </a:extLst>
                </a:gridCol>
                <a:gridCol w="246888">
                  <a:extLst>
                    <a:ext uri="{9D8B030D-6E8A-4147-A177-3AD203B41FA5}">
                      <a16:colId xmlns:a16="http://schemas.microsoft.com/office/drawing/2014/main" val="3649161821"/>
                    </a:ext>
                  </a:extLst>
                </a:gridCol>
                <a:gridCol w="246888">
                  <a:extLst>
                    <a:ext uri="{9D8B030D-6E8A-4147-A177-3AD203B41FA5}">
                      <a16:colId xmlns:a16="http://schemas.microsoft.com/office/drawing/2014/main" val="4172994983"/>
                    </a:ext>
                  </a:extLst>
                </a:gridCol>
                <a:gridCol w="246888">
                  <a:extLst>
                    <a:ext uri="{9D8B030D-6E8A-4147-A177-3AD203B41FA5}">
                      <a16:colId xmlns:a16="http://schemas.microsoft.com/office/drawing/2014/main" val="255167914"/>
                    </a:ext>
                  </a:extLst>
                </a:gridCol>
                <a:gridCol w="246888">
                  <a:extLst>
                    <a:ext uri="{9D8B030D-6E8A-4147-A177-3AD203B41FA5}">
                      <a16:colId xmlns:a16="http://schemas.microsoft.com/office/drawing/2014/main" val="3028643539"/>
                    </a:ext>
                  </a:extLst>
                </a:gridCol>
                <a:gridCol w="246888">
                  <a:extLst>
                    <a:ext uri="{9D8B030D-6E8A-4147-A177-3AD203B41FA5}">
                      <a16:colId xmlns:a16="http://schemas.microsoft.com/office/drawing/2014/main" val="2672842002"/>
                    </a:ext>
                  </a:extLst>
                </a:gridCol>
                <a:gridCol w="246888">
                  <a:extLst>
                    <a:ext uri="{9D8B030D-6E8A-4147-A177-3AD203B41FA5}">
                      <a16:colId xmlns:a16="http://schemas.microsoft.com/office/drawing/2014/main" val="1625329442"/>
                    </a:ext>
                  </a:extLst>
                </a:gridCol>
                <a:gridCol w="246888">
                  <a:extLst>
                    <a:ext uri="{9D8B030D-6E8A-4147-A177-3AD203B41FA5}">
                      <a16:colId xmlns:a16="http://schemas.microsoft.com/office/drawing/2014/main" val="1387750079"/>
                    </a:ext>
                  </a:extLst>
                </a:gridCol>
                <a:gridCol w="246888">
                  <a:extLst>
                    <a:ext uri="{9D8B030D-6E8A-4147-A177-3AD203B41FA5}">
                      <a16:colId xmlns:a16="http://schemas.microsoft.com/office/drawing/2014/main" val="2520108196"/>
                    </a:ext>
                  </a:extLst>
                </a:gridCol>
                <a:gridCol w="246888">
                  <a:extLst>
                    <a:ext uri="{9D8B030D-6E8A-4147-A177-3AD203B41FA5}">
                      <a16:colId xmlns:a16="http://schemas.microsoft.com/office/drawing/2014/main" val="2553357911"/>
                    </a:ext>
                  </a:extLst>
                </a:gridCol>
                <a:gridCol w="246888">
                  <a:extLst>
                    <a:ext uri="{9D8B030D-6E8A-4147-A177-3AD203B41FA5}">
                      <a16:colId xmlns:a16="http://schemas.microsoft.com/office/drawing/2014/main" val="2726125406"/>
                    </a:ext>
                  </a:extLst>
                </a:gridCol>
                <a:gridCol w="246888">
                  <a:extLst>
                    <a:ext uri="{9D8B030D-6E8A-4147-A177-3AD203B41FA5}">
                      <a16:colId xmlns:a16="http://schemas.microsoft.com/office/drawing/2014/main" val="266266855"/>
                    </a:ext>
                  </a:extLst>
                </a:gridCol>
                <a:gridCol w="246888">
                  <a:extLst>
                    <a:ext uri="{9D8B030D-6E8A-4147-A177-3AD203B41FA5}">
                      <a16:colId xmlns:a16="http://schemas.microsoft.com/office/drawing/2014/main" val="2711373247"/>
                    </a:ext>
                  </a:extLst>
                </a:gridCol>
                <a:gridCol w="246888">
                  <a:extLst>
                    <a:ext uri="{9D8B030D-6E8A-4147-A177-3AD203B41FA5}">
                      <a16:colId xmlns:a16="http://schemas.microsoft.com/office/drawing/2014/main" val="4048054811"/>
                    </a:ext>
                  </a:extLst>
                </a:gridCol>
                <a:gridCol w="246888">
                  <a:extLst>
                    <a:ext uri="{9D8B030D-6E8A-4147-A177-3AD203B41FA5}">
                      <a16:colId xmlns:a16="http://schemas.microsoft.com/office/drawing/2014/main" val="2517392809"/>
                    </a:ext>
                  </a:extLst>
                </a:gridCol>
                <a:gridCol w="246888">
                  <a:extLst>
                    <a:ext uri="{9D8B030D-6E8A-4147-A177-3AD203B41FA5}">
                      <a16:colId xmlns:a16="http://schemas.microsoft.com/office/drawing/2014/main" val="1052919178"/>
                    </a:ext>
                  </a:extLst>
                </a:gridCol>
                <a:gridCol w="246888">
                  <a:extLst>
                    <a:ext uri="{9D8B030D-6E8A-4147-A177-3AD203B41FA5}">
                      <a16:colId xmlns:a16="http://schemas.microsoft.com/office/drawing/2014/main" val="233520234"/>
                    </a:ext>
                  </a:extLst>
                </a:gridCol>
                <a:gridCol w="246888">
                  <a:extLst>
                    <a:ext uri="{9D8B030D-6E8A-4147-A177-3AD203B41FA5}">
                      <a16:colId xmlns:a16="http://schemas.microsoft.com/office/drawing/2014/main" val="581725126"/>
                    </a:ext>
                  </a:extLst>
                </a:gridCol>
                <a:gridCol w="246888">
                  <a:extLst>
                    <a:ext uri="{9D8B030D-6E8A-4147-A177-3AD203B41FA5}">
                      <a16:colId xmlns:a16="http://schemas.microsoft.com/office/drawing/2014/main" val="1018825199"/>
                    </a:ext>
                  </a:extLst>
                </a:gridCol>
                <a:gridCol w="246888">
                  <a:extLst>
                    <a:ext uri="{9D8B030D-6E8A-4147-A177-3AD203B41FA5}">
                      <a16:colId xmlns:a16="http://schemas.microsoft.com/office/drawing/2014/main" val="212756848"/>
                    </a:ext>
                  </a:extLst>
                </a:gridCol>
                <a:gridCol w="246888">
                  <a:extLst>
                    <a:ext uri="{9D8B030D-6E8A-4147-A177-3AD203B41FA5}">
                      <a16:colId xmlns:a16="http://schemas.microsoft.com/office/drawing/2014/main" val="3696457119"/>
                    </a:ext>
                  </a:extLst>
                </a:gridCol>
                <a:gridCol w="246888">
                  <a:extLst>
                    <a:ext uri="{9D8B030D-6E8A-4147-A177-3AD203B41FA5}">
                      <a16:colId xmlns:a16="http://schemas.microsoft.com/office/drawing/2014/main" val="1267494291"/>
                    </a:ext>
                  </a:extLst>
                </a:gridCol>
                <a:gridCol w="246888">
                  <a:extLst>
                    <a:ext uri="{9D8B030D-6E8A-4147-A177-3AD203B41FA5}">
                      <a16:colId xmlns:a16="http://schemas.microsoft.com/office/drawing/2014/main" val="2449297838"/>
                    </a:ext>
                  </a:extLst>
                </a:gridCol>
                <a:gridCol w="246888">
                  <a:extLst>
                    <a:ext uri="{9D8B030D-6E8A-4147-A177-3AD203B41FA5}">
                      <a16:colId xmlns:a16="http://schemas.microsoft.com/office/drawing/2014/main" val="1239086728"/>
                    </a:ext>
                  </a:extLst>
                </a:gridCol>
                <a:gridCol w="246888">
                  <a:extLst>
                    <a:ext uri="{9D8B030D-6E8A-4147-A177-3AD203B41FA5}">
                      <a16:colId xmlns:a16="http://schemas.microsoft.com/office/drawing/2014/main" val="909157457"/>
                    </a:ext>
                  </a:extLst>
                </a:gridCol>
                <a:gridCol w="246888">
                  <a:extLst>
                    <a:ext uri="{9D8B030D-6E8A-4147-A177-3AD203B41FA5}">
                      <a16:colId xmlns:a16="http://schemas.microsoft.com/office/drawing/2014/main" val="301707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345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9380531"/>
                  </a:ext>
                </a:extLst>
              </a:tr>
            </a:tbl>
          </a:graphicData>
        </a:graphic>
      </p:graphicFrame>
      <p:sp>
        <p:nvSpPr>
          <p:cNvPr id="4" name="Text Placeholder 3">
            <a:extLst>
              <a:ext uri="{FF2B5EF4-FFF2-40B4-BE49-F238E27FC236}">
                <a16:creationId xmlns:a16="http://schemas.microsoft.com/office/drawing/2014/main" id="{967257FC-8362-46F5-B121-84F5E7130C1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3900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BBAF-D5BC-44C2-A403-AA491D1FEF4B}"/>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8917C9A2-96C2-46BB-A219-CF4A6D265D35}"/>
              </a:ext>
            </a:extLst>
          </p:cNvPr>
          <p:cNvGraphicFramePr>
            <a:graphicFrameLocks noGrp="1"/>
          </p:cNvGraphicFramePr>
          <p:nvPr>
            <p:ph type="tbl" sz="quarter" idx="13"/>
            <p:extLst>
              <p:ext uri="{D42A27DB-BD31-4B8C-83A1-F6EECF244321}">
                <p14:modId xmlns:p14="http://schemas.microsoft.com/office/powerpoint/2010/main" val="58703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5276151"/>
                    </a:ext>
                  </a:extLst>
                </a:gridCol>
                <a:gridCol w="246888">
                  <a:extLst>
                    <a:ext uri="{9D8B030D-6E8A-4147-A177-3AD203B41FA5}">
                      <a16:colId xmlns:a16="http://schemas.microsoft.com/office/drawing/2014/main" val="3573649105"/>
                    </a:ext>
                  </a:extLst>
                </a:gridCol>
                <a:gridCol w="246888">
                  <a:extLst>
                    <a:ext uri="{9D8B030D-6E8A-4147-A177-3AD203B41FA5}">
                      <a16:colId xmlns:a16="http://schemas.microsoft.com/office/drawing/2014/main" val="2004937851"/>
                    </a:ext>
                  </a:extLst>
                </a:gridCol>
                <a:gridCol w="246888">
                  <a:extLst>
                    <a:ext uri="{9D8B030D-6E8A-4147-A177-3AD203B41FA5}">
                      <a16:colId xmlns:a16="http://schemas.microsoft.com/office/drawing/2014/main" val="888072183"/>
                    </a:ext>
                  </a:extLst>
                </a:gridCol>
                <a:gridCol w="246888">
                  <a:extLst>
                    <a:ext uri="{9D8B030D-6E8A-4147-A177-3AD203B41FA5}">
                      <a16:colId xmlns:a16="http://schemas.microsoft.com/office/drawing/2014/main" val="3725458496"/>
                    </a:ext>
                  </a:extLst>
                </a:gridCol>
                <a:gridCol w="246888">
                  <a:extLst>
                    <a:ext uri="{9D8B030D-6E8A-4147-A177-3AD203B41FA5}">
                      <a16:colId xmlns:a16="http://schemas.microsoft.com/office/drawing/2014/main" val="716145047"/>
                    </a:ext>
                  </a:extLst>
                </a:gridCol>
                <a:gridCol w="246888">
                  <a:extLst>
                    <a:ext uri="{9D8B030D-6E8A-4147-A177-3AD203B41FA5}">
                      <a16:colId xmlns:a16="http://schemas.microsoft.com/office/drawing/2014/main" val="251607514"/>
                    </a:ext>
                  </a:extLst>
                </a:gridCol>
                <a:gridCol w="246888">
                  <a:extLst>
                    <a:ext uri="{9D8B030D-6E8A-4147-A177-3AD203B41FA5}">
                      <a16:colId xmlns:a16="http://schemas.microsoft.com/office/drawing/2014/main" val="1594840982"/>
                    </a:ext>
                  </a:extLst>
                </a:gridCol>
                <a:gridCol w="246888">
                  <a:extLst>
                    <a:ext uri="{9D8B030D-6E8A-4147-A177-3AD203B41FA5}">
                      <a16:colId xmlns:a16="http://schemas.microsoft.com/office/drawing/2014/main" val="3325353654"/>
                    </a:ext>
                  </a:extLst>
                </a:gridCol>
                <a:gridCol w="246888">
                  <a:extLst>
                    <a:ext uri="{9D8B030D-6E8A-4147-A177-3AD203B41FA5}">
                      <a16:colId xmlns:a16="http://schemas.microsoft.com/office/drawing/2014/main" val="2707849726"/>
                    </a:ext>
                  </a:extLst>
                </a:gridCol>
                <a:gridCol w="246888">
                  <a:extLst>
                    <a:ext uri="{9D8B030D-6E8A-4147-A177-3AD203B41FA5}">
                      <a16:colId xmlns:a16="http://schemas.microsoft.com/office/drawing/2014/main" val="2419836675"/>
                    </a:ext>
                  </a:extLst>
                </a:gridCol>
                <a:gridCol w="246888">
                  <a:extLst>
                    <a:ext uri="{9D8B030D-6E8A-4147-A177-3AD203B41FA5}">
                      <a16:colId xmlns:a16="http://schemas.microsoft.com/office/drawing/2014/main" val="164692147"/>
                    </a:ext>
                  </a:extLst>
                </a:gridCol>
                <a:gridCol w="246888">
                  <a:extLst>
                    <a:ext uri="{9D8B030D-6E8A-4147-A177-3AD203B41FA5}">
                      <a16:colId xmlns:a16="http://schemas.microsoft.com/office/drawing/2014/main" val="3784970314"/>
                    </a:ext>
                  </a:extLst>
                </a:gridCol>
                <a:gridCol w="246888">
                  <a:extLst>
                    <a:ext uri="{9D8B030D-6E8A-4147-A177-3AD203B41FA5}">
                      <a16:colId xmlns:a16="http://schemas.microsoft.com/office/drawing/2014/main" val="504579356"/>
                    </a:ext>
                  </a:extLst>
                </a:gridCol>
                <a:gridCol w="246888">
                  <a:extLst>
                    <a:ext uri="{9D8B030D-6E8A-4147-A177-3AD203B41FA5}">
                      <a16:colId xmlns:a16="http://schemas.microsoft.com/office/drawing/2014/main" val="3824224102"/>
                    </a:ext>
                  </a:extLst>
                </a:gridCol>
                <a:gridCol w="246888">
                  <a:extLst>
                    <a:ext uri="{9D8B030D-6E8A-4147-A177-3AD203B41FA5}">
                      <a16:colId xmlns:a16="http://schemas.microsoft.com/office/drawing/2014/main" val="2783724882"/>
                    </a:ext>
                  </a:extLst>
                </a:gridCol>
                <a:gridCol w="246888">
                  <a:extLst>
                    <a:ext uri="{9D8B030D-6E8A-4147-A177-3AD203B41FA5}">
                      <a16:colId xmlns:a16="http://schemas.microsoft.com/office/drawing/2014/main" val="2719952252"/>
                    </a:ext>
                  </a:extLst>
                </a:gridCol>
                <a:gridCol w="246888">
                  <a:extLst>
                    <a:ext uri="{9D8B030D-6E8A-4147-A177-3AD203B41FA5}">
                      <a16:colId xmlns:a16="http://schemas.microsoft.com/office/drawing/2014/main" val="3965896719"/>
                    </a:ext>
                  </a:extLst>
                </a:gridCol>
                <a:gridCol w="246888">
                  <a:extLst>
                    <a:ext uri="{9D8B030D-6E8A-4147-A177-3AD203B41FA5}">
                      <a16:colId xmlns:a16="http://schemas.microsoft.com/office/drawing/2014/main" val="1036332027"/>
                    </a:ext>
                  </a:extLst>
                </a:gridCol>
                <a:gridCol w="246888">
                  <a:extLst>
                    <a:ext uri="{9D8B030D-6E8A-4147-A177-3AD203B41FA5}">
                      <a16:colId xmlns:a16="http://schemas.microsoft.com/office/drawing/2014/main" val="1411958281"/>
                    </a:ext>
                  </a:extLst>
                </a:gridCol>
                <a:gridCol w="246888">
                  <a:extLst>
                    <a:ext uri="{9D8B030D-6E8A-4147-A177-3AD203B41FA5}">
                      <a16:colId xmlns:a16="http://schemas.microsoft.com/office/drawing/2014/main" val="1418038388"/>
                    </a:ext>
                  </a:extLst>
                </a:gridCol>
                <a:gridCol w="246888">
                  <a:extLst>
                    <a:ext uri="{9D8B030D-6E8A-4147-A177-3AD203B41FA5}">
                      <a16:colId xmlns:a16="http://schemas.microsoft.com/office/drawing/2014/main" val="2066174898"/>
                    </a:ext>
                  </a:extLst>
                </a:gridCol>
                <a:gridCol w="246888">
                  <a:extLst>
                    <a:ext uri="{9D8B030D-6E8A-4147-A177-3AD203B41FA5}">
                      <a16:colId xmlns:a16="http://schemas.microsoft.com/office/drawing/2014/main" val="86756363"/>
                    </a:ext>
                  </a:extLst>
                </a:gridCol>
                <a:gridCol w="246888">
                  <a:extLst>
                    <a:ext uri="{9D8B030D-6E8A-4147-A177-3AD203B41FA5}">
                      <a16:colId xmlns:a16="http://schemas.microsoft.com/office/drawing/2014/main" val="2594679578"/>
                    </a:ext>
                  </a:extLst>
                </a:gridCol>
                <a:gridCol w="246888">
                  <a:extLst>
                    <a:ext uri="{9D8B030D-6E8A-4147-A177-3AD203B41FA5}">
                      <a16:colId xmlns:a16="http://schemas.microsoft.com/office/drawing/2014/main" val="1481507986"/>
                    </a:ext>
                  </a:extLst>
                </a:gridCol>
                <a:gridCol w="246888">
                  <a:extLst>
                    <a:ext uri="{9D8B030D-6E8A-4147-A177-3AD203B41FA5}">
                      <a16:colId xmlns:a16="http://schemas.microsoft.com/office/drawing/2014/main" val="947949448"/>
                    </a:ext>
                  </a:extLst>
                </a:gridCol>
                <a:gridCol w="246888">
                  <a:extLst>
                    <a:ext uri="{9D8B030D-6E8A-4147-A177-3AD203B41FA5}">
                      <a16:colId xmlns:a16="http://schemas.microsoft.com/office/drawing/2014/main" val="2565221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583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84162264"/>
                  </a:ext>
                </a:extLst>
              </a:tr>
            </a:tbl>
          </a:graphicData>
        </a:graphic>
      </p:graphicFrame>
      <p:sp>
        <p:nvSpPr>
          <p:cNvPr id="4" name="Text Placeholder 3">
            <a:extLst>
              <a:ext uri="{FF2B5EF4-FFF2-40B4-BE49-F238E27FC236}">
                <a16:creationId xmlns:a16="http://schemas.microsoft.com/office/drawing/2014/main" id="{F376B421-06FB-49ED-A25D-250511B88C4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5566492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999D-A86A-40DC-BF4B-A0680E8650AD}"/>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1D1065D9-F885-4DF5-8D2C-E51F4782064D}"/>
              </a:ext>
            </a:extLst>
          </p:cNvPr>
          <p:cNvGraphicFramePr>
            <a:graphicFrameLocks noGrp="1"/>
          </p:cNvGraphicFramePr>
          <p:nvPr>
            <p:ph type="tbl" sz="quarter" idx="13"/>
            <p:extLst>
              <p:ext uri="{D42A27DB-BD31-4B8C-83A1-F6EECF244321}">
                <p14:modId xmlns:p14="http://schemas.microsoft.com/office/powerpoint/2010/main" val="131550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8187910"/>
                    </a:ext>
                  </a:extLst>
                </a:gridCol>
                <a:gridCol w="246888">
                  <a:extLst>
                    <a:ext uri="{9D8B030D-6E8A-4147-A177-3AD203B41FA5}">
                      <a16:colId xmlns:a16="http://schemas.microsoft.com/office/drawing/2014/main" val="3683923253"/>
                    </a:ext>
                  </a:extLst>
                </a:gridCol>
                <a:gridCol w="246888">
                  <a:extLst>
                    <a:ext uri="{9D8B030D-6E8A-4147-A177-3AD203B41FA5}">
                      <a16:colId xmlns:a16="http://schemas.microsoft.com/office/drawing/2014/main" val="4171994828"/>
                    </a:ext>
                  </a:extLst>
                </a:gridCol>
                <a:gridCol w="246888">
                  <a:extLst>
                    <a:ext uri="{9D8B030D-6E8A-4147-A177-3AD203B41FA5}">
                      <a16:colId xmlns:a16="http://schemas.microsoft.com/office/drawing/2014/main" val="680501124"/>
                    </a:ext>
                  </a:extLst>
                </a:gridCol>
                <a:gridCol w="246888">
                  <a:extLst>
                    <a:ext uri="{9D8B030D-6E8A-4147-A177-3AD203B41FA5}">
                      <a16:colId xmlns:a16="http://schemas.microsoft.com/office/drawing/2014/main" val="1720430065"/>
                    </a:ext>
                  </a:extLst>
                </a:gridCol>
                <a:gridCol w="246888">
                  <a:extLst>
                    <a:ext uri="{9D8B030D-6E8A-4147-A177-3AD203B41FA5}">
                      <a16:colId xmlns:a16="http://schemas.microsoft.com/office/drawing/2014/main" val="3572558535"/>
                    </a:ext>
                  </a:extLst>
                </a:gridCol>
                <a:gridCol w="246888">
                  <a:extLst>
                    <a:ext uri="{9D8B030D-6E8A-4147-A177-3AD203B41FA5}">
                      <a16:colId xmlns:a16="http://schemas.microsoft.com/office/drawing/2014/main" val="823274448"/>
                    </a:ext>
                  </a:extLst>
                </a:gridCol>
                <a:gridCol w="246888">
                  <a:extLst>
                    <a:ext uri="{9D8B030D-6E8A-4147-A177-3AD203B41FA5}">
                      <a16:colId xmlns:a16="http://schemas.microsoft.com/office/drawing/2014/main" val="1033509793"/>
                    </a:ext>
                  </a:extLst>
                </a:gridCol>
                <a:gridCol w="246888">
                  <a:extLst>
                    <a:ext uri="{9D8B030D-6E8A-4147-A177-3AD203B41FA5}">
                      <a16:colId xmlns:a16="http://schemas.microsoft.com/office/drawing/2014/main" val="2239221376"/>
                    </a:ext>
                  </a:extLst>
                </a:gridCol>
                <a:gridCol w="246888">
                  <a:extLst>
                    <a:ext uri="{9D8B030D-6E8A-4147-A177-3AD203B41FA5}">
                      <a16:colId xmlns:a16="http://schemas.microsoft.com/office/drawing/2014/main" val="2925470693"/>
                    </a:ext>
                  </a:extLst>
                </a:gridCol>
                <a:gridCol w="246888">
                  <a:extLst>
                    <a:ext uri="{9D8B030D-6E8A-4147-A177-3AD203B41FA5}">
                      <a16:colId xmlns:a16="http://schemas.microsoft.com/office/drawing/2014/main" val="562632846"/>
                    </a:ext>
                  </a:extLst>
                </a:gridCol>
                <a:gridCol w="246888">
                  <a:extLst>
                    <a:ext uri="{9D8B030D-6E8A-4147-A177-3AD203B41FA5}">
                      <a16:colId xmlns:a16="http://schemas.microsoft.com/office/drawing/2014/main" val="3933851296"/>
                    </a:ext>
                  </a:extLst>
                </a:gridCol>
                <a:gridCol w="246888">
                  <a:extLst>
                    <a:ext uri="{9D8B030D-6E8A-4147-A177-3AD203B41FA5}">
                      <a16:colId xmlns:a16="http://schemas.microsoft.com/office/drawing/2014/main" val="1256246581"/>
                    </a:ext>
                  </a:extLst>
                </a:gridCol>
                <a:gridCol w="246888">
                  <a:extLst>
                    <a:ext uri="{9D8B030D-6E8A-4147-A177-3AD203B41FA5}">
                      <a16:colId xmlns:a16="http://schemas.microsoft.com/office/drawing/2014/main" val="2482681601"/>
                    </a:ext>
                  </a:extLst>
                </a:gridCol>
                <a:gridCol w="246888">
                  <a:extLst>
                    <a:ext uri="{9D8B030D-6E8A-4147-A177-3AD203B41FA5}">
                      <a16:colId xmlns:a16="http://schemas.microsoft.com/office/drawing/2014/main" val="3042744086"/>
                    </a:ext>
                  </a:extLst>
                </a:gridCol>
                <a:gridCol w="246888">
                  <a:extLst>
                    <a:ext uri="{9D8B030D-6E8A-4147-A177-3AD203B41FA5}">
                      <a16:colId xmlns:a16="http://schemas.microsoft.com/office/drawing/2014/main" val="1556241470"/>
                    </a:ext>
                  </a:extLst>
                </a:gridCol>
                <a:gridCol w="246888">
                  <a:extLst>
                    <a:ext uri="{9D8B030D-6E8A-4147-A177-3AD203B41FA5}">
                      <a16:colId xmlns:a16="http://schemas.microsoft.com/office/drawing/2014/main" val="3314932124"/>
                    </a:ext>
                  </a:extLst>
                </a:gridCol>
                <a:gridCol w="246888">
                  <a:extLst>
                    <a:ext uri="{9D8B030D-6E8A-4147-A177-3AD203B41FA5}">
                      <a16:colId xmlns:a16="http://schemas.microsoft.com/office/drawing/2014/main" val="400384149"/>
                    </a:ext>
                  </a:extLst>
                </a:gridCol>
                <a:gridCol w="246888">
                  <a:extLst>
                    <a:ext uri="{9D8B030D-6E8A-4147-A177-3AD203B41FA5}">
                      <a16:colId xmlns:a16="http://schemas.microsoft.com/office/drawing/2014/main" val="3500366021"/>
                    </a:ext>
                  </a:extLst>
                </a:gridCol>
                <a:gridCol w="246888">
                  <a:extLst>
                    <a:ext uri="{9D8B030D-6E8A-4147-A177-3AD203B41FA5}">
                      <a16:colId xmlns:a16="http://schemas.microsoft.com/office/drawing/2014/main" val="748654191"/>
                    </a:ext>
                  </a:extLst>
                </a:gridCol>
                <a:gridCol w="246888">
                  <a:extLst>
                    <a:ext uri="{9D8B030D-6E8A-4147-A177-3AD203B41FA5}">
                      <a16:colId xmlns:a16="http://schemas.microsoft.com/office/drawing/2014/main" val="3810799640"/>
                    </a:ext>
                  </a:extLst>
                </a:gridCol>
                <a:gridCol w="246888">
                  <a:extLst>
                    <a:ext uri="{9D8B030D-6E8A-4147-A177-3AD203B41FA5}">
                      <a16:colId xmlns:a16="http://schemas.microsoft.com/office/drawing/2014/main" val="4262553718"/>
                    </a:ext>
                  </a:extLst>
                </a:gridCol>
                <a:gridCol w="246888">
                  <a:extLst>
                    <a:ext uri="{9D8B030D-6E8A-4147-A177-3AD203B41FA5}">
                      <a16:colId xmlns:a16="http://schemas.microsoft.com/office/drawing/2014/main" val="3338385474"/>
                    </a:ext>
                  </a:extLst>
                </a:gridCol>
                <a:gridCol w="246888">
                  <a:extLst>
                    <a:ext uri="{9D8B030D-6E8A-4147-A177-3AD203B41FA5}">
                      <a16:colId xmlns:a16="http://schemas.microsoft.com/office/drawing/2014/main" val="888810502"/>
                    </a:ext>
                  </a:extLst>
                </a:gridCol>
                <a:gridCol w="246888">
                  <a:extLst>
                    <a:ext uri="{9D8B030D-6E8A-4147-A177-3AD203B41FA5}">
                      <a16:colId xmlns:a16="http://schemas.microsoft.com/office/drawing/2014/main" val="2681885427"/>
                    </a:ext>
                  </a:extLst>
                </a:gridCol>
                <a:gridCol w="246888">
                  <a:extLst>
                    <a:ext uri="{9D8B030D-6E8A-4147-A177-3AD203B41FA5}">
                      <a16:colId xmlns:a16="http://schemas.microsoft.com/office/drawing/2014/main" val="2111601295"/>
                    </a:ext>
                  </a:extLst>
                </a:gridCol>
                <a:gridCol w="246888">
                  <a:extLst>
                    <a:ext uri="{9D8B030D-6E8A-4147-A177-3AD203B41FA5}">
                      <a16:colId xmlns:a16="http://schemas.microsoft.com/office/drawing/2014/main" val="1422417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393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90044320"/>
                  </a:ext>
                </a:extLst>
              </a:tr>
            </a:tbl>
          </a:graphicData>
        </a:graphic>
      </p:graphicFrame>
      <p:sp>
        <p:nvSpPr>
          <p:cNvPr id="4" name="Text Placeholder 3">
            <a:extLst>
              <a:ext uri="{FF2B5EF4-FFF2-40B4-BE49-F238E27FC236}">
                <a16:creationId xmlns:a16="http://schemas.microsoft.com/office/drawing/2014/main" id="{2246E403-5169-4745-B475-5D2F478FFB9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168484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F794B-8778-4337-80F5-06E5ADE304D4}"/>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FD573DE4-E6E7-424F-9BE3-D8007E564DAB}"/>
              </a:ext>
            </a:extLst>
          </p:cNvPr>
          <p:cNvGraphicFramePr>
            <a:graphicFrameLocks noGrp="1"/>
          </p:cNvGraphicFramePr>
          <p:nvPr>
            <p:ph type="tbl" sz="quarter" idx="13"/>
            <p:extLst>
              <p:ext uri="{D42A27DB-BD31-4B8C-83A1-F6EECF244321}">
                <p14:modId xmlns:p14="http://schemas.microsoft.com/office/powerpoint/2010/main" val="829562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53860682"/>
                    </a:ext>
                  </a:extLst>
                </a:gridCol>
                <a:gridCol w="246888">
                  <a:extLst>
                    <a:ext uri="{9D8B030D-6E8A-4147-A177-3AD203B41FA5}">
                      <a16:colId xmlns:a16="http://schemas.microsoft.com/office/drawing/2014/main" val="1821292508"/>
                    </a:ext>
                  </a:extLst>
                </a:gridCol>
                <a:gridCol w="246888">
                  <a:extLst>
                    <a:ext uri="{9D8B030D-6E8A-4147-A177-3AD203B41FA5}">
                      <a16:colId xmlns:a16="http://schemas.microsoft.com/office/drawing/2014/main" val="2717862064"/>
                    </a:ext>
                  </a:extLst>
                </a:gridCol>
                <a:gridCol w="246888">
                  <a:extLst>
                    <a:ext uri="{9D8B030D-6E8A-4147-A177-3AD203B41FA5}">
                      <a16:colId xmlns:a16="http://schemas.microsoft.com/office/drawing/2014/main" val="2361518418"/>
                    </a:ext>
                  </a:extLst>
                </a:gridCol>
                <a:gridCol w="246888">
                  <a:extLst>
                    <a:ext uri="{9D8B030D-6E8A-4147-A177-3AD203B41FA5}">
                      <a16:colId xmlns:a16="http://schemas.microsoft.com/office/drawing/2014/main" val="1598035966"/>
                    </a:ext>
                  </a:extLst>
                </a:gridCol>
                <a:gridCol w="246888">
                  <a:extLst>
                    <a:ext uri="{9D8B030D-6E8A-4147-A177-3AD203B41FA5}">
                      <a16:colId xmlns:a16="http://schemas.microsoft.com/office/drawing/2014/main" val="3418133900"/>
                    </a:ext>
                  </a:extLst>
                </a:gridCol>
                <a:gridCol w="246888">
                  <a:extLst>
                    <a:ext uri="{9D8B030D-6E8A-4147-A177-3AD203B41FA5}">
                      <a16:colId xmlns:a16="http://schemas.microsoft.com/office/drawing/2014/main" val="461311853"/>
                    </a:ext>
                  </a:extLst>
                </a:gridCol>
                <a:gridCol w="246888">
                  <a:extLst>
                    <a:ext uri="{9D8B030D-6E8A-4147-A177-3AD203B41FA5}">
                      <a16:colId xmlns:a16="http://schemas.microsoft.com/office/drawing/2014/main" val="877340361"/>
                    </a:ext>
                  </a:extLst>
                </a:gridCol>
                <a:gridCol w="246888">
                  <a:extLst>
                    <a:ext uri="{9D8B030D-6E8A-4147-A177-3AD203B41FA5}">
                      <a16:colId xmlns:a16="http://schemas.microsoft.com/office/drawing/2014/main" val="2888258407"/>
                    </a:ext>
                  </a:extLst>
                </a:gridCol>
                <a:gridCol w="246888">
                  <a:extLst>
                    <a:ext uri="{9D8B030D-6E8A-4147-A177-3AD203B41FA5}">
                      <a16:colId xmlns:a16="http://schemas.microsoft.com/office/drawing/2014/main" val="484082449"/>
                    </a:ext>
                  </a:extLst>
                </a:gridCol>
                <a:gridCol w="246888">
                  <a:extLst>
                    <a:ext uri="{9D8B030D-6E8A-4147-A177-3AD203B41FA5}">
                      <a16:colId xmlns:a16="http://schemas.microsoft.com/office/drawing/2014/main" val="2235551901"/>
                    </a:ext>
                  </a:extLst>
                </a:gridCol>
                <a:gridCol w="246888">
                  <a:extLst>
                    <a:ext uri="{9D8B030D-6E8A-4147-A177-3AD203B41FA5}">
                      <a16:colId xmlns:a16="http://schemas.microsoft.com/office/drawing/2014/main" val="990225732"/>
                    </a:ext>
                  </a:extLst>
                </a:gridCol>
                <a:gridCol w="246888">
                  <a:extLst>
                    <a:ext uri="{9D8B030D-6E8A-4147-A177-3AD203B41FA5}">
                      <a16:colId xmlns:a16="http://schemas.microsoft.com/office/drawing/2014/main" val="2434747509"/>
                    </a:ext>
                  </a:extLst>
                </a:gridCol>
                <a:gridCol w="246888">
                  <a:extLst>
                    <a:ext uri="{9D8B030D-6E8A-4147-A177-3AD203B41FA5}">
                      <a16:colId xmlns:a16="http://schemas.microsoft.com/office/drawing/2014/main" val="4128735897"/>
                    </a:ext>
                  </a:extLst>
                </a:gridCol>
                <a:gridCol w="246888">
                  <a:extLst>
                    <a:ext uri="{9D8B030D-6E8A-4147-A177-3AD203B41FA5}">
                      <a16:colId xmlns:a16="http://schemas.microsoft.com/office/drawing/2014/main" val="2682534065"/>
                    </a:ext>
                  </a:extLst>
                </a:gridCol>
                <a:gridCol w="246888">
                  <a:extLst>
                    <a:ext uri="{9D8B030D-6E8A-4147-A177-3AD203B41FA5}">
                      <a16:colId xmlns:a16="http://schemas.microsoft.com/office/drawing/2014/main" val="1986905658"/>
                    </a:ext>
                  </a:extLst>
                </a:gridCol>
                <a:gridCol w="246888">
                  <a:extLst>
                    <a:ext uri="{9D8B030D-6E8A-4147-A177-3AD203B41FA5}">
                      <a16:colId xmlns:a16="http://schemas.microsoft.com/office/drawing/2014/main" val="2955534817"/>
                    </a:ext>
                  </a:extLst>
                </a:gridCol>
                <a:gridCol w="246888">
                  <a:extLst>
                    <a:ext uri="{9D8B030D-6E8A-4147-A177-3AD203B41FA5}">
                      <a16:colId xmlns:a16="http://schemas.microsoft.com/office/drawing/2014/main" val="2138960583"/>
                    </a:ext>
                  </a:extLst>
                </a:gridCol>
                <a:gridCol w="246888">
                  <a:extLst>
                    <a:ext uri="{9D8B030D-6E8A-4147-A177-3AD203B41FA5}">
                      <a16:colId xmlns:a16="http://schemas.microsoft.com/office/drawing/2014/main" val="1740563500"/>
                    </a:ext>
                  </a:extLst>
                </a:gridCol>
                <a:gridCol w="246888">
                  <a:extLst>
                    <a:ext uri="{9D8B030D-6E8A-4147-A177-3AD203B41FA5}">
                      <a16:colId xmlns:a16="http://schemas.microsoft.com/office/drawing/2014/main" val="307419175"/>
                    </a:ext>
                  </a:extLst>
                </a:gridCol>
                <a:gridCol w="246888">
                  <a:extLst>
                    <a:ext uri="{9D8B030D-6E8A-4147-A177-3AD203B41FA5}">
                      <a16:colId xmlns:a16="http://schemas.microsoft.com/office/drawing/2014/main" val="258180291"/>
                    </a:ext>
                  </a:extLst>
                </a:gridCol>
                <a:gridCol w="246888">
                  <a:extLst>
                    <a:ext uri="{9D8B030D-6E8A-4147-A177-3AD203B41FA5}">
                      <a16:colId xmlns:a16="http://schemas.microsoft.com/office/drawing/2014/main" val="2423645594"/>
                    </a:ext>
                  </a:extLst>
                </a:gridCol>
                <a:gridCol w="246888">
                  <a:extLst>
                    <a:ext uri="{9D8B030D-6E8A-4147-A177-3AD203B41FA5}">
                      <a16:colId xmlns:a16="http://schemas.microsoft.com/office/drawing/2014/main" val="819689320"/>
                    </a:ext>
                  </a:extLst>
                </a:gridCol>
                <a:gridCol w="246888">
                  <a:extLst>
                    <a:ext uri="{9D8B030D-6E8A-4147-A177-3AD203B41FA5}">
                      <a16:colId xmlns:a16="http://schemas.microsoft.com/office/drawing/2014/main" val="258459299"/>
                    </a:ext>
                  </a:extLst>
                </a:gridCol>
                <a:gridCol w="246888">
                  <a:extLst>
                    <a:ext uri="{9D8B030D-6E8A-4147-A177-3AD203B41FA5}">
                      <a16:colId xmlns:a16="http://schemas.microsoft.com/office/drawing/2014/main" val="480441615"/>
                    </a:ext>
                  </a:extLst>
                </a:gridCol>
                <a:gridCol w="246888">
                  <a:extLst>
                    <a:ext uri="{9D8B030D-6E8A-4147-A177-3AD203B41FA5}">
                      <a16:colId xmlns:a16="http://schemas.microsoft.com/office/drawing/2014/main" val="4184969550"/>
                    </a:ext>
                  </a:extLst>
                </a:gridCol>
                <a:gridCol w="246888">
                  <a:extLst>
                    <a:ext uri="{9D8B030D-6E8A-4147-A177-3AD203B41FA5}">
                      <a16:colId xmlns:a16="http://schemas.microsoft.com/office/drawing/2014/main" val="721475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50465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30738941"/>
                  </a:ext>
                </a:extLst>
              </a:tr>
            </a:tbl>
          </a:graphicData>
        </a:graphic>
      </p:graphicFrame>
      <p:sp>
        <p:nvSpPr>
          <p:cNvPr id="4" name="Text Placeholder 3">
            <a:extLst>
              <a:ext uri="{FF2B5EF4-FFF2-40B4-BE49-F238E27FC236}">
                <a16:creationId xmlns:a16="http://schemas.microsoft.com/office/drawing/2014/main" id="{AC3AD00E-7639-440D-B5F3-89FD3A48AF9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02674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55E2-AF0C-4751-A57A-4A034E9ED703}"/>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408CD20C-51B8-44CB-BBE6-77AB549FDC1E}"/>
              </a:ext>
            </a:extLst>
          </p:cNvPr>
          <p:cNvGraphicFramePr>
            <a:graphicFrameLocks noGrp="1"/>
          </p:cNvGraphicFramePr>
          <p:nvPr>
            <p:ph type="tbl" sz="quarter" idx="13"/>
            <p:extLst>
              <p:ext uri="{D42A27DB-BD31-4B8C-83A1-F6EECF244321}">
                <p14:modId xmlns:p14="http://schemas.microsoft.com/office/powerpoint/2010/main" val="1376570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1466767"/>
                    </a:ext>
                  </a:extLst>
                </a:gridCol>
                <a:gridCol w="246888">
                  <a:extLst>
                    <a:ext uri="{9D8B030D-6E8A-4147-A177-3AD203B41FA5}">
                      <a16:colId xmlns:a16="http://schemas.microsoft.com/office/drawing/2014/main" val="2809225053"/>
                    </a:ext>
                  </a:extLst>
                </a:gridCol>
                <a:gridCol w="246888">
                  <a:extLst>
                    <a:ext uri="{9D8B030D-6E8A-4147-A177-3AD203B41FA5}">
                      <a16:colId xmlns:a16="http://schemas.microsoft.com/office/drawing/2014/main" val="3121363850"/>
                    </a:ext>
                  </a:extLst>
                </a:gridCol>
                <a:gridCol w="246888">
                  <a:extLst>
                    <a:ext uri="{9D8B030D-6E8A-4147-A177-3AD203B41FA5}">
                      <a16:colId xmlns:a16="http://schemas.microsoft.com/office/drawing/2014/main" val="3476980461"/>
                    </a:ext>
                  </a:extLst>
                </a:gridCol>
                <a:gridCol w="246888">
                  <a:extLst>
                    <a:ext uri="{9D8B030D-6E8A-4147-A177-3AD203B41FA5}">
                      <a16:colId xmlns:a16="http://schemas.microsoft.com/office/drawing/2014/main" val="2463537155"/>
                    </a:ext>
                  </a:extLst>
                </a:gridCol>
                <a:gridCol w="246888">
                  <a:extLst>
                    <a:ext uri="{9D8B030D-6E8A-4147-A177-3AD203B41FA5}">
                      <a16:colId xmlns:a16="http://schemas.microsoft.com/office/drawing/2014/main" val="2795047482"/>
                    </a:ext>
                  </a:extLst>
                </a:gridCol>
                <a:gridCol w="246888">
                  <a:extLst>
                    <a:ext uri="{9D8B030D-6E8A-4147-A177-3AD203B41FA5}">
                      <a16:colId xmlns:a16="http://schemas.microsoft.com/office/drawing/2014/main" val="2598413951"/>
                    </a:ext>
                  </a:extLst>
                </a:gridCol>
                <a:gridCol w="246888">
                  <a:extLst>
                    <a:ext uri="{9D8B030D-6E8A-4147-A177-3AD203B41FA5}">
                      <a16:colId xmlns:a16="http://schemas.microsoft.com/office/drawing/2014/main" val="4266851779"/>
                    </a:ext>
                  </a:extLst>
                </a:gridCol>
                <a:gridCol w="246888">
                  <a:extLst>
                    <a:ext uri="{9D8B030D-6E8A-4147-A177-3AD203B41FA5}">
                      <a16:colId xmlns:a16="http://schemas.microsoft.com/office/drawing/2014/main" val="894764415"/>
                    </a:ext>
                  </a:extLst>
                </a:gridCol>
                <a:gridCol w="246888">
                  <a:extLst>
                    <a:ext uri="{9D8B030D-6E8A-4147-A177-3AD203B41FA5}">
                      <a16:colId xmlns:a16="http://schemas.microsoft.com/office/drawing/2014/main" val="2373916228"/>
                    </a:ext>
                  </a:extLst>
                </a:gridCol>
                <a:gridCol w="246888">
                  <a:extLst>
                    <a:ext uri="{9D8B030D-6E8A-4147-A177-3AD203B41FA5}">
                      <a16:colId xmlns:a16="http://schemas.microsoft.com/office/drawing/2014/main" val="681514693"/>
                    </a:ext>
                  </a:extLst>
                </a:gridCol>
                <a:gridCol w="246888">
                  <a:extLst>
                    <a:ext uri="{9D8B030D-6E8A-4147-A177-3AD203B41FA5}">
                      <a16:colId xmlns:a16="http://schemas.microsoft.com/office/drawing/2014/main" val="624295572"/>
                    </a:ext>
                  </a:extLst>
                </a:gridCol>
                <a:gridCol w="246888">
                  <a:extLst>
                    <a:ext uri="{9D8B030D-6E8A-4147-A177-3AD203B41FA5}">
                      <a16:colId xmlns:a16="http://schemas.microsoft.com/office/drawing/2014/main" val="2860658999"/>
                    </a:ext>
                  </a:extLst>
                </a:gridCol>
                <a:gridCol w="246888">
                  <a:extLst>
                    <a:ext uri="{9D8B030D-6E8A-4147-A177-3AD203B41FA5}">
                      <a16:colId xmlns:a16="http://schemas.microsoft.com/office/drawing/2014/main" val="2741867740"/>
                    </a:ext>
                  </a:extLst>
                </a:gridCol>
                <a:gridCol w="246888">
                  <a:extLst>
                    <a:ext uri="{9D8B030D-6E8A-4147-A177-3AD203B41FA5}">
                      <a16:colId xmlns:a16="http://schemas.microsoft.com/office/drawing/2014/main" val="3160756619"/>
                    </a:ext>
                  </a:extLst>
                </a:gridCol>
                <a:gridCol w="246888">
                  <a:extLst>
                    <a:ext uri="{9D8B030D-6E8A-4147-A177-3AD203B41FA5}">
                      <a16:colId xmlns:a16="http://schemas.microsoft.com/office/drawing/2014/main" val="366487590"/>
                    </a:ext>
                  </a:extLst>
                </a:gridCol>
                <a:gridCol w="246888">
                  <a:extLst>
                    <a:ext uri="{9D8B030D-6E8A-4147-A177-3AD203B41FA5}">
                      <a16:colId xmlns:a16="http://schemas.microsoft.com/office/drawing/2014/main" val="2921948667"/>
                    </a:ext>
                  </a:extLst>
                </a:gridCol>
                <a:gridCol w="246888">
                  <a:extLst>
                    <a:ext uri="{9D8B030D-6E8A-4147-A177-3AD203B41FA5}">
                      <a16:colId xmlns:a16="http://schemas.microsoft.com/office/drawing/2014/main" val="892780868"/>
                    </a:ext>
                  </a:extLst>
                </a:gridCol>
                <a:gridCol w="246888">
                  <a:extLst>
                    <a:ext uri="{9D8B030D-6E8A-4147-A177-3AD203B41FA5}">
                      <a16:colId xmlns:a16="http://schemas.microsoft.com/office/drawing/2014/main" val="2952467364"/>
                    </a:ext>
                  </a:extLst>
                </a:gridCol>
                <a:gridCol w="246888">
                  <a:extLst>
                    <a:ext uri="{9D8B030D-6E8A-4147-A177-3AD203B41FA5}">
                      <a16:colId xmlns:a16="http://schemas.microsoft.com/office/drawing/2014/main" val="1488467519"/>
                    </a:ext>
                  </a:extLst>
                </a:gridCol>
                <a:gridCol w="246888">
                  <a:extLst>
                    <a:ext uri="{9D8B030D-6E8A-4147-A177-3AD203B41FA5}">
                      <a16:colId xmlns:a16="http://schemas.microsoft.com/office/drawing/2014/main" val="444737152"/>
                    </a:ext>
                  </a:extLst>
                </a:gridCol>
                <a:gridCol w="246888">
                  <a:extLst>
                    <a:ext uri="{9D8B030D-6E8A-4147-A177-3AD203B41FA5}">
                      <a16:colId xmlns:a16="http://schemas.microsoft.com/office/drawing/2014/main" val="3431482094"/>
                    </a:ext>
                  </a:extLst>
                </a:gridCol>
                <a:gridCol w="246888">
                  <a:extLst>
                    <a:ext uri="{9D8B030D-6E8A-4147-A177-3AD203B41FA5}">
                      <a16:colId xmlns:a16="http://schemas.microsoft.com/office/drawing/2014/main" val="2395133216"/>
                    </a:ext>
                  </a:extLst>
                </a:gridCol>
                <a:gridCol w="246888">
                  <a:extLst>
                    <a:ext uri="{9D8B030D-6E8A-4147-A177-3AD203B41FA5}">
                      <a16:colId xmlns:a16="http://schemas.microsoft.com/office/drawing/2014/main" val="3471090644"/>
                    </a:ext>
                  </a:extLst>
                </a:gridCol>
                <a:gridCol w="246888">
                  <a:extLst>
                    <a:ext uri="{9D8B030D-6E8A-4147-A177-3AD203B41FA5}">
                      <a16:colId xmlns:a16="http://schemas.microsoft.com/office/drawing/2014/main" val="199699026"/>
                    </a:ext>
                  </a:extLst>
                </a:gridCol>
                <a:gridCol w="246888">
                  <a:extLst>
                    <a:ext uri="{9D8B030D-6E8A-4147-A177-3AD203B41FA5}">
                      <a16:colId xmlns:a16="http://schemas.microsoft.com/office/drawing/2014/main" val="2994296764"/>
                    </a:ext>
                  </a:extLst>
                </a:gridCol>
                <a:gridCol w="246888">
                  <a:extLst>
                    <a:ext uri="{9D8B030D-6E8A-4147-A177-3AD203B41FA5}">
                      <a16:colId xmlns:a16="http://schemas.microsoft.com/office/drawing/2014/main" val="6644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877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27665129"/>
                  </a:ext>
                </a:extLst>
              </a:tr>
            </a:tbl>
          </a:graphicData>
        </a:graphic>
      </p:graphicFrame>
      <p:sp>
        <p:nvSpPr>
          <p:cNvPr id="4" name="Text Placeholder 3">
            <a:extLst>
              <a:ext uri="{FF2B5EF4-FFF2-40B4-BE49-F238E27FC236}">
                <a16:creationId xmlns:a16="http://schemas.microsoft.com/office/drawing/2014/main" id="{BD78EF24-B29A-41A0-A670-DB75720E9C8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58158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99857-8032-44A5-B110-0698C4424C21}"/>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0C197DAE-A79F-48AC-9CCD-1081B88E591F}"/>
              </a:ext>
            </a:extLst>
          </p:cNvPr>
          <p:cNvGraphicFramePr>
            <a:graphicFrameLocks noGrp="1"/>
          </p:cNvGraphicFramePr>
          <p:nvPr>
            <p:ph type="tbl" sz="quarter" idx="13"/>
            <p:extLst>
              <p:ext uri="{D42A27DB-BD31-4B8C-83A1-F6EECF244321}">
                <p14:modId xmlns:p14="http://schemas.microsoft.com/office/powerpoint/2010/main" val="17475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88592643"/>
                    </a:ext>
                  </a:extLst>
                </a:gridCol>
                <a:gridCol w="246888">
                  <a:extLst>
                    <a:ext uri="{9D8B030D-6E8A-4147-A177-3AD203B41FA5}">
                      <a16:colId xmlns:a16="http://schemas.microsoft.com/office/drawing/2014/main" val="2154941352"/>
                    </a:ext>
                  </a:extLst>
                </a:gridCol>
                <a:gridCol w="246888">
                  <a:extLst>
                    <a:ext uri="{9D8B030D-6E8A-4147-A177-3AD203B41FA5}">
                      <a16:colId xmlns:a16="http://schemas.microsoft.com/office/drawing/2014/main" val="1865119151"/>
                    </a:ext>
                  </a:extLst>
                </a:gridCol>
                <a:gridCol w="246888">
                  <a:extLst>
                    <a:ext uri="{9D8B030D-6E8A-4147-A177-3AD203B41FA5}">
                      <a16:colId xmlns:a16="http://schemas.microsoft.com/office/drawing/2014/main" val="1811604350"/>
                    </a:ext>
                  </a:extLst>
                </a:gridCol>
                <a:gridCol w="246888">
                  <a:extLst>
                    <a:ext uri="{9D8B030D-6E8A-4147-A177-3AD203B41FA5}">
                      <a16:colId xmlns:a16="http://schemas.microsoft.com/office/drawing/2014/main" val="302973460"/>
                    </a:ext>
                  </a:extLst>
                </a:gridCol>
                <a:gridCol w="246888">
                  <a:extLst>
                    <a:ext uri="{9D8B030D-6E8A-4147-A177-3AD203B41FA5}">
                      <a16:colId xmlns:a16="http://schemas.microsoft.com/office/drawing/2014/main" val="3888218857"/>
                    </a:ext>
                  </a:extLst>
                </a:gridCol>
                <a:gridCol w="246888">
                  <a:extLst>
                    <a:ext uri="{9D8B030D-6E8A-4147-A177-3AD203B41FA5}">
                      <a16:colId xmlns:a16="http://schemas.microsoft.com/office/drawing/2014/main" val="3509729145"/>
                    </a:ext>
                  </a:extLst>
                </a:gridCol>
                <a:gridCol w="246888">
                  <a:extLst>
                    <a:ext uri="{9D8B030D-6E8A-4147-A177-3AD203B41FA5}">
                      <a16:colId xmlns:a16="http://schemas.microsoft.com/office/drawing/2014/main" val="642826166"/>
                    </a:ext>
                  </a:extLst>
                </a:gridCol>
                <a:gridCol w="246888">
                  <a:extLst>
                    <a:ext uri="{9D8B030D-6E8A-4147-A177-3AD203B41FA5}">
                      <a16:colId xmlns:a16="http://schemas.microsoft.com/office/drawing/2014/main" val="2098862363"/>
                    </a:ext>
                  </a:extLst>
                </a:gridCol>
                <a:gridCol w="246888">
                  <a:extLst>
                    <a:ext uri="{9D8B030D-6E8A-4147-A177-3AD203B41FA5}">
                      <a16:colId xmlns:a16="http://schemas.microsoft.com/office/drawing/2014/main" val="4055671246"/>
                    </a:ext>
                  </a:extLst>
                </a:gridCol>
                <a:gridCol w="246888">
                  <a:extLst>
                    <a:ext uri="{9D8B030D-6E8A-4147-A177-3AD203B41FA5}">
                      <a16:colId xmlns:a16="http://schemas.microsoft.com/office/drawing/2014/main" val="1691469495"/>
                    </a:ext>
                  </a:extLst>
                </a:gridCol>
                <a:gridCol w="246888">
                  <a:extLst>
                    <a:ext uri="{9D8B030D-6E8A-4147-A177-3AD203B41FA5}">
                      <a16:colId xmlns:a16="http://schemas.microsoft.com/office/drawing/2014/main" val="1594073241"/>
                    </a:ext>
                  </a:extLst>
                </a:gridCol>
                <a:gridCol w="246888">
                  <a:extLst>
                    <a:ext uri="{9D8B030D-6E8A-4147-A177-3AD203B41FA5}">
                      <a16:colId xmlns:a16="http://schemas.microsoft.com/office/drawing/2014/main" val="2462745556"/>
                    </a:ext>
                  </a:extLst>
                </a:gridCol>
                <a:gridCol w="246888">
                  <a:extLst>
                    <a:ext uri="{9D8B030D-6E8A-4147-A177-3AD203B41FA5}">
                      <a16:colId xmlns:a16="http://schemas.microsoft.com/office/drawing/2014/main" val="1936429170"/>
                    </a:ext>
                  </a:extLst>
                </a:gridCol>
                <a:gridCol w="246888">
                  <a:extLst>
                    <a:ext uri="{9D8B030D-6E8A-4147-A177-3AD203B41FA5}">
                      <a16:colId xmlns:a16="http://schemas.microsoft.com/office/drawing/2014/main" val="1622105975"/>
                    </a:ext>
                  </a:extLst>
                </a:gridCol>
                <a:gridCol w="246888">
                  <a:extLst>
                    <a:ext uri="{9D8B030D-6E8A-4147-A177-3AD203B41FA5}">
                      <a16:colId xmlns:a16="http://schemas.microsoft.com/office/drawing/2014/main" val="2881465844"/>
                    </a:ext>
                  </a:extLst>
                </a:gridCol>
                <a:gridCol w="246888">
                  <a:extLst>
                    <a:ext uri="{9D8B030D-6E8A-4147-A177-3AD203B41FA5}">
                      <a16:colId xmlns:a16="http://schemas.microsoft.com/office/drawing/2014/main" val="4036328012"/>
                    </a:ext>
                  </a:extLst>
                </a:gridCol>
                <a:gridCol w="246888">
                  <a:extLst>
                    <a:ext uri="{9D8B030D-6E8A-4147-A177-3AD203B41FA5}">
                      <a16:colId xmlns:a16="http://schemas.microsoft.com/office/drawing/2014/main" val="4212241236"/>
                    </a:ext>
                  </a:extLst>
                </a:gridCol>
                <a:gridCol w="246888">
                  <a:extLst>
                    <a:ext uri="{9D8B030D-6E8A-4147-A177-3AD203B41FA5}">
                      <a16:colId xmlns:a16="http://schemas.microsoft.com/office/drawing/2014/main" val="4288946380"/>
                    </a:ext>
                  </a:extLst>
                </a:gridCol>
                <a:gridCol w="246888">
                  <a:extLst>
                    <a:ext uri="{9D8B030D-6E8A-4147-A177-3AD203B41FA5}">
                      <a16:colId xmlns:a16="http://schemas.microsoft.com/office/drawing/2014/main" val="4277404035"/>
                    </a:ext>
                  </a:extLst>
                </a:gridCol>
                <a:gridCol w="246888">
                  <a:extLst>
                    <a:ext uri="{9D8B030D-6E8A-4147-A177-3AD203B41FA5}">
                      <a16:colId xmlns:a16="http://schemas.microsoft.com/office/drawing/2014/main" val="4046661158"/>
                    </a:ext>
                  </a:extLst>
                </a:gridCol>
                <a:gridCol w="246888">
                  <a:extLst>
                    <a:ext uri="{9D8B030D-6E8A-4147-A177-3AD203B41FA5}">
                      <a16:colId xmlns:a16="http://schemas.microsoft.com/office/drawing/2014/main" val="3730001161"/>
                    </a:ext>
                  </a:extLst>
                </a:gridCol>
                <a:gridCol w="246888">
                  <a:extLst>
                    <a:ext uri="{9D8B030D-6E8A-4147-A177-3AD203B41FA5}">
                      <a16:colId xmlns:a16="http://schemas.microsoft.com/office/drawing/2014/main" val="3361543292"/>
                    </a:ext>
                  </a:extLst>
                </a:gridCol>
                <a:gridCol w="246888">
                  <a:extLst>
                    <a:ext uri="{9D8B030D-6E8A-4147-A177-3AD203B41FA5}">
                      <a16:colId xmlns:a16="http://schemas.microsoft.com/office/drawing/2014/main" val="3927360957"/>
                    </a:ext>
                  </a:extLst>
                </a:gridCol>
                <a:gridCol w="246888">
                  <a:extLst>
                    <a:ext uri="{9D8B030D-6E8A-4147-A177-3AD203B41FA5}">
                      <a16:colId xmlns:a16="http://schemas.microsoft.com/office/drawing/2014/main" val="2834349075"/>
                    </a:ext>
                  </a:extLst>
                </a:gridCol>
                <a:gridCol w="246888">
                  <a:extLst>
                    <a:ext uri="{9D8B030D-6E8A-4147-A177-3AD203B41FA5}">
                      <a16:colId xmlns:a16="http://schemas.microsoft.com/office/drawing/2014/main" val="3882963672"/>
                    </a:ext>
                  </a:extLst>
                </a:gridCol>
                <a:gridCol w="246888">
                  <a:extLst>
                    <a:ext uri="{9D8B030D-6E8A-4147-A177-3AD203B41FA5}">
                      <a16:colId xmlns:a16="http://schemas.microsoft.com/office/drawing/2014/main" val="189859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7899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18255582"/>
                  </a:ext>
                </a:extLst>
              </a:tr>
            </a:tbl>
          </a:graphicData>
        </a:graphic>
      </p:graphicFrame>
      <p:sp>
        <p:nvSpPr>
          <p:cNvPr id="4" name="Text Placeholder 3">
            <a:extLst>
              <a:ext uri="{FF2B5EF4-FFF2-40B4-BE49-F238E27FC236}">
                <a16:creationId xmlns:a16="http://schemas.microsoft.com/office/drawing/2014/main" id="{C72420B3-DCAA-42FE-82CA-B9C8A705F91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23728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A5D52-4455-48C8-9770-EC2471735AF4}"/>
              </a:ext>
            </a:extLst>
          </p:cNvPr>
          <p:cNvSpPr>
            <a:spLocks noGrp="1"/>
          </p:cNvSpPr>
          <p:nvPr>
            <p:ph type="title"/>
          </p:nvPr>
        </p:nvSpPr>
        <p:spPr/>
        <p:txBody>
          <a:bodyPr/>
          <a:lstStyle/>
          <a:p>
            <a:r>
              <a:rPr lang="en-US"/>
              <a:t>Facebook Reach | All PT Channels</a:t>
            </a:r>
          </a:p>
        </p:txBody>
      </p:sp>
      <p:graphicFrame>
        <p:nvGraphicFramePr>
          <p:cNvPr id="6" name="Chart Placeholder 5">
            <a:extLst>
              <a:ext uri="{FF2B5EF4-FFF2-40B4-BE49-F238E27FC236}">
                <a16:creationId xmlns:a16="http://schemas.microsoft.com/office/drawing/2014/main" id="{F80CFA0E-83A7-40AA-9952-12408DD14BD3}"/>
              </a:ext>
            </a:extLst>
          </p:cNvPr>
          <p:cNvGraphicFramePr>
            <a:graphicFrameLocks noGrp="1"/>
          </p:cNvGraphicFramePr>
          <p:nvPr>
            <p:ph type="chart" sz="quarter" idx="13"/>
            <p:extLst>
              <p:ext uri="{D42A27DB-BD31-4B8C-83A1-F6EECF244321}">
                <p14:modId xmlns:p14="http://schemas.microsoft.com/office/powerpoint/2010/main" val="2276965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04319E-6F83-4D54-825D-0B3E61268E1F}"/>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F31EF4ED-CD33-4A74-81CA-FF3DFD193F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52893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DD50-DA20-4995-B0B5-2B2991DAB766}"/>
              </a:ext>
            </a:extLst>
          </p:cNvPr>
          <p:cNvSpPr>
            <a:spLocks noGrp="1"/>
          </p:cNvSpPr>
          <p:nvPr>
            <p:ph type="title"/>
          </p:nvPr>
        </p:nvSpPr>
        <p:spPr/>
        <p:txBody>
          <a:bodyPr/>
          <a:lstStyle/>
          <a:p>
            <a:r>
              <a:rPr lang="en-US"/>
              <a:t>Facebook Page Post Reach Table | All PT Channels</a:t>
            </a:r>
          </a:p>
        </p:txBody>
      </p:sp>
      <p:graphicFrame>
        <p:nvGraphicFramePr>
          <p:cNvPr id="5" name="Table Placeholder 4">
            <a:extLst>
              <a:ext uri="{FF2B5EF4-FFF2-40B4-BE49-F238E27FC236}">
                <a16:creationId xmlns:a16="http://schemas.microsoft.com/office/drawing/2014/main" id="{B3E19B1D-BB28-4BD5-91A3-30EE7AFE2B82}"/>
              </a:ext>
            </a:extLst>
          </p:cNvPr>
          <p:cNvGraphicFramePr>
            <a:graphicFrameLocks noGrp="1"/>
          </p:cNvGraphicFramePr>
          <p:nvPr>
            <p:ph type="tbl" sz="quarter" idx="13"/>
            <p:extLst>
              <p:ext uri="{D42A27DB-BD31-4B8C-83A1-F6EECF244321}">
                <p14:modId xmlns:p14="http://schemas.microsoft.com/office/powerpoint/2010/main" val="1078762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73192532"/>
                    </a:ext>
                  </a:extLst>
                </a:gridCol>
                <a:gridCol w="1645920">
                  <a:extLst>
                    <a:ext uri="{9D8B030D-6E8A-4147-A177-3AD203B41FA5}">
                      <a16:colId xmlns:a16="http://schemas.microsoft.com/office/drawing/2014/main" val="565041055"/>
                    </a:ext>
                  </a:extLst>
                </a:gridCol>
                <a:gridCol w="1645920">
                  <a:extLst>
                    <a:ext uri="{9D8B030D-6E8A-4147-A177-3AD203B41FA5}">
                      <a16:colId xmlns:a16="http://schemas.microsoft.com/office/drawing/2014/main" val="3725261619"/>
                    </a:ext>
                  </a:extLst>
                </a:gridCol>
                <a:gridCol w="1645920">
                  <a:extLst>
                    <a:ext uri="{9D8B030D-6E8A-4147-A177-3AD203B41FA5}">
                      <a16:colId xmlns:a16="http://schemas.microsoft.com/office/drawing/2014/main" val="4671037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164478328"/>
                  </a:ext>
                </a:extLst>
              </a:tr>
              <a:tr h="370840">
                <a:tc>
                  <a:txBody>
                    <a:bodyPr/>
                    <a:lstStyle/>
                    <a:p>
                      <a:r>
                        <a:rPr lang="en-US" sz="1000"/>
                        <a:t>Bosch Profi-Elektrowerkzeuge und Zubehör</a:t>
                      </a:r>
                    </a:p>
                  </a:txBody>
                  <a:tcPr/>
                </a:tc>
                <a:tc>
                  <a:txBody>
                    <a:bodyPr/>
                    <a:lstStyle/>
                    <a:p>
                      <a:r>
                        <a:rPr lang="en-US" sz="1000"/>
                        <a:t>70442</a:t>
                      </a:r>
                    </a:p>
                  </a:txBody>
                  <a:tcPr/>
                </a:tc>
                <a:tc>
                  <a:txBody>
                    <a:bodyPr/>
                    <a:lstStyle/>
                    <a:p>
                      <a:r>
                        <a:rPr lang="en-US" sz="1000"/>
                        <a:t>132308</a:t>
                      </a:r>
                    </a:p>
                  </a:txBody>
                  <a:tcPr/>
                </a:tc>
                <a:tc>
                  <a:txBody>
                    <a:bodyPr/>
                    <a:lstStyle/>
                    <a:p>
                      <a:r>
                        <a:rPr lang="en-US" sz="1000"/>
                        <a:t>790208</a:t>
                      </a:r>
                    </a:p>
                  </a:txBody>
                  <a:tcPr/>
                </a:tc>
                <a:extLst>
                  <a:ext uri="{0D108BD9-81ED-4DB2-BD59-A6C34878D82A}">
                    <a16:rowId xmlns:a16="http://schemas.microsoft.com/office/drawing/2014/main" val="89296478"/>
                  </a:ext>
                </a:extLst>
              </a:tr>
              <a:tr h="370840">
                <a:tc>
                  <a:txBody>
                    <a:bodyPr/>
                    <a:lstStyle/>
                    <a:p>
                      <a:r>
                        <a:rPr lang="en-US" sz="1000"/>
                        <a:t>Bosch Profesyonel Elektrikli El Aletleri ve Aksesuarları</a:t>
                      </a:r>
                    </a:p>
                  </a:txBody>
                  <a:tcPr/>
                </a:tc>
                <a:tc>
                  <a:txBody>
                    <a:bodyPr/>
                    <a:lstStyle/>
                    <a:p>
                      <a:r>
                        <a:rPr lang="en-US" sz="1000"/>
                        <a:t>98929</a:t>
                      </a:r>
                    </a:p>
                  </a:txBody>
                  <a:tcPr/>
                </a:tc>
                <a:tc>
                  <a:txBody>
                    <a:bodyPr/>
                    <a:lstStyle/>
                    <a:p>
                      <a:r>
                        <a:rPr lang="en-US" sz="1000"/>
                        <a:t>317974</a:t>
                      </a:r>
                    </a:p>
                  </a:txBody>
                  <a:tcPr/>
                </a:tc>
                <a:tc>
                  <a:txBody>
                    <a:bodyPr/>
                    <a:lstStyle/>
                    <a:p>
                      <a:r>
                        <a:rPr lang="en-US" sz="1000"/>
                        <a:t>594662</a:t>
                      </a:r>
                    </a:p>
                  </a:txBody>
                  <a:tcPr/>
                </a:tc>
                <a:extLst>
                  <a:ext uri="{0D108BD9-81ED-4DB2-BD59-A6C34878D82A}">
                    <a16:rowId xmlns:a16="http://schemas.microsoft.com/office/drawing/2014/main" val="1215916930"/>
                  </a:ext>
                </a:extLst>
              </a:tr>
              <a:tr h="370840">
                <a:tc>
                  <a:txBody>
                    <a:bodyPr/>
                    <a:lstStyle/>
                    <a:p>
                      <a:r>
                        <a:rPr lang="en-US" sz="1000"/>
                        <a:t>Bosch Professional Power Tools and Accessories Global</a:t>
                      </a:r>
                    </a:p>
                  </a:txBody>
                  <a:tcPr/>
                </a:tc>
                <a:tc>
                  <a:txBody>
                    <a:bodyPr/>
                    <a:lstStyle/>
                    <a:p>
                      <a:r>
                        <a:rPr lang="en-US" sz="1000"/>
                        <a:t>23</a:t>
                      </a:r>
                    </a:p>
                  </a:txBody>
                  <a:tcPr/>
                </a:tc>
                <a:tc>
                  <a:txBody>
                    <a:bodyPr/>
                    <a:lstStyle/>
                    <a:p>
                      <a:r>
                        <a:rPr lang="en-US" sz="1000"/>
                        <a:t>153</a:t>
                      </a:r>
                    </a:p>
                  </a:txBody>
                  <a:tcPr/>
                </a:tc>
                <a:tc>
                  <a:txBody>
                    <a:bodyPr/>
                    <a:lstStyle/>
                    <a:p>
                      <a:r>
                        <a:rPr lang="en-US" sz="1000"/>
                        <a:t>522</a:t>
                      </a:r>
                    </a:p>
                  </a:txBody>
                  <a:tcPr/>
                </a:tc>
                <a:extLst>
                  <a:ext uri="{0D108BD9-81ED-4DB2-BD59-A6C34878D82A}">
                    <a16:rowId xmlns:a16="http://schemas.microsoft.com/office/drawing/2014/main" val="3986248758"/>
                  </a:ext>
                </a:extLst>
              </a:tr>
              <a:tr h="370840">
                <a:tc>
                  <a:txBody>
                    <a:bodyPr/>
                    <a:lstStyle/>
                    <a:p>
                      <a:r>
                        <a:rPr lang="es-ES" sz="1000"/>
                        <a:t>Bosch Herramientas Eléctricas Profesionales y Accesorios Chile</a:t>
                      </a:r>
                      <a:endParaRPr lang="en-US" sz="1000"/>
                    </a:p>
                  </a:txBody>
                  <a:tcPr/>
                </a:tc>
                <a:tc>
                  <a:txBody>
                    <a:bodyPr/>
                    <a:lstStyle/>
                    <a:p>
                      <a:r>
                        <a:rPr lang="en-US" sz="1000"/>
                        <a:t>4816</a:t>
                      </a:r>
                    </a:p>
                  </a:txBody>
                  <a:tcPr/>
                </a:tc>
                <a:tc>
                  <a:txBody>
                    <a:bodyPr/>
                    <a:lstStyle/>
                    <a:p>
                      <a:r>
                        <a:rPr lang="en-US" sz="1000"/>
                        <a:t>284746</a:t>
                      </a:r>
                    </a:p>
                  </a:txBody>
                  <a:tcPr/>
                </a:tc>
                <a:tc>
                  <a:txBody>
                    <a:bodyPr/>
                    <a:lstStyle/>
                    <a:p>
                      <a:r>
                        <a:rPr lang="en-US" sz="1000"/>
                        <a:t>471897</a:t>
                      </a:r>
                    </a:p>
                  </a:txBody>
                  <a:tcPr/>
                </a:tc>
                <a:extLst>
                  <a:ext uri="{0D108BD9-81ED-4DB2-BD59-A6C34878D82A}">
                    <a16:rowId xmlns:a16="http://schemas.microsoft.com/office/drawing/2014/main" val="250992299"/>
                  </a:ext>
                </a:extLst>
              </a:tr>
              <a:tr h="370840">
                <a:tc>
                  <a:txBody>
                    <a:bodyPr/>
                    <a:lstStyle/>
                    <a:p>
                      <a:r>
                        <a:rPr lang="es-ES" sz="1000"/>
                        <a:t>Bosch Herramientas Eléctricas Profesionales y Accesorios Argentina</a:t>
                      </a:r>
                      <a:endParaRPr lang="en-US" sz="1000"/>
                    </a:p>
                  </a:txBody>
                  <a:tcPr/>
                </a:tc>
                <a:tc>
                  <a:txBody>
                    <a:bodyPr/>
                    <a:lstStyle/>
                    <a:p>
                      <a:r>
                        <a:rPr lang="en-US" sz="1000"/>
                        <a:t>5215</a:t>
                      </a:r>
                    </a:p>
                  </a:txBody>
                  <a:tcPr/>
                </a:tc>
                <a:tc>
                  <a:txBody>
                    <a:bodyPr/>
                    <a:lstStyle/>
                    <a:p>
                      <a:r>
                        <a:rPr lang="en-US" sz="1000"/>
                        <a:t>12776</a:t>
                      </a:r>
                    </a:p>
                  </a:txBody>
                  <a:tcPr/>
                </a:tc>
                <a:tc>
                  <a:txBody>
                    <a:bodyPr/>
                    <a:lstStyle/>
                    <a:p>
                      <a:r>
                        <a:rPr lang="en-US" sz="1000"/>
                        <a:t>20485</a:t>
                      </a:r>
                    </a:p>
                  </a:txBody>
                  <a:tcPr/>
                </a:tc>
                <a:extLst>
                  <a:ext uri="{0D108BD9-81ED-4DB2-BD59-A6C34878D82A}">
                    <a16:rowId xmlns:a16="http://schemas.microsoft.com/office/drawing/2014/main" val="3400511241"/>
                  </a:ext>
                </a:extLst>
              </a:tr>
              <a:tr h="370840">
                <a:tc>
                  <a:txBody>
                    <a:bodyPr/>
                    <a:lstStyle/>
                    <a:p>
                      <a:r>
                        <a:rPr lang="pt-BR" sz="1000"/>
                        <a:t>Bosch Ferramentas Elétricas Profissionais e Acessórios Brazil</a:t>
                      </a:r>
                      <a:endParaRPr lang="en-US" sz="1000"/>
                    </a:p>
                  </a:txBody>
                  <a:tcPr/>
                </a:tc>
                <a:tc>
                  <a:txBody>
                    <a:bodyPr/>
                    <a:lstStyle/>
                    <a:p>
                      <a:r>
                        <a:rPr lang="en-US" sz="1000"/>
                        <a:t>25369</a:t>
                      </a:r>
                    </a:p>
                  </a:txBody>
                  <a:tcPr/>
                </a:tc>
                <a:tc>
                  <a:txBody>
                    <a:bodyPr/>
                    <a:lstStyle/>
                    <a:p>
                      <a:r>
                        <a:rPr lang="en-US" sz="1000"/>
                        <a:t>172465</a:t>
                      </a:r>
                    </a:p>
                  </a:txBody>
                  <a:tcPr/>
                </a:tc>
                <a:tc>
                  <a:txBody>
                    <a:bodyPr/>
                    <a:lstStyle/>
                    <a:p>
                      <a:r>
                        <a:rPr lang="en-US" sz="1000"/>
                        <a:t>179631</a:t>
                      </a:r>
                    </a:p>
                  </a:txBody>
                  <a:tcPr/>
                </a:tc>
                <a:extLst>
                  <a:ext uri="{0D108BD9-81ED-4DB2-BD59-A6C34878D82A}">
                    <a16:rowId xmlns:a16="http://schemas.microsoft.com/office/drawing/2014/main" val="2965753948"/>
                  </a:ext>
                </a:extLst>
              </a:tr>
              <a:tr h="370840">
                <a:tc>
                  <a:txBody>
                    <a:bodyPr/>
                    <a:lstStyle/>
                    <a:p>
                      <a:r>
                        <a:rPr lang="en-US" sz="1000"/>
                        <a:t>Bosch Bricolage &amp; Jardinage France</a:t>
                      </a:r>
                    </a:p>
                  </a:txBody>
                  <a:tcPr/>
                </a:tc>
                <a:tc>
                  <a:txBody>
                    <a:bodyPr/>
                    <a:lstStyle/>
                    <a:p>
                      <a:r>
                        <a:rPr lang="en-US" sz="1000"/>
                        <a:t>24961</a:t>
                      </a:r>
                    </a:p>
                  </a:txBody>
                  <a:tcPr/>
                </a:tc>
                <a:tc>
                  <a:txBody>
                    <a:bodyPr/>
                    <a:lstStyle/>
                    <a:p>
                      <a:r>
                        <a:rPr lang="en-US" sz="1000"/>
                        <a:t>303012</a:t>
                      </a:r>
                    </a:p>
                  </a:txBody>
                  <a:tcPr/>
                </a:tc>
                <a:tc>
                  <a:txBody>
                    <a:bodyPr/>
                    <a:lstStyle/>
                    <a:p>
                      <a:r>
                        <a:rPr lang="en-US" sz="1000"/>
                        <a:t>494779</a:t>
                      </a:r>
                    </a:p>
                  </a:txBody>
                  <a:tcPr/>
                </a:tc>
                <a:extLst>
                  <a:ext uri="{0D108BD9-81ED-4DB2-BD59-A6C34878D82A}">
                    <a16:rowId xmlns:a16="http://schemas.microsoft.com/office/drawing/2014/main" val="64204226"/>
                  </a:ext>
                </a:extLst>
              </a:tr>
            </a:tbl>
          </a:graphicData>
        </a:graphic>
      </p:graphicFrame>
      <p:sp>
        <p:nvSpPr>
          <p:cNvPr id="4" name="Text Placeholder 3">
            <a:extLst>
              <a:ext uri="{FF2B5EF4-FFF2-40B4-BE49-F238E27FC236}">
                <a16:creationId xmlns:a16="http://schemas.microsoft.com/office/drawing/2014/main" id="{3D8A6CE7-6D92-4B96-AEEA-367081726BD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971720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DB265-75F3-4A92-9179-BEA06B6EA4BA}"/>
              </a:ext>
            </a:extLst>
          </p:cNvPr>
          <p:cNvSpPr>
            <a:spLocks noGrp="1"/>
          </p:cNvSpPr>
          <p:nvPr>
            <p:ph type="title"/>
          </p:nvPr>
        </p:nvSpPr>
        <p:spPr/>
        <p:txBody>
          <a:bodyPr/>
          <a:lstStyle/>
          <a:p>
            <a:r>
              <a:rPr lang="en-US"/>
              <a:t>Facebook Impressions | All PT Channels</a:t>
            </a:r>
          </a:p>
        </p:txBody>
      </p:sp>
      <p:graphicFrame>
        <p:nvGraphicFramePr>
          <p:cNvPr id="6" name="Chart Placeholder 5">
            <a:extLst>
              <a:ext uri="{FF2B5EF4-FFF2-40B4-BE49-F238E27FC236}">
                <a16:creationId xmlns:a16="http://schemas.microsoft.com/office/drawing/2014/main" id="{A9B8C3E1-C31A-468D-B85C-951358A48516}"/>
              </a:ext>
            </a:extLst>
          </p:cNvPr>
          <p:cNvGraphicFramePr>
            <a:graphicFrameLocks noGrp="1"/>
          </p:cNvGraphicFramePr>
          <p:nvPr>
            <p:ph type="chart" sz="quarter" idx="13"/>
            <p:extLst>
              <p:ext uri="{D42A27DB-BD31-4B8C-83A1-F6EECF244321}">
                <p14:modId xmlns:p14="http://schemas.microsoft.com/office/powerpoint/2010/main" val="23798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281400-04AF-4B68-9B38-DE9BB95908BE}"/>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8D2186A1-8AE3-4746-8599-5DD8A5BD6A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46820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33D3-FE6B-4763-90C1-AAAD52F6F124}"/>
              </a:ext>
            </a:extLst>
          </p:cNvPr>
          <p:cNvSpPr>
            <a:spLocks noGrp="1"/>
          </p:cNvSpPr>
          <p:nvPr>
            <p:ph type="title"/>
          </p:nvPr>
        </p:nvSpPr>
        <p:spPr/>
        <p:txBody>
          <a:bodyPr/>
          <a:lstStyle/>
          <a:p>
            <a:r>
              <a:rPr lang="en-US"/>
              <a:t>Facebook User Posts | All PT Channels</a:t>
            </a:r>
          </a:p>
        </p:txBody>
      </p:sp>
      <p:graphicFrame>
        <p:nvGraphicFramePr>
          <p:cNvPr id="6" name="Chart Placeholder 5">
            <a:extLst>
              <a:ext uri="{FF2B5EF4-FFF2-40B4-BE49-F238E27FC236}">
                <a16:creationId xmlns:a16="http://schemas.microsoft.com/office/drawing/2014/main" id="{915FA633-7DD6-4FDC-8A30-9209AAE28416}"/>
              </a:ext>
            </a:extLst>
          </p:cNvPr>
          <p:cNvGraphicFramePr>
            <a:graphicFrameLocks noGrp="1"/>
          </p:cNvGraphicFramePr>
          <p:nvPr>
            <p:ph type="chart" sz="quarter" idx="13"/>
            <p:extLst>
              <p:ext uri="{D42A27DB-BD31-4B8C-83A1-F6EECF244321}">
                <p14:modId xmlns:p14="http://schemas.microsoft.com/office/powerpoint/2010/main" val="239223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6C6D40-C8AD-414F-B00D-72BA7390F363}"/>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D34B9D11-4CA6-4ADA-8471-8927C07BA0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3808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05978-7DDF-42D2-A3F5-34D4151F77FA}"/>
              </a:ext>
            </a:extLst>
          </p:cNvPr>
          <p:cNvSpPr>
            <a:spLocks noGrp="1"/>
          </p:cNvSpPr>
          <p:nvPr>
            <p:ph type="title"/>
          </p:nvPr>
        </p:nvSpPr>
        <p:spPr/>
        <p:txBody>
          <a:bodyPr/>
          <a:lstStyle/>
          <a:p>
            <a:r>
              <a:rPr lang="en-US"/>
              <a:t>Facebook Response Times | All PT Channels</a:t>
            </a:r>
          </a:p>
        </p:txBody>
      </p:sp>
      <p:graphicFrame>
        <p:nvGraphicFramePr>
          <p:cNvPr id="6" name="Chart Placeholder 5">
            <a:extLst>
              <a:ext uri="{FF2B5EF4-FFF2-40B4-BE49-F238E27FC236}">
                <a16:creationId xmlns:a16="http://schemas.microsoft.com/office/drawing/2014/main" id="{A0FC79B3-731E-4F41-87D5-F21BE4A59298}"/>
              </a:ext>
            </a:extLst>
          </p:cNvPr>
          <p:cNvGraphicFramePr>
            <a:graphicFrameLocks noGrp="1"/>
          </p:cNvGraphicFramePr>
          <p:nvPr>
            <p:ph type="chart" sz="quarter" idx="13"/>
            <p:extLst>
              <p:ext uri="{D42A27DB-BD31-4B8C-83A1-F6EECF244321}">
                <p14:modId xmlns:p14="http://schemas.microsoft.com/office/powerpoint/2010/main" val="1375980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091373-38D0-438F-89A0-AE93A0517837}"/>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4860AF74-679B-4FB2-AFF1-6FFADB8609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7769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93A82-E7C6-492D-BCD8-354DDE1DBEB0}"/>
              </a:ext>
            </a:extLst>
          </p:cNvPr>
          <p:cNvSpPr>
            <a:spLocks noGrp="1"/>
          </p:cNvSpPr>
          <p:nvPr>
            <p:ph type="title"/>
          </p:nvPr>
        </p:nvSpPr>
        <p:spPr/>
        <p:txBody>
          <a:bodyPr/>
          <a:lstStyle/>
          <a:p>
            <a:r>
              <a:rPr lang="en-US"/>
              <a:t>Facebook User Posts Table | All PT Channels - 1 of 7</a:t>
            </a:r>
          </a:p>
        </p:txBody>
      </p:sp>
      <p:graphicFrame>
        <p:nvGraphicFramePr>
          <p:cNvPr id="5" name="Table Placeholder 4">
            <a:extLst>
              <a:ext uri="{FF2B5EF4-FFF2-40B4-BE49-F238E27FC236}">
                <a16:creationId xmlns:a16="http://schemas.microsoft.com/office/drawing/2014/main" id="{A9135009-3991-4114-B97C-FE48735A074D}"/>
              </a:ext>
            </a:extLst>
          </p:cNvPr>
          <p:cNvGraphicFramePr>
            <a:graphicFrameLocks noGrp="1"/>
          </p:cNvGraphicFramePr>
          <p:nvPr>
            <p:ph type="tbl" sz="quarter" idx="13"/>
            <p:extLst>
              <p:ext uri="{D42A27DB-BD31-4B8C-83A1-F6EECF244321}">
                <p14:modId xmlns:p14="http://schemas.microsoft.com/office/powerpoint/2010/main" val="823842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95295028"/>
                    </a:ext>
                  </a:extLst>
                </a:gridCol>
                <a:gridCol w="822960">
                  <a:extLst>
                    <a:ext uri="{9D8B030D-6E8A-4147-A177-3AD203B41FA5}">
                      <a16:colId xmlns:a16="http://schemas.microsoft.com/office/drawing/2014/main" val="1273411095"/>
                    </a:ext>
                  </a:extLst>
                </a:gridCol>
                <a:gridCol w="822960">
                  <a:extLst>
                    <a:ext uri="{9D8B030D-6E8A-4147-A177-3AD203B41FA5}">
                      <a16:colId xmlns:a16="http://schemas.microsoft.com/office/drawing/2014/main" val="1519961478"/>
                    </a:ext>
                  </a:extLst>
                </a:gridCol>
                <a:gridCol w="822960">
                  <a:extLst>
                    <a:ext uri="{9D8B030D-6E8A-4147-A177-3AD203B41FA5}">
                      <a16:colId xmlns:a16="http://schemas.microsoft.com/office/drawing/2014/main" val="371665111"/>
                    </a:ext>
                  </a:extLst>
                </a:gridCol>
                <a:gridCol w="822960">
                  <a:extLst>
                    <a:ext uri="{9D8B030D-6E8A-4147-A177-3AD203B41FA5}">
                      <a16:colId xmlns:a16="http://schemas.microsoft.com/office/drawing/2014/main" val="1368986222"/>
                    </a:ext>
                  </a:extLst>
                </a:gridCol>
                <a:gridCol w="822960">
                  <a:extLst>
                    <a:ext uri="{9D8B030D-6E8A-4147-A177-3AD203B41FA5}">
                      <a16:colId xmlns:a16="http://schemas.microsoft.com/office/drawing/2014/main" val="171300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3906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209529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389700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3092662664"/>
                  </a:ext>
                </a:extLst>
              </a:tr>
            </a:tbl>
          </a:graphicData>
        </a:graphic>
      </p:graphicFrame>
      <p:sp>
        <p:nvSpPr>
          <p:cNvPr id="4" name="Text Placeholder 3">
            <a:extLst>
              <a:ext uri="{FF2B5EF4-FFF2-40B4-BE49-F238E27FC236}">
                <a16:creationId xmlns:a16="http://schemas.microsoft.com/office/drawing/2014/main" id="{B35DCA03-8690-4652-A511-79A076DCBCB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083875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A6A80-5A5E-4A2C-8D88-D2CA79A3C62D}"/>
              </a:ext>
            </a:extLst>
          </p:cNvPr>
          <p:cNvSpPr>
            <a:spLocks noGrp="1"/>
          </p:cNvSpPr>
          <p:nvPr>
            <p:ph type="title"/>
          </p:nvPr>
        </p:nvSpPr>
        <p:spPr/>
        <p:txBody>
          <a:bodyPr/>
          <a:lstStyle/>
          <a:p>
            <a:r>
              <a:rPr lang="en-US"/>
              <a:t>Facebook User Posts Table | All PT Channels - 2 of 7</a:t>
            </a:r>
          </a:p>
        </p:txBody>
      </p:sp>
      <p:graphicFrame>
        <p:nvGraphicFramePr>
          <p:cNvPr id="5" name="Table Placeholder 4">
            <a:extLst>
              <a:ext uri="{FF2B5EF4-FFF2-40B4-BE49-F238E27FC236}">
                <a16:creationId xmlns:a16="http://schemas.microsoft.com/office/drawing/2014/main" id="{D58B9404-3B49-4EB5-94B6-FF3E82F7A983}"/>
              </a:ext>
            </a:extLst>
          </p:cNvPr>
          <p:cNvGraphicFramePr>
            <a:graphicFrameLocks noGrp="1"/>
          </p:cNvGraphicFramePr>
          <p:nvPr>
            <p:ph type="tbl" sz="quarter" idx="13"/>
            <p:extLst>
              <p:ext uri="{D42A27DB-BD31-4B8C-83A1-F6EECF244321}">
                <p14:modId xmlns:p14="http://schemas.microsoft.com/office/powerpoint/2010/main" val="388013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92514871"/>
                    </a:ext>
                  </a:extLst>
                </a:gridCol>
                <a:gridCol w="822960">
                  <a:extLst>
                    <a:ext uri="{9D8B030D-6E8A-4147-A177-3AD203B41FA5}">
                      <a16:colId xmlns:a16="http://schemas.microsoft.com/office/drawing/2014/main" val="1962373321"/>
                    </a:ext>
                  </a:extLst>
                </a:gridCol>
                <a:gridCol w="822960">
                  <a:extLst>
                    <a:ext uri="{9D8B030D-6E8A-4147-A177-3AD203B41FA5}">
                      <a16:colId xmlns:a16="http://schemas.microsoft.com/office/drawing/2014/main" val="3989780533"/>
                    </a:ext>
                  </a:extLst>
                </a:gridCol>
                <a:gridCol w="822960">
                  <a:extLst>
                    <a:ext uri="{9D8B030D-6E8A-4147-A177-3AD203B41FA5}">
                      <a16:colId xmlns:a16="http://schemas.microsoft.com/office/drawing/2014/main" val="2553748203"/>
                    </a:ext>
                  </a:extLst>
                </a:gridCol>
                <a:gridCol w="822960">
                  <a:extLst>
                    <a:ext uri="{9D8B030D-6E8A-4147-A177-3AD203B41FA5}">
                      <a16:colId xmlns:a16="http://schemas.microsoft.com/office/drawing/2014/main" val="869872266"/>
                    </a:ext>
                  </a:extLst>
                </a:gridCol>
                <a:gridCol w="822960">
                  <a:extLst>
                    <a:ext uri="{9D8B030D-6E8A-4147-A177-3AD203B41FA5}">
                      <a16:colId xmlns:a16="http://schemas.microsoft.com/office/drawing/2014/main" val="3141215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2262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416431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2631133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493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2308592"/>
                  </a:ext>
                </a:extLst>
              </a:tr>
            </a:tbl>
          </a:graphicData>
        </a:graphic>
      </p:graphicFrame>
      <p:sp>
        <p:nvSpPr>
          <p:cNvPr id="4" name="Text Placeholder 3">
            <a:extLst>
              <a:ext uri="{FF2B5EF4-FFF2-40B4-BE49-F238E27FC236}">
                <a16:creationId xmlns:a16="http://schemas.microsoft.com/office/drawing/2014/main" id="{F4FE3A38-783C-4AB3-B13A-DFAE0928510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21350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43E3-B9E0-4F0D-8310-E4FE23E60B9B}"/>
              </a:ext>
            </a:extLst>
          </p:cNvPr>
          <p:cNvSpPr>
            <a:spLocks noGrp="1"/>
          </p:cNvSpPr>
          <p:nvPr>
            <p:ph type="title"/>
          </p:nvPr>
        </p:nvSpPr>
        <p:spPr/>
        <p:txBody>
          <a:bodyPr/>
          <a:lstStyle/>
          <a:p>
            <a:r>
              <a:rPr lang="en-US"/>
              <a:t>Facebook User Posts Table | All PT Channels - 3 of 7</a:t>
            </a:r>
          </a:p>
        </p:txBody>
      </p:sp>
      <p:graphicFrame>
        <p:nvGraphicFramePr>
          <p:cNvPr id="5" name="Table Placeholder 4">
            <a:extLst>
              <a:ext uri="{FF2B5EF4-FFF2-40B4-BE49-F238E27FC236}">
                <a16:creationId xmlns:a16="http://schemas.microsoft.com/office/drawing/2014/main" id="{5C83A7D3-31C3-488A-A538-2F0FBB9F11DC}"/>
              </a:ext>
            </a:extLst>
          </p:cNvPr>
          <p:cNvGraphicFramePr>
            <a:graphicFrameLocks noGrp="1"/>
          </p:cNvGraphicFramePr>
          <p:nvPr>
            <p:ph type="tbl" sz="quarter" idx="13"/>
            <p:extLst>
              <p:ext uri="{D42A27DB-BD31-4B8C-83A1-F6EECF244321}">
                <p14:modId xmlns:p14="http://schemas.microsoft.com/office/powerpoint/2010/main" val="3590118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6153338"/>
                    </a:ext>
                  </a:extLst>
                </a:gridCol>
                <a:gridCol w="822960">
                  <a:extLst>
                    <a:ext uri="{9D8B030D-6E8A-4147-A177-3AD203B41FA5}">
                      <a16:colId xmlns:a16="http://schemas.microsoft.com/office/drawing/2014/main" val="3387270618"/>
                    </a:ext>
                  </a:extLst>
                </a:gridCol>
                <a:gridCol w="822960">
                  <a:extLst>
                    <a:ext uri="{9D8B030D-6E8A-4147-A177-3AD203B41FA5}">
                      <a16:colId xmlns:a16="http://schemas.microsoft.com/office/drawing/2014/main" val="342803514"/>
                    </a:ext>
                  </a:extLst>
                </a:gridCol>
                <a:gridCol w="822960">
                  <a:extLst>
                    <a:ext uri="{9D8B030D-6E8A-4147-A177-3AD203B41FA5}">
                      <a16:colId xmlns:a16="http://schemas.microsoft.com/office/drawing/2014/main" val="687937964"/>
                    </a:ext>
                  </a:extLst>
                </a:gridCol>
                <a:gridCol w="822960">
                  <a:extLst>
                    <a:ext uri="{9D8B030D-6E8A-4147-A177-3AD203B41FA5}">
                      <a16:colId xmlns:a16="http://schemas.microsoft.com/office/drawing/2014/main" val="500923209"/>
                    </a:ext>
                  </a:extLst>
                </a:gridCol>
                <a:gridCol w="822960">
                  <a:extLst>
                    <a:ext uri="{9D8B030D-6E8A-4147-A177-3AD203B41FA5}">
                      <a16:colId xmlns:a16="http://schemas.microsoft.com/office/drawing/2014/main" val="1512258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1701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4275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0912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384720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1434170"/>
                  </a:ext>
                </a:extLst>
              </a:tr>
            </a:tbl>
          </a:graphicData>
        </a:graphic>
      </p:graphicFrame>
      <p:sp>
        <p:nvSpPr>
          <p:cNvPr id="4" name="Text Placeholder 3">
            <a:extLst>
              <a:ext uri="{FF2B5EF4-FFF2-40B4-BE49-F238E27FC236}">
                <a16:creationId xmlns:a16="http://schemas.microsoft.com/office/drawing/2014/main" id="{5F793CD7-3724-4A64-AA85-C70A5FDE29C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05142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384E9-822E-4E61-A4A0-6446C196C1E9}"/>
              </a:ext>
            </a:extLst>
          </p:cNvPr>
          <p:cNvSpPr>
            <a:spLocks noGrp="1"/>
          </p:cNvSpPr>
          <p:nvPr>
            <p:ph type="title"/>
          </p:nvPr>
        </p:nvSpPr>
        <p:spPr/>
        <p:txBody>
          <a:bodyPr/>
          <a:lstStyle/>
          <a:p>
            <a:r>
              <a:rPr lang="en-US"/>
              <a:t>Facebook User Posts Table | All PT Channels - 4 of 7</a:t>
            </a:r>
          </a:p>
        </p:txBody>
      </p:sp>
      <p:graphicFrame>
        <p:nvGraphicFramePr>
          <p:cNvPr id="5" name="Table Placeholder 4">
            <a:extLst>
              <a:ext uri="{FF2B5EF4-FFF2-40B4-BE49-F238E27FC236}">
                <a16:creationId xmlns:a16="http://schemas.microsoft.com/office/drawing/2014/main" id="{C2342412-213B-4F01-9E88-E41C87E34B30}"/>
              </a:ext>
            </a:extLst>
          </p:cNvPr>
          <p:cNvGraphicFramePr>
            <a:graphicFrameLocks noGrp="1"/>
          </p:cNvGraphicFramePr>
          <p:nvPr>
            <p:ph type="tbl" sz="quarter" idx="13"/>
            <p:extLst>
              <p:ext uri="{D42A27DB-BD31-4B8C-83A1-F6EECF244321}">
                <p14:modId xmlns:p14="http://schemas.microsoft.com/office/powerpoint/2010/main" val="314328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67316533"/>
                    </a:ext>
                  </a:extLst>
                </a:gridCol>
                <a:gridCol w="822960">
                  <a:extLst>
                    <a:ext uri="{9D8B030D-6E8A-4147-A177-3AD203B41FA5}">
                      <a16:colId xmlns:a16="http://schemas.microsoft.com/office/drawing/2014/main" val="2592991305"/>
                    </a:ext>
                  </a:extLst>
                </a:gridCol>
                <a:gridCol w="822960">
                  <a:extLst>
                    <a:ext uri="{9D8B030D-6E8A-4147-A177-3AD203B41FA5}">
                      <a16:colId xmlns:a16="http://schemas.microsoft.com/office/drawing/2014/main" val="877951357"/>
                    </a:ext>
                  </a:extLst>
                </a:gridCol>
                <a:gridCol w="822960">
                  <a:extLst>
                    <a:ext uri="{9D8B030D-6E8A-4147-A177-3AD203B41FA5}">
                      <a16:colId xmlns:a16="http://schemas.microsoft.com/office/drawing/2014/main" val="3673746500"/>
                    </a:ext>
                  </a:extLst>
                </a:gridCol>
                <a:gridCol w="822960">
                  <a:extLst>
                    <a:ext uri="{9D8B030D-6E8A-4147-A177-3AD203B41FA5}">
                      <a16:colId xmlns:a16="http://schemas.microsoft.com/office/drawing/2014/main" val="2018630700"/>
                    </a:ext>
                  </a:extLst>
                </a:gridCol>
                <a:gridCol w="822960">
                  <a:extLst>
                    <a:ext uri="{9D8B030D-6E8A-4147-A177-3AD203B41FA5}">
                      <a16:colId xmlns:a16="http://schemas.microsoft.com/office/drawing/2014/main" val="145145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7670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3327185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763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63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1681897"/>
                  </a:ext>
                </a:extLst>
              </a:tr>
            </a:tbl>
          </a:graphicData>
        </a:graphic>
      </p:graphicFrame>
      <p:sp>
        <p:nvSpPr>
          <p:cNvPr id="4" name="Text Placeholder 3">
            <a:extLst>
              <a:ext uri="{FF2B5EF4-FFF2-40B4-BE49-F238E27FC236}">
                <a16:creationId xmlns:a16="http://schemas.microsoft.com/office/drawing/2014/main" id="{2F3DBC49-EA1D-4326-A365-7E0343825A2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408696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24B4D-E125-439D-B91A-83F400D52B1A}"/>
              </a:ext>
            </a:extLst>
          </p:cNvPr>
          <p:cNvSpPr>
            <a:spLocks noGrp="1"/>
          </p:cNvSpPr>
          <p:nvPr>
            <p:ph type="title"/>
          </p:nvPr>
        </p:nvSpPr>
        <p:spPr/>
        <p:txBody>
          <a:bodyPr/>
          <a:lstStyle/>
          <a:p>
            <a:r>
              <a:rPr lang="en-US"/>
              <a:t>Facebook User Posts Table | All PT Channels - 5 of 7</a:t>
            </a:r>
          </a:p>
        </p:txBody>
      </p:sp>
      <p:graphicFrame>
        <p:nvGraphicFramePr>
          <p:cNvPr id="5" name="Table Placeholder 4">
            <a:extLst>
              <a:ext uri="{FF2B5EF4-FFF2-40B4-BE49-F238E27FC236}">
                <a16:creationId xmlns:a16="http://schemas.microsoft.com/office/drawing/2014/main" id="{EA99F9F0-4CB3-47B3-997F-3E4ED36A862D}"/>
              </a:ext>
            </a:extLst>
          </p:cNvPr>
          <p:cNvGraphicFramePr>
            <a:graphicFrameLocks noGrp="1"/>
          </p:cNvGraphicFramePr>
          <p:nvPr>
            <p:ph type="tbl" sz="quarter" idx="13"/>
            <p:extLst>
              <p:ext uri="{D42A27DB-BD31-4B8C-83A1-F6EECF244321}">
                <p14:modId xmlns:p14="http://schemas.microsoft.com/office/powerpoint/2010/main" val="1278658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05112493"/>
                    </a:ext>
                  </a:extLst>
                </a:gridCol>
                <a:gridCol w="822960">
                  <a:extLst>
                    <a:ext uri="{9D8B030D-6E8A-4147-A177-3AD203B41FA5}">
                      <a16:colId xmlns:a16="http://schemas.microsoft.com/office/drawing/2014/main" val="2120054621"/>
                    </a:ext>
                  </a:extLst>
                </a:gridCol>
                <a:gridCol w="822960">
                  <a:extLst>
                    <a:ext uri="{9D8B030D-6E8A-4147-A177-3AD203B41FA5}">
                      <a16:colId xmlns:a16="http://schemas.microsoft.com/office/drawing/2014/main" val="1208629580"/>
                    </a:ext>
                  </a:extLst>
                </a:gridCol>
                <a:gridCol w="822960">
                  <a:extLst>
                    <a:ext uri="{9D8B030D-6E8A-4147-A177-3AD203B41FA5}">
                      <a16:colId xmlns:a16="http://schemas.microsoft.com/office/drawing/2014/main" val="1943480745"/>
                    </a:ext>
                  </a:extLst>
                </a:gridCol>
                <a:gridCol w="822960">
                  <a:extLst>
                    <a:ext uri="{9D8B030D-6E8A-4147-A177-3AD203B41FA5}">
                      <a16:colId xmlns:a16="http://schemas.microsoft.com/office/drawing/2014/main" val="1613714344"/>
                    </a:ext>
                  </a:extLst>
                </a:gridCol>
                <a:gridCol w="822960">
                  <a:extLst>
                    <a:ext uri="{9D8B030D-6E8A-4147-A177-3AD203B41FA5}">
                      <a16:colId xmlns:a16="http://schemas.microsoft.com/office/drawing/2014/main" val="179213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5590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3900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573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237697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722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9119468"/>
                  </a:ext>
                </a:extLst>
              </a:tr>
            </a:tbl>
          </a:graphicData>
        </a:graphic>
      </p:graphicFrame>
      <p:sp>
        <p:nvSpPr>
          <p:cNvPr id="4" name="Text Placeholder 3">
            <a:extLst>
              <a:ext uri="{FF2B5EF4-FFF2-40B4-BE49-F238E27FC236}">
                <a16:creationId xmlns:a16="http://schemas.microsoft.com/office/drawing/2014/main" id="{D951AFD1-F8CE-4A21-840A-8DD09107F25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6201685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3F138-B697-4356-8395-7700891606D2}"/>
              </a:ext>
            </a:extLst>
          </p:cNvPr>
          <p:cNvSpPr>
            <a:spLocks noGrp="1"/>
          </p:cNvSpPr>
          <p:nvPr>
            <p:ph type="title"/>
          </p:nvPr>
        </p:nvSpPr>
        <p:spPr/>
        <p:txBody>
          <a:bodyPr/>
          <a:lstStyle/>
          <a:p>
            <a:r>
              <a:rPr lang="en-US"/>
              <a:t>Facebook User Posts Table | All PT Channels - 6 of 7</a:t>
            </a:r>
          </a:p>
        </p:txBody>
      </p:sp>
      <p:graphicFrame>
        <p:nvGraphicFramePr>
          <p:cNvPr id="5" name="Table Placeholder 4">
            <a:extLst>
              <a:ext uri="{FF2B5EF4-FFF2-40B4-BE49-F238E27FC236}">
                <a16:creationId xmlns:a16="http://schemas.microsoft.com/office/drawing/2014/main" id="{0AEDBAF0-49BB-4769-96AF-42E60801DC24}"/>
              </a:ext>
            </a:extLst>
          </p:cNvPr>
          <p:cNvGraphicFramePr>
            <a:graphicFrameLocks noGrp="1"/>
          </p:cNvGraphicFramePr>
          <p:nvPr>
            <p:ph type="tbl" sz="quarter" idx="13"/>
            <p:extLst>
              <p:ext uri="{D42A27DB-BD31-4B8C-83A1-F6EECF244321}">
                <p14:modId xmlns:p14="http://schemas.microsoft.com/office/powerpoint/2010/main" val="3321925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7836524"/>
                    </a:ext>
                  </a:extLst>
                </a:gridCol>
                <a:gridCol w="822960">
                  <a:extLst>
                    <a:ext uri="{9D8B030D-6E8A-4147-A177-3AD203B41FA5}">
                      <a16:colId xmlns:a16="http://schemas.microsoft.com/office/drawing/2014/main" val="514025665"/>
                    </a:ext>
                  </a:extLst>
                </a:gridCol>
                <a:gridCol w="822960">
                  <a:extLst>
                    <a:ext uri="{9D8B030D-6E8A-4147-A177-3AD203B41FA5}">
                      <a16:colId xmlns:a16="http://schemas.microsoft.com/office/drawing/2014/main" val="463096020"/>
                    </a:ext>
                  </a:extLst>
                </a:gridCol>
                <a:gridCol w="822960">
                  <a:extLst>
                    <a:ext uri="{9D8B030D-6E8A-4147-A177-3AD203B41FA5}">
                      <a16:colId xmlns:a16="http://schemas.microsoft.com/office/drawing/2014/main" val="1080626173"/>
                    </a:ext>
                  </a:extLst>
                </a:gridCol>
                <a:gridCol w="822960">
                  <a:extLst>
                    <a:ext uri="{9D8B030D-6E8A-4147-A177-3AD203B41FA5}">
                      <a16:colId xmlns:a16="http://schemas.microsoft.com/office/drawing/2014/main" val="2541259543"/>
                    </a:ext>
                  </a:extLst>
                </a:gridCol>
                <a:gridCol w="822960">
                  <a:extLst>
                    <a:ext uri="{9D8B030D-6E8A-4147-A177-3AD203B41FA5}">
                      <a16:colId xmlns:a16="http://schemas.microsoft.com/office/drawing/2014/main" val="92670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1312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56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415054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153471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13507318"/>
                  </a:ext>
                </a:extLst>
              </a:tr>
            </a:tbl>
          </a:graphicData>
        </a:graphic>
      </p:graphicFrame>
      <p:sp>
        <p:nvSpPr>
          <p:cNvPr id="4" name="Text Placeholder 3">
            <a:extLst>
              <a:ext uri="{FF2B5EF4-FFF2-40B4-BE49-F238E27FC236}">
                <a16:creationId xmlns:a16="http://schemas.microsoft.com/office/drawing/2014/main" id="{4B71A1B7-F4E5-4AE0-A658-EBFFABDC718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984635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D5AC-B181-4698-A740-466DBDACF4AF}"/>
              </a:ext>
            </a:extLst>
          </p:cNvPr>
          <p:cNvSpPr>
            <a:spLocks noGrp="1"/>
          </p:cNvSpPr>
          <p:nvPr>
            <p:ph type="title"/>
          </p:nvPr>
        </p:nvSpPr>
        <p:spPr/>
        <p:txBody>
          <a:bodyPr/>
          <a:lstStyle/>
          <a:p>
            <a:r>
              <a:rPr lang="en-US"/>
              <a:t>Facebook User Posts Table | All PT Channels - 7 of 7</a:t>
            </a:r>
          </a:p>
        </p:txBody>
      </p:sp>
      <p:graphicFrame>
        <p:nvGraphicFramePr>
          <p:cNvPr id="5" name="Table Placeholder 4">
            <a:extLst>
              <a:ext uri="{FF2B5EF4-FFF2-40B4-BE49-F238E27FC236}">
                <a16:creationId xmlns:a16="http://schemas.microsoft.com/office/drawing/2014/main" id="{59F88032-728F-47C4-9CAD-429A291FF392}"/>
              </a:ext>
            </a:extLst>
          </p:cNvPr>
          <p:cNvGraphicFramePr>
            <a:graphicFrameLocks noGrp="1"/>
          </p:cNvGraphicFramePr>
          <p:nvPr>
            <p:ph type="tbl" sz="quarter" idx="13"/>
            <p:extLst>
              <p:ext uri="{D42A27DB-BD31-4B8C-83A1-F6EECF244321}">
                <p14:modId xmlns:p14="http://schemas.microsoft.com/office/powerpoint/2010/main" val="371789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2739088"/>
                    </a:ext>
                  </a:extLst>
                </a:gridCol>
                <a:gridCol w="822960">
                  <a:extLst>
                    <a:ext uri="{9D8B030D-6E8A-4147-A177-3AD203B41FA5}">
                      <a16:colId xmlns:a16="http://schemas.microsoft.com/office/drawing/2014/main" val="829263702"/>
                    </a:ext>
                  </a:extLst>
                </a:gridCol>
                <a:gridCol w="822960">
                  <a:extLst>
                    <a:ext uri="{9D8B030D-6E8A-4147-A177-3AD203B41FA5}">
                      <a16:colId xmlns:a16="http://schemas.microsoft.com/office/drawing/2014/main" val="3072425363"/>
                    </a:ext>
                  </a:extLst>
                </a:gridCol>
                <a:gridCol w="822960">
                  <a:extLst>
                    <a:ext uri="{9D8B030D-6E8A-4147-A177-3AD203B41FA5}">
                      <a16:colId xmlns:a16="http://schemas.microsoft.com/office/drawing/2014/main" val="3030636428"/>
                    </a:ext>
                  </a:extLst>
                </a:gridCol>
                <a:gridCol w="822960">
                  <a:extLst>
                    <a:ext uri="{9D8B030D-6E8A-4147-A177-3AD203B41FA5}">
                      <a16:colId xmlns:a16="http://schemas.microsoft.com/office/drawing/2014/main" val="3202749391"/>
                    </a:ext>
                  </a:extLst>
                </a:gridCol>
                <a:gridCol w="822960">
                  <a:extLst>
                    <a:ext uri="{9D8B030D-6E8A-4147-A177-3AD203B41FA5}">
                      <a16:colId xmlns:a16="http://schemas.microsoft.com/office/drawing/2014/main" val="999608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3228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4234642579"/>
                  </a:ext>
                </a:extLst>
              </a:tr>
            </a:tbl>
          </a:graphicData>
        </a:graphic>
      </p:graphicFrame>
      <p:sp>
        <p:nvSpPr>
          <p:cNvPr id="4" name="Text Placeholder 3">
            <a:extLst>
              <a:ext uri="{FF2B5EF4-FFF2-40B4-BE49-F238E27FC236}">
                <a16:creationId xmlns:a16="http://schemas.microsoft.com/office/drawing/2014/main" id="{5D4C31A4-4FA1-4395-B4D9-13CBE0165EB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97773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738F-7C22-47D1-ADA9-C29486CFFF6C}"/>
              </a:ext>
            </a:extLst>
          </p:cNvPr>
          <p:cNvSpPr>
            <a:spLocks noGrp="1"/>
          </p:cNvSpPr>
          <p:nvPr>
            <p:ph type="title"/>
          </p:nvPr>
        </p:nvSpPr>
        <p:spPr/>
        <p:txBody>
          <a:bodyPr/>
          <a:lstStyle/>
          <a:p>
            <a:r>
              <a:rPr lang="en-US"/>
              <a:t>Key Metrics Table (Internal Benchmark) | All PT Channels - 1 of 4</a:t>
            </a:r>
          </a:p>
        </p:txBody>
      </p:sp>
      <p:graphicFrame>
        <p:nvGraphicFramePr>
          <p:cNvPr id="5" name="Table Placeholder 4">
            <a:extLst>
              <a:ext uri="{FF2B5EF4-FFF2-40B4-BE49-F238E27FC236}">
                <a16:creationId xmlns:a16="http://schemas.microsoft.com/office/drawing/2014/main" id="{9DD94CE5-35D5-4174-941F-9F1C8E7AC4F4}"/>
              </a:ext>
            </a:extLst>
          </p:cNvPr>
          <p:cNvGraphicFramePr>
            <a:graphicFrameLocks noGrp="1"/>
          </p:cNvGraphicFramePr>
          <p:nvPr>
            <p:ph type="tbl" sz="quarter" idx="13"/>
            <p:extLst>
              <p:ext uri="{D42A27DB-BD31-4B8C-83A1-F6EECF244321}">
                <p14:modId xmlns:p14="http://schemas.microsoft.com/office/powerpoint/2010/main" val="408284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98996147"/>
                    </a:ext>
                  </a:extLst>
                </a:gridCol>
                <a:gridCol w="304495">
                  <a:extLst>
                    <a:ext uri="{9D8B030D-6E8A-4147-A177-3AD203B41FA5}">
                      <a16:colId xmlns:a16="http://schemas.microsoft.com/office/drawing/2014/main" val="2962898819"/>
                    </a:ext>
                  </a:extLst>
                </a:gridCol>
                <a:gridCol w="304495">
                  <a:extLst>
                    <a:ext uri="{9D8B030D-6E8A-4147-A177-3AD203B41FA5}">
                      <a16:colId xmlns:a16="http://schemas.microsoft.com/office/drawing/2014/main" val="2781133809"/>
                    </a:ext>
                  </a:extLst>
                </a:gridCol>
                <a:gridCol w="304495">
                  <a:extLst>
                    <a:ext uri="{9D8B030D-6E8A-4147-A177-3AD203B41FA5}">
                      <a16:colId xmlns:a16="http://schemas.microsoft.com/office/drawing/2014/main" val="1519189801"/>
                    </a:ext>
                  </a:extLst>
                </a:gridCol>
                <a:gridCol w="304495">
                  <a:extLst>
                    <a:ext uri="{9D8B030D-6E8A-4147-A177-3AD203B41FA5}">
                      <a16:colId xmlns:a16="http://schemas.microsoft.com/office/drawing/2014/main" val="2051424685"/>
                    </a:ext>
                  </a:extLst>
                </a:gridCol>
                <a:gridCol w="304495">
                  <a:extLst>
                    <a:ext uri="{9D8B030D-6E8A-4147-A177-3AD203B41FA5}">
                      <a16:colId xmlns:a16="http://schemas.microsoft.com/office/drawing/2014/main" val="153861433"/>
                    </a:ext>
                  </a:extLst>
                </a:gridCol>
                <a:gridCol w="304495">
                  <a:extLst>
                    <a:ext uri="{9D8B030D-6E8A-4147-A177-3AD203B41FA5}">
                      <a16:colId xmlns:a16="http://schemas.microsoft.com/office/drawing/2014/main" val="4204627353"/>
                    </a:ext>
                  </a:extLst>
                </a:gridCol>
                <a:gridCol w="304495">
                  <a:extLst>
                    <a:ext uri="{9D8B030D-6E8A-4147-A177-3AD203B41FA5}">
                      <a16:colId xmlns:a16="http://schemas.microsoft.com/office/drawing/2014/main" val="1062055794"/>
                    </a:ext>
                  </a:extLst>
                </a:gridCol>
                <a:gridCol w="304495">
                  <a:extLst>
                    <a:ext uri="{9D8B030D-6E8A-4147-A177-3AD203B41FA5}">
                      <a16:colId xmlns:a16="http://schemas.microsoft.com/office/drawing/2014/main" val="3966259056"/>
                    </a:ext>
                  </a:extLst>
                </a:gridCol>
                <a:gridCol w="304495">
                  <a:extLst>
                    <a:ext uri="{9D8B030D-6E8A-4147-A177-3AD203B41FA5}">
                      <a16:colId xmlns:a16="http://schemas.microsoft.com/office/drawing/2014/main" val="1382285332"/>
                    </a:ext>
                  </a:extLst>
                </a:gridCol>
                <a:gridCol w="304495">
                  <a:extLst>
                    <a:ext uri="{9D8B030D-6E8A-4147-A177-3AD203B41FA5}">
                      <a16:colId xmlns:a16="http://schemas.microsoft.com/office/drawing/2014/main" val="1731254140"/>
                    </a:ext>
                  </a:extLst>
                </a:gridCol>
                <a:gridCol w="304495">
                  <a:extLst>
                    <a:ext uri="{9D8B030D-6E8A-4147-A177-3AD203B41FA5}">
                      <a16:colId xmlns:a16="http://schemas.microsoft.com/office/drawing/2014/main" val="876398000"/>
                    </a:ext>
                  </a:extLst>
                </a:gridCol>
                <a:gridCol w="304495">
                  <a:extLst>
                    <a:ext uri="{9D8B030D-6E8A-4147-A177-3AD203B41FA5}">
                      <a16:colId xmlns:a16="http://schemas.microsoft.com/office/drawing/2014/main" val="2057103657"/>
                    </a:ext>
                  </a:extLst>
                </a:gridCol>
                <a:gridCol w="304495">
                  <a:extLst>
                    <a:ext uri="{9D8B030D-6E8A-4147-A177-3AD203B41FA5}">
                      <a16:colId xmlns:a16="http://schemas.microsoft.com/office/drawing/2014/main" val="3198249665"/>
                    </a:ext>
                  </a:extLst>
                </a:gridCol>
                <a:gridCol w="304495">
                  <a:extLst>
                    <a:ext uri="{9D8B030D-6E8A-4147-A177-3AD203B41FA5}">
                      <a16:colId xmlns:a16="http://schemas.microsoft.com/office/drawing/2014/main" val="2645227260"/>
                    </a:ext>
                  </a:extLst>
                </a:gridCol>
                <a:gridCol w="304495">
                  <a:extLst>
                    <a:ext uri="{9D8B030D-6E8A-4147-A177-3AD203B41FA5}">
                      <a16:colId xmlns:a16="http://schemas.microsoft.com/office/drawing/2014/main" val="1369397329"/>
                    </a:ext>
                  </a:extLst>
                </a:gridCol>
                <a:gridCol w="304495">
                  <a:extLst>
                    <a:ext uri="{9D8B030D-6E8A-4147-A177-3AD203B41FA5}">
                      <a16:colId xmlns:a16="http://schemas.microsoft.com/office/drawing/2014/main" val="1668901631"/>
                    </a:ext>
                  </a:extLst>
                </a:gridCol>
                <a:gridCol w="304495">
                  <a:extLst>
                    <a:ext uri="{9D8B030D-6E8A-4147-A177-3AD203B41FA5}">
                      <a16:colId xmlns:a16="http://schemas.microsoft.com/office/drawing/2014/main" val="3772082256"/>
                    </a:ext>
                  </a:extLst>
                </a:gridCol>
                <a:gridCol w="304495">
                  <a:extLst>
                    <a:ext uri="{9D8B030D-6E8A-4147-A177-3AD203B41FA5}">
                      <a16:colId xmlns:a16="http://schemas.microsoft.com/office/drawing/2014/main" val="3140783774"/>
                    </a:ext>
                  </a:extLst>
                </a:gridCol>
                <a:gridCol w="304495">
                  <a:extLst>
                    <a:ext uri="{9D8B030D-6E8A-4147-A177-3AD203B41FA5}">
                      <a16:colId xmlns:a16="http://schemas.microsoft.com/office/drawing/2014/main" val="1703539413"/>
                    </a:ext>
                  </a:extLst>
                </a:gridCol>
                <a:gridCol w="304495">
                  <a:extLst>
                    <a:ext uri="{9D8B030D-6E8A-4147-A177-3AD203B41FA5}">
                      <a16:colId xmlns:a16="http://schemas.microsoft.com/office/drawing/2014/main" val="587852154"/>
                    </a:ext>
                  </a:extLst>
                </a:gridCol>
                <a:gridCol w="304495">
                  <a:extLst>
                    <a:ext uri="{9D8B030D-6E8A-4147-A177-3AD203B41FA5}">
                      <a16:colId xmlns:a16="http://schemas.microsoft.com/office/drawing/2014/main" val="1859792041"/>
                    </a:ext>
                  </a:extLst>
                </a:gridCol>
                <a:gridCol w="304495">
                  <a:extLst>
                    <a:ext uri="{9D8B030D-6E8A-4147-A177-3AD203B41FA5}">
                      <a16:colId xmlns:a16="http://schemas.microsoft.com/office/drawing/2014/main" val="1470589743"/>
                    </a:ext>
                  </a:extLst>
                </a:gridCol>
                <a:gridCol w="304495">
                  <a:extLst>
                    <a:ext uri="{9D8B030D-6E8A-4147-A177-3AD203B41FA5}">
                      <a16:colId xmlns:a16="http://schemas.microsoft.com/office/drawing/2014/main" val="2306838015"/>
                    </a:ext>
                  </a:extLst>
                </a:gridCol>
                <a:gridCol w="304495">
                  <a:extLst>
                    <a:ext uri="{9D8B030D-6E8A-4147-A177-3AD203B41FA5}">
                      <a16:colId xmlns:a16="http://schemas.microsoft.com/office/drawing/2014/main" val="4244151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843400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extLst>
                  <a:ext uri="{0D108BD9-81ED-4DB2-BD59-A6C34878D82A}">
                    <a16:rowId xmlns:a16="http://schemas.microsoft.com/office/drawing/2014/main" val="322921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359801141"/>
                  </a:ext>
                </a:extLst>
              </a:tr>
            </a:tbl>
          </a:graphicData>
        </a:graphic>
      </p:graphicFrame>
      <p:sp>
        <p:nvSpPr>
          <p:cNvPr id="4" name="Text Placeholder 3">
            <a:extLst>
              <a:ext uri="{FF2B5EF4-FFF2-40B4-BE49-F238E27FC236}">
                <a16:creationId xmlns:a16="http://schemas.microsoft.com/office/drawing/2014/main" id="{C7AAB5AF-9684-4C78-9004-58A40E2F333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2340033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862E-55C3-4B98-AD3C-BCA2B8EC9C8B}"/>
              </a:ext>
            </a:extLst>
          </p:cNvPr>
          <p:cNvSpPr>
            <a:spLocks noGrp="1"/>
          </p:cNvSpPr>
          <p:nvPr>
            <p:ph type="title"/>
          </p:nvPr>
        </p:nvSpPr>
        <p:spPr/>
        <p:txBody>
          <a:bodyPr/>
          <a:lstStyle/>
          <a:p>
            <a:r>
              <a:rPr lang="en-US"/>
              <a:t>Key Metrics Table (Internal Benchmark) | All PT Channels - 2 of 4</a:t>
            </a:r>
          </a:p>
        </p:txBody>
      </p:sp>
      <p:graphicFrame>
        <p:nvGraphicFramePr>
          <p:cNvPr id="5" name="Table Placeholder 4">
            <a:extLst>
              <a:ext uri="{FF2B5EF4-FFF2-40B4-BE49-F238E27FC236}">
                <a16:creationId xmlns:a16="http://schemas.microsoft.com/office/drawing/2014/main" id="{1409E7C9-14CA-4DA9-BEE3-E1E82AF2C021}"/>
              </a:ext>
            </a:extLst>
          </p:cNvPr>
          <p:cNvGraphicFramePr>
            <a:graphicFrameLocks noGrp="1"/>
          </p:cNvGraphicFramePr>
          <p:nvPr>
            <p:ph type="tbl" sz="quarter" idx="13"/>
            <p:extLst>
              <p:ext uri="{D42A27DB-BD31-4B8C-83A1-F6EECF244321}">
                <p14:modId xmlns:p14="http://schemas.microsoft.com/office/powerpoint/2010/main" val="1973566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952199748"/>
                    </a:ext>
                  </a:extLst>
                </a:gridCol>
                <a:gridCol w="304495">
                  <a:extLst>
                    <a:ext uri="{9D8B030D-6E8A-4147-A177-3AD203B41FA5}">
                      <a16:colId xmlns:a16="http://schemas.microsoft.com/office/drawing/2014/main" val="4008023628"/>
                    </a:ext>
                  </a:extLst>
                </a:gridCol>
                <a:gridCol w="304495">
                  <a:extLst>
                    <a:ext uri="{9D8B030D-6E8A-4147-A177-3AD203B41FA5}">
                      <a16:colId xmlns:a16="http://schemas.microsoft.com/office/drawing/2014/main" val="1837297450"/>
                    </a:ext>
                  </a:extLst>
                </a:gridCol>
                <a:gridCol w="304495">
                  <a:extLst>
                    <a:ext uri="{9D8B030D-6E8A-4147-A177-3AD203B41FA5}">
                      <a16:colId xmlns:a16="http://schemas.microsoft.com/office/drawing/2014/main" val="1868144722"/>
                    </a:ext>
                  </a:extLst>
                </a:gridCol>
                <a:gridCol w="304495">
                  <a:extLst>
                    <a:ext uri="{9D8B030D-6E8A-4147-A177-3AD203B41FA5}">
                      <a16:colId xmlns:a16="http://schemas.microsoft.com/office/drawing/2014/main" val="4232991502"/>
                    </a:ext>
                  </a:extLst>
                </a:gridCol>
                <a:gridCol w="304495">
                  <a:extLst>
                    <a:ext uri="{9D8B030D-6E8A-4147-A177-3AD203B41FA5}">
                      <a16:colId xmlns:a16="http://schemas.microsoft.com/office/drawing/2014/main" val="831923789"/>
                    </a:ext>
                  </a:extLst>
                </a:gridCol>
                <a:gridCol w="304495">
                  <a:extLst>
                    <a:ext uri="{9D8B030D-6E8A-4147-A177-3AD203B41FA5}">
                      <a16:colId xmlns:a16="http://schemas.microsoft.com/office/drawing/2014/main" val="899528909"/>
                    </a:ext>
                  </a:extLst>
                </a:gridCol>
                <a:gridCol w="304495">
                  <a:extLst>
                    <a:ext uri="{9D8B030D-6E8A-4147-A177-3AD203B41FA5}">
                      <a16:colId xmlns:a16="http://schemas.microsoft.com/office/drawing/2014/main" val="3959604017"/>
                    </a:ext>
                  </a:extLst>
                </a:gridCol>
                <a:gridCol w="304495">
                  <a:extLst>
                    <a:ext uri="{9D8B030D-6E8A-4147-A177-3AD203B41FA5}">
                      <a16:colId xmlns:a16="http://schemas.microsoft.com/office/drawing/2014/main" val="2942416973"/>
                    </a:ext>
                  </a:extLst>
                </a:gridCol>
                <a:gridCol w="304495">
                  <a:extLst>
                    <a:ext uri="{9D8B030D-6E8A-4147-A177-3AD203B41FA5}">
                      <a16:colId xmlns:a16="http://schemas.microsoft.com/office/drawing/2014/main" val="1049040391"/>
                    </a:ext>
                  </a:extLst>
                </a:gridCol>
                <a:gridCol w="304495">
                  <a:extLst>
                    <a:ext uri="{9D8B030D-6E8A-4147-A177-3AD203B41FA5}">
                      <a16:colId xmlns:a16="http://schemas.microsoft.com/office/drawing/2014/main" val="730852362"/>
                    </a:ext>
                  </a:extLst>
                </a:gridCol>
                <a:gridCol w="304495">
                  <a:extLst>
                    <a:ext uri="{9D8B030D-6E8A-4147-A177-3AD203B41FA5}">
                      <a16:colId xmlns:a16="http://schemas.microsoft.com/office/drawing/2014/main" val="3162128723"/>
                    </a:ext>
                  </a:extLst>
                </a:gridCol>
                <a:gridCol w="304495">
                  <a:extLst>
                    <a:ext uri="{9D8B030D-6E8A-4147-A177-3AD203B41FA5}">
                      <a16:colId xmlns:a16="http://schemas.microsoft.com/office/drawing/2014/main" val="3915482020"/>
                    </a:ext>
                  </a:extLst>
                </a:gridCol>
                <a:gridCol w="304495">
                  <a:extLst>
                    <a:ext uri="{9D8B030D-6E8A-4147-A177-3AD203B41FA5}">
                      <a16:colId xmlns:a16="http://schemas.microsoft.com/office/drawing/2014/main" val="2365874111"/>
                    </a:ext>
                  </a:extLst>
                </a:gridCol>
                <a:gridCol w="304495">
                  <a:extLst>
                    <a:ext uri="{9D8B030D-6E8A-4147-A177-3AD203B41FA5}">
                      <a16:colId xmlns:a16="http://schemas.microsoft.com/office/drawing/2014/main" val="4118543581"/>
                    </a:ext>
                  </a:extLst>
                </a:gridCol>
                <a:gridCol w="304495">
                  <a:extLst>
                    <a:ext uri="{9D8B030D-6E8A-4147-A177-3AD203B41FA5}">
                      <a16:colId xmlns:a16="http://schemas.microsoft.com/office/drawing/2014/main" val="3733217583"/>
                    </a:ext>
                  </a:extLst>
                </a:gridCol>
                <a:gridCol w="304495">
                  <a:extLst>
                    <a:ext uri="{9D8B030D-6E8A-4147-A177-3AD203B41FA5}">
                      <a16:colId xmlns:a16="http://schemas.microsoft.com/office/drawing/2014/main" val="2800943413"/>
                    </a:ext>
                  </a:extLst>
                </a:gridCol>
                <a:gridCol w="304495">
                  <a:extLst>
                    <a:ext uri="{9D8B030D-6E8A-4147-A177-3AD203B41FA5}">
                      <a16:colId xmlns:a16="http://schemas.microsoft.com/office/drawing/2014/main" val="4041881166"/>
                    </a:ext>
                  </a:extLst>
                </a:gridCol>
                <a:gridCol w="304495">
                  <a:extLst>
                    <a:ext uri="{9D8B030D-6E8A-4147-A177-3AD203B41FA5}">
                      <a16:colId xmlns:a16="http://schemas.microsoft.com/office/drawing/2014/main" val="567663740"/>
                    </a:ext>
                  </a:extLst>
                </a:gridCol>
                <a:gridCol w="304495">
                  <a:extLst>
                    <a:ext uri="{9D8B030D-6E8A-4147-A177-3AD203B41FA5}">
                      <a16:colId xmlns:a16="http://schemas.microsoft.com/office/drawing/2014/main" val="1118793634"/>
                    </a:ext>
                  </a:extLst>
                </a:gridCol>
                <a:gridCol w="304495">
                  <a:extLst>
                    <a:ext uri="{9D8B030D-6E8A-4147-A177-3AD203B41FA5}">
                      <a16:colId xmlns:a16="http://schemas.microsoft.com/office/drawing/2014/main" val="2857654853"/>
                    </a:ext>
                  </a:extLst>
                </a:gridCol>
                <a:gridCol w="304495">
                  <a:extLst>
                    <a:ext uri="{9D8B030D-6E8A-4147-A177-3AD203B41FA5}">
                      <a16:colId xmlns:a16="http://schemas.microsoft.com/office/drawing/2014/main" val="3346414043"/>
                    </a:ext>
                  </a:extLst>
                </a:gridCol>
                <a:gridCol w="304495">
                  <a:extLst>
                    <a:ext uri="{9D8B030D-6E8A-4147-A177-3AD203B41FA5}">
                      <a16:colId xmlns:a16="http://schemas.microsoft.com/office/drawing/2014/main" val="3096442089"/>
                    </a:ext>
                  </a:extLst>
                </a:gridCol>
                <a:gridCol w="304495">
                  <a:extLst>
                    <a:ext uri="{9D8B030D-6E8A-4147-A177-3AD203B41FA5}">
                      <a16:colId xmlns:a16="http://schemas.microsoft.com/office/drawing/2014/main" val="460880647"/>
                    </a:ext>
                  </a:extLst>
                </a:gridCol>
                <a:gridCol w="304495">
                  <a:extLst>
                    <a:ext uri="{9D8B030D-6E8A-4147-A177-3AD203B41FA5}">
                      <a16:colId xmlns:a16="http://schemas.microsoft.com/office/drawing/2014/main" val="3473741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66384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6497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54296621"/>
                  </a:ext>
                </a:extLst>
              </a:tr>
            </a:tbl>
          </a:graphicData>
        </a:graphic>
      </p:graphicFrame>
      <p:sp>
        <p:nvSpPr>
          <p:cNvPr id="4" name="Text Placeholder 3">
            <a:extLst>
              <a:ext uri="{FF2B5EF4-FFF2-40B4-BE49-F238E27FC236}">
                <a16:creationId xmlns:a16="http://schemas.microsoft.com/office/drawing/2014/main" id="{1F474478-143E-4582-A524-D58CB8D70C6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005590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1FEAB-11AB-49D8-A43E-494653930B80}"/>
              </a:ext>
            </a:extLst>
          </p:cNvPr>
          <p:cNvSpPr>
            <a:spLocks noGrp="1"/>
          </p:cNvSpPr>
          <p:nvPr>
            <p:ph type="title"/>
          </p:nvPr>
        </p:nvSpPr>
        <p:spPr/>
        <p:txBody>
          <a:bodyPr/>
          <a:lstStyle/>
          <a:p>
            <a:r>
              <a:rPr lang="en-US"/>
              <a:t>Key Metrics Table (Internal Benchmark) | All PT Channels - 3 of 4</a:t>
            </a:r>
          </a:p>
        </p:txBody>
      </p:sp>
      <p:graphicFrame>
        <p:nvGraphicFramePr>
          <p:cNvPr id="5" name="Table Placeholder 4">
            <a:extLst>
              <a:ext uri="{FF2B5EF4-FFF2-40B4-BE49-F238E27FC236}">
                <a16:creationId xmlns:a16="http://schemas.microsoft.com/office/drawing/2014/main" id="{1EDA1F20-558C-4411-82C0-73D0E28EF24B}"/>
              </a:ext>
            </a:extLst>
          </p:cNvPr>
          <p:cNvGraphicFramePr>
            <a:graphicFrameLocks noGrp="1"/>
          </p:cNvGraphicFramePr>
          <p:nvPr>
            <p:ph type="tbl" sz="quarter" idx="13"/>
            <p:extLst>
              <p:ext uri="{D42A27DB-BD31-4B8C-83A1-F6EECF244321}">
                <p14:modId xmlns:p14="http://schemas.microsoft.com/office/powerpoint/2010/main" val="280857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483388574"/>
                    </a:ext>
                  </a:extLst>
                </a:gridCol>
                <a:gridCol w="304495">
                  <a:extLst>
                    <a:ext uri="{9D8B030D-6E8A-4147-A177-3AD203B41FA5}">
                      <a16:colId xmlns:a16="http://schemas.microsoft.com/office/drawing/2014/main" val="629064763"/>
                    </a:ext>
                  </a:extLst>
                </a:gridCol>
                <a:gridCol w="304495">
                  <a:extLst>
                    <a:ext uri="{9D8B030D-6E8A-4147-A177-3AD203B41FA5}">
                      <a16:colId xmlns:a16="http://schemas.microsoft.com/office/drawing/2014/main" val="3246703885"/>
                    </a:ext>
                  </a:extLst>
                </a:gridCol>
                <a:gridCol w="304495">
                  <a:extLst>
                    <a:ext uri="{9D8B030D-6E8A-4147-A177-3AD203B41FA5}">
                      <a16:colId xmlns:a16="http://schemas.microsoft.com/office/drawing/2014/main" val="1537408116"/>
                    </a:ext>
                  </a:extLst>
                </a:gridCol>
                <a:gridCol w="304495">
                  <a:extLst>
                    <a:ext uri="{9D8B030D-6E8A-4147-A177-3AD203B41FA5}">
                      <a16:colId xmlns:a16="http://schemas.microsoft.com/office/drawing/2014/main" val="1788733615"/>
                    </a:ext>
                  </a:extLst>
                </a:gridCol>
                <a:gridCol w="304495">
                  <a:extLst>
                    <a:ext uri="{9D8B030D-6E8A-4147-A177-3AD203B41FA5}">
                      <a16:colId xmlns:a16="http://schemas.microsoft.com/office/drawing/2014/main" val="45917794"/>
                    </a:ext>
                  </a:extLst>
                </a:gridCol>
                <a:gridCol w="304495">
                  <a:extLst>
                    <a:ext uri="{9D8B030D-6E8A-4147-A177-3AD203B41FA5}">
                      <a16:colId xmlns:a16="http://schemas.microsoft.com/office/drawing/2014/main" val="2810387771"/>
                    </a:ext>
                  </a:extLst>
                </a:gridCol>
                <a:gridCol w="304495">
                  <a:extLst>
                    <a:ext uri="{9D8B030D-6E8A-4147-A177-3AD203B41FA5}">
                      <a16:colId xmlns:a16="http://schemas.microsoft.com/office/drawing/2014/main" val="2554929875"/>
                    </a:ext>
                  </a:extLst>
                </a:gridCol>
                <a:gridCol w="304495">
                  <a:extLst>
                    <a:ext uri="{9D8B030D-6E8A-4147-A177-3AD203B41FA5}">
                      <a16:colId xmlns:a16="http://schemas.microsoft.com/office/drawing/2014/main" val="720985148"/>
                    </a:ext>
                  </a:extLst>
                </a:gridCol>
                <a:gridCol w="304495">
                  <a:extLst>
                    <a:ext uri="{9D8B030D-6E8A-4147-A177-3AD203B41FA5}">
                      <a16:colId xmlns:a16="http://schemas.microsoft.com/office/drawing/2014/main" val="3393564857"/>
                    </a:ext>
                  </a:extLst>
                </a:gridCol>
                <a:gridCol w="304495">
                  <a:extLst>
                    <a:ext uri="{9D8B030D-6E8A-4147-A177-3AD203B41FA5}">
                      <a16:colId xmlns:a16="http://schemas.microsoft.com/office/drawing/2014/main" val="660050619"/>
                    </a:ext>
                  </a:extLst>
                </a:gridCol>
                <a:gridCol w="304495">
                  <a:extLst>
                    <a:ext uri="{9D8B030D-6E8A-4147-A177-3AD203B41FA5}">
                      <a16:colId xmlns:a16="http://schemas.microsoft.com/office/drawing/2014/main" val="1139340864"/>
                    </a:ext>
                  </a:extLst>
                </a:gridCol>
                <a:gridCol w="304495">
                  <a:extLst>
                    <a:ext uri="{9D8B030D-6E8A-4147-A177-3AD203B41FA5}">
                      <a16:colId xmlns:a16="http://schemas.microsoft.com/office/drawing/2014/main" val="3401860073"/>
                    </a:ext>
                  </a:extLst>
                </a:gridCol>
                <a:gridCol w="304495">
                  <a:extLst>
                    <a:ext uri="{9D8B030D-6E8A-4147-A177-3AD203B41FA5}">
                      <a16:colId xmlns:a16="http://schemas.microsoft.com/office/drawing/2014/main" val="3932086258"/>
                    </a:ext>
                  </a:extLst>
                </a:gridCol>
                <a:gridCol w="304495">
                  <a:extLst>
                    <a:ext uri="{9D8B030D-6E8A-4147-A177-3AD203B41FA5}">
                      <a16:colId xmlns:a16="http://schemas.microsoft.com/office/drawing/2014/main" val="964248835"/>
                    </a:ext>
                  </a:extLst>
                </a:gridCol>
                <a:gridCol w="304495">
                  <a:extLst>
                    <a:ext uri="{9D8B030D-6E8A-4147-A177-3AD203B41FA5}">
                      <a16:colId xmlns:a16="http://schemas.microsoft.com/office/drawing/2014/main" val="472997733"/>
                    </a:ext>
                  </a:extLst>
                </a:gridCol>
                <a:gridCol w="304495">
                  <a:extLst>
                    <a:ext uri="{9D8B030D-6E8A-4147-A177-3AD203B41FA5}">
                      <a16:colId xmlns:a16="http://schemas.microsoft.com/office/drawing/2014/main" val="2073764133"/>
                    </a:ext>
                  </a:extLst>
                </a:gridCol>
                <a:gridCol w="304495">
                  <a:extLst>
                    <a:ext uri="{9D8B030D-6E8A-4147-A177-3AD203B41FA5}">
                      <a16:colId xmlns:a16="http://schemas.microsoft.com/office/drawing/2014/main" val="4272863694"/>
                    </a:ext>
                  </a:extLst>
                </a:gridCol>
                <a:gridCol w="304495">
                  <a:extLst>
                    <a:ext uri="{9D8B030D-6E8A-4147-A177-3AD203B41FA5}">
                      <a16:colId xmlns:a16="http://schemas.microsoft.com/office/drawing/2014/main" val="1159164679"/>
                    </a:ext>
                  </a:extLst>
                </a:gridCol>
                <a:gridCol w="304495">
                  <a:extLst>
                    <a:ext uri="{9D8B030D-6E8A-4147-A177-3AD203B41FA5}">
                      <a16:colId xmlns:a16="http://schemas.microsoft.com/office/drawing/2014/main" val="2085063621"/>
                    </a:ext>
                  </a:extLst>
                </a:gridCol>
                <a:gridCol w="304495">
                  <a:extLst>
                    <a:ext uri="{9D8B030D-6E8A-4147-A177-3AD203B41FA5}">
                      <a16:colId xmlns:a16="http://schemas.microsoft.com/office/drawing/2014/main" val="1388860890"/>
                    </a:ext>
                  </a:extLst>
                </a:gridCol>
                <a:gridCol w="304495">
                  <a:extLst>
                    <a:ext uri="{9D8B030D-6E8A-4147-A177-3AD203B41FA5}">
                      <a16:colId xmlns:a16="http://schemas.microsoft.com/office/drawing/2014/main" val="4257391725"/>
                    </a:ext>
                  </a:extLst>
                </a:gridCol>
                <a:gridCol w="304495">
                  <a:extLst>
                    <a:ext uri="{9D8B030D-6E8A-4147-A177-3AD203B41FA5}">
                      <a16:colId xmlns:a16="http://schemas.microsoft.com/office/drawing/2014/main" val="400838132"/>
                    </a:ext>
                  </a:extLst>
                </a:gridCol>
                <a:gridCol w="304495">
                  <a:extLst>
                    <a:ext uri="{9D8B030D-6E8A-4147-A177-3AD203B41FA5}">
                      <a16:colId xmlns:a16="http://schemas.microsoft.com/office/drawing/2014/main" val="3855150396"/>
                    </a:ext>
                  </a:extLst>
                </a:gridCol>
                <a:gridCol w="304495">
                  <a:extLst>
                    <a:ext uri="{9D8B030D-6E8A-4147-A177-3AD203B41FA5}">
                      <a16:colId xmlns:a16="http://schemas.microsoft.com/office/drawing/2014/main" val="203744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284996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35850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85781197"/>
                  </a:ext>
                </a:extLst>
              </a:tr>
            </a:tbl>
          </a:graphicData>
        </a:graphic>
      </p:graphicFrame>
      <p:sp>
        <p:nvSpPr>
          <p:cNvPr id="4" name="Text Placeholder 3">
            <a:extLst>
              <a:ext uri="{FF2B5EF4-FFF2-40B4-BE49-F238E27FC236}">
                <a16:creationId xmlns:a16="http://schemas.microsoft.com/office/drawing/2014/main" id="{030F172D-760C-4E11-9589-AAED941BCDD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4224610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A102-D2CC-4502-B791-E597DDB9E06E}"/>
              </a:ext>
            </a:extLst>
          </p:cNvPr>
          <p:cNvSpPr>
            <a:spLocks noGrp="1"/>
          </p:cNvSpPr>
          <p:nvPr>
            <p:ph type="title"/>
          </p:nvPr>
        </p:nvSpPr>
        <p:spPr/>
        <p:txBody>
          <a:bodyPr/>
          <a:lstStyle/>
          <a:p>
            <a:r>
              <a:rPr lang="en-US"/>
              <a:t>Key Metrics Table (Internal Benchmark) | All PT Channels - 4 of 4</a:t>
            </a:r>
          </a:p>
        </p:txBody>
      </p:sp>
      <p:graphicFrame>
        <p:nvGraphicFramePr>
          <p:cNvPr id="5" name="Table Placeholder 4">
            <a:extLst>
              <a:ext uri="{FF2B5EF4-FFF2-40B4-BE49-F238E27FC236}">
                <a16:creationId xmlns:a16="http://schemas.microsoft.com/office/drawing/2014/main" id="{F4CD17ED-FDA3-4ED8-928A-D51091059011}"/>
              </a:ext>
            </a:extLst>
          </p:cNvPr>
          <p:cNvGraphicFramePr>
            <a:graphicFrameLocks noGrp="1"/>
          </p:cNvGraphicFramePr>
          <p:nvPr>
            <p:ph type="tbl" sz="quarter" idx="13"/>
            <p:extLst>
              <p:ext uri="{D42A27DB-BD31-4B8C-83A1-F6EECF244321}">
                <p14:modId xmlns:p14="http://schemas.microsoft.com/office/powerpoint/2010/main" val="36839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022156622"/>
                    </a:ext>
                  </a:extLst>
                </a:gridCol>
                <a:gridCol w="304495">
                  <a:extLst>
                    <a:ext uri="{9D8B030D-6E8A-4147-A177-3AD203B41FA5}">
                      <a16:colId xmlns:a16="http://schemas.microsoft.com/office/drawing/2014/main" val="609330311"/>
                    </a:ext>
                  </a:extLst>
                </a:gridCol>
                <a:gridCol w="304495">
                  <a:extLst>
                    <a:ext uri="{9D8B030D-6E8A-4147-A177-3AD203B41FA5}">
                      <a16:colId xmlns:a16="http://schemas.microsoft.com/office/drawing/2014/main" val="1639372057"/>
                    </a:ext>
                  </a:extLst>
                </a:gridCol>
                <a:gridCol w="304495">
                  <a:extLst>
                    <a:ext uri="{9D8B030D-6E8A-4147-A177-3AD203B41FA5}">
                      <a16:colId xmlns:a16="http://schemas.microsoft.com/office/drawing/2014/main" val="997416350"/>
                    </a:ext>
                  </a:extLst>
                </a:gridCol>
                <a:gridCol w="304495">
                  <a:extLst>
                    <a:ext uri="{9D8B030D-6E8A-4147-A177-3AD203B41FA5}">
                      <a16:colId xmlns:a16="http://schemas.microsoft.com/office/drawing/2014/main" val="4209245554"/>
                    </a:ext>
                  </a:extLst>
                </a:gridCol>
                <a:gridCol w="304495">
                  <a:extLst>
                    <a:ext uri="{9D8B030D-6E8A-4147-A177-3AD203B41FA5}">
                      <a16:colId xmlns:a16="http://schemas.microsoft.com/office/drawing/2014/main" val="385179945"/>
                    </a:ext>
                  </a:extLst>
                </a:gridCol>
                <a:gridCol w="304495">
                  <a:extLst>
                    <a:ext uri="{9D8B030D-6E8A-4147-A177-3AD203B41FA5}">
                      <a16:colId xmlns:a16="http://schemas.microsoft.com/office/drawing/2014/main" val="3169160115"/>
                    </a:ext>
                  </a:extLst>
                </a:gridCol>
                <a:gridCol w="304495">
                  <a:extLst>
                    <a:ext uri="{9D8B030D-6E8A-4147-A177-3AD203B41FA5}">
                      <a16:colId xmlns:a16="http://schemas.microsoft.com/office/drawing/2014/main" val="4275388721"/>
                    </a:ext>
                  </a:extLst>
                </a:gridCol>
                <a:gridCol w="304495">
                  <a:extLst>
                    <a:ext uri="{9D8B030D-6E8A-4147-A177-3AD203B41FA5}">
                      <a16:colId xmlns:a16="http://schemas.microsoft.com/office/drawing/2014/main" val="4274331227"/>
                    </a:ext>
                  </a:extLst>
                </a:gridCol>
                <a:gridCol w="304495">
                  <a:extLst>
                    <a:ext uri="{9D8B030D-6E8A-4147-A177-3AD203B41FA5}">
                      <a16:colId xmlns:a16="http://schemas.microsoft.com/office/drawing/2014/main" val="2385815200"/>
                    </a:ext>
                  </a:extLst>
                </a:gridCol>
                <a:gridCol w="304495">
                  <a:extLst>
                    <a:ext uri="{9D8B030D-6E8A-4147-A177-3AD203B41FA5}">
                      <a16:colId xmlns:a16="http://schemas.microsoft.com/office/drawing/2014/main" val="2972158375"/>
                    </a:ext>
                  </a:extLst>
                </a:gridCol>
                <a:gridCol w="304495">
                  <a:extLst>
                    <a:ext uri="{9D8B030D-6E8A-4147-A177-3AD203B41FA5}">
                      <a16:colId xmlns:a16="http://schemas.microsoft.com/office/drawing/2014/main" val="762300518"/>
                    </a:ext>
                  </a:extLst>
                </a:gridCol>
                <a:gridCol w="304495">
                  <a:extLst>
                    <a:ext uri="{9D8B030D-6E8A-4147-A177-3AD203B41FA5}">
                      <a16:colId xmlns:a16="http://schemas.microsoft.com/office/drawing/2014/main" val="655292169"/>
                    </a:ext>
                  </a:extLst>
                </a:gridCol>
                <a:gridCol w="304495">
                  <a:extLst>
                    <a:ext uri="{9D8B030D-6E8A-4147-A177-3AD203B41FA5}">
                      <a16:colId xmlns:a16="http://schemas.microsoft.com/office/drawing/2014/main" val="591298427"/>
                    </a:ext>
                  </a:extLst>
                </a:gridCol>
                <a:gridCol w="304495">
                  <a:extLst>
                    <a:ext uri="{9D8B030D-6E8A-4147-A177-3AD203B41FA5}">
                      <a16:colId xmlns:a16="http://schemas.microsoft.com/office/drawing/2014/main" val="3919900883"/>
                    </a:ext>
                  </a:extLst>
                </a:gridCol>
                <a:gridCol w="304495">
                  <a:extLst>
                    <a:ext uri="{9D8B030D-6E8A-4147-A177-3AD203B41FA5}">
                      <a16:colId xmlns:a16="http://schemas.microsoft.com/office/drawing/2014/main" val="114773583"/>
                    </a:ext>
                  </a:extLst>
                </a:gridCol>
                <a:gridCol w="304495">
                  <a:extLst>
                    <a:ext uri="{9D8B030D-6E8A-4147-A177-3AD203B41FA5}">
                      <a16:colId xmlns:a16="http://schemas.microsoft.com/office/drawing/2014/main" val="2943299867"/>
                    </a:ext>
                  </a:extLst>
                </a:gridCol>
                <a:gridCol w="304495">
                  <a:extLst>
                    <a:ext uri="{9D8B030D-6E8A-4147-A177-3AD203B41FA5}">
                      <a16:colId xmlns:a16="http://schemas.microsoft.com/office/drawing/2014/main" val="221813775"/>
                    </a:ext>
                  </a:extLst>
                </a:gridCol>
                <a:gridCol w="304495">
                  <a:extLst>
                    <a:ext uri="{9D8B030D-6E8A-4147-A177-3AD203B41FA5}">
                      <a16:colId xmlns:a16="http://schemas.microsoft.com/office/drawing/2014/main" val="4235865747"/>
                    </a:ext>
                  </a:extLst>
                </a:gridCol>
                <a:gridCol w="304495">
                  <a:extLst>
                    <a:ext uri="{9D8B030D-6E8A-4147-A177-3AD203B41FA5}">
                      <a16:colId xmlns:a16="http://schemas.microsoft.com/office/drawing/2014/main" val="426050557"/>
                    </a:ext>
                  </a:extLst>
                </a:gridCol>
                <a:gridCol w="304495">
                  <a:extLst>
                    <a:ext uri="{9D8B030D-6E8A-4147-A177-3AD203B41FA5}">
                      <a16:colId xmlns:a16="http://schemas.microsoft.com/office/drawing/2014/main" val="3104065485"/>
                    </a:ext>
                  </a:extLst>
                </a:gridCol>
                <a:gridCol w="304495">
                  <a:extLst>
                    <a:ext uri="{9D8B030D-6E8A-4147-A177-3AD203B41FA5}">
                      <a16:colId xmlns:a16="http://schemas.microsoft.com/office/drawing/2014/main" val="3359200917"/>
                    </a:ext>
                  </a:extLst>
                </a:gridCol>
                <a:gridCol w="304495">
                  <a:extLst>
                    <a:ext uri="{9D8B030D-6E8A-4147-A177-3AD203B41FA5}">
                      <a16:colId xmlns:a16="http://schemas.microsoft.com/office/drawing/2014/main" val="1476103600"/>
                    </a:ext>
                  </a:extLst>
                </a:gridCol>
                <a:gridCol w="304495">
                  <a:extLst>
                    <a:ext uri="{9D8B030D-6E8A-4147-A177-3AD203B41FA5}">
                      <a16:colId xmlns:a16="http://schemas.microsoft.com/office/drawing/2014/main" val="494468247"/>
                    </a:ext>
                  </a:extLst>
                </a:gridCol>
                <a:gridCol w="304495">
                  <a:extLst>
                    <a:ext uri="{9D8B030D-6E8A-4147-A177-3AD203B41FA5}">
                      <a16:colId xmlns:a16="http://schemas.microsoft.com/office/drawing/2014/main" val="266899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29178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9707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41922836"/>
                  </a:ext>
                </a:extLst>
              </a:tr>
            </a:tbl>
          </a:graphicData>
        </a:graphic>
      </p:graphicFrame>
      <p:sp>
        <p:nvSpPr>
          <p:cNvPr id="4" name="Text Placeholder 3">
            <a:extLst>
              <a:ext uri="{FF2B5EF4-FFF2-40B4-BE49-F238E27FC236}">
                <a16:creationId xmlns:a16="http://schemas.microsoft.com/office/drawing/2014/main" id="{D9B6325B-CF6E-4CCC-85B9-47F2D460131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170234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6DCA7-931B-4A85-A963-EE205D8771F9}"/>
              </a:ext>
            </a:extLst>
          </p:cNvPr>
          <p:cNvSpPr>
            <a:spLocks noGrp="1"/>
          </p:cNvSpPr>
          <p:nvPr>
            <p:ph type="title"/>
          </p:nvPr>
        </p:nvSpPr>
        <p:spPr/>
        <p:txBody>
          <a:bodyPr/>
          <a:lstStyle/>
          <a:p>
            <a:r>
              <a:rPr lang="en-US"/>
              <a:t>Interactions Distribution (Internal Benchmark) | All PT Channels</a:t>
            </a:r>
          </a:p>
        </p:txBody>
      </p:sp>
      <p:graphicFrame>
        <p:nvGraphicFramePr>
          <p:cNvPr id="6" name="Chart Placeholder 5">
            <a:extLst>
              <a:ext uri="{FF2B5EF4-FFF2-40B4-BE49-F238E27FC236}">
                <a16:creationId xmlns:a16="http://schemas.microsoft.com/office/drawing/2014/main" id="{215A2629-E590-4609-B6D1-54D1B9DC2E3E}"/>
              </a:ext>
            </a:extLst>
          </p:cNvPr>
          <p:cNvGraphicFramePr>
            <a:graphicFrameLocks noGrp="1"/>
          </p:cNvGraphicFramePr>
          <p:nvPr>
            <p:ph type="chart" sz="quarter" idx="13"/>
            <p:extLst>
              <p:ext uri="{D42A27DB-BD31-4B8C-83A1-F6EECF244321}">
                <p14:modId xmlns:p14="http://schemas.microsoft.com/office/powerpoint/2010/main" val="2121728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BF213-9D38-4E14-A7F1-19C1A020B87F}"/>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66F594A4-2067-4B03-A513-DABAB65888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1820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69DB7-4F4E-4039-9C41-E37EEF64E5B4}"/>
              </a:ext>
            </a:extLst>
          </p:cNvPr>
          <p:cNvSpPr>
            <a:spLocks noGrp="1"/>
          </p:cNvSpPr>
          <p:nvPr>
            <p:ph type="title"/>
          </p:nvPr>
        </p:nvSpPr>
        <p:spPr/>
        <p:txBody>
          <a:bodyPr/>
          <a:lstStyle/>
          <a:p>
            <a:r>
              <a:rPr lang="en-US"/>
              <a:t>Post Type Distribution Per Profile (Internal Benchmark)  | All PT Channels</a:t>
            </a:r>
          </a:p>
        </p:txBody>
      </p:sp>
      <p:graphicFrame>
        <p:nvGraphicFramePr>
          <p:cNvPr id="6" name="Chart Placeholder 5">
            <a:extLst>
              <a:ext uri="{FF2B5EF4-FFF2-40B4-BE49-F238E27FC236}">
                <a16:creationId xmlns:a16="http://schemas.microsoft.com/office/drawing/2014/main" id="{8B8510DC-7266-49A6-AC6D-FAAA12EBBD8C}"/>
              </a:ext>
            </a:extLst>
          </p:cNvPr>
          <p:cNvGraphicFramePr>
            <a:graphicFrameLocks noGrp="1"/>
          </p:cNvGraphicFramePr>
          <p:nvPr>
            <p:ph type="chart" sz="quarter" idx="13"/>
            <p:extLst>
              <p:ext uri="{D42A27DB-BD31-4B8C-83A1-F6EECF244321}">
                <p14:modId xmlns:p14="http://schemas.microsoft.com/office/powerpoint/2010/main" val="1435634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0CFB4B-D4EA-4665-A321-D44374667CFD}"/>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D46A1C65-8284-4C89-A581-4443252768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84602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49FEA-55F3-4D42-87CB-C2B01BFF7335}"/>
              </a:ext>
            </a:extLst>
          </p:cNvPr>
          <p:cNvSpPr>
            <a:spLocks noGrp="1"/>
          </p:cNvSpPr>
          <p:nvPr>
            <p:ph type="title"/>
          </p:nvPr>
        </p:nvSpPr>
        <p:spPr/>
        <p:txBody>
          <a:bodyPr/>
          <a:lstStyle/>
          <a:p>
            <a:r>
              <a:rPr lang="en-US"/>
              <a:t>User Posts Table (Internal Benchmark) | All PT Channels - 1 of 7</a:t>
            </a:r>
          </a:p>
        </p:txBody>
      </p:sp>
      <p:graphicFrame>
        <p:nvGraphicFramePr>
          <p:cNvPr id="5" name="Table Placeholder 4">
            <a:extLst>
              <a:ext uri="{FF2B5EF4-FFF2-40B4-BE49-F238E27FC236}">
                <a16:creationId xmlns:a16="http://schemas.microsoft.com/office/drawing/2014/main" id="{21F1C196-6115-4B0B-8586-18B0A87E3B41}"/>
              </a:ext>
            </a:extLst>
          </p:cNvPr>
          <p:cNvGraphicFramePr>
            <a:graphicFrameLocks noGrp="1"/>
          </p:cNvGraphicFramePr>
          <p:nvPr>
            <p:ph type="tbl" sz="quarter" idx="13"/>
            <p:extLst>
              <p:ext uri="{D42A27DB-BD31-4B8C-83A1-F6EECF244321}">
                <p14:modId xmlns:p14="http://schemas.microsoft.com/office/powerpoint/2010/main" val="277505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53122234"/>
                    </a:ext>
                  </a:extLst>
                </a:gridCol>
                <a:gridCol w="822960">
                  <a:extLst>
                    <a:ext uri="{9D8B030D-6E8A-4147-A177-3AD203B41FA5}">
                      <a16:colId xmlns:a16="http://schemas.microsoft.com/office/drawing/2014/main" val="3439748556"/>
                    </a:ext>
                  </a:extLst>
                </a:gridCol>
                <a:gridCol w="822960">
                  <a:extLst>
                    <a:ext uri="{9D8B030D-6E8A-4147-A177-3AD203B41FA5}">
                      <a16:colId xmlns:a16="http://schemas.microsoft.com/office/drawing/2014/main" val="1220565562"/>
                    </a:ext>
                  </a:extLst>
                </a:gridCol>
                <a:gridCol w="822960">
                  <a:extLst>
                    <a:ext uri="{9D8B030D-6E8A-4147-A177-3AD203B41FA5}">
                      <a16:colId xmlns:a16="http://schemas.microsoft.com/office/drawing/2014/main" val="962292810"/>
                    </a:ext>
                  </a:extLst>
                </a:gridCol>
                <a:gridCol w="822960">
                  <a:extLst>
                    <a:ext uri="{9D8B030D-6E8A-4147-A177-3AD203B41FA5}">
                      <a16:colId xmlns:a16="http://schemas.microsoft.com/office/drawing/2014/main" val="842409461"/>
                    </a:ext>
                  </a:extLst>
                </a:gridCol>
                <a:gridCol w="822960">
                  <a:extLst>
                    <a:ext uri="{9D8B030D-6E8A-4147-A177-3AD203B41FA5}">
                      <a16:colId xmlns:a16="http://schemas.microsoft.com/office/drawing/2014/main" val="3035977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4467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358273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12:19:24 </a:t>
                      </a:r>
                      <a:r>
                        <a:rPr kumimoji="0" lang="fr-FR" sz="1000" b="0" i="0" u="none" strike="noStrike" kern="1200" cap="none" spc="0" normalizeH="0" baseline="0" noProof="0">
                          <a:ln>
                            <a:noFill/>
                          </a:ln>
                          <a:solidFill>
                            <a:prstClr val="black"/>
                          </a:solidFill>
                          <a:effectLst/>
                          <a:uLnTx/>
                          <a:uFillTx/>
                          <a:latin typeface="+mn-lt"/>
                          <a:ea typeface="+mn-ea"/>
                          <a:cs typeface="+mn-cs"/>
                        </a:rPr>
                        <a:t>
 impossible d'imprimer le formulaire  de remboursment des offres promotio,nnelles sur tondeuses , site en maintenance et toulours pas réouvert : de qui se moque-t-on,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13:29:18</a:t>
                      </a:r>
                    </a:p>
                  </a:txBody>
                  <a:tcPr/>
                </a:tc>
                <a:extLst>
                  <a:ext uri="{0D108BD9-81ED-4DB2-BD59-A6C34878D82A}">
                    <a16:rowId xmlns:a16="http://schemas.microsoft.com/office/drawing/2014/main" val="409120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2156847489"/>
                  </a:ext>
                </a:extLst>
              </a:tr>
            </a:tbl>
          </a:graphicData>
        </a:graphic>
      </p:graphicFrame>
      <p:sp>
        <p:nvSpPr>
          <p:cNvPr id="4" name="Text Placeholder 3">
            <a:extLst>
              <a:ext uri="{FF2B5EF4-FFF2-40B4-BE49-F238E27FC236}">
                <a16:creationId xmlns:a16="http://schemas.microsoft.com/office/drawing/2014/main" id="{F4D4A01F-FEBA-4673-8041-0C60C10E7B1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049785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52353-D7AE-4EDF-A74A-E8C9262FAA45}"/>
              </a:ext>
            </a:extLst>
          </p:cNvPr>
          <p:cNvSpPr>
            <a:spLocks noGrp="1"/>
          </p:cNvSpPr>
          <p:nvPr>
            <p:ph type="title"/>
          </p:nvPr>
        </p:nvSpPr>
        <p:spPr/>
        <p:txBody>
          <a:bodyPr/>
          <a:lstStyle/>
          <a:p>
            <a:r>
              <a:rPr lang="en-US"/>
              <a:t>User Posts Table (Internal Benchmark) | All PT Channels - 2 of 7</a:t>
            </a:r>
          </a:p>
        </p:txBody>
      </p:sp>
      <p:graphicFrame>
        <p:nvGraphicFramePr>
          <p:cNvPr id="5" name="Table Placeholder 4">
            <a:extLst>
              <a:ext uri="{FF2B5EF4-FFF2-40B4-BE49-F238E27FC236}">
                <a16:creationId xmlns:a16="http://schemas.microsoft.com/office/drawing/2014/main" id="{1058F258-9FD1-47FC-8D7C-69C082A93798}"/>
              </a:ext>
            </a:extLst>
          </p:cNvPr>
          <p:cNvGraphicFramePr>
            <a:graphicFrameLocks noGrp="1"/>
          </p:cNvGraphicFramePr>
          <p:nvPr>
            <p:ph type="tbl" sz="quarter" idx="13"/>
            <p:extLst>
              <p:ext uri="{D42A27DB-BD31-4B8C-83A1-F6EECF244321}">
                <p14:modId xmlns:p14="http://schemas.microsoft.com/office/powerpoint/2010/main" val="1210017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42468549"/>
                    </a:ext>
                  </a:extLst>
                </a:gridCol>
                <a:gridCol w="822960">
                  <a:extLst>
                    <a:ext uri="{9D8B030D-6E8A-4147-A177-3AD203B41FA5}">
                      <a16:colId xmlns:a16="http://schemas.microsoft.com/office/drawing/2014/main" val="1704284068"/>
                    </a:ext>
                  </a:extLst>
                </a:gridCol>
                <a:gridCol w="822960">
                  <a:extLst>
                    <a:ext uri="{9D8B030D-6E8A-4147-A177-3AD203B41FA5}">
                      <a16:colId xmlns:a16="http://schemas.microsoft.com/office/drawing/2014/main" val="1760560475"/>
                    </a:ext>
                  </a:extLst>
                </a:gridCol>
                <a:gridCol w="822960">
                  <a:extLst>
                    <a:ext uri="{9D8B030D-6E8A-4147-A177-3AD203B41FA5}">
                      <a16:colId xmlns:a16="http://schemas.microsoft.com/office/drawing/2014/main" val="1362770617"/>
                    </a:ext>
                  </a:extLst>
                </a:gridCol>
                <a:gridCol w="822960">
                  <a:extLst>
                    <a:ext uri="{9D8B030D-6E8A-4147-A177-3AD203B41FA5}">
                      <a16:colId xmlns:a16="http://schemas.microsoft.com/office/drawing/2014/main" val="3444399102"/>
                    </a:ext>
                  </a:extLst>
                </a:gridCol>
                <a:gridCol w="822960">
                  <a:extLst>
                    <a:ext uri="{9D8B030D-6E8A-4147-A177-3AD203B41FA5}">
                      <a16:colId xmlns:a16="http://schemas.microsoft.com/office/drawing/2014/main" val="116451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7350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219387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- 2018-06-10 10:43:58 </a:t>
                      </a:r>
                      <a:r>
                        <a:rPr kumimoji="0" lang="fr-FR" sz="1000" b="0" i="0" u="none" strike="noStrike" kern="1200" cap="none" spc="0" normalizeH="0" baseline="0" noProof="0">
                          <a:ln>
                            <a:noFill/>
                          </a:ln>
                          <a:solidFill>
                            <a:prstClr val="black"/>
                          </a:solidFill>
                          <a:effectLst/>
                          <a:uLnTx/>
                          <a:uFillTx/>
                          <a:latin typeface="+mn-lt"/>
                          <a:ea typeface="+mn-ea"/>
                          <a:cs typeface="+mn-cs"/>
                        </a:rPr>
                        <a:t>
 Les promotions Bosch: le site est inaccessible donc pas de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10:09:20</a:t>
                      </a:r>
                    </a:p>
                  </a:txBody>
                  <a:tcPr/>
                </a:tc>
                <a:extLst>
                  <a:ext uri="{0D108BD9-81ED-4DB2-BD59-A6C34878D82A}">
                    <a16:rowId xmlns:a16="http://schemas.microsoft.com/office/drawing/2014/main" val="13831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8265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- 2018-06-09 00:41:15 </a:t>
                      </a:r>
                      <a:r>
                        <a:rPr kumimoji="0" lang="fr-FR" sz="1000" b="0" i="0" u="none" strike="noStrike" kern="1200" cap="none" spc="0" normalizeH="0" baseline="0" noProof="0">
                          <a:ln>
                            <a:noFill/>
                          </a:ln>
                          <a:solidFill>
                            <a:prstClr val="black"/>
                          </a:solidFill>
                          <a:effectLst/>
                          <a:uLnTx/>
                          <a:uFillTx/>
                          <a:latin typeface="+mn-lt"/>
                          <a:ea typeface="+mn-ea"/>
                          <a:cs typeface="+mn-cs"/>
                        </a:rPr>
                        <a:t>
 Bonjour, j'ai reçu un code suite à la opération PROMOTION POWER FOR ALL BOSCH. En allant sur le site https://shop.bosch-do-it.com/fr/fr/ je ne trouve pas le moyen de l'utiliser vu que seuls les paiements par carte sont proposés dans code promo. Merci de me donner la marche à suivre.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042650"/>
                  </a:ext>
                </a:extLst>
              </a:tr>
            </a:tbl>
          </a:graphicData>
        </a:graphic>
      </p:graphicFrame>
      <p:sp>
        <p:nvSpPr>
          <p:cNvPr id="4" name="Text Placeholder 3">
            <a:extLst>
              <a:ext uri="{FF2B5EF4-FFF2-40B4-BE49-F238E27FC236}">
                <a16:creationId xmlns:a16="http://schemas.microsoft.com/office/drawing/2014/main" id="{F2B1A2F7-3583-4D67-AA1E-518CA163F24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4921214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6D5EA-1F80-4CE6-8843-6397BDDD6039}"/>
              </a:ext>
            </a:extLst>
          </p:cNvPr>
          <p:cNvSpPr>
            <a:spLocks noGrp="1"/>
          </p:cNvSpPr>
          <p:nvPr>
            <p:ph type="title"/>
          </p:nvPr>
        </p:nvSpPr>
        <p:spPr/>
        <p:txBody>
          <a:bodyPr/>
          <a:lstStyle/>
          <a:p>
            <a:r>
              <a:rPr lang="en-US"/>
              <a:t>User Posts Table (Internal Benchmark) | All PT Channels - 3 of 7</a:t>
            </a:r>
          </a:p>
        </p:txBody>
      </p:sp>
      <p:graphicFrame>
        <p:nvGraphicFramePr>
          <p:cNvPr id="5" name="Table Placeholder 4">
            <a:extLst>
              <a:ext uri="{FF2B5EF4-FFF2-40B4-BE49-F238E27FC236}">
                <a16:creationId xmlns:a16="http://schemas.microsoft.com/office/drawing/2014/main" id="{56878795-7015-4895-9B89-5D44795F8AFC}"/>
              </a:ext>
            </a:extLst>
          </p:cNvPr>
          <p:cNvGraphicFramePr>
            <a:graphicFrameLocks noGrp="1"/>
          </p:cNvGraphicFramePr>
          <p:nvPr>
            <p:ph type="tbl" sz="quarter" idx="13"/>
            <p:extLst>
              <p:ext uri="{D42A27DB-BD31-4B8C-83A1-F6EECF244321}">
                <p14:modId xmlns:p14="http://schemas.microsoft.com/office/powerpoint/2010/main" val="1065288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3053036"/>
                    </a:ext>
                  </a:extLst>
                </a:gridCol>
                <a:gridCol w="822960">
                  <a:extLst>
                    <a:ext uri="{9D8B030D-6E8A-4147-A177-3AD203B41FA5}">
                      <a16:colId xmlns:a16="http://schemas.microsoft.com/office/drawing/2014/main" val="2879211349"/>
                    </a:ext>
                  </a:extLst>
                </a:gridCol>
                <a:gridCol w="822960">
                  <a:extLst>
                    <a:ext uri="{9D8B030D-6E8A-4147-A177-3AD203B41FA5}">
                      <a16:colId xmlns:a16="http://schemas.microsoft.com/office/drawing/2014/main" val="3222515558"/>
                    </a:ext>
                  </a:extLst>
                </a:gridCol>
                <a:gridCol w="822960">
                  <a:extLst>
                    <a:ext uri="{9D8B030D-6E8A-4147-A177-3AD203B41FA5}">
                      <a16:colId xmlns:a16="http://schemas.microsoft.com/office/drawing/2014/main" val="4070865055"/>
                    </a:ext>
                  </a:extLst>
                </a:gridCol>
                <a:gridCol w="822960">
                  <a:extLst>
                    <a:ext uri="{9D8B030D-6E8A-4147-A177-3AD203B41FA5}">
                      <a16:colId xmlns:a16="http://schemas.microsoft.com/office/drawing/2014/main" val="3751595778"/>
                    </a:ext>
                  </a:extLst>
                </a:gridCol>
                <a:gridCol w="822960">
                  <a:extLst>
                    <a:ext uri="{9D8B030D-6E8A-4147-A177-3AD203B41FA5}">
                      <a16:colId xmlns:a16="http://schemas.microsoft.com/office/drawing/2014/main" val="367108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644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- 2018-06-08 08:31:22 </a:t>
                      </a:r>
                      <a:r>
                        <a:rPr kumimoji="0" lang="de-DE" sz="1000" b="0" i="0" u="none" strike="noStrike" kern="1200" cap="none" spc="0" normalizeH="0" baseline="0" noProof="0">
                          <a:ln>
                            <a:noFill/>
                          </a:ln>
                          <a:solidFill>
                            <a:prstClr val="black"/>
                          </a:solidFill>
                          <a:effectLst/>
                          <a:uLnTx/>
                          <a:uFillTx/>
                          <a:latin typeface="+mn-lt"/>
                          <a:ea typeface="+mn-ea"/>
                          <a:cs typeface="+mn-cs"/>
                        </a:rPr>
                        <a:t>
 Gestern haben sich unsere Technik-Freaks mit der #Bosch GTC 400 C Wärmebildkamera beschäftigt. Kontrolliert wurde die hauseigene Stromverteilung und Heizungsanlage. Durch die hohe Darstellungsgenauigkeit der Kamera konnten problemlos stärker belastete Stromkreise sowie die einzelnen Vor- und Rücklaufstränge der Heizungsanlage erkannt werden! 
#BuiltwithBosch #Boschpro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125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- 2018-06-07 20:11:44 </a:t>
                      </a:r>
                      <a:r>
                        <a:rPr kumimoji="0" lang="de-DE" sz="1000" b="0" i="0" u="none" strike="noStrike" kern="1200" cap="none" spc="0" normalizeH="0" baseline="0" noProof="0">
                          <a:ln>
                            <a:noFill/>
                          </a:ln>
                          <a:solidFill>
                            <a:prstClr val="black"/>
                          </a:solidFill>
                          <a:effectLst/>
                          <a:uLnTx/>
                          <a:uFillTx/>
                          <a:latin typeface="+mn-lt"/>
                          <a:ea typeface="+mn-ea"/>
                          <a:cs typeface="+mn-cs"/>
                        </a:rPr>
                        <a:t>
 Wann gibt es denn nun endlich einen dab+radio von euch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850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264003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15:21:14 </a:t>
                      </a:r>
                      <a:r>
                        <a:rPr kumimoji="0" lang="fr-FR" sz="1000" b="0" i="0" u="none" strike="noStrike" kern="1200" cap="none" spc="0" normalizeH="0" baseline="0" noProof="0">
                          <a:ln>
                            <a:noFill/>
                          </a:ln>
                          <a:solidFill>
                            <a:prstClr val="black"/>
                          </a:solidFill>
                          <a:effectLst/>
                          <a:uLnTx/>
                          <a:uFillTx/>
                          <a:latin typeface="+mn-lt"/>
                          <a:ea typeface="+mn-ea"/>
                          <a:cs typeface="+mn-cs"/>
                        </a:rPr>
                        <a:t>
 Je cherche une idée pour recycler une balançoire 4 places en aluminium sous le même modèle que des chaises de patio. Le tissu des chaises est brisé, J'ai pensé aux lattes en bois mais peut-être une idée svp.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9269602"/>
                  </a:ext>
                </a:extLst>
              </a:tr>
            </a:tbl>
          </a:graphicData>
        </a:graphic>
      </p:graphicFrame>
      <p:sp>
        <p:nvSpPr>
          <p:cNvPr id="4" name="Text Placeholder 3">
            <a:extLst>
              <a:ext uri="{FF2B5EF4-FFF2-40B4-BE49-F238E27FC236}">
                <a16:creationId xmlns:a16="http://schemas.microsoft.com/office/drawing/2014/main" id="{2B173A6A-481F-436D-A1CC-E2F88AC4F0A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28132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C1C78-FAB2-4BA9-AEA8-69D3BE6C2308}"/>
              </a:ext>
            </a:extLst>
          </p:cNvPr>
          <p:cNvSpPr>
            <a:spLocks noGrp="1"/>
          </p:cNvSpPr>
          <p:nvPr>
            <p:ph type="title"/>
          </p:nvPr>
        </p:nvSpPr>
        <p:spPr/>
        <p:txBody>
          <a:bodyPr/>
          <a:lstStyle/>
          <a:p>
            <a:r>
              <a:rPr lang="en-US"/>
              <a:t>User Posts Table (Internal Benchmark) | All PT Channels - 4 of 7</a:t>
            </a:r>
          </a:p>
        </p:txBody>
      </p:sp>
      <p:graphicFrame>
        <p:nvGraphicFramePr>
          <p:cNvPr id="5" name="Table Placeholder 4">
            <a:extLst>
              <a:ext uri="{FF2B5EF4-FFF2-40B4-BE49-F238E27FC236}">
                <a16:creationId xmlns:a16="http://schemas.microsoft.com/office/drawing/2014/main" id="{EF0F18BF-0353-4DAC-866F-2BE3A4BE1E36}"/>
              </a:ext>
            </a:extLst>
          </p:cNvPr>
          <p:cNvGraphicFramePr>
            <a:graphicFrameLocks noGrp="1"/>
          </p:cNvGraphicFramePr>
          <p:nvPr>
            <p:ph type="tbl" sz="quarter" idx="13"/>
            <p:extLst>
              <p:ext uri="{D42A27DB-BD31-4B8C-83A1-F6EECF244321}">
                <p14:modId xmlns:p14="http://schemas.microsoft.com/office/powerpoint/2010/main" val="798444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4079529"/>
                    </a:ext>
                  </a:extLst>
                </a:gridCol>
                <a:gridCol w="822960">
                  <a:extLst>
                    <a:ext uri="{9D8B030D-6E8A-4147-A177-3AD203B41FA5}">
                      <a16:colId xmlns:a16="http://schemas.microsoft.com/office/drawing/2014/main" val="4275816880"/>
                    </a:ext>
                  </a:extLst>
                </a:gridCol>
                <a:gridCol w="822960">
                  <a:extLst>
                    <a:ext uri="{9D8B030D-6E8A-4147-A177-3AD203B41FA5}">
                      <a16:colId xmlns:a16="http://schemas.microsoft.com/office/drawing/2014/main" val="2593347180"/>
                    </a:ext>
                  </a:extLst>
                </a:gridCol>
                <a:gridCol w="822960">
                  <a:extLst>
                    <a:ext uri="{9D8B030D-6E8A-4147-A177-3AD203B41FA5}">
                      <a16:colId xmlns:a16="http://schemas.microsoft.com/office/drawing/2014/main" val="3013249014"/>
                    </a:ext>
                  </a:extLst>
                </a:gridCol>
                <a:gridCol w="822960">
                  <a:extLst>
                    <a:ext uri="{9D8B030D-6E8A-4147-A177-3AD203B41FA5}">
                      <a16:colId xmlns:a16="http://schemas.microsoft.com/office/drawing/2014/main" val="180905966"/>
                    </a:ext>
                  </a:extLst>
                </a:gridCol>
                <a:gridCol w="822960">
                  <a:extLst>
                    <a:ext uri="{9D8B030D-6E8A-4147-A177-3AD203B41FA5}">
                      <a16:colId xmlns:a16="http://schemas.microsoft.com/office/drawing/2014/main" val="3103629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4650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321106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21:04:37 </a:t>
                      </a:r>
                      <a:r>
                        <a:rPr kumimoji="0" lang="de-DE" sz="1000" b="0" i="0" u="none" strike="noStrike" kern="1200" cap="none" spc="0" normalizeH="0" baseline="0" noProof="0">
                          <a:ln>
                            <a:noFill/>
                          </a:ln>
                          <a:solidFill>
                            <a:prstClr val="black"/>
                          </a:solidFill>
                          <a:effectLst/>
                          <a:uLnTx/>
                          <a:uFillTx/>
                          <a:latin typeface="+mn-lt"/>
                          <a:ea typeface="+mn-ea"/>
                          <a:cs typeface="+mn-cs"/>
                        </a:rPr>
                        <a:t>
 Ich bin begeistert, sehr stabil und hochwertig verarbeitet. Da kommt Freude auf. Das Werkzeug vom Profi für den Profi.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167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27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Technisches Hilfswerk Garmisch-Partenkirchen - 2018-06-02 00:22:53 </a:t>
                      </a:r>
                      <a:r>
                        <a:rPr kumimoji="0" lang="de-DE" sz="1000" b="0" i="0" u="none" strike="noStrike" kern="1200" cap="none" spc="0" normalizeH="0" baseline="0" noProof="0">
                          <a:ln>
                            <a:noFill/>
                          </a:ln>
                          <a:solidFill>
                            <a:prstClr val="black"/>
                          </a:solidFill>
                          <a:effectLst/>
                          <a:uLnTx/>
                          <a:uFillTx/>
                          <a:latin typeface="+mn-lt"/>
                          <a:ea typeface="+mn-ea"/>
                          <a:cs typeface="+mn-cs"/>
                        </a:rPr>
                        <a:t>
 Heute war es endlich soweit: 
Wir haben die Bosch GTC 400 C Wärmebildkamera zum ersten Mal getestet. 
Nach einer kurzen Einweisung durften unsere Helfer die vielfältigen Einsatzmöglichkeiten der WBK ausprobieren. Alle sind begeistert von der Leistungsfähigkeit und der intuitiven Bedienung der sehr handlichen Kamera. Nach 2,5h „spielerischer“ Eingewöhnung durfte der Akku dann zum Aufladen und die ersten Eindrücke konnten verarbeitet werden! 
Nächste Woche geht’s weiter - wir halten Euch auf dem Laufenden!
#Bosch #Boschprofi #THWGarmischPartenkirchen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7042375"/>
                  </a:ext>
                </a:extLst>
              </a:tr>
            </a:tbl>
          </a:graphicData>
        </a:graphic>
      </p:graphicFrame>
      <p:sp>
        <p:nvSpPr>
          <p:cNvPr id="4" name="Text Placeholder 3">
            <a:extLst>
              <a:ext uri="{FF2B5EF4-FFF2-40B4-BE49-F238E27FC236}">
                <a16:creationId xmlns:a16="http://schemas.microsoft.com/office/drawing/2014/main" id="{6A36A9D0-4013-4EAE-B619-8952BCC7B52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4109540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94ABA-BBC4-4723-A3B2-D25A7CACCA67}"/>
              </a:ext>
            </a:extLst>
          </p:cNvPr>
          <p:cNvSpPr>
            <a:spLocks noGrp="1"/>
          </p:cNvSpPr>
          <p:nvPr>
            <p:ph type="title"/>
          </p:nvPr>
        </p:nvSpPr>
        <p:spPr/>
        <p:txBody>
          <a:bodyPr/>
          <a:lstStyle/>
          <a:p>
            <a:r>
              <a:rPr lang="en-US"/>
              <a:t>User Posts Table (Internal Benchmark) | All PT Channels - 5 of 7</a:t>
            </a:r>
          </a:p>
        </p:txBody>
      </p:sp>
      <p:graphicFrame>
        <p:nvGraphicFramePr>
          <p:cNvPr id="5" name="Table Placeholder 4">
            <a:extLst>
              <a:ext uri="{FF2B5EF4-FFF2-40B4-BE49-F238E27FC236}">
                <a16:creationId xmlns:a16="http://schemas.microsoft.com/office/drawing/2014/main" id="{5538EF9A-FC40-45AE-819D-F6CA1F0888CE}"/>
              </a:ext>
            </a:extLst>
          </p:cNvPr>
          <p:cNvGraphicFramePr>
            <a:graphicFrameLocks noGrp="1"/>
          </p:cNvGraphicFramePr>
          <p:nvPr>
            <p:ph type="tbl" sz="quarter" idx="13"/>
            <p:extLst>
              <p:ext uri="{D42A27DB-BD31-4B8C-83A1-F6EECF244321}">
                <p14:modId xmlns:p14="http://schemas.microsoft.com/office/powerpoint/2010/main" val="1999304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5933912"/>
                    </a:ext>
                  </a:extLst>
                </a:gridCol>
                <a:gridCol w="822960">
                  <a:extLst>
                    <a:ext uri="{9D8B030D-6E8A-4147-A177-3AD203B41FA5}">
                      <a16:colId xmlns:a16="http://schemas.microsoft.com/office/drawing/2014/main" val="2100922601"/>
                    </a:ext>
                  </a:extLst>
                </a:gridCol>
                <a:gridCol w="822960">
                  <a:extLst>
                    <a:ext uri="{9D8B030D-6E8A-4147-A177-3AD203B41FA5}">
                      <a16:colId xmlns:a16="http://schemas.microsoft.com/office/drawing/2014/main" val="2795165397"/>
                    </a:ext>
                  </a:extLst>
                </a:gridCol>
                <a:gridCol w="822960">
                  <a:extLst>
                    <a:ext uri="{9D8B030D-6E8A-4147-A177-3AD203B41FA5}">
                      <a16:colId xmlns:a16="http://schemas.microsoft.com/office/drawing/2014/main" val="4199902208"/>
                    </a:ext>
                  </a:extLst>
                </a:gridCol>
                <a:gridCol w="822960">
                  <a:extLst>
                    <a:ext uri="{9D8B030D-6E8A-4147-A177-3AD203B41FA5}">
                      <a16:colId xmlns:a16="http://schemas.microsoft.com/office/drawing/2014/main" val="314691152"/>
                    </a:ext>
                  </a:extLst>
                </a:gridCol>
                <a:gridCol w="822960">
                  <a:extLst>
                    <a:ext uri="{9D8B030D-6E8A-4147-A177-3AD203B41FA5}">
                      <a16:colId xmlns:a16="http://schemas.microsoft.com/office/drawing/2014/main" val="796111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901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- 2018-05-31 09:41:48 </a:t>
                      </a:r>
                      <a:r>
                        <a:rPr kumimoji="0" lang="de-DE" sz="1000" b="0" i="0" u="none" strike="noStrike" kern="1200" cap="none" spc="0" normalizeH="0" baseline="0" noProof="0">
                          <a:ln>
                            <a:noFill/>
                          </a:ln>
                          <a:solidFill>
                            <a:prstClr val="black"/>
                          </a:solidFill>
                          <a:effectLst/>
                          <a:uLnTx/>
                          <a:uFillTx/>
                          <a:latin typeface="+mn-lt"/>
                          <a:ea typeface="+mn-ea"/>
                          <a:cs typeface="+mn-cs"/>
                        </a:rPr>
                        <a:t>
 Bin mal gespannt auf mein neues Spielzeug aber wenn man ein Professional Tool kauft, wäre es schön wenn auch ein gutes Bit Set drin ist. Der Bithalter eiert jetzt schon 🤦🏼‍♂️. Nur mal so als Tipp für die Zukunft.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5603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432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- 2018-05-25 17:54:51 </a:t>
                      </a:r>
                      <a:r>
                        <a:rPr kumimoji="0" lang="fr-FR" sz="1000" b="0" i="0" u="none" strike="noStrike" kern="1200" cap="none" spc="0" normalizeH="0" baseline="0" noProof="0">
                          <a:ln>
                            <a:noFill/>
                          </a:ln>
                          <a:solidFill>
                            <a:prstClr val="black"/>
                          </a:solidFill>
                          <a:effectLst/>
                          <a:uLnTx/>
                          <a:uFillTx/>
                          <a:latin typeface="+mn-lt"/>
                          <a:ea typeface="+mn-ea"/>
                          <a:cs typeface="+mn-cs"/>
                        </a:rPr>
                        <a:t>
 je viens d acheter la perceuse visseuse Bosch psr 1800 li2 qui beneficie d une 2eme batterie en prenant connaissance des formalites sur le site Bosch promotions mais impossible de se connecter certificats non valides donc ou puis je trouver les informations pour cette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09:56:32</a:t>
                      </a:r>
                    </a:p>
                  </a:txBody>
                  <a:tcPr/>
                </a:tc>
                <a:extLst>
                  <a:ext uri="{0D108BD9-81ED-4DB2-BD59-A6C34878D82A}">
                    <a16:rowId xmlns:a16="http://schemas.microsoft.com/office/drawing/2014/main" val="2104563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- 2018-05-19 10:44:59 </a:t>
                      </a:r>
                      <a:r>
                        <a:rPr kumimoji="0" lang="en-US" sz="1000" b="0" i="0" u="none" strike="noStrike" kern="1200" cap="none" spc="0" normalizeH="0" baseline="0" noProof="0">
                          <a:ln>
                            <a:noFill/>
                          </a:ln>
                          <a:solidFill>
                            <a:prstClr val="black"/>
                          </a:solidFill>
                          <a:effectLst/>
                          <a:uLnTx/>
                          <a:uFillTx/>
                          <a:latin typeface="+mn-lt"/>
                          <a:ea typeface="+mn-ea"/>
                          <a:cs typeface="+mn-cs"/>
                        </a:rPr>
                        <a:t>
 Auch Kartoffelsalat schneiden ist kein Problem mit der GBH 18V‼️
#builtwithbosch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726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- 2018-05-18 05:44:57 </a:t>
                      </a:r>
                      <a:r>
                        <a:rPr kumimoji="0" lang="en-US" sz="1000" b="0" i="0" u="none" strike="noStrike" kern="1200" cap="none" spc="0" normalizeH="0" baseline="0" noProof="0">
                          <a:ln>
                            <a:noFill/>
                          </a:ln>
                          <a:solidFill>
                            <a:prstClr val="black"/>
                          </a:solidFill>
                          <a:effectLst/>
                          <a:uLnTx/>
                          <a:uFillTx/>
                          <a:latin typeface="+mn-lt"/>
                          <a:ea typeface="+mn-ea"/>
                          <a:cs typeface="+mn-cs"/>
                        </a:rPr>
                        <a:t>
 Espero un nuebo comienso en 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6852615"/>
                  </a:ext>
                </a:extLst>
              </a:tr>
            </a:tbl>
          </a:graphicData>
        </a:graphic>
      </p:graphicFrame>
      <p:sp>
        <p:nvSpPr>
          <p:cNvPr id="4" name="Text Placeholder 3">
            <a:extLst>
              <a:ext uri="{FF2B5EF4-FFF2-40B4-BE49-F238E27FC236}">
                <a16:creationId xmlns:a16="http://schemas.microsoft.com/office/drawing/2014/main" id="{FD9B010C-1C79-40E9-AC96-26121AEBEAA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056687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DB9B2-50AC-4F76-A360-3FCC6DC20E4D}"/>
              </a:ext>
            </a:extLst>
          </p:cNvPr>
          <p:cNvSpPr>
            <a:spLocks noGrp="1"/>
          </p:cNvSpPr>
          <p:nvPr>
            <p:ph type="title"/>
          </p:nvPr>
        </p:nvSpPr>
        <p:spPr/>
        <p:txBody>
          <a:bodyPr/>
          <a:lstStyle/>
          <a:p>
            <a:r>
              <a:rPr lang="en-US"/>
              <a:t>User Posts Table (Internal Benchmark) | All PT Channels - 6 of 7</a:t>
            </a:r>
          </a:p>
        </p:txBody>
      </p:sp>
      <p:graphicFrame>
        <p:nvGraphicFramePr>
          <p:cNvPr id="5" name="Table Placeholder 4">
            <a:extLst>
              <a:ext uri="{FF2B5EF4-FFF2-40B4-BE49-F238E27FC236}">
                <a16:creationId xmlns:a16="http://schemas.microsoft.com/office/drawing/2014/main" id="{36F8428D-B6C0-4F9B-875C-6FDC7BB4609D}"/>
              </a:ext>
            </a:extLst>
          </p:cNvPr>
          <p:cNvGraphicFramePr>
            <a:graphicFrameLocks noGrp="1"/>
          </p:cNvGraphicFramePr>
          <p:nvPr>
            <p:ph type="tbl" sz="quarter" idx="13"/>
            <p:extLst>
              <p:ext uri="{D42A27DB-BD31-4B8C-83A1-F6EECF244321}">
                <p14:modId xmlns:p14="http://schemas.microsoft.com/office/powerpoint/2010/main" val="306813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20957577"/>
                    </a:ext>
                  </a:extLst>
                </a:gridCol>
                <a:gridCol w="822960">
                  <a:extLst>
                    <a:ext uri="{9D8B030D-6E8A-4147-A177-3AD203B41FA5}">
                      <a16:colId xmlns:a16="http://schemas.microsoft.com/office/drawing/2014/main" val="527815170"/>
                    </a:ext>
                  </a:extLst>
                </a:gridCol>
                <a:gridCol w="822960">
                  <a:extLst>
                    <a:ext uri="{9D8B030D-6E8A-4147-A177-3AD203B41FA5}">
                      <a16:colId xmlns:a16="http://schemas.microsoft.com/office/drawing/2014/main" val="1202737768"/>
                    </a:ext>
                  </a:extLst>
                </a:gridCol>
                <a:gridCol w="822960">
                  <a:extLst>
                    <a:ext uri="{9D8B030D-6E8A-4147-A177-3AD203B41FA5}">
                      <a16:colId xmlns:a16="http://schemas.microsoft.com/office/drawing/2014/main" val="1418932500"/>
                    </a:ext>
                  </a:extLst>
                </a:gridCol>
                <a:gridCol w="822960">
                  <a:extLst>
                    <a:ext uri="{9D8B030D-6E8A-4147-A177-3AD203B41FA5}">
                      <a16:colId xmlns:a16="http://schemas.microsoft.com/office/drawing/2014/main" val="4232430535"/>
                    </a:ext>
                  </a:extLst>
                </a:gridCol>
                <a:gridCol w="822960">
                  <a:extLst>
                    <a:ext uri="{9D8B030D-6E8A-4147-A177-3AD203B41FA5}">
                      <a16:colId xmlns:a16="http://schemas.microsoft.com/office/drawing/2014/main" val="3322230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70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- 2018-05-16 16:10:02 </a:t>
                      </a:r>
                      <a:r>
                        <a:rPr kumimoji="0" lang="en-US" sz="1000" b="0" i="0" u="none" strike="noStrike" kern="1200" cap="none" spc="0" normalizeH="0" baseline="0" noProof="0">
                          <a:ln>
                            <a:noFill/>
                          </a:ln>
                          <a:solidFill>
                            <a:prstClr val="black"/>
                          </a:solidFill>
                          <a:effectLst/>
                          <a:uLnTx/>
                          <a:uFillTx/>
                          <a:latin typeface="+mn-lt"/>
                          <a:ea typeface="+mn-ea"/>
                          <a:cs typeface="+mn-cs"/>
                        </a:rPr>
                        <a:t>
 Einfach überzeugt😎 
Multicutter, stichsäge u 12v Akku schrauber würden den Turm sprengen....daher in anderen Ecken des Fahrzeugs verstaut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016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- 2018-05-11 20:21:35 </a:t>
                      </a:r>
                      <a:r>
                        <a:rPr kumimoji="0" lang="fr-FR" sz="1000" b="0" i="0" u="none" strike="noStrike" kern="1200" cap="none" spc="0" normalizeH="0" baseline="0" noProof="0">
                          <a:ln>
                            <a:noFill/>
                          </a:ln>
                          <a:solidFill>
                            <a:prstClr val="black"/>
                          </a:solidFill>
                          <a:effectLst/>
                          <a:uLnTx/>
                          <a:uFillTx/>
                          <a:latin typeface="+mn-lt"/>
                          <a:ea typeface="+mn-ea"/>
                          <a:cs typeface="+mn-cs"/>
                        </a:rPr>
                        <a:t>
 Cette affiche est dans les produits Bosch on peut bénéficier de 3 ans de garantie au lieu de 2 " SI " on s'inscrit sur le site,   mais le problème c'est que le site BEUG et ne reconnait pas les mots de passe,   je viens d'en faire l'expèrience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17:44:27</a:t>
                      </a:r>
                    </a:p>
                  </a:txBody>
                  <a:tcPr/>
                </a:tc>
                <a:extLst>
                  <a:ext uri="{0D108BD9-81ED-4DB2-BD59-A6C34878D82A}">
                    <a16:rowId xmlns:a16="http://schemas.microsoft.com/office/drawing/2014/main" val="295060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125145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705509822"/>
                  </a:ext>
                </a:extLst>
              </a:tr>
            </a:tbl>
          </a:graphicData>
        </a:graphic>
      </p:graphicFrame>
      <p:sp>
        <p:nvSpPr>
          <p:cNvPr id="4" name="Text Placeholder 3">
            <a:extLst>
              <a:ext uri="{FF2B5EF4-FFF2-40B4-BE49-F238E27FC236}">
                <a16:creationId xmlns:a16="http://schemas.microsoft.com/office/drawing/2014/main" id="{9E182C98-7A41-4F05-9E71-BB61490F211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941077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C82EA-AB99-4FF6-A5B9-091997F1BDEE}"/>
              </a:ext>
            </a:extLst>
          </p:cNvPr>
          <p:cNvSpPr>
            <a:spLocks noGrp="1"/>
          </p:cNvSpPr>
          <p:nvPr>
            <p:ph type="title"/>
          </p:nvPr>
        </p:nvSpPr>
        <p:spPr/>
        <p:txBody>
          <a:bodyPr/>
          <a:lstStyle/>
          <a:p>
            <a:r>
              <a:rPr lang="en-US"/>
              <a:t>User Posts Table (Internal Benchmark) | All PT Channels - 7 of 7</a:t>
            </a:r>
          </a:p>
        </p:txBody>
      </p:sp>
      <p:graphicFrame>
        <p:nvGraphicFramePr>
          <p:cNvPr id="5" name="Table Placeholder 4">
            <a:extLst>
              <a:ext uri="{FF2B5EF4-FFF2-40B4-BE49-F238E27FC236}">
                <a16:creationId xmlns:a16="http://schemas.microsoft.com/office/drawing/2014/main" id="{1B6ED655-951E-4AF6-89A0-9B48658BC902}"/>
              </a:ext>
            </a:extLst>
          </p:cNvPr>
          <p:cNvGraphicFramePr>
            <a:graphicFrameLocks noGrp="1"/>
          </p:cNvGraphicFramePr>
          <p:nvPr>
            <p:ph type="tbl" sz="quarter" idx="13"/>
            <p:extLst>
              <p:ext uri="{D42A27DB-BD31-4B8C-83A1-F6EECF244321}">
                <p14:modId xmlns:p14="http://schemas.microsoft.com/office/powerpoint/2010/main" val="3769032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73482708"/>
                    </a:ext>
                  </a:extLst>
                </a:gridCol>
                <a:gridCol w="822960">
                  <a:extLst>
                    <a:ext uri="{9D8B030D-6E8A-4147-A177-3AD203B41FA5}">
                      <a16:colId xmlns:a16="http://schemas.microsoft.com/office/drawing/2014/main" val="1219809735"/>
                    </a:ext>
                  </a:extLst>
                </a:gridCol>
                <a:gridCol w="822960">
                  <a:extLst>
                    <a:ext uri="{9D8B030D-6E8A-4147-A177-3AD203B41FA5}">
                      <a16:colId xmlns:a16="http://schemas.microsoft.com/office/drawing/2014/main" val="16089341"/>
                    </a:ext>
                  </a:extLst>
                </a:gridCol>
                <a:gridCol w="822960">
                  <a:extLst>
                    <a:ext uri="{9D8B030D-6E8A-4147-A177-3AD203B41FA5}">
                      <a16:colId xmlns:a16="http://schemas.microsoft.com/office/drawing/2014/main" val="1061397274"/>
                    </a:ext>
                  </a:extLst>
                </a:gridCol>
                <a:gridCol w="822960">
                  <a:extLst>
                    <a:ext uri="{9D8B030D-6E8A-4147-A177-3AD203B41FA5}">
                      <a16:colId xmlns:a16="http://schemas.microsoft.com/office/drawing/2014/main" val="1070605876"/>
                    </a:ext>
                  </a:extLst>
                </a:gridCol>
                <a:gridCol w="822960">
                  <a:extLst>
                    <a:ext uri="{9D8B030D-6E8A-4147-A177-3AD203B41FA5}">
                      <a16:colId xmlns:a16="http://schemas.microsoft.com/office/drawing/2014/main" val="1386692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37104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- 2018-05-06 22:09:31 </a:t>
                      </a:r>
                      <a:r>
                        <a:rPr kumimoji="0" lang="de-DE" sz="1000" b="0" i="0" u="none" strike="noStrike" kern="1200" cap="none" spc="0" normalizeH="0" baseline="0" noProof="0">
                          <a:ln>
                            <a:noFill/>
                          </a:ln>
                          <a:solidFill>
                            <a:prstClr val="black"/>
                          </a:solidFill>
                          <a:effectLst/>
                          <a:uLnTx/>
                          <a:uFillTx/>
                          <a:latin typeface="+mn-lt"/>
                          <a:ea typeface="+mn-ea"/>
                          <a:cs typeface="+mn-cs"/>
                        </a:rPr>
                        <a:t>
 Ich hab den GAA 12V-USB gekauft. Leider funktioniert das Gerät überhaupt nicht, es liegt keinerlei Spannung am USB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10:27:31</a:t>
                      </a:r>
                    </a:p>
                  </a:txBody>
                  <a:tcPr/>
                </a:tc>
                <a:extLst>
                  <a:ext uri="{0D108BD9-81ED-4DB2-BD59-A6C34878D82A}">
                    <a16:rowId xmlns:a16="http://schemas.microsoft.com/office/drawing/2014/main" val="1131792209"/>
                  </a:ext>
                </a:extLst>
              </a:tr>
            </a:tbl>
          </a:graphicData>
        </a:graphic>
      </p:graphicFrame>
      <p:sp>
        <p:nvSpPr>
          <p:cNvPr id="4" name="Text Placeholder 3">
            <a:extLst>
              <a:ext uri="{FF2B5EF4-FFF2-40B4-BE49-F238E27FC236}">
                <a16:creationId xmlns:a16="http://schemas.microsoft.com/office/drawing/2014/main" id="{FEB3E239-7A30-4BC5-BD44-7036CD5C339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755768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8D17-ACD2-4E7C-96E0-2F2E5C5A45B2}"/>
              </a:ext>
            </a:extLst>
          </p:cNvPr>
          <p:cNvSpPr>
            <a:spLocks noGrp="1"/>
          </p:cNvSpPr>
          <p:nvPr>
            <p:ph type="title"/>
          </p:nvPr>
        </p:nvSpPr>
        <p:spPr/>
        <p:txBody>
          <a:bodyPr/>
          <a:lstStyle/>
          <a:p>
            <a:r>
              <a:rPr lang="en-US"/>
              <a:t>Facebook Key Metrics Radar | All PT Channels</a:t>
            </a:r>
          </a:p>
        </p:txBody>
      </p:sp>
      <p:graphicFrame>
        <p:nvGraphicFramePr>
          <p:cNvPr id="6" name="Chart Placeholder 5">
            <a:extLst>
              <a:ext uri="{FF2B5EF4-FFF2-40B4-BE49-F238E27FC236}">
                <a16:creationId xmlns:a16="http://schemas.microsoft.com/office/drawing/2014/main" id="{A9CE79C4-D493-47CA-BDE9-4420E06FB640}"/>
              </a:ext>
            </a:extLst>
          </p:cNvPr>
          <p:cNvGraphicFramePr>
            <a:graphicFrameLocks noGrp="1"/>
          </p:cNvGraphicFramePr>
          <p:nvPr>
            <p:ph type="chart" sz="quarter" idx="13"/>
            <p:extLst>
              <p:ext uri="{D42A27DB-BD31-4B8C-83A1-F6EECF244321}">
                <p14:modId xmlns:p14="http://schemas.microsoft.com/office/powerpoint/2010/main" val="1510372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F422F-F577-4422-81FE-C449ED66DC6C}"/>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FF52F847-5944-43E0-B8D6-B0AD5AD1E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76103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A567E-C4EC-4F8D-9CD6-FE78D916C67C}"/>
              </a:ext>
            </a:extLst>
          </p:cNvPr>
          <p:cNvSpPr>
            <a:spLocks noGrp="1"/>
          </p:cNvSpPr>
          <p:nvPr>
            <p:ph type="title"/>
          </p:nvPr>
        </p:nvSpPr>
        <p:spPr/>
        <p:txBody>
          <a:bodyPr/>
          <a:lstStyle/>
          <a:p>
            <a:r>
              <a:rPr lang="en-US"/>
              <a:t>Facebook Interaction Rate By Post Type | All PT Channels</a:t>
            </a:r>
          </a:p>
        </p:txBody>
      </p:sp>
      <p:graphicFrame>
        <p:nvGraphicFramePr>
          <p:cNvPr id="6" name="Chart Placeholder 5">
            <a:extLst>
              <a:ext uri="{FF2B5EF4-FFF2-40B4-BE49-F238E27FC236}">
                <a16:creationId xmlns:a16="http://schemas.microsoft.com/office/drawing/2014/main" id="{E1109F01-DE0C-488C-915E-7522C8CA1277}"/>
              </a:ext>
            </a:extLst>
          </p:cNvPr>
          <p:cNvGraphicFramePr>
            <a:graphicFrameLocks noGrp="1"/>
          </p:cNvGraphicFramePr>
          <p:nvPr>
            <p:ph type="chart" sz="quarter" idx="13"/>
            <p:extLst>
              <p:ext uri="{D42A27DB-BD31-4B8C-83A1-F6EECF244321}">
                <p14:modId xmlns:p14="http://schemas.microsoft.com/office/powerpoint/2010/main" val="327716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2B221F-5581-40BF-B9F0-B8B034B38C59}"/>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ECB33E15-E1F5-4338-AF60-B899DC9DD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6013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55E20-2EF2-401B-A380-73AA88E13DB3}"/>
              </a:ext>
            </a:extLst>
          </p:cNvPr>
          <p:cNvSpPr>
            <a:spLocks noGrp="1"/>
          </p:cNvSpPr>
          <p:nvPr>
            <p:ph type="title"/>
          </p:nvPr>
        </p:nvSpPr>
        <p:spPr/>
        <p:txBody>
          <a:bodyPr/>
          <a:lstStyle/>
          <a:p>
            <a:r>
              <a:rPr lang="en-US"/>
              <a:t>Facebook Reach By Country Table | All PT Channels - 1 of 3</a:t>
            </a:r>
          </a:p>
        </p:txBody>
      </p:sp>
      <p:graphicFrame>
        <p:nvGraphicFramePr>
          <p:cNvPr id="5" name="Table Placeholder 4">
            <a:extLst>
              <a:ext uri="{FF2B5EF4-FFF2-40B4-BE49-F238E27FC236}">
                <a16:creationId xmlns:a16="http://schemas.microsoft.com/office/drawing/2014/main" id="{FC8384F6-A5DC-4BC2-999B-A97A0FA5EEC3}"/>
              </a:ext>
            </a:extLst>
          </p:cNvPr>
          <p:cNvGraphicFramePr>
            <a:graphicFrameLocks noGrp="1"/>
          </p:cNvGraphicFramePr>
          <p:nvPr>
            <p:ph type="tbl" sz="quarter" idx="13"/>
            <p:extLst>
              <p:ext uri="{D42A27DB-BD31-4B8C-83A1-F6EECF244321}">
                <p14:modId xmlns:p14="http://schemas.microsoft.com/office/powerpoint/2010/main" val="1482316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31994280"/>
                    </a:ext>
                  </a:extLst>
                </a:gridCol>
                <a:gridCol w="3291840">
                  <a:extLst>
                    <a:ext uri="{9D8B030D-6E8A-4147-A177-3AD203B41FA5}">
                      <a16:colId xmlns:a16="http://schemas.microsoft.com/office/drawing/2014/main" val="430123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72309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1564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616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1718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9425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7436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6094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677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3446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extLst>
                  <a:ext uri="{0D108BD9-81ED-4DB2-BD59-A6C34878D82A}">
                    <a16:rowId xmlns:a16="http://schemas.microsoft.com/office/drawing/2014/main" val="31865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8391</a:t>
                      </a:r>
                    </a:p>
                  </a:txBody>
                  <a:tcPr/>
                </a:tc>
                <a:extLst>
                  <a:ext uri="{0D108BD9-81ED-4DB2-BD59-A6C34878D82A}">
                    <a16:rowId xmlns:a16="http://schemas.microsoft.com/office/drawing/2014/main" val="3119232918"/>
                  </a:ext>
                </a:extLst>
              </a:tr>
            </a:tbl>
          </a:graphicData>
        </a:graphic>
      </p:graphicFrame>
      <p:sp>
        <p:nvSpPr>
          <p:cNvPr id="4" name="Text Placeholder 3">
            <a:extLst>
              <a:ext uri="{FF2B5EF4-FFF2-40B4-BE49-F238E27FC236}">
                <a16:creationId xmlns:a16="http://schemas.microsoft.com/office/drawing/2014/main" id="{863B5013-CC96-41EF-B98E-7A9BB615226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2421121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2A65A-00B8-4146-AC28-48236C60FFCD}"/>
              </a:ext>
            </a:extLst>
          </p:cNvPr>
          <p:cNvSpPr>
            <a:spLocks noGrp="1"/>
          </p:cNvSpPr>
          <p:nvPr>
            <p:ph type="title"/>
          </p:nvPr>
        </p:nvSpPr>
        <p:spPr/>
        <p:txBody>
          <a:bodyPr/>
          <a:lstStyle/>
          <a:p>
            <a:r>
              <a:rPr lang="en-US"/>
              <a:t>Facebook Reach By Country Table | All PT Channels - 2 of 3</a:t>
            </a:r>
          </a:p>
        </p:txBody>
      </p:sp>
      <p:graphicFrame>
        <p:nvGraphicFramePr>
          <p:cNvPr id="5" name="Table Placeholder 4">
            <a:extLst>
              <a:ext uri="{FF2B5EF4-FFF2-40B4-BE49-F238E27FC236}">
                <a16:creationId xmlns:a16="http://schemas.microsoft.com/office/drawing/2014/main" id="{22535F23-A1CD-4BA4-B9AF-C30AA737027A}"/>
              </a:ext>
            </a:extLst>
          </p:cNvPr>
          <p:cNvGraphicFramePr>
            <a:graphicFrameLocks noGrp="1"/>
          </p:cNvGraphicFramePr>
          <p:nvPr>
            <p:ph type="tbl" sz="quarter" idx="13"/>
            <p:extLst>
              <p:ext uri="{D42A27DB-BD31-4B8C-83A1-F6EECF244321}">
                <p14:modId xmlns:p14="http://schemas.microsoft.com/office/powerpoint/2010/main" val="125443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73204987"/>
                    </a:ext>
                  </a:extLst>
                </a:gridCol>
                <a:gridCol w="3291840">
                  <a:extLst>
                    <a:ext uri="{9D8B030D-6E8A-4147-A177-3AD203B41FA5}">
                      <a16:colId xmlns:a16="http://schemas.microsoft.com/office/drawing/2014/main" val="1886819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980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57124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194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0955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7272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869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03541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445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253671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8323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49146672"/>
                  </a:ext>
                </a:extLst>
              </a:tr>
            </a:tbl>
          </a:graphicData>
        </a:graphic>
      </p:graphicFrame>
      <p:sp>
        <p:nvSpPr>
          <p:cNvPr id="4" name="Text Placeholder 3">
            <a:extLst>
              <a:ext uri="{FF2B5EF4-FFF2-40B4-BE49-F238E27FC236}">
                <a16:creationId xmlns:a16="http://schemas.microsoft.com/office/drawing/2014/main" id="{C5FC450A-2BC3-4FC6-9434-B84D9C052E8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2654593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580B-D8EB-4549-A69B-12C68B72D8DF}"/>
              </a:ext>
            </a:extLst>
          </p:cNvPr>
          <p:cNvSpPr>
            <a:spLocks noGrp="1"/>
          </p:cNvSpPr>
          <p:nvPr>
            <p:ph type="title"/>
          </p:nvPr>
        </p:nvSpPr>
        <p:spPr/>
        <p:txBody>
          <a:bodyPr/>
          <a:lstStyle/>
          <a:p>
            <a:r>
              <a:rPr lang="en-US"/>
              <a:t>Facebook Reach By Country Table | All PT Channels - 3 of 3</a:t>
            </a:r>
          </a:p>
        </p:txBody>
      </p:sp>
      <p:graphicFrame>
        <p:nvGraphicFramePr>
          <p:cNvPr id="5" name="Table Placeholder 4">
            <a:extLst>
              <a:ext uri="{FF2B5EF4-FFF2-40B4-BE49-F238E27FC236}">
                <a16:creationId xmlns:a16="http://schemas.microsoft.com/office/drawing/2014/main" id="{E718D049-2797-4A36-8502-95993407EDB0}"/>
              </a:ext>
            </a:extLst>
          </p:cNvPr>
          <p:cNvGraphicFramePr>
            <a:graphicFrameLocks noGrp="1"/>
          </p:cNvGraphicFramePr>
          <p:nvPr>
            <p:ph type="tbl" sz="quarter" idx="13"/>
            <p:extLst>
              <p:ext uri="{D42A27DB-BD31-4B8C-83A1-F6EECF244321}">
                <p14:modId xmlns:p14="http://schemas.microsoft.com/office/powerpoint/2010/main" val="151758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68556372"/>
                    </a:ext>
                  </a:extLst>
                </a:gridCol>
                <a:gridCol w="3291840">
                  <a:extLst>
                    <a:ext uri="{9D8B030D-6E8A-4147-A177-3AD203B41FA5}">
                      <a16:colId xmlns:a16="http://schemas.microsoft.com/office/drawing/2014/main" val="1109142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325079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8435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Bermuda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1580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796413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extLst>
                  <a:ext uri="{0D108BD9-81ED-4DB2-BD59-A6C34878D82A}">
                    <a16:rowId xmlns:a16="http://schemas.microsoft.com/office/drawing/2014/main" val="39731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Botswana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82629073"/>
                  </a:ext>
                </a:extLst>
              </a:tr>
            </a:tbl>
          </a:graphicData>
        </a:graphic>
      </p:graphicFrame>
      <p:sp>
        <p:nvSpPr>
          <p:cNvPr id="4" name="Text Placeholder 3">
            <a:extLst>
              <a:ext uri="{FF2B5EF4-FFF2-40B4-BE49-F238E27FC236}">
                <a16:creationId xmlns:a16="http://schemas.microsoft.com/office/drawing/2014/main" id="{71B6025D-172E-4D96-8237-D58143A862A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463381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31A49-8917-4BCD-A4B9-40BF86AD0EF3}"/>
              </a:ext>
            </a:extLst>
          </p:cNvPr>
          <p:cNvSpPr>
            <a:spLocks noGrp="1"/>
          </p:cNvSpPr>
          <p:nvPr>
            <p:ph type="title"/>
          </p:nvPr>
        </p:nvSpPr>
        <p:spPr/>
        <p:txBody>
          <a:bodyPr/>
          <a:lstStyle/>
          <a:p>
            <a:r>
              <a:rPr lang="en-US"/>
              <a:t>Facebook Sponsored Posts Distribution | All PT Channels</a:t>
            </a:r>
          </a:p>
        </p:txBody>
      </p:sp>
      <p:graphicFrame>
        <p:nvGraphicFramePr>
          <p:cNvPr id="6" name="Chart Placeholder 5">
            <a:extLst>
              <a:ext uri="{FF2B5EF4-FFF2-40B4-BE49-F238E27FC236}">
                <a16:creationId xmlns:a16="http://schemas.microsoft.com/office/drawing/2014/main" id="{20640D85-0EE4-47C8-9BAA-622E22BDD1BA}"/>
              </a:ext>
            </a:extLst>
          </p:cNvPr>
          <p:cNvGraphicFramePr>
            <a:graphicFrameLocks noGrp="1"/>
          </p:cNvGraphicFramePr>
          <p:nvPr>
            <p:ph type="chart" sz="quarter" idx="13"/>
            <p:extLst>
              <p:ext uri="{D42A27DB-BD31-4B8C-83A1-F6EECF244321}">
                <p14:modId xmlns:p14="http://schemas.microsoft.com/office/powerpoint/2010/main" val="1278357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7C8099-00C5-44E9-A135-354129EA2915}"/>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35B55069-4FD1-4578-B1F6-DB6DBD2A36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4800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425C1-1D1E-46E6-839A-599AE90AF989}"/>
              </a:ext>
            </a:extLst>
          </p:cNvPr>
          <p:cNvSpPr>
            <a:spLocks noGrp="1"/>
          </p:cNvSpPr>
          <p:nvPr>
            <p:ph type="title"/>
          </p:nvPr>
        </p:nvSpPr>
        <p:spPr/>
        <p:txBody>
          <a:bodyPr/>
          <a:lstStyle/>
          <a:p>
            <a:r>
              <a:rPr lang="en-US"/>
              <a:t>Facebook Hashtag Detection | All PT Channels - 1 of 3</a:t>
            </a:r>
          </a:p>
        </p:txBody>
      </p:sp>
      <p:graphicFrame>
        <p:nvGraphicFramePr>
          <p:cNvPr id="5" name="Table Placeholder 4">
            <a:extLst>
              <a:ext uri="{FF2B5EF4-FFF2-40B4-BE49-F238E27FC236}">
                <a16:creationId xmlns:a16="http://schemas.microsoft.com/office/drawing/2014/main" id="{44FFFCD7-7AFD-48F2-B32C-10420196B26C}"/>
              </a:ext>
            </a:extLst>
          </p:cNvPr>
          <p:cNvGraphicFramePr>
            <a:graphicFrameLocks noGrp="1"/>
          </p:cNvGraphicFramePr>
          <p:nvPr>
            <p:ph type="tbl" sz="quarter" idx="13"/>
            <p:extLst>
              <p:ext uri="{D42A27DB-BD31-4B8C-83A1-F6EECF244321}">
                <p14:modId xmlns:p14="http://schemas.microsoft.com/office/powerpoint/2010/main" val="346657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2935381"/>
                    </a:ext>
                  </a:extLst>
                </a:gridCol>
                <a:gridCol w="1234440">
                  <a:extLst>
                    <a:ext uri="{9D8B030D-6E8A-4147-A177-3AD203B41FA5}">
                      <a16:colId xmlns:a16="http://schemas.microsoft.com/office/drawing/2014/main" val="2940192240"/>
                    </a:ext>
                  </a:extLst>
                </a:gridCol>
                <a:gridCol w="1234440">
                  <a:extLst>
                    <a:ext uri="{9D8B030D-6E8A-4147-A177-3AD203B41FA5}">
                      <a16:colId xmlns:a16="http://schemas.microsoft.com/office/drawing/2014/main" val="3149810033"/>
                    </a:ext>
                  </a:extLst>
                </a:gridCol>
                <a:gridCol w="1234440">
                  <a:extLst>
                    <a:ext uri="{9D8B030D-6E8A-4147-A177-3AD203B41FA5}">
                      <a16:colId xmlns:a16="http://schemas.microsoft.com/office/drawing/2014/main" val="1351662940"/>
                    </a:ext>
                  </a:extLst>
                </a:gridCol>
                <a:gridCol w="1234440">
                  <a:extLst>
                    <a:ext uri="{9D8B030D-6E8A-4147-A177-3AD203B41FA5}">
                      <a16:colId xmlns:a16="http://schemas.microsoft.com/office/drawing/2014/main" val="946171207"/>
                    </a:ext>
                  </a:extLst>
                </a:gridCol>
                <a:gridCol w="1234440">
                  <a:extLst>
                    <a:ext uri="{9D8B030D-6E8A-4147-A177-3AD203B41FA5}">
                      <a16:colId xmlns:a16="http://schemas.microsoft.com/office/drawing/2014/main" val="303080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613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#1Mayıs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28414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#UstaEllerinSeçimi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69252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#AnnelerGünü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98423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#19Mayıs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164766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#MaestrosBosch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55.666666666667</a:t>
                      </a:r>
                    </a:p>
                  </a:txBody>
                  <a:tcPr/>
                </a:tc>
                <a:extLst>
                  <a:ext uri="{0D108BD9-81ED-4DB2-BD59-A6C34878D82A}">
                    <a16:rowId xmlns:a16="http://schemas.microsoft.com/office/drawing/2014/main" val="297331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#TipsDelMaestroBosch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219304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606561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292672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extLst>
                  <a:ext uri="{0D108BD9-81ED-4DB2-BD59-A6C34878D82A}">
                    <a16:rowId xmlns:a16="http://schemas.microsoft.com/office/drawing/2014/main" val="121409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extLst>
                  <a:ext uri="{0D108BD9-81ED-4DB2-BD59-A6C34878D82A}">
                    <a16:rowId xmlns:a16="http://schemas.microsoft.com/office/drawing/2014/main" val="157084361"/>
                  </a:ext>
                </a:extLst>
              </a:tr>
            </a:tbl>
          </a:graphicData>
        </a:graphic>
      </p:graphicFrame>
      <p:sp>
        <p:nvSpPr>
          <p:cNvPr id="4" name="Text Placeholder 3">
            <a:extLst>
              <a:ext uri="{FF2B5EF4-FFF2-40B4-BE49-F238E27FC236}">
                <a16:creationId xmlns:a16="http://schemas.microsoft.com/office/drawing/2014/main" id="{EE2179E8-40C6-4DB2-B193-861E71405E8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6062091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193D-9E96-4B3F-9C39-0F6E2AE218F4}"/>
              </a:ext>
            </a:extLst>
          </p:cNvPr>
          <p:cNvSpPr>
            <a:spLocks noGrp="1"/>
          </p:cNvSpPr>
          <p:nvPr>
            <p:ph type="title"/>
          </p:nvPr>
        </p:nvSpPr>
        <p:spPr/>
        <p:txBody>
          <a:bodyPr/>
          <a:lstStyle/>
          <a:p>
            <a:r>
              <a:rPr lang="en-US"/>
              <a:t>Facebook Hashtag Detection | All PT Channels - 2 of 3</a:t>
            </a:r>
          </a:p>
        </p:txBody>
      </p:sp>
      <p:graphicFrame>
        <p:nvGraphicFramePr>
          <p:cNvPr id="5" name="Table Placeholder 4">
            <a:extLst>
              <a:ext uri="{FF2B5EF4-FFF2-40B4-BE49-F238E27FC236}">
                <a16:creationId xmlns:a16="http://schemas.microsoft.com/office/drawing/2014/main" id="{B8571201-B052-4FDD-AAC2-DDDBBB47264A}"/>
              </a:ext>
            </a:extLst>
          </p:cNvPr>
          <p:cNvGraphicFramePr>
            <a:graphicFrameLocks noGrp="1"/>
          </p:cNvGraphicFramePr>
          <p:nvPr>
            <p:ph type="tbl" sz="quarter" idx="13"/>
            <p:extLst>
              <p:ext uri="{D42A27DB-BD31-4B8C-83A1-F6EECF244321}">
                <p14:modId xmlns:p14="http://schemas.microsoft.com/office/powerpoint/2010/main" val="6418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8875607"/>
                    </a:ext>
                  </a:extLst>
                </a:gridCol>
                <a:gridCol w="1234440">
                  <a:extLst>
                    <a:ext uri="{9D8B030D-6E8A-4147-A177-3AD203B41FA5}">
                      <a16:colId xmlns:a16="http://schemas.microsoft.com/office/drawing/2014/main" val="2039250587"/>
                    </a:ext>
                  </a:extLst>
                </a:gridCol>
                <a:gridCol w="1234440">
                  <a:extLst>
                    <a:ext uri="{9D8B030D-6E8A-4147-A177-3AD203B41FA5}">
                      <a16:colId xmlns:a16="http://schemas.microsoft.com/office/drawing/2014/main" val="3877308679"/>
                    </a:ext>
                  </a:extLst>
                </a:gridCol>
                <a:gridCol w="1234440">
                  <a:extLst>
                    <a:ext uri="{9D8B030D-6E8A-4147-A177-3AD203B41FA5}">
                      <a16:colId xmlns:a16="http://schemas.microsoft.com/office/drawing/2014/main" val="2407474885"/>
                    </a:ext>
                  </a:extLst>
                </a:gridCol>
                <a:gridCol w="1234440">
                  <a:extLst>
                    <a:ext uri="{9D8B030D-6E8A-4147-A177-3AD203B41FA5}">
                      <a16:colId xmlns:a16="http://schemas.microsoft.com/office/drawing/2014/main" val="3503151724"/>
                    </a:ext>
                  </a:extLst>
                </a:gridCol>
                <a:gridCol w="1234440">
                  <a:extLst>
                    <a:ext uri="{9D8B030D-6E8A-4147-A177-3AD203B41FA5}">
                      <a16:colId xmlns:a16="http://schemas.microsoft.com/office/drawing/2014/main" val="2400435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59329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88763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8336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#HomeMadeByYou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141.71428571429</a:t>
                      </a:r>
                    </a:p>
                  </a:txBody>
                  <a:tcPr/>
                </a:tc>
                <a:extLst>
                  <a:ext uri="{0D108BD9-81ED-4DB2-BD59-A6C34878D82A}">
                    <a16:rowId xmlns:a16="http://schemas.microsoft.com/office/drawing/2014/main" val="133442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#AllaboutDIY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385707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#DitesStopAuxNuisibles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318740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209810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#AdvancedCut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841684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#NanoBlade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63910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#miaou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8938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#SuperHéroe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592463884"/>
                  </a:ext>
                </a:extLst>
              </a:tr>
            </a:tbl>
          </a:graphicData>
        </a:graphic>
      </p:graphicFrame>
      <p:sp>
        <p:nvSpPr>
          <p:cNvPr id="4" name="Text Placeholder 3">
            <a:extLst>
              <a:ext uri="{FF2B5EF4-FFF2-40B4-BE49-F238E27FC236}">
                <a16:creationId xmlns:a16="http://schemas.microsoft.com/office/drawing/2014/main" id="{E51AE065-7461-4C34-9B76-CC90020FFF3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9608496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6D7A-B723-42FB-978A-0EAC78652D1A}"/>
              </a:ext>
            </a:extLst>
          </p:cNvPr>
          <p:cNvSpPr>
            <a:spLocks noGrp="1"/>
          </p:cNvSpPr>
          <p:nvPr>
            <p:ph type="title"/>
          </p:nvPr>
        </p:nvSpPr>
        <p:spPr/>
        <p:txBody>
          <a:bodyPr/>
          <a:lstStyle/>
          <a:p>
            <a:r>
              <a:rPr lang="en-US"/>
              <a:t>Facebook Hashtag Detection | All PT Channels - 3 of 3</a:t>
            </a:r>
          </a:p>
        </p:txBody>
      </p:sp>
      <p:graphicFrame>
        <p:nvGraphicFramePr>
          <p:cNvPr id="5" name="Table Placeholder 4">
            <a:extLst>
              <a:ext uri="{FF2B5EF4-FFF2-40B4-BE49-F238E27FC236}">
                <a16:creationId xmlns:a16="http://schemas.microsoft.com/office/drawing/2014/main" id="{97241A24-0E2C-4CAB-A5E6-8C3B67C81A67}"/>
              </a:ext>
            </a:extLst>
          </p:cNvPr>
          <p:cNvGraphicFramePr>
            <a:graphicFrameLocks noGrp="1"/>
          </p:cNvGraphicFramePr>
          <p:nvPr>
            <p:ph type="tbl" sz="quarter" idx="13"/>
            <p:extLst>
              <p:ext uri="{D42A27DB-BD31-4B8C-83A1-F6EECF244321}">
                <p14:modId xmlns:p14="http://schemas.microsoft.com/office/powerpoint/2010/main" val="1489514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1944993"/>
                    </a:ext>
                  </a:extLst>
                </a:gridCol>
                <a:gridCol w="1234440">
                  <a:extLst>
                    <a:ext uri="{9D8B030D-6E8A-4147-A177-3AD203B41FA5}">
                      <a16:colId xmlns:a16="http://schemas.microsoft.com/office/drawing/2014/main" val="1775912101"/>
                    </a:ext>
                  </a:extLst>
                </a:gridCol>
                <a:gridCol w="1234440">
                  <a:extLst>
                    <a:ext uri="{9D8B030D-6E8A-4147-A177-3AD203B41FA5}">
                      <a16:colId xmlns:a16="http://schemas.microsoft.com/office/drawing/2014/main" val="3165212422"/>
                    </a:ext>
                  </a:extLst>
                </a:gridCol>
                <a:gridCol w="1234440">
                  <a:extLst>
                    <a:ext uri="{9D8B030D-6E8A-4147-A177-3AD203B41FA5}">
                      <a16:colId xmlns:a16="http://schemas.microsoft.com/office/drawing/2014/main" val="4200417943"/>
                    </a:ext>
                  </a:extLst>
                </a:gridCol>
                <a:gridCol w="1234440">
                  <a:extLst>
                    <a:ext uri="{9D8B030D-6E8A-4147-A177-3AD203B41FA5}">
                      <a16:colId xmlns:a16="http://schemas.microsoft.com/office/drawing/2014/main" val="2298670241"/>
                    </a:ext>
                  </a:extLst>
                </a:gridCol>
                <a:gridCol w="1234440">
                  <a:extLst>
                    <a:ext uri="{9D8B030D-6E8A-4147-A177-3AD203B41FA5}">
                      <a16:colId xmlns:a16="http://schemas.microsoft.com/office/drawing/2014/main" val="92053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4639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160874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#BoschCordless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5404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extLst>
                  <a:ext uri="{0D108BD9-81ED-4DB2-BD59-A6C34878D82A}">
                    <a16:rowId xmlns:a16="http://schemas.microsoft.com/office/drawing/2014/main" val="403721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#builtwithBosch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687208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#whyiwork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extLst>
                  <a:ext uri="{0D108BD9-81ED-4DB2-BD59-A6C34878D82A}">
                    <a16:rowId xmlns:a16="http://schemas.microsoft.com/office/drawing/2014/main" val="2685650523"/>
                  </a:ext>
                </a:extLst>
              </a:tr>
            </a:tbl>
          </a:graphicData>
        </a:graphic>
      </p:graphicFrame>
      <p:sp>
        <p:nvSpPr>
          <p:cNvPr id="4" name="Text Placeholder 3">
            <a:extLst>
              <a:ext uri="{FF2B5EF4-FFF2-40B4-BE49-F238E27FC236}">
                <a16:creationId xmlns:a16="http://schemas.microsoft.com/office/drawing/2014/main" id="{6773FFFC-18DB-478F-B798-76C8EA583EA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358624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1F02-A1AC-42F3-A886-86CF065EE59F}"/>
              </a:ext>
            </a:extLst>
          </p:cNvPr>
          <p:cNvSpPr>
            <a:spLocks noGrp="1"/>
          </p:cNvSpPr>
          <p:nvPr>
            <p:ph type="title"/>
          </p:nvPr>
        </p:nvSpPr>
        <p:spPr/>
        <p:txBody>
          <a:bodyPr/>
          <a:lstStyle/>
          <a:p>
            <a:r>
              <a:rPr lang="en-US"/>
              <a:t>Facebook Own Posts Table | All PT Channels - 1 of 26</a:t>
            </a:r>
          </a:p>
        </p:txBody>
      </p:sp>
      <p:graphicFrame>
        <p:nvGraphicFramePr>
          <p:cNvPr id="5" name="Table Placeholder 4">
            <a:extLst>
              <a:ext uri="{FF2B5EF4-FFF2-40B4-BE49-F238E27FC236}">
                <a16:creationId xmlns:a16="http://schemas.microsoft.com/office/drawing/2014/main" id="{7DF235C5-A928-4BB2-8D3C-6534E51F3C2A}"/>
              </a:ext>
            </a:extLst>
          </p:cNvPr>
          <p:cNvGraphicFramePr>
            <a:graphicFrameLocks noGrp="1"/>
          </p:cNvGraphicFramePr>
          <p:nvPr>
            <p:ph type="tbl" sz="quarter" idx="13"/>
            <p:extLst>
              <p:ext uri="{D42A27DB-BD31-4B8C-83A1-F6EECF244321}">
                <p14:modId xmlns:p14="http://schemas.microsoft.com/office/powerpoint/2010/main" val="7093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4312569"/>
                    </a:ext>
                  </a:extLst>
                </a:gridCol>
                <a:gridCol w="246888">
                  <a:extLst>
                    <a:ext uri="{9D8B030D-6E8A-4147-A177-3AD203B41FA5}">
                      <a16:colId xmlns:a16="http://schemas.microsoft.com/office/drawing/2014/main" val="3470084119"/>
                    </a:ext>
                  </a:extLst>
                </a:gridCol>
                <a:gridCol w="246888">
                  <a:extLst>
                    <a:ext uri="{9D8B030D-6E8A-4147-A177-3AD203B41FA5}">
                      <a16:colId xmlns:a16="http://schemas.microsoft.com/office/drawing/2014/main" val="953594586"/>
                    </a:ext>
                  </a:extLst>
                </a:gridCol>
                <a:gridCol w="246888">
                  <a:extLst>
                    <a:ext uri="{9D8B030D-6E8A-4147-A177-3AD203B41FA5}">
                      <a16:colId xmlns:a16="http://schemas.microsoft.com/office/drawing/2014/main" val="2527868468"/>
                    </a:ext>
                  </a:extLst>
                </a:gridCol>
                <a:gridCol w="246888">
                  <a:extLst>
                    <a:ext uri="{9D8B030D-6E8A-4147-A177-3AD203B41FA5}">
                      <a16:colId xmlns:a16="http://schemas.microsoft.com/office/drawing/2014/main" val="3858788503"/>
                    </a:ext>
                  </a:extLst>
                </a:gridCol>
                <a:gridCol w="246888">
                  <a:extLst>
                    <a:ext uri="{9D8B030D-6E8A-4147-A177-3AD203B41FA5}">
                      <a16:colId xmlns:a16="http://schemas.microsoft.com/office/drawing/2014/main" val="1126028777"/>
                    </a:ext>
                  </a:extLst>
                </a:gridCol>
                <a:gridCol w="246888">
                  <a:extLst>
                    <a:ext uri="{9D8B030D-6E8A-4147-A177-3AD203B41FA5}">
                      <a16:colId xmlns:a16="http://schemas.microsoft.com/office/drawing/2014/main" val="3783958041"/>
                    </a:ext>
                  </a:extLst>
                </a:gridCol>
                <a:gridCol w="246888">
                  <a:extLst>
                    <a:ext uri="{9D8B030D-6E8A-4147-A177-3AD203B41FA5}">
                      <a16:colId xmlns:a16="http://schemas.microsoft.com/office/drawing/2014/main" val="2772564544"/>
                    </a:ext>
                  </a:extLst>
                </a:gridCol>
                <a:gridCol w="246888">
                  <a:extLst>
                    <a:ext uri="{9D8B030D-6E8A-4147-A177-3AD203B41FA5}">
                      <a16:colId xmlns:a16="http://schemas.microsoft.com/office/drawing/2014/main" val="157265960"/>
                    </a:ext>
                  </a:extLst>
                </a:gridCol>
                <a:gridCol w="246888">
                  <a:extLst>
                    <a:ext uri="{9D8B030D-6E8A-4147-A177-3AD203B41FA5}">
                      <a16:colId xmlns:a16="http://schemas.microsoft.com/office/drawing/2014/main" val="2289963548"/>
                    </a:ext>
                  </a:extLst>
                </a:gridCol>
                <a:gridCol w="246888">
                  <a:extLst>
                    <a:ext uri="{9D8B030D-6E8A-4147-A177-3AD203B41FA5}">
                      <a16:colId xmlns:a16="http://schemas.microsoft.com/office/drawing/2014/main" val="3763249401"/>
                    </a:ext>
                  </a:extLst>
                </a:gridCol>
                <a:gridCol w="246888">
                  <a:extLst>
                    <a:ext uri="{9D8B030D-6E8A-4147-A177-3AD203B41FA5}">
                      <a16:colId xmlns:a16="http://schemas.microsoft.com/office/drawing/2014/main" val="2561656918"/>
                    </a:ext>
                  </a:extLst>
                </a:gridCol>
                <a:gridCol w="246888">
                  <a:extLst>
                    <a:ext uri="{9D8B030D-6E8A-4147-A177-3AD203B41FA5}">
                      <a16:colId xmlns:a16="http://schemas.microsoft.com/office/drawing/2014/main" val="2350279732"/>
                    </a:ext>
                  </a:extLst>
                </a:gridCol>
                <a:gridCol w="246888">
                  <a:extLst>
                    <a:ext uri="{9D8B030D-6E8A-4147-A177-3AD203B41FA5}">
                      <a16:colId xmlns:a16="http://schemas.microsoft.com/office/drawing/2014/main" val="264194684"/>
                    </a:ext>
                  </a:extLst>
                </a:gridCol>
                <a:gridCol w="246888">
                  <a:extLst>
                    <a:ext uri="{9D8B030D-6E8A-4147-A177-3AD203B41FA5}">
                      <a16:colId xmlns:a16="http://schemas.microsoft.com/office/drawing/2014/main" val="2258663995"/>
                    </a:ext>
                  </a:extLst>
                </a:gridCol>
                <a:gridCol w="246888">
                  <a:extLst>
                    <a:ext uri="{9D8B030D-6E8A-4147-A177-3AD203B41FA5}">
                      <a16:colId xmlns:a16="http://schemas.microsoft.com/office/drawing/2014/main" val="2778280504"/>
                    </a:ext>
                  </a:extLst>
                </a:gridCol>
                <a:gridCol w="246888">
                  <a:extLst>
                    <a:ext uri="{9D8B030D-6E8A-4147-A177-3AD203B41FA5}">
                      <a16:colId xmlns:a16="http://schemas.microsoft.com/office/drawing/2014/main" val="1087280928"/>
                    </a:ext>
                  </a:extLst>
                </a:gridCol>
                <a:gridCol w="246888">
                  <a:extLst>
                    <a:ext uri="{9D8B030D-6E8A-4147-A177-3AD203B41FA5}">
                      <a16:colId xmlns:a16="http://schemas.microsoft.com/office/drawing/2014/main" val="3019507824"/>
                    </a:ext>
                  </a:extLst>
                </a:gridCol>
                <a:gridCol w="246888">
                  <a:extLst>
                    <a:ext uri="{9D8B030D-6E8A-4147-A177-3AD203B41FA5}">
                      <a16:colId xmlns:a16="http://schemas.microsoft.com/office/drawing/2014/main" val="649519566"/>
                    </a:ext>
                  </a:extLst>
                </a:gridCol>
                <a:gridCol w="246888">
                  <a:extLst>
                    <a:ext uri="{9D8B030D-6E8A-4147-A177-3AD203B41FA5}">
                      <a16:colId xmlns:a16="http://schemas.microsoft.com/office/drawing/2014/main" val="267273600"/>
                    </a:ext>
                  </a:extLst>
                </a:gridCol>
                <a:gridCol w="246888">
                  <a:extLst>
                    <a:ext uri="{9D8B030D-6E8A-4147-A177-3AD203B41FA5}">
                      <a16:colId xmlns:a16="http://schemas.microsoft.com/office/drawing/2014/main" val="2470483501"/>
                    </a:ext>
                  </a:extLst>
                </a:gridCol>
                <a:gridCol w="246888">
                  <a:extLst>
                    <a:ext uri="{9D8B030D-6E8A-4147-A177-3AD203B41FA5}">
                      <a16:colId xmlns:a16="http://schemas.microsoft.com/office/drawing/2014/main" val="1099650954"/>
                    </a:ext>
                  </a:extLst>
                </a:gridCol>
                <a:gridCol w="246888">
                  <a:extLst>
                    <a:ext uri="{9D8B030D-6E8A-4147-A177-3AD203B41FA5}">
                      <a16:colId xmlns:a16="http://schemas.microsoft.com/office/drawing/2014/main" val="2381092060"/>
                    </a:ext>
                  </a:extLst>
                </a:gridCol>
                <a:gridCol w="246888">
                  <a:extLst>
                    <a:ext uri="{9D8B030D-6E8A-4147-A177-3AD203B41FA5}">
                      <a16:colId xmlns:a16="http://schemas.microsoft.com/office/drawing/2014/main" val="2822896972"/>
                    </a:ext>
                  </a:extLst>
                </a:gridCol>
                <a:gridCol w="246888">
                  <a:extLst>
                    <a:ext uri="{9D8B030D-6E8A-4147-A177-3AD203B41FA5}">
                      <a16:colId xmlns:a16="http://schemas.microsoft.com/office/drawing/2014/main" val="4213952816"/>
                    </a:ext>
                  </a:extLst>
                </a:gridCol>
                <a:gridCol w="246888">
                  <a:extLst>
                    <a:ext uri="{9D8B030D-6E8A-4147-A177-3AD203B41FA5}">
                      <a16:colId xmlns:a16="http://schemas.microsoft.com/office/drawing/2014/main" val="2661221214"/>
                    </a:ext>
                  </a:extLst>
                </a:gridCol>
                <a:gridCol w="246888">
                  <a:extLst>
                    <a:ext uri="{9D8B030D-6E8A-4147-A177-3AD203B41FA5}">
                      <a16:colId xmlns:a16="http://schemas.microsoft.com/office/drawing/2014/main" val="315488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33073174"/>
                  </a:ext>
                </a:extLst>
              </a:tr>
            </a:tbl>
          </a:graphicData>
        </a:graphic>
      </p:graphicFrame>
      <p:sp>
        <p:nvSpPr>
          <p:cNvPr id="4" name="Text Placeholder 3">
            <a:extLst>
              <a:ext uri="{FF2B5EF4-FFF2-40B4-BE49-F238E27FC236}">
                <a16:creationId xmlns:a16="http://schemas.microsoft.com/office/drawing/2014/main" id="{607C314E-A5FD-42DA-A4D2-B4BAFA658DD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930294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8B8B4-95D7-4442-A052-0869DFF8E59A}"/>
              </a:ext>
            </a:extLst>
          </p:cNvPr>
          <p:cNvSpPr>
            <a:spLocks noGrp="1"/>
          </p:cNvSpPr>
          <p:nvPr>
            <p:ph type="title"/>
          </p:nvPr>
        </p:nvSpPr>
        <p:spPr/>
        <p:txBody>
          <a:bodyPr/>
          <a:lstStyle/>
          <a:p>
            <a:r>
              <a:rPr lang="en-US"/>
              <a:t>Facebook Own Posts Table | All PT Channels - 2 of 26</a:t>
            </a:r>
          </a:p>
        </p:txBody>
      </p:sp>
      <p:graphicFrame>
        <p:nvGraphicFramePr>
          <p:cNvPr id="5" name="Table Placeholder 4">
            <a:extLst>
              <a:ext uri="{FF2B5EF4-FFF2-40B4-BE49-F238E27FC236}">
                <a16:creationId xmlns:a16="http://schemas.microsoft.com/office/drawing/2014/main" id="{4C54DCCC-E1DF-4166-8642-07E0C904F6DB}"/>
              </a:ext>
            </a:extLst>
          </p:cNvPr>
          <p:cNvGraphicFramePr>
            <a:graphicFrameLocks noGrp="1"/>
          </p:cNvGraphicFramePr>
          <p:nvPr>
            <p:ph type="tbl" sz="quarter" idx="13"/>
            <p:extLst>
              <p:ext uri="{D42A27DB-BD31-4B8C-83A1-F6EECF244321}">
                <p14:modId xmlns:p14="http://schemas.microsoft.com/office/powerpoint/2010/main" val="334859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4535433"/>
                    </a:ext>
                  </a:extLst>
                </a:gridCol>
                <a:gridCol w="246888">
                  <a:extLst>
                    <a:ext uri="{9D8B030D-6E8A-4147-A177-3AD203B41FA5}">
                      <a16:colId xmlns:a16="http://schemas.microsoft.com/office/drawing/2014/main" val="164553913"/>
                    </a:ext>
                  </a:extLst>
                </a:gridCol>
                <a:gridCol w="246888">
                  <a:extLst>
                    <a:ext uri="{9D8B030D-6E8A-4147-A177-3AD203B41FA5}">
                      <a16:colId xmlns:a16="http://schemas.microsoft.com/office/drawing/2014/main" val="1149979716"/>
                    </a:ext>
                  </a:extLst>
                </a:gridCol>
                <a:gridCol w="246888">
                  <a:extLst>
                    <a:ext uri="{9D8B030D-6E8A-4147-A177-3AD203B41FA5}">
                      <a16:colId xmlns:a16="http://schemas.microsoft.com/office/drawing/2014/main" val="547240818"/>
                    </a:ext>
                  </a:extLst>
                </a:gridCol>
                <a:gridCol w="246888">
                  <a:extLst>
                    <a:ext uri="{9D8B030D-6E8A-4147-A177-3AD203B41FA5}">
                      <a16:colId xmlns:a16="http://schemas.microsoft.com/office/drawing/2014/main" val="2078432022"/>
                    </a:ext>
                  </a:extLst>
                </a:gridCol>
                <a:gridCol w="246888">
                  <a:extLst>
                    <a:ext uri="{9D8B030D-6E8A-4147-A177-3AD203B41FA5}">
                      <a16:colId xmlns:a16="http://schemas.microsoft.com/office/drawing/2014/main" val="2522574118"/>
                    </a:ext>
                  </a:extLst>
                </a:gridCol>
                <a:gridCol w="246888">
                  <a:extLst>
                    <a:ext uri="{9D8B030D-6E8A-4147-A177-3AD203B41FA5}">
                      <a16:colId xmlns:a16="http://schemas.microsoft.com/office/drawing/2014/main" val="2045785842"/>
                    </a:ext>
                  </a:extLst>
                </a:gridCol>
                <a:gridCol w="246888">
                  <a:extLst>
                    <a:ext uri="{9D8B030D-6E8A-4147-A177-3AD203B41FA5}">
                      <a16:colId xmlns:a16="http://schemas.microsoft.com/office/drawing/2014/main" val="502322810"/>
                    </a:ext>
                  </a:extLst>
                </a:gridCol>
                <a:gridCol w="246888">
                  <a:extLst>
                    <a:ext uri="{9D8B030D-6E8A-4147-A177-3AD203B41FA5}">
                      <a16:colId xmlns:a16="http://schemas.microsoft.com/office/drawing/2014/main" val="3372726575"/>
                    </a:ext>
                  </a:extLst>
                </a:gridCol>
                <a:gridCol w="246888">
                  <a:extLst>
                    <a:ext uri="{9D8B030D-6E8A-4147-A177-3AD203B41FA5}">
                      <a16:colId xmlns:a16="http://schemas.microsoft.com/office/drawing/2014/main" val="3333745580"/>
                    </a:ext>
                  </a:extLst>
                </a:gridCol>
                <a:gridCol w="246888">
                  <a:extLst>
                    <a:ext uri="{9D8B030D-6E8A-4147-A177-3AD203B41FA5}">
                      <a16:colId xmlns:a16="http://schemas.microsoft.com/office/drawing/2014/main" val="3712146033"/>
                    </a:ext>
                  </a:extLst>
                </a:gridCol>
                <a:gridCol w="246888">
                  <a:extLst>
                    <a:ext uri="{9D8B030D-6E8A-4147-A177-3AD203B41FA5}">
                      <a16:colId xmlns:a16="http://schemas.microsoft.com/office/drawing/2014/main" val="2796381121"/>
                    </a:ext>
                  </a:extLst>
                </a:gridCol>
                <a:gridCol w="246888">
                  <a:extLst>
                    <a:ext uri="{9D8B030D-6E8A-4147-A177-3AD203B41FA5}">
                      <a16:colId xmlns:a16="http://schemas.microsoft.com/office/drawing/2014/main" val="1899581973"/>
                    </a:ext>
                  </a:extLst>
                </a:gridCol>
                <a:gridCol w="246888">
                  <a:extLst>
                    <a:ext uri="{9D8B030D-6E8A-4147-A177-3AD203B41FA5}">
                      <a16:colId xmlns:a16="http://schemas.microsoft.com/office/drawing/2014/main" val="3194240947"/>
                    </a:ext>
                  </a:extLst>
                </a:gridCol>
                <a:gridCol w="246888">
                  <a:extLst>
                    <a:ext uri="{9D8B030D-6E8A-4147-A177-3AD203B41FA5}">
                      <a16:colId xmlns:a16="http://schemas.microsoft.com/office/drawing/2014/main" val="1205783860"/>
                    </a:ext>
                  </a:extLst>
                </a:gridCol>
                <a:gridCol w="246888">
                  <a:extLst>
                    <a:ext uri="{9D8B030D-6E8A-4147-A177-3AD203B41FA5}">
                      <a16:colId xmlns:a16="http://schemas.microsoft.com/office/drawing/2014/main" val="399831738"/>
                    </a:ext>
                  </a:extLst>
                </a:gridCol>
                <a:gridCol w="246888">
                  <a:extLst>
                    <a:ext uri="{9D8B030D-6E8A-4147-A177-3AD203B41FA5}">
                      <a16:colId xmlns:a16="http://schemas.microsoft.com/office/drawing/2014/main" val="3269554539"/>
                    </a:ext>
                  </a:extLst>
                </a:gridCol>
                <a:gridCol w="246888">
                  <a:extLst>
                    <a:ext uri="{9D8B030D-6E8A-4147-A177-3AD203B41FA5}">
                      <a16:colId xmlns:a16="http://schemas.microsoft.com/office/drawing/2014/main" val="86060049"/>
                    </a:ext>
                  </a:extLst>
                </a:gridCol>
                <a:gridCol w="246888">
                  <a:extLst>
                    <a:ext uri="{9D8B030D-6E8A-4147-A177-3AD203B41FA5}">
                      <a16:colId xmlns:a16="http://schemas.microsoft.com/office/drawing/2014/main" val="3683368595"/>
                    </a:ext>
                  </a:extLst>
                </a:gridCol>
                <a:gridCol w="246888">
                  <a:extLst>
                    <a:ext uri="{9D8B030D-6E8A-4147-A177-3AD203B41FA5}">
                      <a16:colId xmlns:a16="http://schemas.microsoft.com/office/drawing/2014/main" val="476227419"/>
                    </a:ext>
                  </a:extLst>
                </a:gridCol>
                <a:gridCol w="246888">
                  <a:extLst>
                    <a:ext uri="{9D8B030D-6E8A-4147-A177-3AD203B41FA5}">
                      <a16:colId xmlns:a16="http://schemas.microsoft.com/office/drawing/2014/main" val="2764541216"/>
                    </a:ext>
                  </a:extLst>
                </a:gridCol>
                <a:gridCol w="246888">
                  <a:extLst>
                    <a:ext uri="{9D8B030D-6E8A-4147-A177-3AD203B41FA5}">
                      <a16:colId xmlns:a16="http://schemas.microsoft.com/office/drawing/2014/main" val="3922228777"/>
                    </a:ext>
                  </a:extLst>
                </a:gridCol>
                <a:gridCol w="246888">
                  <a:extLst>
                    <a:ext uri="{9D8B030D-6E8A-4147-A177-3AD203B41FA5}">
                      <a16:colId xmlns:a16="http://schemas.microsoft.com/office/drawing/2014/main" val="847433596"/>
                    </a:ext>
                  </a:extLst>
                </a:gridCol>
                <a:gridCol w="246888">
                  <a:extLst>
                    <a:ext uri="{9D8B030D-6E8A-4147-A177-3AD203B41FA5}">
                      <a16:colId xmlns:a16="http://schemas.microsoft.com/office/drawing/2014/main" val="2888759556"/>
                    </a:ext>
                  </a:extLst>
                </a:gridCol>
                <a:gridCol w="246888">
                  <a:extLst>
                    <a:ext uri="{9D8B030D-6E8A-4147-A177-3AD203B41FA5}">
                      <a16:colId xmlns:a16="http://schemas.microsoft.com/office/drawing/2014/main" val="3455034936"/>
                    </a:ext>
                  </a:extLst>
                </a:gridCol>
                <a:gridCol w="246888">
                  <a:extLst>
                    <a:ext uri="{9D8B030D-6E8A-4147-A177-3AD203B41FA5}">
                      <a16:colId xmlns:a16="http://schemas.microsoft.com/office/drawing/2014/main" val="2822842305"/>
                    </a:ext>
                  </a:extLst>
                </a:gridCol>
                <a:gridCol w="246888">
                  <a:extLst>
                    <a:ext uri="{9D8B030D-6E8A-4147-A177-3AD203B41FA5}">
                      <a16:colId xmlns:a16="http://schemas.microsoft.com/office/drawing/2014/main" val="3041827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402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de-DE" sz="1000" b="0" i="0" u="none" strike="noStrike" kern="1200" cap="none" spc="0" normalizeH="0" baseline="0" noProof="0">
                          <a:ln>
                            <a:noFill/>
                          </a:ln>
                          <a:solidFill>
                            <a:prstClr val="black"/>
                          </a:solidFill>
                          <a:effectLst/>
                          <a:uLnTx/>
                          <a:uFillTx/>
                          <a:latin typeface="+mn-lt"/>
                          <a:ea typeface="+mn-ea"/>
                          <a:cs typeface="+mn-cs"/>
                        </a:rPr>
                        <a:t> 
 Die Lösung für unzählige verschiedene Materialien?
Die HEX-9 MultiConstruction-Bohrer!
Überzeug dich selbst! https://bit.ly/2JO0Bnn 
#whyiwork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0031324"/>
                  </a:ext>
                </a:extLst>
              </a:tr>
            </a:tbl>
          </a:graphicData>
        </a:graphic>
      </p:graphicFrame>
      <p:sp>
        <p:nvSpPr>
          <p:cNvPr id="4" name="Text Placeholder 3">
            <a:extLst>
              <a:ext uri="{FF2B5EF4-FFF2-40B4-BE49-F238E27FC236}">
                <a16:creationId xmlns:a16="http://schemas.microsoft.com/office/drawing/2014/main" id="{42627FAF-2AF1-4628-8D29-E520304A4B4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0257470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DC59-B65C-4BE2-AB56-410944414DA6}"/>
              </a:ext>
            </a:extLst>
          </p:cNvPr>
          <p:cNvSpPr>
            <a:spLocks noGrp="1"/>
          </p:cNvSpPr>
          <p:nvPr>
            <p:ph type="title"/>
          </p:nvPr>
        </p:nvSpPr>
        <p:spPr/>
        <p:txBody>
          <a:bodyPr/>
          <a:lstStyle/>
          <a:p>
            <a:r>
              <a:rPr lang="en-US"/>
              <a:t>Facebook Own Posts Table | All PT Channels - 3 of 26</a:t>
            </a:r>
          </a:p>
        </p:txBody>
      </p:sp>
      <p:graphicFrame>
        <p:nvGraphicFramePr>
          <p:cNvPr id="5" name="Table Placeholder 4">
            <a:extLst>
              <a:ext uri="{FF2B5EF4-FFF2-40B4-BE49-F238E27FC236}">
                <a16:creationId xmlns:a16="http://schemas.microsoft.com/office/drawing/2014/main" id="{F16878E2-2B48-4A9E-B99A-7542CF24937A}"/>
              </a:ext>
            </a:extLst>
          </p:cNvPr>
          <p:cNvGraphicFramePr>
            <a:graphicFrameLocks noGrp="1"/>
          </p:cNvGraphicFramePr>
          <p:nvPr>
            <p:ph type="tbl" sz="quarter" idx="13"/>
            <p:extLst>
              <p:ext uri="{D42A27DB-BD31-4B8C-83A1-F6EECF244321}">
                <p14:modId xmlns:p14="http://schemas.microsoft.com/office/powerpoint/2010/main" val="2865729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033947"/>
                    </a:ext>
                  </a:extLst>
                </a:gridCol>
                <a:gridCol w="246888">
                  <a:extLst>
                    <a:ext uri="{9D8B030D-6E8A-4147-A177-3AD203B41FA5}">
                      <a16:colId xmlns:a16="http://schemas.microsoft.com/office/drawing/2014/main" val="2600438021"/>
                    </a:ext>
                  </a:extLst>
                </a:gridCol>
                <a:gridCol w="246888">
                  <a:extLst>
                    <a:ext uri="{9D8B030D-6E8A-4147-A177-3AD203B41FA5}">
                      <a16:colId xmlns:a16="http://schemas.microsoft.com/office/drawing/2014/main" val="2586366675"/>
                    </a:ext>
                  </a:extLst>
                </a:gridCol>
                <a:gridCol w="246888">
                  <a:extLst>
                    <a:ext uri="{9D8B030D-6E8A-4147-A177-3AD203B41FA5}">
                      <a16:colId xmlns:a16="http://schemas.microsoft.com/office/drawing/2014/main" val="980858256"/>
                    </a:ext>
                  </a:extLst>
                </a:gridCol>
                <a:gridCol w="246888">
                  <a:extLst>
                    <a:ext uri="{9D8B030D-6E8A-4147-A177-3AD203B41FA5}">
                      <a16:colId xmlns:a16="http://schemas.microsoft.com/office/drawing/2014/main" val="2223299582"/>
                    </a:ext>
                  </a:extLst>
                </a:gridCol>
                <a:gridCol w="246888">
                  <a:extLst>
                    <a:ext uri="{9D8B030D-6E8A-4147-A177-3AD203B41FA5}">
                      <a16:colId xmlns:a16="http://schemas.microsoft.com/office/drawing/2014/main" val="3777441035"/>
                    </a:ext>
                  </a:extLst>
                </a:gridCol>
                <a:gridCol w="246888">
                  <a:extLst>
                    <a:ext uri="{9D8B030D-6E8A-4147-A177-3AD203B41FA5}">
                      <a16:colId xmlns:a16="http://schemas.microsoft.com/office/drawing/2014/main" val="1149381735"/>
                    </a:ext>
                  </a:extLst>
                </a:gridCol>
                <a:gridCol w="246888">
                  <a:extLst>
                    <a:ext uri="{9D8B030D-6E8A-4147-A177-3AD203B41FA5}">
                      <a16:colId xmlns:a16="http://schemas.microsoft.com/office/drawing/2014/main" val="938350054"/>
                    </a:ext>
                  </a:extLst>
                </a:gridCol>
                <a:gridCol w="246888">
                  <a:extLst>
                    <a:ext uri="{9D8B030D-6E8A-4147-A177-3AD203B41FA5}">
                      <a16:colId xmlns:a16="http://schemas.microsoft.com/office/drawing/2014/main" val="314033434"/>
                    </a:ext>
                  </a:extLst>
                </a:gridCol>
                <a:gridCol w="246888">
                  <a:extLst>
                    <a:ext uri="{9D8B030D-6E8A-4147-A177-3AD203B41FA5}">
                      <a16:colId xmlns:a16="http://schemas.microsoft.com/office/drawing/2014/main" val="2743781215"/>
                    </a:ext>
                  </a:extLst>
                </a:gridCol>
                <a:gridCol w="246888">
                  <a:extLst>
                    <a:ext uri="{9D8B030D-6E8A-4147-A177-3AD203B41FA5}">
                      <a16:colId xmlns:a16="http://schemas.microsoft.com/office/drawing/2014/main" val="3545264564"/>
                    </a:ext>
                  </a:extLst>
                </a:gridCol>
                <a:gridCol w="246888">
                  <a:extLst>
                    <a:ext uri="{9D8B030D-6E8A-4147-A177-3AD203B41FA5}">
                      <a16:colId xmlns:a16="http://schemas.microsoft.com/office/drawing/2014/main" val="1751575487"/>
                    </a:ext>
                  </a:extLst>
                </a:gridCol>
                <a:gridCol w="246888">
                  <a:extLst>
                    <a:ext uri="{9D8B030D-6E8A-4147-A177-3AD203B41FA5}">
                      <a16:colId xmlns:a16="http://schemas.microsoft.com/office/drawing/2014/main" val="1527470747"/>
                    </a:ext>
                  </a:extLst>
                </a:gridCol>
                <a:gridCol w="246888">
                  <a:extLst>
                    <a:ext uri="{9D8B030D-6E8A-4147-A177-3AD203B41FA5}">
                      <a16:colId xmlns:a16="http://schemas.microsoft.com/office/drawing/2014/main" val="2904296552"/>
                    </a:ext>
                  </a:extLst>
                </a:gridCol>
                <a:gridCol w="246888">
                  <a:extLst>
                    <a:ext uri="{9D8B030D-6E8A-4147-A177-3AD203B41FA5}">
                      <a16:colId xmlns:a16="http://schemas.microsoft.com/office/drawing/2014/main" val="2816715694"/>
                    </a:ext>
                  </a:extLst>
                </a:gridCol>
                <a:gridCol w="246888">
                  <a:extLst>
                    <a:ext uri="{9D8B030D-6E8A-4147-A177-3AD203B41FA5}">
                      <a16:colId xmlns:a16="http://schemas.microsoft.com/office/drawing/2014/main" val="2983550064"/>
                    </a:ext>
                  </a:extLst>
                </a:gridCol>
                <a:gridCol w="246888">
                  <a:extLst>
                    <a:ext uri="{9D8B030D-6E8A-4147-A177-3AD203B41FA5}">
                      <a16:colId xmlns:a16="http://schemas.microsoft.com/office/drawing/2014/main" val="1506214588"/>
                    </a:ext>
                  </a:extLst>
                </a:gridCol>
                <a:gridCol w="246888">
                  <a:extLst>
                    <a:ext uri="{9D8B030D-6E8A-4147-A177-3AD203B41FA5}">
                      <a16:colId xmlns:a16="http://schemas.microsoft.com/office/drawing/2014/main" val="846681217"/>
                    </a:ext>
                  </a:extLst>
                </a:gridCol>
                <a:gridCol w="246888">
                  <a:extLst>
                    <a:ext uri="{9D8B030D-6E8A-4147-A177-3AD203B41FA5}">
                      <a16:colId xmlns:a16="http://schemas.microsoft.com/office/drawing/2014/main" val="1238871034"/>
                    </a:ext>
                  </a:extLst>
                </a:gridCol>
                <a:gridCol w="246888">
                  <a:extLst>
                    <a:ext uri="{9D8B030D-6E8A-4147-A177-3AD203B41FA5}">
                      <a16:colId xmlns:a16="http://schemas.microsoft.com/office/drawing/2014/main" val="520303232"/>
                    </a:ext>
                  </a:extLst>
                </a:gridCol>
                <a:gridCol w="246888">
                  <a:extLst>
                    <a:ext uri="{9D8B030D-6E8A-4147-A177-3AD203B41FA5}">
                      <a16:colId xmlns:a16="http://schemas.microsoft.com/office/drawing/2014/main" val="2757584736"/>
                    </a:ext>
                  </a:extLst>
                </a:gridCol>
                <a:gridCol w="246888">
                  <a:extLst>
                    <a:ext uri="{9D8B030D-6E8A-4147-A177-3AD203B41FA5}">
                      <a16:colId xmlns:a16="http://schemas.microsoft.com/office/drawing/2014/main" val="485790382"/>
                    </a:ext>
                  </a:extLst>
                </a:gridCol>
                <a:gridCol w="246888">
                  <a:extLst>
                    <a:ext uri="{9D8B030D-6E8A-4147-A177-3AD203B41FA5}">
                      <a16:colId xmlns:a16="http://schemas.microsoft.com/office/drawing/2014/main" val="543561736"/>
                    </a:ext>
                  </a:extLst>
                </a:gridCol>
                <a:gridCol w="246888">
                  <a:extLst>
                    <a:ext uri="{9D8B030D-6E8A-4147-A177-3AD203B41FA5}">
                      <a16:colId xmlns:a16="http://schemas.microsoft.com/office/drawing/2014/main" val="1863851277"/>
                    </a:ext>
                  </a:extLst>
                </a:gridCol>
                <a:gridCol w="246888">
                  <a:extLst>
                    <a:ext uri="{9D8B030D-6E8A-4147-A177-3AD203B41FA5}">
                      <a16:colId xmlns:a16="http://schemas.microsoft.com/office/drawing/2014/main" val="3223362772"/>
                    </a:ext>
                  </a:extLst>
                </a:gridCol>
                <a:gridCol w="246888">
                  <a:extLst>
                    <a:ext uri="{9D8B030D-6E8A-4147-A177-3AD203B41FA5}">
                      <a16:colId xmlns:a16="http://schemas.microsoft.com/office/drawing/2014/main" val="2569522064"/>
                    </a:ext>
                  </a:extLst>
                </a:gridCol>
                <a:gridCol w="246888">
                  <a:extLst>
                    <a:ext uri="{9D8B030D-6E8A-4147-A177-3AD203B41FA5}">
                      <a16:colId xmlns:a16="http://schemas.microsoft.com/office/drawing/2014/main" val="262068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36063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17:20:17 </a:t>
                      </a:r>
                      <a:r>
                        <a:rPr kumimoji="0" lang="de-DE" sz="1000" b="0" i="0" u="none" strike="noStrike" kern="1200" cap="none" spc="0" normalizeH="0" baseline="0" noProof="0">
                          <a:ln>
                            <a:noFill/>
                          </a:ln>
                          <a:solidFill>
                            <a:prstClr val="black"/>
                          </a:solidFill>
                          <a:effectLst/>
                          <a:uLnTx/>
                          <a:uFillTx/>
                          <a:latin typeface="+mn-lt"/>
                          <a:ea typeface="+mn-ea"/>
                          <a:cs typeface="+mn-cs"/>
                        </a:rPr>
                        <a:t> 
 Es ist wieder Zeit für #builtwithBosch! 🛠️😎
Diesmal dreht sich alles um die GTC 400 C Professional und dem ersten Eindruck vom Technisches Hilfswerk Garmisch-Partenkirchen!
Wir sind gespannt auf eure weiteren Eindrücke!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348803"/>
                  </a:ext>
                </a:extLst>
              </a:tr>
            </a:tbl>
          </a:graphicData>
        </a:graphic>
      </p:graphicFrame>
      <p:sp>
        <p:nvSpPr>
          <p:cNvPr id="4" name="Text Placeholder 3">
            <a:extLst>
              <a:ext uri="{FF2B5EF4-FFF2-40B4-BE49-F238E27FC236}">
                <a16:creationId xmlns:a16="http://schemas.microsoft.com/office/drawing/2014/main" id="{278825CC-0940-4E4F-859F-8AD7FC1C266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3475066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2B960-163B-41A4-8AEC-F465B56BB30A}"/>
              </a:ext>
            </a:extLst>
          </p:cNvPr>
          <p:cNvSpPr>
            <a:spLocks noGrp="1"/>
          </p:cNvSpPr>
          <p:nvPr>
            <p:ph type="title"/>
          </p:nvPr>
        </p:nvSpPr>
        <p:spPr/>
        <p:txBody>
          <a:bodyPr/>
          <a:lstStyle/>
          <a:p>
            <a:r>
              <a:rPr lang="en-US"/>
              <a:t>Facebook Own Posts Table | All PT Channels - 4 of 26</a:t>
            </a:r>
          </a:p>
        </p:txBody>
      </p:sp>
      <p:graphicFrame>
        <p:nvGraphicFramePr>
          <p:cNvPr id="5" name="Table Placeholder 4">
            <a:extLst>
              <a:ext uri="{FF2B5EF4-FFF2-40B4-BE49-F238E27FC236}">
                <a16:creationId xmlns:a16="http://schemas.microsoft.com/office/drawing/2014/main" id="{C5C8E869-048B-45F0-BF44-2657F49160F7}"/>
              </a:ext>
            </a:extLst>
          </p:cNvPr>
          <p:cNvGraphicFramePr>
            <a:graphicFrameLocks noGrp="1"/>
          </p:cNvGraphicFramePr>
          <p:nvPr>
            <p:ph type="tbl" sz="quarter" idx="13"/>
            <p:extLst>
              <p:ext uri="{D42A27DB-BD31-4B8C-83A1-F6EECF244321}">
                <p14:modId xmlns:p14="http://schemas.microsoft.com/office/powerpoint/2010/main" val="310019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8649329"/>
                    </a:ext>
                  </a:extLst>
                </a:gridCol>
                <a:gridCol w="246888">
                  <a:extLst>
                    <a:ext uri="{9D8B030D-6E8A-4147-A177-3AD203B41FA5}">
                      <a16:colId xmlns:a16="http://schemas.microsoft.com/office/drawing/2014/main" val="4072088739"/>
                    </a:ext>
                  </a:extLst>
                </a:gridCol>
                <a:gridCol w="246888">
                  <a:extLst>
                    <a:ext uri="{9D8B030D-6E8A-4147-A177-3AD203B41FA5}">
                      <a16:colId xmlns:a16="http://schemas.microsoft.com/office/drawing/2014/main" val="2161499659"/>
                    </a:ext>
                  </a:extLst>
                </a:gridCol>
                <a:gridCol w="246888">
                  <a:extLst>
                    <a:ext uri="{9D8B030D-6E8A-4147-A177-3AD203B41FA5}">
                      <a16:colId xmlns:a16="http://schemas.microsoft.com/office/drawing/2014/main" val="1308583114"/>
                    </a:ext>
                  </a:extLst>
                </a:gridCol>
                <a:gridCol w="246888">
                  <a:extLst>
                    <a:ext uri="{9D8B030D-6E8A-4147-A177-3AD203B41FA5}">
                      <a16:colId xmlns:a16="http://schemas.microsoft.com/office/drawing/2014/main" val="2080947000"/>
                    </a:ext>
                  </a:extLst>
                </a:gridCol>
                <a:gridCol w="246888">
                  <a:extLst>
                    <a:ext uri="{9D8B030D-6E8A-4147-A177-3AD203B41FA5}">
                      <a16:colId xmlns:a16="http://schemas.microsoft.com/office/drawing/2014/main" val="4092645759"/>
                    </a:ext>
                  </a:extLst>
                </a:gridCol>
                <a:gridCol w="246888">
                  <a:extLst>
                    <a:ext uri="{9D8B030D-6E8A-4147-A177-3AD203B41FA5}">
                      <a16:colId xmlns:a16="http://schemas.microsoft.com/office/drawing/2014/main" val="3252499569"/>
                    </a:ext>
                  </a:extLst>
                </a:gridCol>
                <a:gridCol w="246888">
                  <a:extLst>
                    <a:ext uri="{9D8B030D-6E8A-4147-A177-3AD203B41FA5}">
                      <a16:colId xmlns:a16="http://schemas.microsoft.com/office/drawing/2014/main" val="2735636592"/>
                    </a:ext>
                  </a:extLst>
                </a:gridCol>
                <a:gridCol w="246888">
                  <a:extLst>
                    <a:ext uri="{9D8B030D-6E8A-4147-A177-3AD203B41FA5}">
                      <a16:colId xmlns:a16="http://schemas.microsoft.com/office/drawing/2014/main" val="2404311305"/>
                    </a:ext>
                  </a:extLst>
                </a:gridCol>
                <a:gridCol w="246888">
                  <a:extLst>
                    <a:ext uri="{9D8B030D-6E8A-4147-A177-3AD203B41FA5}">
                      <a16:colId xmlns:a16="http://schemas.microsoft.com/office/drawing/2014/main" val="4271278980"/>
                    </a:ext>
                  </a:extLst>
                </a:gridCol>
                <a:gridCol w="246888">
                  <a:extLst>
                    <a:ext uri="{9D8B030D-6E8A-4147-A177-3AD203B41FA5}">
                      <a16:colId xmlns:a16="http://schemas.microsoft.com/office/drawing/2014/main" val="710763584"/>
                    </a:ext>
                  </a:extLst>
                </a:gridCol>
                <a:gridCol w="246888">
                  <a:extLst>
                    <a:ext uri="{9D8B030D-6E8A-4147-A177-3AD203B41FA5}">
                      <a16:colId xmlns:a16="http://schemas.microsoft.com/office/drawing/2014/main" val="446363582"/>
                    </a:ext>
                  </a:extLst>
                </a:gridCol>
                <a:gridCol w="246888">
                  <a:extLst>
                    <a:ext uri="{9D8B030D-6E8A-4147-A177-3AD203B41FA5}">
                      <a16:colId xmlns:a16="http://schemas.microsoft.com/office/drawing/2014/main" val="2125791208"/>
                    </a:ext>
                  </a:extLst>
                </a:gridCol>
                <a:gridCol w="246888">
                  <a:extLst>
                    <a:ext uri="{9D8B030D-6E8A-4147-A177-3AD203B41FA5}">
                      <a16:colId xmlns:a16="http://schemas.microsoft.com/office/drawing/2014/main" val="4260377296"/>
                    </a:ext>
                  </a:extLst>
                </a:gridCol>
                <a:gridCol w="246888">
                  <a:extLst>
                    <a:ext uri="{9D8B030D-6E8A-4147-A177-3AD203B41FA5}">
                      <a16:colId xmlns:a16="http://schemas.microsoft.com/office/drawing/2014/main" val="1237559277"/>
                    </a:ext>
                  </a:extLst>
                </a:gridCol>
                <a:gridCol w="246888">
                  <a:extLst>
                    <a:ext uri="{9D8B030D-6E8A-4147-A177-3AD203B41FA5}">
                      <a16:colId xmlns:a16="http://schemas.microsoft.com/office/drawing/2014/main" val="1092435868"/>
                    </a:ext>
                  </a:extLst>
                </a:gridCol>
                <a:gridCol w="246888">
                  <a:extLst>
                    <a:ext uri="{9D8B030D-6E8A-4147-A177-3AD203B41FA5}">
                      <a16:colId xmlns:a16="http://schemas.microsoft.com/office/drawing/2014/main" val="3217283543"/>
                    </a:ext>
                  </a:extLst>
                </a:gridCol>
                <a:gridCol w="246888">
                  <a:extLst>
                    <a:ext uri="{9D8B030D-6E8A-4147-A177-3AD203B41FA5}">
                      <a16:colId xmlns:a16="http://schemas.microsoft.com/office/drawing/2014/main" val="2553273832"/>
                    </a:ext>
                  </a:extLst>
                </a:gridCol>
                <a:gridCol w="246888">
                  <a:extLst>
                    <a:ext uri="{9D8B030D-6E8A-4147-A177-3AD203B41FA5}">
                      <a16:colId xmlns:a16="http://schemas.microsoft.com/office/drawing/2014/main" val="2760005706"/>
                    </a:ext>
                  </a:extLst>
                </a:gridCol>
                <a:gridCol w="246888">
                  <a:extLst>
                    <a:ext uri="{9D8B030D-6E8A-4147-A177-3AD203B41FA5}">
                      <a16:colId xmlns:a16="http://schemas.microsoft.com/office/drawing/2014/main" val="1022967918"/>
                    </a:ext>
                  </a:extLst>
                </a:gridCol>
                <a:gridCol w="246888">
                  <a:extLst>
                    <a:ext uri="{9D8B030D-6E8A-4147-A177-3AD203B41FA5}">
                      <a16:colId xmlns:a16="http://schemas.microsoft.com/office/drawing/2014/main" val="3912525935"/>
                    </a:ext>
                  </a:extLst>
                </a:gridCol>
                <a:gridCol w="246888">
                  <a:extLst>
                    <a:ext uri="{9D8B030D-6E8A-4147-A177-3AD203B41FA5}">
                      <a16:colId xmlns:a16="http://schemas.microsoft.com/office/drawing/2014/main" val="2630668126"/>
                    </a:ext>
                  </a:extLst>
                </a:gridCol>
                <a:gridCol w="246888">
                  <a:extLst>
                    <a:ext uri="{9D8B030D-6E8A-4147-A177-3AD203B41FA5}">
                      <a16:colId xmlns:a16="http://schemas.microsoft.com/office/drawing/2014/main" val="4021089952"/>
                    </a:ext>
                  </a:extLst>
                </a:gridCol>
                <a:gridCol w="246888">
                  <a:extLst>
                    <a:ext uri="{9D8B030D-6E8A-4147-A177-3AD203B41FA5}">
                      <a16:colId xmlns:a16="http://schemas.microsoft.com/office/drawing/2014/main" val="1795983071"/>
                    </a:ext>
                  </a:extLst>
                </a:gridCol>
                <a:gridCol w="246888">
                  <a:extLst>
                    <a:ext uri="{9D8B030D-6E8A-4147-A177-3AD203B41FA5}">
                      <a16:colId xmlns:a16="http://schemas.microsoft.com/office/drawing/2014/main" val="3207325960"/>
                    </a:ext>
                  </a:extLst>
                </a:gridCol>
                <a:gridCol w="246888">
                  <a:extLst>
                    <a:ext uri="{9D8B030D-6E8A-4147-A177-3AD203B41FA5}">
                      <a16:colId xmlns:a16="http://schemas.microsoft.com/office/drawing/2014/main" val="2185012478"/>
                    </a:ext>
                  </a:extLst>
                </a:gridCol>
                <a:gridCol w="246888">
                  <a:extLst>
                    <a:ext uri="{9D8B030D-6E8A-4147-A177-3AD203B41FA5}">
                      <a16:colId xmlns:a16="http://schemas.microsoft.com/office/drawing/2014/main" val="3762921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80523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15:30:00 </a:t>
                      </a:r>
                      <a:r>
                        <a:rPr kumimoji="0" lang="es-ES" sz="1000" b="0" i="0" u="none" strike="noStrike" kern="1200" cap="none" spc="0" normalizeH="0" baseline="0" noProof="0">
                          <a:ln>
                            <a:noFill/>
                          </a:ln>
                          <a:solidFill>
                            <a:prstClr val="black"/>
                          </a:solidFill>
                          <a:effectLst/>
                          <a:uLnTx/>
                          <a:uFillTx/>
                          <a:latin typeface="+mn-lt"/>
                          <a:ea typeface="+mn-ea"/>
                          <a:cs typeface="+mn-cs"/>
                        </a:rPr>
                        <a:t> 
 #TipsDelMaestroBosch Cuando trabajes en casa, asegúrate de tener limpio y ordenado tu espacio de trabajo. Mantener una buena visibilidad y control te aseguran más seguridad y menos accidentes.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7402266"/>
                  </a:ext>
                </a:extLst>
              </a:tr>
            </a:tbl>
          </a:graphicData>
        </a:graphic>
      </p:graphicFrame>
      <p:sp>
        <p:nvSpPr>
          <p:cNvPr id="4" name="Text Placeholder 3">
            <a:extLst>
              <a:ext uri="{FF2B5EF4-FFF2-40B4-BE49-F238E27FC236}">
                <a16:creationId xmlns:a16="http://schemas.microsoft.com/office/drawing/2014/main" id="{7551B29F-90B3-480E-9CC9-01820EDF94E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125763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B9FE9-93E6-457C-A941-54201EC4EC03}"/>
              </a:ext>
            </a:extLst>
          </p:cNvPr>
          <p:cNvSpPr>
            <a:spLocks noGrp="1"/>
          </p:cNvSpPr>
          <p:nvPr>
            <p:ph type="title"/>
          </p:nvPr>
        </p:nvSpPr>
        <p:spPr/>
        <p:txBody>
          <a:bodyPr/>
          <a:lstStyle/>
          <a:p>
            <a:r>
              <a:rPr lang="en-US"/>
              <a:t>Facebook Own Posts Table | All PT Channels - 5 of 26</a:t>
            </a:r>
          </a:p>
        </p:txBody>
      </p:sp>
      <p:graphicFrame>
        <p:nvGraphicFramePr>
          <p:cNvPr id="5" name="Table Placeholder 4">
            <a:extLst>
              <a:ext uri="{FF2B5EF4-FFF2-40B4-BE49-F238E27FC236}">
                <a16:creationId xmlns:a16="http://schemas.microsoft.com/office/drawing/2014/main" id="{F9215040-8A6C-42CE-A871-3A5BFD4B7651}"/>
              </a:ext>
            </a:extLst>
          </p:cNvPr>
          <p:cNvGraphicFramePr>
            <a:graphicFrameLocks noGrp="1"/>
          </p:cNvGraphicFramePr>
          <p:nvPr>
            <p:ph type="tbl" sz="quarter" idx="13"/>
            <p:extLst>
              <p:ext uri="{D42A27DB-BD31-4B8C-83A1-F6EECF244321}">
                <p14:modId xmlns:p14="http://schemas.microsoft.com/office/powerpoint/2010/main" val="2600354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4171106"/>
                    </a:ext>
                  </a:extLst>
                </a:gridCol>
                <a:gridCol w="246888">
                  <a:extLst>
                    <a:ext uri="{9D8B030D-6E8A-4147-A177-3AD203B41FA5}">
                      <a16:colId xmlns:a16="http://schemas.microsoft.com/office/drawing/2014/main" val="805492963"/>
                    </a:ext>
                  </a:extLst>
                </a:gridCol>
                <a:gridCol w="246888">
                  <a:extLst>
                    <a:ext uri="{9D8B030D-6E8A-4147-A177-3AD203B41FA5}">
                      <a16:colId xmlns:a16="http://schemas.microsoft.com/office/drawing/2014/main" val="1265007244"/>
                    </a:ext>
                  </a:extLst>
                </a:gridCol>
                <a:gridCol w="246888">
                  <a:extLst>
                    <a:ext uri="{9D8B030D-6E8A-4147-A177-3AD203B41FA5}">
                      <a16:colId xmlns:a16="http://schemas.microsoft.com/office/drawing/2014/main" val="2238964976"/>
                    </a:ext>
                  </a:extLst>
                </a:gridCol>
                <a:gridCol w="246888">
                  <a:extLst>
                    <a:ext uri="{9D8B030D-6E8A-4147-A177-3AD203B41FA5}">
                      <a16:colId xmlns:a16="http://schemas.microsoft.com/office/drawing/2014/main" val="4068675522"/>
                    </a:ext>
                  </a:extLst>
                </a:gridCol>
                <a:gridCol w="246888">
                  <a:extLst>
                    <a:ext uri="{9D8B030D-6E8A-4147-A177-3AD203B41FA5}">
                      <a16:colId xmlns:a16="http://schemas.microsoft.com/office/drawing/2014/main" val="3272047363"/>
                    </a:ext>
                  </a:extLst>
                </a:gridCol>
                <a:gridCol w="246888">
                  <a:extLst>
                    <a:ext uri="{9D8B030D-6E8A-4147-A177-3AD203B41FA5}">
                      <a16:colId xmlns:a16="http://schemas.microsoft.com/office/drawing/2014/main" val="448219476"/>
                    </a:ext>
                  </a:extLst>
                </a:gridCol>
                <a:gridCol w="246888">
                  <a:extLst>
                    <a:ext uri="{9D8B030D-6E8A-4147-A177-3AD203B41FA5}">
                      <a16:colId xmlns:a16="http://schemas.microsoft.com/office/drawing/2014/main" val="2823030736"/>
                    </a:ext>
                  </a:extLst>
                </a:gridCol>
                <a:gridCol w="246888">
                  <a:extLst>
                    <a:ext uri="{9D8B030D-6E8A-4147-A177-3AD203B41FA5}">
                      <a16:colId xmlns:a16="http://schemas.microsoft.com/office/drawing/2014/main" val="3042106926"/>
                    </a:ext>
                  </a:extLst>
                </a:gridCol>
                <a:gridCol w="246888">
                  <a:extLst>
                    <a:ext uri="{9D8B030D-6E8A-4147-A177-3AD203B41FA5}">
                      <a16:colId xmlns:a16="http://schemas.microsoft.com/office/drawing/2014/main" val="2941812483"/>
                    </a:ext>
                  </a:extLst>
                </a:gridCol>
                <a:gridCol w="246888">
                  <a:extLst>
                    <a:ext uri="{9D8B030D-6E8A-4147-A177-3AD203B41FA5}">
                      <a16:colId xmlns:a16="http://schemas.microsoft.com/office/drawing/2014/main" val="3096166611"/>
                    </a:ext>
                  </a:extLst>
                </a:gridCol>
                <a:gridCol w="246888">
                  <a:extLst>
                    <a:ext uri="{9D8B030D-6E8A-4147-A177-3AD203B41FA5}">
                      <a16:colId xmlns:a16="http://schemas.microsoft.com/office/drawing/2014/main" val="3569605505"/>
                    </a:ext>
                  </a:extLst>
                </a:gridCol>
                <a:gridCol w="246888">
                  <a:extLst>
                    <a:ext uri="{9D8B030D-6E8A-4147-A177-3AD203B41FA5}">
                      <a16:colId xmlns:a16="http://schemas.microsoft.com/office/drawing/2014/main" val="201653470"/>
                    </a:ext>
                  </a:extLst>
                </a:gridCol>
                <a:gridCol w="246888">
                  <a:extLst>
                    <a:ext uri="{9D8B030D-6E8A-4147-A177-3AD203B41FA5}">
                      <a16:colId xmlns:a16="http://schemas.microsoft.com/office/drawing/2014/main" val="4125071349"/>
                    </a:ext>
                  </a:extLst>
                </a:gridCol>
                <a:gridCol w="246888">
                  <a:extLst>
                    <a:ext uri="{9D8B030D-6E8A-4147-A177-3AD203B41FA5}">
                      <a16:colId xmlns:a16="http://schemas.microsoft.com/office/drawing/2014/main" val="2415380948"/>
                    </a:ext>
                  </a:extLst>
                </a:gridCol>
                <a:gridCol w="246888">
                  <a:extLst>
                    <a:ext uri="{9D8B030D-6E8A-4147-A177-3AD203B41FA5}">
                      <a16:colId xmlns:a16="http://schemas.microsoft.com/office/drawing/2014/main" val="36069549"/>
                    </a:ext>
                  </a:extLst>
                </a:gridCol>
                <a:gridCol w="246888">
                  <a:extLst>
                    <a:ext uri="{9D8B030D-6E8A-4147-A177-3AD203B41FA5}">
                      <a16:colId xmlns:a16="http://schemas.microsoft.com/office/drawing/2014/main" val="3767276506"/>
                    </a:ext>
                  </a:extLst>
                </a:gridCol>
                <a:gridCol w="246888">
                  <a:extLst>
                    <a:ext uri="{9D8B030D-6E8A-4147-A177-3AD203B41FA5}">
                      <a16:colId xmlns:a16="http://schemas.microsoft.com/office/drawing/2014/main" val="1667840524"/>
                    </a:ext>
                  </a:extLst>
                </a:gridCol>
                <a:gridCol w="246888">
                  <a:extLst>
                    <a:ext uri="{9D8B030D-6E8A-4147-A177-3AD203B41FA5}">
                      <a16:colId xmlns:a16="http://schemas.microsoft.com/office/drawing/2014/main" val="3985633705"/>
                    </a:ext>
                  </a:extLst>
                </a:gridCol>
                <a:gridCol w="246888">
                  <a:extLst>
                    <a:ext uri="{9D8B030D-6E8A-4147-A177-3AD203B41FA5}">
                      <a16:colId xmlns:a16="http://schemas.microsoft.com/office/drawing/2014/main" val="4062722520"/>
                    </a:ext>
                  </a:extLst>
                </a:gridCol>
                <a:gridCol w="246888">
                  <a:extLst>
                    <a:ext uri="{9D8B030D-6E8A-4147-A177-3AD203B41FA5}">
                      <a16:colId xmlns:a16="http://schemas.microsoft.com/office/drawing/2014/main" val="606479435"/>
                    </a:ext>
                  </a:extLst>
                </a:gridCol>
                <a:gridCol w="246888">
                  <a:extLst>
                    <a:ext uri="{9D8B030D-6E8A-4147-A177-3AD203B41FA5}">
                      <a16:colId xmlns:a16="http://schemas.microsoft.com/office/drawing/2014/main" val="4035107887"/>
                    </a:ext>
                  </a:extLst>
                </a:gridCol>
                <a:gridCol w="246888">
                  <a:extLst>
                    <a:ext uri="{9D8B030D-6E8A-4147-A177-3AD203B41FA5}">
                      <a16:colId xmlns:a16="http://schemas.microsoft.com/office/drawing/2014/main" val="4141451053"/>
                    </a:ext>
                  </a:extLst>
                </a:gridCol>
                <a:gridCol w="246888">
                  <a:extLst>
                    <a:ext uri="{9D8B030D-6E8A-4147-A177-3AD203B41FA5}">
                      <a16:colId xmlns:a16="http://schemas.microsoft.com/office/drawing/2014/main" val="406551563"/>
                    </a:ext>
                  </a:extLst>
                </a:gridCol>
                <a:gridCol w="246888">
                  <a:extLst>
                    <a:ext uri="{9D8B030D-6E8A-4147-A177-3AD203B41FA5}">
                      <a16:colId xmlns:a16="http://schemas.microsoft.com/office/drawing/2014/main" val="1652276754"/>
                    </a:ext>
                  </a:extLst>
                </a:gridCol>
                <a:gridCol w="246888">
                  <a:extLst>
                    <a:ext uri="{9D8B030D-6E8A-4147-A177-3AD203B41FA5}">
                      <a16:colId xmlns:a16="http://schemas.microsoft.com/office/drawing/2014/main" val="1234059097"/>
                    </a:ext>
                  </a:extLst>
                </a:gridCol>
                <a:gridCol w="246888">
                  <a:extLst>
                    <a:ext uri="{9D8B030D-6E8A-4147-A177-3AD203B41FA5}">
                      <a16:colId xmlns:a16="http://schemas.microsoft.com/office/drawing/2014/main" val="404637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69289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11:00:00 </a:t>
                      </a:r>
                      <a:r>
                        <a:rPr kumimoji="0" lang="fr-FR" sz="1000" b="0" i="0" u="none" strike="noStrike" kern="1200" cap="none" spc="0" normalizeH="0" baseline="0" noProof="0">
                          <a:ln>
                            <a:noFill/>
                          </a:ln>
                          <a:solidFill>
                            <a:prstClr val="black"/>
                          </a:solidFill>
                          <a:effectLst/>
                          <a:uLnTx/>
                          <a:uFillTx/>
                          <a:latin typeface="+mn-lt"/>
                          <a:ea typeface="+mn-ea"/>
                          <a:cs typeface="+mn-cs"/>
                        </a:rPr>
                        <a:t> 
 Votre chat adore découvrir de nouvelles cachettes sans se soucier des potentiels dangers de votre maison ? Alors découvrez comment aménager votre intérieur pour qu'il puisse s'amuser en toute sécurité - sur notre magazine en ligne All about DIY : http://bit.ly/sécurité_chat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52949297"/>
                  </a:ext>
                </a:extLst>
              </a:tr>
            </a:tbl>
          </a:graphicData>
        </a:graphic>
      </p:graphicFrame>
      <p:sp>
        <p:nvSpPr>
          <p:cNvPr id="4" name="Text Placeholder 3">
            <a:extLst>
              <a:ext uri="{FF2B5EF4-FFF2-40B4-BE49-F238E27FC236}">
                <a16:creationId xmlns:a16="http://schemas.microsoft.com/office/drawing/2014/main" id="{63B19DCF-D7B9-443D-A5E9-FA78125C59A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003503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715E4-C68F-4511-BFE1-76A62AE525D8}"/>
              </a:ext>
            </a:extLst>
          </p:cNvPr>
          <p:cNvSpPr>
            <a:spLocks noGrp="1"/>
          </p:cNvSpPr>
          <p:nvPr>
            <p:ph type="title"/>
          </p:nvPr>
        </p:nvSpPr>
        <p:spPr/>
        <p:txBody>
          <a:bodyPr/>
          <a:lstStyle/>
          <a:p>
            <a:r>
              <a:rPr lang="en-US"/>
              <a:t>Facebook Own Posts Table | All PT Channels - 6 of 26</a:t>
            </a:r>
          </a:p>
        </p:txBody>
      </p:sp>
      <p:graphicFrame>
        <p:nvGraphicFramePr>
          <p:cNvPr id="5" name="Table Placeholder 4">
            <a:extLst>
              <a:ext uri="{FF2B5EF4-FFF2-40B4-BE49-F238E27FC236}">
                <a16:creationId xmlns:a16="http://schemas.microsoft.com/office/drawing/2014/main" id="{3A80B42C-BAF4-428D-9874-3B5CA59D1267}"/>
              </a:ext>
            </a:extLst>
          </p:cNvPr>
          <p:cNvGraphicFramePr>
            <a:graphicFrameLocks noGrp="1"/>
          </p:cNvGraphicFramePr>
          <p:nvPr>
            <p:ph type="tbl" sz="quarter" idx="13"/>
            <p:extLst>
              <p:ext uri="{D42A27DB-BD31-4B8C-83A1-F6EECF244321}">
                <p14:modId xmlns:p14="http://schemas.microsoft.com/office/powerpoint/2010/main" val="329668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1309760"/>
                    </a:ext>
                  </a:extLst>
                </a:gridCol>
                <a:gridCol w="246888">
                  <a:extLst>
                    <a:ext uri="{9D8B030D-6E8A-4147-A177-3AD203B41FA5}">
                      <a16:colId xmlns:a16="http://schemas.microsoft.com/office/drawing/2014/main" val="1762120256"/>
                    </a:ext>
                  </a:extLst>
                </a:gridCol>
                <a:gridCol w="246888">
                  <a:extLst>
                    <a:ext uri="{9D8B030D-6E8A-4147-A177-3AD203B41FA5}">
                      <a16:colId xmlns:a16="http://schemas.microsoft.com/office/drawing/2014/main" val="1116956275"/>
                    </a:ext>
                  </a:extLst>
                </a:gridCol>
                <a:gridCol w="246888">
                  <a:extLst>
                    <a:ext uri="{9D8B030D-6E8A-4147-A177-3AD203B41FA5}">
                      <a16:colId xmlns:a16="http://schemas.microsoft.com/office/drawing/2014/main" val="2213553387"/>
                    </a:ext>
                  </a:extLst>
                </a:gridCol>
                <a:gridCol w="246888">
                  <a:extLst>
                    <a:ext uri="{9D8B030D-6E8A-4147-A177-3AD203B41FA5}">
                      <a16:colId xmlns:a16="http://schemas.microsoft.com/office/drawing/2014/main" val="4041667634"/>
                    </a:ext>
                  </a:extLst>
                </a:gridCol>
                <a:gridCol w="246888">
                  <a:extLst>
                    <a:ext uri="{9D8B030D-6E8A-4147-A177-3AD203B41FA5}">
                      <a16:colId xmlns:a16="http://schemas.microsoft.com/office/drawing/2014/main" val="4089062521"/>
                    </a:ext>
                  </a:extLst>
                </a:gridCol>
                <a:gridCol w="246888">
                  <a:extLst>
                    <a:ext uri="{9D8B030D-6E8A-4147-A177-3AD203B41FA5}">
                      <a16:colId xmlns:a16="http://schemas.microsoft.com/office/drawing/2014/main" val="3816829969"/>
                    </a:ext>
                  </a:extLst>
                </a:gridCol>
                <a:gridCol w="246888">
                  <a:extLst>
                    <a:ext uri="{9D8B030D-6E8A-4147-A177-3AD203B41FA5}">
                      <a16:colId xmlns:a16="http://schemas.microsoft.com/office/drawing/2014/main" val="295401139"/>
                    </a:ext>
                  </a:extLst>
                </a:gridCol>
                <a:gridCol w="246888">
                  <a:extLst>
                    <a:ext uri="{9D8B030D-6E8A-4147-A177-3AD203B41FA5}">
                      <a16:colId xmlns:a16="http://schemas.microsoft.com/office/drawing/2014/main" val="4127406443"/>
                    </a:ext>
                  </a:extLst>
                </a:gridCol>
                <a:gridCol w="246888">
                  <a:extLst>
                    <a:ext uri="{9D8B030D-6E8A-4147-A177-3AD203B41FA5}">
                      <a16:colId xmlns:a16="http://schemas.microsoft.com/office/drawing/2014/main" val="1779755224"/>
                    </a:ext>
                  </a:extLst>
                </a:gridCol>
                <a:gridCol w="246888">
                  <a:extLst>
                    <a:ext uri="{9D8B030D-6E8A-4147-A177-3AD203B41FA5}">
                      <a16:colId xmlns:a16="http://schemas.microsoft.com/office/drawing/2014/main" val="3788087728"/>
                    </a:ext>
                  </a:extLst>
                </a:gridCol>
                <a:gridCol w="246888">
                  <a:extLst>
                    <a:ext uri="{9D8B030D-6E8A-4147-A177-3AD203B41FA5}">
                      <a16:colId xmlns:a16="http://schemas.microsoft.com/office/drawing/2014/main" val="2341631985"/>
                    </a:ext>
                  </a:extLst>
                </a:gridCol>
                <a:gridCol w="246888">
                  <a:extLst>
                    <a:ext uri="{9D8B030D-6E8A-4147-A177-3AD203B41FA5}">
                      <a16:colId xmlns:a16="http://schemas.microsoft.com/office/drawing/2014/main" val="1945768509"/>
                    </a:ext>
                  </a:extLst>
                </a:gridCol>
                <a:gridCol w="246888">
                  <a:extLst>
                    <a:ext uri="{9D8B030D-6E8A-4147-A177-3AD203B41FA5}">
                      <a16:colId xmlns:a16="http://schemas.microsoft.com/office/drawing/2014/main" val="1635835150"/>
                    </a:ext>
                  </a:extLst>
                </a:gridCol>
                <a:gridCol w="246888">
                  <a:extLst>
                    <a:ext uri="{9D8B030D-6E8A-4147-A177-3AD203B41FA5}">
                      <a16:colId xmlns:a16="http://schemas.microsoft.com/office/drawing/2014/main" val="2201674464"/>
                    </a:ext>
                  </a:extLst>
                </a:gridCol>
                <a:gridCol w="246888">
                  <a:extLst>
                    <a:ext uri="{9D8B030D-6E8A-4147-A177-3AD203B41FA5}">
                      <a16:colId xmlns:a16="http://schemas.microsoft.com/office/drawing/2014/main" val="2863190886"/>
                    </a:ext>
                  </a:extLst>
                </a:gridCol>
                <a:gridCol w="246888">
                  <a:extLst>
                    <a:ext uri="{9D8B030D-6E8A-4147-A177-3AD203B41FA5}">
                      <a16:colId xmlns:a16="http://schemas.microsoft.com/office/drawing/2014/main" val="2923841763"/>
                    </a:ext>
                  </a:extLst>
                </a:gridCol>
                <a:gridCol w="246888">
                  <a:extLst>
                    <a:ext uri="{9D8B030D-6E8A-4147-A177-3AD203B41FA5}">
                      <a16:colId xmlns:a16="http://schemas.microsoft.com/office/drawing/2014/main" val="4268226380"/>
                    </a:ext>
                  </a:extLst>
                </a:gridCol>
                <a:gridCol w="246888">
                  <a:extLst>
                    <a:ext uri="{9D8B030D-6E8A-4147-A177-3AD203B41FA5}">
                      <a16:colId xmlns:a16="http://schemas.microsoft.com/office/drawing/2014/main" val="746646954"/>
                    </a:ext>
                  </a:extLst>
                </a:gridCol>
                <a:gridCol w="246888">
                  <a:extLst>
                    <a:ext uri="{9D8B030D-6E8A-4147-A177-3AD203B41FA5}">
                      <a16:colId xmlns:a16="http://schemas.microsoft.com/office/drawing/2014/main" val="22673220"/>
                    </a:ext>
                  </a:extLst>
                </a:gridCol>
                <a:gridCol w="246888">
                  <a:extLst>
                    <a:ext uri="{9D8B030D-6E8A-4147-A177-3AD203B41FA5}">
                      <a16:colId xmlns:a16="http://schemas.microsoft.com/office/drawing/2014/main" val="1642221094"/>
                    </a:ext>
                  </a:extLst>
                </a:gridCol>
                <a:gridCol w="246888">
                  <a:extLst>
                    <a:ext uri="{9D8B030D-6E8A-4147-A177-3AD203B41FA5}">
                      <a16:colId xmlns:a16="http://schemas.microsoft.com/office/drawing/2014/main" val="3596801608"/>
                    </a:ext>
                  </a:extLst>
                </a:gridCol>
                <a:gridCol w="246888">
                  <a:extLst>
                    <a:ext uri="{9D8B030D-6E8A-4147-A177-3AD203B41FA5}">
                      <a16:colId xmlns:a16="http://schemas.microsoft.com/office/drawing/2014/main" val="1513083033"/>
                    </a:ext>
                  </a:extLst>
                </a:gridCol>
                <a:gridCol w="246888">
                  <a:extLst>
                    <a:ext uri="{9D8B030D-6E8A-4147-A177-3AD203B41FA5}">
                      <a16:colId xmlns:a16="http://schemas.microsoft.com/office/drawing/2014/main" val="571883656"/>
                    </a:ext>
                  </a:extLst>
                </a:gridCol>
                <a:gridCol w="246888">
                  <a:extLst>
                    <a:ext uri="{9D8B030D-6E8A-4147-A177-3AD203B41FA5}">
                      <a16:colId xmlns:a16="http://schemas.microsoft.com/office/drawing/2014/main" val="2328820762"/>
                    </a:ext>
                  </a:extLst>
                </a:gridCol>
                <a:gridCol w="246888">
                  <a:extLst>
                    <a:ext uri="{9D8B030D-6E8A-4147-A177-3AD203B41FA5}">
                      <a16:colId xmlns:a16="http://schemas.microsoft.com/office/drawing/2014/main" val="52348855"/>
                    </a:ext>
                  </a:extLst>
                </a:gridCol>
                <a:gridCol w="246888">
                  <a:extLst>
                    <a:ext uri="{9D8B030D-6E8A-4147-A177-3AD203B41FA5}">
                      <a16:colId xmlns:a16="http://schemas.microsoft.com/office/drawing/2014/main" val="1704675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3697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- 2018-06-13 04:00:01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vos que trabajas perforando hormigón! Diferente de las demás brocas que tienen 2 aristas, la nueva SDS- PLUS-5X es la única broca del mercado que tiene 4 aristas y por eso no se traba ni si quiebra al llegar al hierro. Sepa más en: https://goo.gl/DqSZXu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78217292"/>
                  </a:ext>
                </a:extLst>
              </a:tr>
            </a:tbl>
          </a:graphicData>
        </a:graphic>
      </p:graphicFrame>
      <p:sp>
        <p:nvSpPr>
          <p:cNvPr id="4" name="Text Placeholder 3">
            <a:extLst>
              <a:ext uri="{FF2B5EF4-FFF2-40B4-BE49-F238E27FC236}">
                <a16:creationId xmlns:a16="http://schemas.microsoft.com/office/drawing/2014/main" id="{10D84948-8EF1-4C1F-9546-776A2E8A254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3846371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86776-4F7C-4B0D-AC23-91F4D05B3FC1}"/>
              </a:ext>
            </a:extLst>
          </p:cNvPr>
          <p:cNvSpPr>
            <a:spLocks noGrp="1"/>
          </p:cNvSpPr>
          <p:nvPr>
            <p:ph type="title"/>
          </p:nvPr>
        </p:nvSpPr>
        <p:spPr/>
        <p:txBody>
          <a:bodyPr/>
          <a:lstStyle/>
          <a:p>
            <a:r>
              <a:rPr lang="en-US"/>
              <a:t>Facebook Own Posts Table | All PT Channels - 7 of 26</a:t>
            </a:r>
          </a:p>
        </p:txBody>
      </p:sp>
      <p:graphicFrame>
        <p:nvGraphicFramePr>
          <p:cNvPr id="5" name="Table Placeholder 4">
            <a:extLst>
              <a:ext uri="{FF2B5EF4-FFF2-40B4-BE49-F238E27FC236}">
                <a16:creationId xmlns:a16="http://schemas.microsoft.com/office/drawing/2014/main" id="{D84F17B4-459A-44D7-A822-53EE5FE2FEA5}"/>
              </a:ext>
            </a:extLst>
          </p:cNvPr>
          <p:cNvGraphicFramePr>
            <a:graphicFrameLocks noGrp="1"/>
          </p:cNvGraphicFramePr>
          <p:nvPr>
            <p:ph type="tbl" sz="quarter" idx="13"/>
            <p:extLst>
              <p:ext uri="{D42A27DB-BD31-4B8C-83A1-F6EECF244321}">
                <p14:modId xmlns:p14="http://schemas.microsoft.com/office/powerpoint/2010/main" val="213650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9571880"/>
                    </a:ext>
                  </a:extLst>
                </a:gridCol>
                <a:gridCol w="246888">
                  <a:extLst>
                    <a:ext uri="{9D8B030D-6E8A-4147-A177-3AD203B41FA5}">
                      <a16:colId xmlns:a16="http://schemas.microsoft.com/office/drawing/2014/main" val="3082295665"/>
                    </a:ext>
                  </a:extLst>
                </a:gridCol>
                <a:gridCol w="246888">
                  <a:extLst>
                    <a:ext uri="{9D8B030D-6E8A-4147-A177-3AD203B41FA5}">
                      <a16:colId xmlns:a16="http://schemas.microsoft.com/office/drawing/2014/main" val="951447755"/>
                    </a:ext>
                  </a:extLst>
                </a:gridCol>
                <a:gridCol w="246888">
                  <a:extLst>
                    <a:ext uri="{9D8B030D-6E8A-4147-A177-3AD203B41FA5}">
                      <a16:colId xmlns:a16="http://schemas.microsoft.com/office/drawing/2014/main" val="2240581960"/>
                    </a:ext>
                  </a:extLst>
                </a:gridCol>
                <a:gridCol w="246888">
                  <a:extLst>
                    <a:ext uri="{9D8B030D-6E8A-4147-A177-3AD203B41FA5}">
                      <a16:colId xmlns:a16="http://schemas.microsoft.com/office/drawing/2014/main" val="4148724312"/>
                    </a:ext>
                  </a:extLst>
                </a:gridCol>
                <a:gridCol w="246888">
                  <a:extLst>
                    <a:ext uri="{9D8B030D-6E8A-4147-A177-3AD203B41FA5}">
                      <a16:colId xmlns:a16="http://schemas.microsoft.com/office/drawing/2014/main" val="3968386852"/>
                    </a:ext>
                  </a:extLst>
                </a:gridCol>
                <a:gridCol w="246888">
                  <a:extLst>
                    <a:ext uri="{9D8B030D-6E8A-4147-A177-3AD203B41FA5}">
                      <a16:colId xmlns:a16="http://schemas.microsoft.com/office/drawing/2014/main" val="1577815885"/>
                    </a:ext>
                  </a:extLst>
                </a:gridCol>
                <a:gridCol w="246888">
                  <a:extLst>
                    <a:ext uri="{9D8B030D-6E8A-4147-A177-3AD203B41FA5}">
                      <a16:colId xmlns:a16="http://schemas.microsoft.com/office/drawing/2014/main" val="4294711482"/>
                    </a:ext>
                  </a:extLst>
                </a:gridCol>
                <a:gridCol w="246888">
                  <a:extLst>
                    <a:ext uri="{9D8B030D-6E8A-4147-A177-3AD203B41FA5}">
                      <a16:colId xmlns:a16="http://schemas.microsoft.com/office/drawing/2014/main" val="2986447999"/>
                    </a:ext>
                  </a:extLst>
                </a:gridCol>
                <a:gridCol w="246888">
                  <a:extLst>
                    <a:ext uri="{9D8B030D-6E8A-4147-A177-3AD203B41FA5}">
                      <a16:colId xmlns:a16="http://schemas.microsoft.com/office/drawing/2014/main" val="2214218184"/>
                    </a:ext>
                  </a:extLst>
                </a:gridCol>
                <a:gridCol w="246888">
                  <a:extLst>
                    <a:ext uri="{9D8B030D-6E8A-4147-A177-3AD203B41FA5}">
                      <a16:colId xmlns:a16="http://schemas.microsoft.com/office/drawing/2014/main" val="1042876088"/>
                    </a:ext>
                  </a:extLst>
                </a:gridCol>
                <a:gridCol w="246888">
                  <a:extLst>
                    <a:ext uri="{9D8B030D-6E8A-4147-A177-3AD203B41FA5}">
                      <a16:colId xmlns:a16="http://schemas.microsoft.com/office/drawing/2014/main" val="1965551691"/>
                    </a:ext>
                  </a:extLst>
                </a:gridCol>
                <a:gridCol w="246888">
                  <a:extLst>
                    <a:ext uri="{9D8B030D-6E8A-4147-A177-3AD203B41FA5}">
                      <a16:colId xmlns:a16="http://schemas.microsoft.com/office/drawing/2014/main" val="3143086795"/>
                    </a:ext>
                  </a:extLst>
                </a:gridCol>
                <a:gridCol w="246888">
                  <a:extLst>
                    <a:ext uri="{9D8B030D-6E8A-4147-A177-3AD203B41FA5}">
                      <a16:colId xmlns:a16="http://schemas.microsoft.com/office/drawing/2014/main" val="3243622162"/>
                    </a:ext>
                  </a:extLst>
                </a:gridCol>
                <a:gridCol w="246888">
                  <a:extLst>
                    <a:ext uri="{9D8B030D-6E8A-4147-A177-3AD203B41FA5}">
                      <a16:colId xmlns:a16="http://schemas.microsoft.com/office/drawing/2014/main" val="2961771932"/>
                    </a:ext>
                  </a:extLst>
                </a:gridCol>
                <a:gridCol w="246888">
                  <a:extLst>
                    <a:ext uri="{9D8B030D-6E8A-4147-A177-3AD203B41FA5}">
                      <a16:colId xmlns:a16="http://schemas.microsoft.com/office/drawing/2014/main" val="3950703477"/>
                    </a:ext>
                  </a:extLst>
                </a:gridCol>
                <a:gridCol w="246888">
                  <a:extLst>
                    <a:ext uri="{9D8B030D-6E8A-4147-A177-3AD203B41FA5}">
                      <a16:colId xmlns:a16="http://schemas.microsoft.com/office/drawing/2014/main" val="3346047362"/>
                    </a:ext>
                  </a:extLst>
                </a:gridCol>
                <a:gridCol w="246888">
                  <a:extLst>
                    <a:ext uri="{9D8B030D-6E8A-4147-A177-3AD203B41FA5}">
                      <a16:colId xmlns:a16="http://schemas.microsoft.com/office/drawing/2014/main" val="3457815443"/>
                    </a:ext>
                  </a:extLst>
                </a:gridCol>
                <a:gridCol w="246888">
                  <a:extLst>
                    <a:ext uri="{9D8B030D-6E8A-4147-A177-3AD203B41FA5}">
                      <a16:colId xmlns:a16="http://schemas.microsoft.com/office/drawing/2014/main" val="2549888016"/>
                    </a:ext>
                  </a:extLst>
                </a:gridCol>
                <a:gridCol w="246888">
                  <a:extLst>
                    <a:ext uri="{9D8B030D-6E8A-4147-A177-3AD203B41FA5}">
                      <a16:colId xmlns:a16="http://schemas.microsoft.com/office/drawing/2014/main" val="1364701993"/>
                    </a:ext>
                  </a:extLst>
                </a:gridCol>
                <a:gridCol w="246888">
                  <a:extLst>
                    <a:ext uri="{9D8B030D-6E8A-4147-A177-3AD203B41FA5}">
                      <a16:colId xmlns:a16="http://schemas.microsoft.com/office/drawing/2014/main" val="2282677962"/>
                    </a:ext>
                  </a:extLst>
                </a:gridCol>
                <a:gridCol w="246888">
                  <a:extLst>
                    <a:ext uri="{9D8B030D-6E8A-4147-A177-3AD203B41FA5}">
                      <a16:colId xmlns:a16="http://schemas.microsoft.com/office/drawing/2014/main" val="3601004529"/>
                    </a:ext>
                  </a:extLst>
                </a:gridCol>
                <a:gridCol w="246888">
                  <a:extLst>
                    <a:ext uri="{9D8B030D-6E8A-4147-A177-3AD203B41FA5}">
                      <a16:colId xmlns:a16="http://schemas.microsoft.com/office/drawing/2014/main" val="600423499"/>
                    </a:ext>
                  </a:extLst>
                </a:gridCol>
                <a:gridCol w="246888">
                  <a:extLst>
                    <a:ext uri="{9D8B030D-6E8A-4147-A177-3AD203B41FA5}">
                      <a16:colId xmlns:a16="http://schemas.microsoft.com/office/drawing/2014/main" val="147815080"/>
                    </a:ext>
                  </a:extLst>
                </a:gridCol>
                <a:gridCol w="246888">
                  <a:extLst>
                    <a:ext uri="{9D8B030D-6E8A-4147-A177-3AD203B41FA5}">
                      <a16:colId xmlns:a16="http://schemas.microsoft.com/office/drawing/2014/main" val="1623768869"/>
                    </a:ext>
                  </a:extLst>
                </a:gridCol>
                <a:gridCol w="246888">
                  <a:extLst>
                    <a:ext uri="{9D8B030D-6E8A-4147-A177-3AD203B41FA5}">
                      <a16:colId xmlns:a16="http://schemas.microsoft.com/office/drawing/2014/main" val="3109505211"/>
                    </a:ext>
                  </a:extLst>
                </a:gridCol>
                <a:gridCol w="246888">
                  <a:extLst>
                    <a:ext uri="{9D8B030D-6E8A-4147-A177-3AD203B41FA5}">
                      <a16:colId xmlns:a16="http://schemas.microsoft.com/office/drawing/2014/main" val="2453903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9675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- 2018-06-13 03:00:01 </a:t>
                      </a:r>
                      <a:r>
                        <a:rPr kumimoji="0" lang="es-ES" sz="1000" b="0" i="0" u="none" strike="noStrike" kern="1200" cap="none" spc="0" normalizeH="0" baseline="0" noProof="0">
                          <a:ln>
                            <a:noFill/>
                          </a:ln>
                          <a:solidFill>
                            <a:prstClr val="black"/>
                          </a:solidFill>
                          <a:effectLst/>
                          <a:uLnTx/>
                          <a:uFillTx/>
                          <a:latin typeface="+mn-lt"/>
                          <a:ea typeface="+mn-ea"/>
                          <a:cs typeface="+mn-cs"/>
                        </a:rPr>
                        <a:t> 
 El tip de hoy es para tí que trabajas perforando hormigón! Diferente de las demás brocas que tienen 2 aristas, la nueva SDS PLUS 5X es la única broca del mercado que tiene 4 aristas, no se traba ni quiebra al llegar en el redondo. Busque aquí la tienda más cercana:  https://goo.gl/VfkAju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88570838"/>
                  </a:ext>
                </a:extLst>
              </a:tr>
            </a:tbl>
          </a:graphicData>
        </a:graphic>
      </p:graphicFrame>
      <p:sp>
        <p:nvSpPr>
          <p:cNvPr id="4" name="Text Placeholder 3">
            <a:extLst>
              <a:ext uri="{FF2B5EF4-FFF2-40B4-BE49-F238E27FC236}">
                <a16:creationId xmlns:a16="http://schemas.microsoft.com/office/drawing/2014/main" id="{1AFC3E4A-AAB8-4DFF-842C-F4708E9E88D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282264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2662C-1037-4017-B164-B342F010D77E}"/>
              </a:ext>
            </a:extLst>
          </p:cNvPr>
          <p:cNvSpPr>
            <a:spLocks noGrp="1"/>
          </p:cNvSpPr>
          <p:nvPr>
            <p:ph type="title"/>
          </p:nvPr>
        </p:nvSpPr>
        <p:spPr/>
        <p:txBody>
          <a:bodyPr/>
          <a:lstStyle/>
          <a:p>
            <a:r>
              <a:rPr lang="en-US"/>
              <a:t>Facebook Own Posts Table | All PT Channels - 8 of 26</a:t>
            </a:r>
          </a:p>
        </p:txBody>
      </p:sp>
      <p:graphicFrame>
        <p:nvGraphicFramePr>
          <p:cNvPr id="5" name="Table Placeholder 4">
            <a:extLst>
              <a:ext uri="{FF2B5EF4-FFF2-40B4-BE49-F238E27FC236}">
                <a16:creationId xmlns:a16="http://schemas.microsoft.com/office/drawing/2014/main" id="{EC51758A-E954-4EB9-AD43-3529452613BB}"/>
              </a:ext>
            </a:extLst>
          </p:cNvPr>
          <p:cNvGraphicFramePr>
            <a:graphicFrameLocks noGrp="1"/>
          </p:cNvGraphicFramePr>
          <p:nvPr>
            <p:ph type="tbl" sz="quarter" idx="13"/>
            <p:extLst>
              <p:ext uri="{D42A27DB-BD31-4B8C-83A1-F6EECF244321}">
                <p14:modId xmlns:p14="http://schemas.microsoft.com/office/powerpoint/2010/main" val="3911137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11877998"/>
                    </a:ext>
                  </a:extLst>
                </a:gridCol>
                <a:gridCol w="246888">
                  <a:extLst>
                    <a:ext uri="{9D8B030D-6E8A-4147-A177-3AD203B41FA5}">
                      <a16:colId xmlns:a16="http://schemas.microsoft.com/office/drawing/2014/main" val="2332606799"/>
                    </a:ext>
                  </a:extLst>
                </a:gridCol>
                <a:gridCol w="246888">
                  <a:extLst>
                    <a:ext uri="{9D8B030D-6E8A-4147-A177-3AD203B41FA5}">
                      <a16:colId xmlns:a16="http://schemas.microsoft.com/office/drawing/2014/main" val="538623249"/>
                    </a:ext>
                  </a:extLst>
                </a:gridCol>
                <a:gridCol w="246888">
                  <a:extLst>
                    <a:ext uri="{9D8B030D-6E8A-4147-A177-3AD203B41FA5}">
                      <a16:colId xmlns:a16="http://schemas.microsoft.com/office/drawing/2014/main" val="1758298026"/>
                    </a:ext>
                  </a:extLst>
                </a:gridCol>
                <a:gridCol w="246888">
                  <a:extLst>
                    <a:ext uri="{9D8B030D-6E8A-4147-A177-3AD203B41FA5}">
                      <a16:colId xmlns:a16="http://schemas.microsoft.com/office/drawing/2014/main" val="1893528672"/>
                    </a:ext>
                  </a:extLst>
                </a:gridCol>
                <a:gridCol w="246888">
                  <a:extLst>
                    <a:ext uri="{9D8B030D-6E8A-4147-A177-3AD203B41FA5}">
                      <a16:colId xmlns:a16="http://schemas.microsoft.com/office/drawing/2014/main" val="957134790"/>
                    </a:ext>
                  </a:extLst>
                </a:gridCol>
                <a:gridCol w="246888">
                  <a:extLst>
                    <a:ext uri="{9D8B030D-6E8A-4147-A177-3AD203B41FA5}">
                      <a16:colId xmlns:a16="http://schemas.microsoft.com/office/drawing/2014/main" val="2052739176"/>
                    </a:ext>
                  </a:extLst>
                </a:gridCol>
                <a:gridCol w="246888">
                  <a:extLst>
                    <a:ext uri="{9D8B030D-6E8A-4147-A177-3AD203B41FA5}">
                      <a16:colId xmlns:a16="http://schemas.microsoft.com/office/drawing/2014/main" val="2807167382"/>
                    </a:ext>
                  </a:extLst>
                </a:gridCol>
                <a:gridCol w="246888">
                  <a:extLst>
                    <a:ext uri="{9D8B030D-6E8A-4147-A177-3AD203B41FA5}">
                      <a16:colId xmlns:a16="http://schemas.microsoft.com/office/drawing/2014/main" val="2838635501"/>
                    </a:ext>
                  </a:extLst>
                </a:gridCol>
                <a:gridCol w="246888">
                  <a:extLst>
                    <a:ext uri="{9D8B030D-6E8A-4147-A177-3AD203B41FA5}">
                      <a16:colId xmlns:a16="http://schemas.microsoft.com/office/drawing/2014/main" val="1121875897"/>
                    </a:ext>
                  </a:extLst>
                </a:gridCol>
                <a:gridCol w="246888">
                  <a:extLst>
                    <a:ext uri="{9D8B030D-6E8A-4147-A177-3AD203B41FA5}">
                      <a16:colId xmlns:a16="http://schemas.microsoft.com/office/drawing/2014/main" val="1275924251"/>
                    </a:ext>
                  </a:extLst>
                </a:gridCol>
                <a:gridCol w="246888">
                  <a:extLst>
                    <a:ext uri="{9D8B030D-6E8A-4147-A177-3AD203B41FA5}">
                      <a16:colId xmlns:a16="http://schemas.microsoft.com/office/drawing/2014/main" val="3095891763"/>
                    </a:ext>
                  </a:extLst>
                </a:gridCol>
                <a:gridCol w="246888">
                  <a:extLst>
                    <a:ext uri="{9D8B030D-6E8A-4147-A177-3AD203B41FA5}">
                      <a16:colId xmlns:a16="http://schemas.microsoft.com/office/drawing/2014/main" val="1579606025"/>
                    </a:ext>
                  </a:extLst>
                </a:gridCol>
                <a:gridCol w="246888">
                  <a:extLst>
                    <a:ext uri="{9D8B030D-6E8A-4147-A177-3AD203B41FA5}">
                      <a16:colId xmlns:a16="http://schemas.microsoft.com/office/drawing/2014/main" val="2856069499"/>
                    </a:ext>
                  </a:extLst>
                </a:gridCol>
                <a:gridCol w="246888">
                  <a:extLst>
                    <a:ext uri="{9D8B030D-6E8A-4147-A177-3AD203B41FA5}">
                      <a16:colId xmlns:a16="http://schemas.microsoft.com/office/drawing/2014/main" val="4114232923"/>
                    </a:ext>
                  </a:extLst>
                </a:gridCol>
                <a:gridCol w="246888">
                  <a:extLst>
                    <a:ext uri="{9D8B030D-6E8A-4147-A177-3AD203B41FA5}">
                      <a16:colId xmlns:a16="http://schemas.microsoft.com/office/drawing/2014/main" val="945759538"/>
                    </a:ext>
                  </a:extLst>
                </a:gridCol>
                <a:gridCol w="246888">
                  <a:extLst>
                    <a:ext uri="{9D8B030D-6E8A-4147-A177-3AD203B41FA5}">
                      <a16:colId xmlns:a16="http://schemas.microsoft.com/office/drawing/2014/main" val="2194042273"/>
                    </a:ext>
                  </a:extLst>
                </a:gridCol>
                <a:gridCol w="246888">
                  <a:extLst>
                    <a:ext uri="{9D8B030D-6E8A-4147-A177-3AD203B41FA5}">
                      <a16:colId xmlns:a16="http://schemas.microsoft.com/office/drawing/2014/main" val="455877543"/>
                    </a:ext>
                  </a:extLst>
                </a:gridCol>
                <a:gridCol w="246888">
                  <a:extLst>
                    <a:ext uri="{9D8B030D-6E8A-4147-A177-3AD203B41FA5}">
                      <a16:colId xmlns:a16="http://schemas.microsoft.com/office/drawing/2014/main" val="961311838"/>
                    </a:ext>
                  </a:extLst>
                </a:gridCol>
                <a:gridCol w="246888">
                  <a:extLst>
                    <a:ext uri="{9D8B030D-6E8A-4147-A177-3AD203B41FA5}">
                      <a16:colId xmlns:a16="http://schemas.microsoft.com/office/drawing/2014/main" val="2251713743"/>
                    </a:ext>
                  </a:extLst>
                </a:gridCol>
                <a:gridCol w="246888">
                  <a:extLst>
                    <a:ext uri="{9D8B030D-6E8A-4147-A177-3AD203B41FA5}">
                      <a16:colId xmlns:a16="http://schemas.microsoft.com/office/drawing/2014/main" val="1359794729"/>
                    </a:ext>
                  </a:extLst>
                </a:gridCol>
                <a:gridCol w="246888">
                  <a:extLst>
                    <a:ext uri="{9D8B030D-6E8A-4147-A177-3AD203B41FA5}">
                      <a16:colId xmlns:a16="http://schemas.microsoft.com/office/drawing/2014/main" val="2633523974"/>
                    </a:ext>
                  </a:extLst>
                </a:gridCol>
                <a:gridCol w="246888">
                  <a:extLst>
                    <a:ext uri="{9D8B030D-6E8A-4147-A177-3AD203B41FA5}">
                      <a16:colId xmlns:a16="http://schemas.microsoft.com/office/drawing/2014/main" val="3419364915"/>
                    </a:ext>
                  </a:extLst>
                </a:gridCol>
                <a:gridCol w="246888">
                  <a:extLst>
                    <a:ext uri="{9D8B030D-6E8A-4147-A177-3AD203B41FA5}">
                      <a16:colId xmlns:a16="http://schemas.microsoft.com/office/drawing/2014/main" val="4029524763"/>
                    </a:ext>
                  </a:extLst>
                </a:gridCol>
                <a:gridCol w="246888">
                  <a:extLst>
                    <a:ext uri="{9D8B030D-6E8A-4147-A177-3AD203B41FA5}">
                      <a16:colId xmlns:a16="http://schemas.microsoft.com/office/drawing/2014/main" val="1103790807"/>
                    </a:ext>
                  </a:extLst>
                </a:gridCol>
                <a:gridCol w="246888">
                  <a:extLst>
                    <a:ext uri="{9D8B030D-6E8A-4147-A177-3AD203B41FA5}">
                      <a16:colId xmlns:a16="http://schemas.microsoft.com/office/drawing/2014/main" val="3481763984"/>
                    </a:ext>
                  </a:extLst>
                </a:gridCol>
                <a:gridCol w="246888">
                  <a:extLst>
                    <a:ext uri="{9D8B030D-6E8A-4147-A177-3AD203B41FA5}">
                      <a16:colId xmlns:a16="http://schemas.microsoft.com/office/drawing/2014/main" val="138685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355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- 2018-06-12 20:42:54 </a:t>
                      </a:r>
                      <a:r>
                        <a:rPr kumimoji="0" lang="pt-BR" sz="1000" b="0" i="0" u="none" strike="noStrike" kern="1200" cap="none" spc="0" normalizeH="0" baseline="0" noProof="0">
                          <a:ln>
                            <a:noFill/>
                          </a:ln>
                          <a:solidFill>
                            <a:prstClr val="black"/>
                          </a:solidFill>
                          <a:effectLst/>
                          <a:uLnTx/>
                          <a:uFillTx/>
                          <a:latin typeface="+mn-lt"/>
                          <a:ea typeface="+mn-ea"/>
                          <a:cs typeface="+mn-cs"/>
                        </a:rPr>
                        <a:t> 
 A dica de hoje é valiosíssima: não dê bola fora no dia dos namorados! Para isso fizemos um vídeo que vai te ajudar a evitar o perrengue e acertar no presente do mozão com o medidor GLM 20 😂
Clique e descubra: https://goo.gl/SWfqc8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4266411"/>
                  </a:ext>
                </a:extLst>
              </a:tr>
            </a:tbl>
          </a:graphicData>
        </a:graphic>
      </p:graphicFrame>
      <p:sp>
        <p:nvSpPr>
          <p:cNvPr id="4" name="Text Placeholder 3">
            <a:extLst>
              <a:ext uri="{FF2B5EF4-FFF2-40B4-BE49-F238E27FC236}">
                <a16:creationId xmlns:a16="http://schemas.microsoft.com/office/drawing/2014/main" id="{ECC827AE-B7BC-467F-BDA4-53A9B64F7AA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3302052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39FF-AB20-4D47-A801-17CDF381D3B5}"/>
              </a:ext>
            </a:extLst>
          </p:cNvPr>
          <p:cNvSpPr>
            <a:spLocks noGrp="1"/>
          </p:cNvSpPr>
          <p:nvPr>
            <p:ph type="title"/>
          </p:nvPr>
        </p:nvSpPr>
        <p:spPr/>
        <p:txBody>
          <a:bodyPr/>
          <a:lstStyle/>
          <a:p>
            <a:r>
              <a:rPr lang="en-US"/>
              <a:t>Facebook Own Posts Table | All PT Channels - 9 of 26</a:t>
            </a:r>
          </a:p>
        </p:txBody>
      </p:sp>
      <p:graphicFrame>
        <p:nvGraphicFramePr>
          <p:cNvPr id="5" name="Table Placeholder 4">
            <a:extLst>
              <a:ext uri="{FF2B5EF4-FFF2-40B4-BE49-F238E27FC236}">
                <a16:creationId xmlns:a16="http://schemas.microsoft.com/office/drawing/2014/main" id="{6DCF5498-CBD0-4B7D-AA26-4763A0630766}"/>
              </a:ext>
            </a:extLst>
          </p:cNvPr>
          <p:cNvGraphicFramePr>
            <a:graphicFrameLocks noGrp="1"/>
          </p:cNvGraphicFramePr>
          <p:nvPr>
            <p:ph type="tbl" sz="quarter" idx="13"/>
            <p:extLst>
              <p:ext uri="{D42A27DB-BD31-4B8C-83A1-F6EECF244321}">
                <p14:modId xmlns:p14="http://schemas.microsoft.com/office/powerpoint/2010/main" val="1275414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67604501"/>
                    </a:ext>
                  </a:extLst>
                </a:gridCol>
                <a:gridCol w="246888">
                  <a:extLst>
                    <a:ext uri="{9D8B030D-6E8A-4147-A177-3AD203B41FA5}">
                      <a16:colId xmlns:a16="http://schemas.microsoft.com/office/drawing/2014/main" val="1122722498"/>
                    </a:ext>
                  </a:extLst>
                </a:gridCol>
                <a:gridCol w="246888">
                  <a:extLst>
                    <a:ext uri="{9D8B030D-6E8A-4147-A177-3AD203B41FA5}">
                      <a16:colId xmlns:a16="http://schemas.microsoft.com/office/drawing/2014/main" val="3448213807"/>
                    </a:ext>
                  </a:extLst>
                </a:gridCol>
                <a:gridCol w="246888">
                  <a:extLst>
                    <a:ext uri="{9D8B030D-6E8A-4147-A177-3AD203B41FA5}">
                      <a16:colId xmlns:a16="http://schemas.microsoft.com/office/drawing/2014/main" val="2758795818"/>
                    </a:ext>
                  </a:extLst>
                </a:gridCol>
                <a:gridCol w="246888">
                  <a:extLst>
                    <a:ext uri="{9D8B030D-6E8A-4147-A177-3AD203B41FA5}">
                      <a16:colId xmlns:a16="http://schemas.microsoft.com/office/drawing/2014/main" val="395609126"/>
                    </a:ext>
                  </a:extLst>
                </a:gridCol>
                <a:gridCol w="246888">
                  <a:extLst>
                    <a:ext uri="{9D8B030D-6E8A-4147-A177-3AD203B41FA5}">
                      <a16:colId xmlns:a16="http://schemas.microsoft.com/office/drawing/2014/main" val="4041894857"/>
                    </a:ext>
                  </a:extLst>
                </a:gridCol>
                <a:gridCol w="246888">
                  <a:extLst>
                    <a:ext uri="{9D8B030D-6E8A-4147-A177-3AD203B41FA5}">
                      <a16:colId xmlns:a16="http://schemas.microsoft.com/office/drawing/2014/main" val="79505095"/>
                    </a:ext>
                  </a:extLst>
                </a:gridCol>
                <a:gridCol w="246888">
                  <a:extLst>
                    <a:ext uri="{9D8B030D-6E8A-4147-A177-3AD203B41FA5}">
                      <a16:colId xmlns:a16="http://schemas.microsoft.com/office/drawing/2014/main" val="3961416681"/>
                    </a:ext>
                  </a:extLst>
                </a:gridCol>
                <a:gridCol w="246888">
                  <a:extLst>
                    <a:ext uri="{9D8B030D-6E8A-4147-A177-3AD203B41FA5}">
                      <a16:colId xmlns:a16="http://schemas.microsoft.com/office/drawing/2014/main" val="670382490"/>
                    </a:ext>
                  </a:extLst>
                </a:gridCol>
                <a:gridCol w="246888">
                  <a:extLst>
                    <a:ext uri="{9D8B030D-6E8A-4147-A177-3AD203B41FA5}">
                      <a16:colId xmlns:a16="http://schemas.microsoft.com/office/drawing/2014/main" val="3513060"/>
                    </a:ext>
                  </a:extLst>
                </a:gridCol>
                <a:gridCol w="246888">
                  <a:extLst>
                    <a:ext uri="{9D8B030D-6E8A-4147-A177-3AD203B41FA5}">
                      <a16:colId xmlns:a16="http://schemas.microsoft.com/office/drawing/2014/main" val="2469347888"/>
                    </a:ext>
                  </a:extLst>
                </a:gridCol>
                <a:gridCol w="246888">
                  <a:extLst>
                    <a:ext uri="{9D8B030D-6E8A-4147-A177-3AD203B41FA5}">
                      <a16:colId xmlns:a16="http://schemas.microsoft.com/office/drawing/2014/main" val="3489605927"/>
                    </a:ext>
                  </a:extLst>
                </a:gridCol>
                <a:gridCol w="246888">
                  <a:extLst>
                    <a:ext uri="{9D8B030D-6E8A-4147-A177-3AD203B41FA5}">
                      <a16:colId xmlns:a16="http://schemas.microsoft.com/office/drawing/2014/main" val="1976266732"/>
                    </a:ext>
                  </a:extLst>
                </a:gridCol>
                <a:gridCol w="246888">
                  <a:extLst>
                    <a:ext uri="{9D8B030D-6E8A-4147-A177-3AD203B41FA5}">
                      <a16:colId xmlns:a16="http://schemas.microsoft.com/office/drawing/2014/main" val="936944347"/>
                    </a:ext>
                  </a:extLst>
                </a:gridCol>
                <a:gridCol w="246888">
                  <a:extLst>
                    <a:ext uri="{9D8B030D-6E8A-4147-A177-3AD203B41FA5}">
                      <a16:colId xmlns:a16="http://schemas.microsoft.com/office/drawing/2014/main" val="2354263403"/>
                    </a:ext>
                  </a:extLst>
                </a:gridCol>
                <a:gridCol w="246888">
                  <a:extLst>
                    <a:ext uri="{9D8B030D-6E8A-4147-A177-3AD203B41FA5}">
                      <a16:colId xmlns:a16="http://schemas.microsoft.com/office/drawing/2014/main" val="122477747"/>
                    </a:ext>
                  </a:extLst>
                </a:gridCol>
                <a:gridCol w="246888">
                  <a:extLst>
                    <a:ext uri="{9D8B030D-6E8A-4147-A177-3AD203B41FA5}">
                      <a16:colId xmlns:a16="http://schemas.microsoft.com/office/drawing/2014/main" val="3711546716"/>
                    </a:ext>
                  </a:extLst>
                </a:gridCol>
                <a:gridCol w="246888">
                  <a:extLst>
                    <a:ext uri="{9D8B030D-6E8A-4147-A177-3AD203B41FA5}">
                      <a16:colId xmlns:a16="http://schemas.microsoft.com/office/drawing/2014/main" val="2253512374"/>
                    </a:ext>
                  </a:extLst>
                </a:gridCol>
                <a:gridCol w="246888">
                  <a:extLst>
                    <a:ext uri="{9D8B030D-6E8A-4147-A177-3AD203B41FA5}">
                      <a16:colId xmlns:a16="http://schemas.microsoft.com/office/drawing/2014/main" val="185347961"/>
                    </a:ext>
                  </a:extLst>
                </a:gridCol>
                <a:gridCol w="246888">
                  <a:extLst>
                    <a:ext uri="{9D8B030D-6E8A-4147-A177-3AD203B41FA5}">
                      <a16:colId xmlns:a16="http://schemas.microsoft.com/office/drawing/2014/main" val="2218952731"/>
                    </a:ext>
                  </a:extLst>
                </a:gridCol>
                <a:gridCol w="246888">
                  <a:extLst>
                    <a:ext uri="{9D8B030D-6E8A-4147-A177-3AD203B41FA5}">
                      <a16:colId xmlns:a16="http://schemas.microsoft.com/office/drawing/2014/main" val="1533129115"/>
                    </a:ext>
                  </a:extLst>
                </a:gridCol>
                <a:gridCol w="246888">
                  <a:extLst>
                    <a:ext uri="{9D8B030D-6E8A-4147-A177-3AD203B41FA5}">
                      <a16:colId xmlns:a16="http://schemas.microsoft.com/office/drawing/2014/main" val="1083510015"/>
                    </a:ext>
                  </a:extLst>
                </a:gridCol>
                <a:gridCol w="246888">
                  <a:extLst>
                    <a:ext uri="{9D8B030D-6E8A-4147-A177-3AD203B41FA5}">
                      <a16:colId xmlns:a16="http://schemas.microsoft.com/office/drawing/2014/main" val="1948355149"/>
                    </a:ext>
                  </a:extLst>
                </a:gridCol>
                <a:gridCol w="246888">
                  <a:extLst>
                    <a:ext uri="{9D8B030D-6E8A-4147-A177-3AD203B41FA5}">
                      <a16:colId xmlns:a16="http://schemas.microsoft.com/office/drawing/2014/main" val="3496458295"/>
                    </a:ext>
                  </a:extLst>
                </a:gridCol>
                <a:gridCol w="246888">
                  <a:extLst>
                    <a:ext uri="{9D8B030D-6E8A-4147-A177-3AD203B41FA5}">
                      <a16:colId xmlns:a16="http://schemas.microsoft.com/office/drawing/2014/main" val="1100715195"/>
                    </a:ext>
                  </a:extLst>
                </a:gridCol>
                <a:gridCol w="246888">
                  <a:extLst>
                    <a:ext uri="{9D8B030D-6E8A-4147-A177-3AD203B41FA5}">
                      <a16:colId xmlns:a16="http://schemas.microsoft.com/office/drawing/2014/main" val="1551664816"/>
                    </a:ext>
                  </a:extLst>
                </a:gridCol>
                <a:gridCol w="246888">
                  <a:extLst>
                    <a:ext uri="{9D8B030D-6E8A-4147-A177-3AD203B41FA5}">
                      <a16:colId xmlns:a16="http://schemas.microsoft.com/office/drawing/2014/main" val="397676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874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Vidalama için ihtiyacınız olan her şey Bosch Go’da. Çok daha fazlası ise babanızda. 
Babanızın da bir Bosch Go’su olsun, Babalar Günü kutlu olsun. #BabalarGünü</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36122991"/>
                  </a:ext>
                </a:extLst>
              </a:tr>
            </a:tbl>
          </a:graphicData>
        </a:graphic>
      </p:graphicFrame>
      <p:sp>
        <p:nvSpPr>
          <p:cNvPr id="4" name="Text Placeholder 3">
            <a:extLst>
              <a:ext uri="{FF2B5EF4-FFF2-40B4-BE49-F238E27FC236}">
                <a16:creationId xmlns:a16="http://schemas.microsoft.com/office/drawing/2014/main" id="{9F357AD5-8698-44F7-BC17-BF2EDFEBC94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5521944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717D9-8227-4101-B57E-C29CF67D78C1}"/>
              </a:ext>
            </a:extLst>
          </p:cNvPr>
          <p:cNvSpPr>
            <a:spLocks noGrp="1"/>
          </p:cNvSpPr>
          <p:nvPr>
            <p:ph type="title"/>
          </p:nvPr>
        </p:nvSpPr>
        <p:spPr/>
        <p:txBody>
          <a:bodyPr/>
          <a:lstStyle/>
          <a:p>
            <a:r>
              <a:rPr lang="en-US"/>
              <a:t>Facebook Own Posts Table | All PT Channels - 10 of 26</a:t>
            </a:r>
          </a:p>
        </p:txBody>
      </p:sp>
      <p:graphicFrame>
        <p:nvGraphicFramePr>
          <p:cNvPr id="5" name="Table Placeholder 4">
            <a:extLst>
              <a:ext uri="{FF2B5EF4-FFF2-40B4-BE49-F238E27FC236}">
                <a16:creationId xmlns:a16="http://schemas.microsoft.com/office/drawing/2014/main" id="{3A7BC2AC-C565-4957-94F0-7B0DB4FB9256}"/>
              </a:ext>
            </a:extLst>
          </p:cNvPr>
          <p:cNvGraphicFramePr>
            <a:graphicFrameLocks noGrp="1"/>
          </p:cNvGraphicFramePr>
          <p:nvPr>
            <p:ph type="tbl" sz="quarter" idx="13"/>
            <p:extLst>
              <p:ext uri="{D42A27DB-BD31-4B8C-83A1-F6EECF244321}">
                <p14:modId xmlns:p14="http://schemas.microsoft.com/office/powerpoint/2010/main" val="11102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2915200"/>
                    </a:ext>
                  </a:extLst>
                </a:gridCol>
                <a:gridCol w="246888">
                  <a:extLst>
                    <a:ext uri="{9D8B030D-6E8A-4147-A177-3AD203B41FA5}">
                      <a16:colId xmlns:a16="http://schemas.microsoft.com/office/drawing/2014/main" val="1237057207"/>
                    </a:ext>
                  </a:extLst>
                </a:gridCol>
                <a:gridCol w="246888">
                  <a:extLst>
                    <a:ext uri="{9D8B030D-6E8A-4147-A177-3AD203B41FA5}">
                      <a16:colId xmlns:a16="http://schemas.microsoft.com/office/drawing/2014/main" val="234583080"/>
                    </a:ext>
                  </a:extLst>
                </a:gridCol>
                <a:gridCol w="246888">
                  <a:extLst>
                    <a:ext uri="{9D8B030D-6E8A-4147-A177-3AD203B41FA5}">
                      <a16:colId xmlns:a16="http://schemas.microsoft.com/office/drawing/2014/main" val="1497661049"/>
                    </a:ext>
                  </a:extLst>
                </a:gridCol>
                <a:gridCol w="246888">
                  <a:extLst>
                    <a:ext uri="{9D8B030D-6E8A-4147-A177-3AD203B41FA5}">
                      <a16:colId xmlns:a16="http://schemas.microsoft.com/office/drawing/2014/main" val="433303031"/>
                    </a:ext>
                  </a:extLst>
                </a:gridCol>
                <a:gridCol w="246888">
                  <a:extLst>
                    <a:ext uri="{9D8B030D-6E8A-4147-A177-3AD203B41FA5}">
                      <a16:colId xmlns:a16="http://schemas.microsoft.com/office/drawing/2014/main" val="829890193"/>
                    </a:ext>
                  </a:extLst>
                </a:gridCol>
                <a:gridCol w="246888">
                  <a:extLst>
                    <a:ext uri="{9D8B030D-6E8A-4147-A177-3AD203B41FA5}">
                      <a16:colId xmlns:a16="http://schemas.microsoft.com/office/drawing/2014/main" val="796183898"/>
                    </a:ext>
                  </a:extLst>
                </a:gridCol>
                <a:gridCol w="246888">
                  <a:extLst>
                    <a:ext uri="{9D8B030D-6E8A-4147-A177-3AD203B41FA5}">
                      <a16:colId xmlns:a16="http://schemas.microsoft.com/office/drawing/2014/main" val="1882600124"/>
                    </a:ext>
                  </a:extLst>
                </a:gridCol>
                <a:gridCol w="246888">
                  <a:extLst>
                    <a:ext uri="{9D8B030D-6E8A-4147-A177-3AD203B41FA5}">
                      <a16:colId xmlns:a16="http://schemas.microsoft.com/office/drawing/2014/main" val="1540263773"/>
                    </a:ext>
                  </a:extLst>
                </a:gridCol>
                <a:gridCol w="246888">
                  <a:extLst>
                    <a:ext uri="{9D8B030D-6E8A-4147-A177-3AD203B41FA5}">
                      <a16:colId xmlns:a16="http://schemas.microsoft.com/office/drawing/2014/main" val="1691276853"/>
                    </a:ext>
                  </a:extLst>
                </a:gridCol>
                <a:gridCol w="246888">
                  <a:extLst>
                    <a:ext uri="{9D8B030D-6E8A-4147-A177-3AD203B41FA5}">
                      <a16:colId xmlns:a16="http://schemas.microsoft.com/office/drawing/2014/main" val="116864532"/>
                    </a:ext>
                  </a:extLst>
                </a:gridCol>
                <a:gridCol w="246888">
                  <a:extLst>
                    <a:ext uri="{9D8B030D-6E8A-4147-A177-3AD203B41FA5}">
                      <a16:colId xmlns:a16="http://schemas.microsoft.com/office/drawing/2014/main" val="1194320902"/>
                    </a:ext>
                  </a:extLst>
                </a:gridCol>
                <a:gridCol w="246888">
                  <a:extLst>
                    <a:ext uri="{9D8B030D-6E8A-4147-A177-3AD203B41FA5}">
                      <a16:colId xmlns:a16="http://schemas.microsoft.com/office/drawing/2014/main" val="62544919"/>
                    </a:ext>
                  </a:extLst>
                </a:gridCol>
                <a:gridCol w="246888">
                  <a:extLst>
                    <a:ext uri="{9D8B030D-6E8A-4147-A177-3AD203B41FA5}">
                      <a16:colId xmlns:a16="http://schemas.microsoft.com/office/drawing/2014/main" val="349423688"/>
                    </a:ext>
                  </a:extLst>
                </a:gridCol>
                <a:gridCol w="246888">
                  <a:extLst>
                    <a:ext uri="{9D8B030D-6E8A-4147-A177-3AD203B41FA5}">
                      <a16:colId xmlns:a16="http://schemas.microsoft.com/office/drawing/2014/main" val="3919600042"/>
                    </a:ext>
                  </a:extLst>
                </a:gridCol>
                <a:gridCol w="246888">
                  <a:extLst>
                    <a:ext uri="{9D8B030D-6E8A-4147-A177-3AD203B41FA5}">
                      <a16:colId xmlns:a16="http://schemas.microsoft.com/office/drawing/2014/main" val="496435143"/>
                    </a:ext>
                  </a:extLst>
                </a:gridCol>
                <a:gridCol w="246888">
                  <a:extLst>
                    <a:ext uri="{9D8B030D-6E8A-4147-A177-3AD203B41FA5}">
                      <a16:colId xmlns:a16="http://schemas.microsoft.com/office/drawing/2014/main" val="2384943906"/>
                    </a:ext>
                  </a:extLst>
                </a:gridCol>
                <a:gridCol w="246888">
                  <a:extLst>
                    <a:ext uri="{9D8B030D-6E8A-4147-A177-3AD203B41FA5}">
                      <a16:colId xmlns:a16="http://schemas.microsoft.com/office/drawing/2014/main" val="1832219837"/>
                    </a:ext>
                  </a:extLst>
                </a:gridCol>
                <a:gridCol w="246888">
                  <a:extLst>
                    <a:ext uri="{9D8B030D-6E8A-4147-A177-3AD203B41FA5}">
                      <a16:colId xmlns:a16="http://schemas.microsoft.com/office/drawing/2014/main" val="3166006842"/>
                    </a:ext>
                  </a:extLst>
                </a:gridCol>
                <a:gridCol w="246888">
                  <a:extLst>
                    <a:ext uri="{9D8B030D-6E8A-4147-A177-3AD203B41FA5}">
                      <a16:colId xmlns:a16="http://schemas.microsoft.com/office/drawing/2014/main" val="2701508975"/>
                    </a:ext>
                  </a:extLst>
                </a:gridCol>
                <a:gridCol w="246888">
                  <a:extLst>
                    <a:ext uri="{9D8B030D-6E8A-4147-A177-3AD203B41FA5}">
                      <a16:colId xmlns:a16="http://schemas.microsoft.com/office/drawing/2014/main" val="3208122663"/>
                    </a:ext>
                  </a:extLst>
                </a:gridCol>
                <a:gridCol w="246888">
                  <a:extLst>
                    <a:ext uri="{9D8B030D-6E8A-4147-A177-3AD203B41FA5}">
                      <a16:colId xmlns:a16="http://schemas.microsoft.com/office/drawing/2014/main" val="542732481"/>
                    </a:ext>
                  </a:extLst>
                </a:gridCol>
                <a:gridCol w="246888">
                  <a:extLst>
                    <a:ext uri="{9D8B030D-6E8A-4147-A177-3AD203B41FA5}">
                      <a16:colId xmlns:a16="http://schemas.microsoft.com/office/drawing/2014/main" val="3259918073"/>
                    </a:ext>
                  </a:extLst>
                </a:gridCol>
                <a:gridCol w="246888">
                  <a:extLst>
                    <a:ext uri="{9D8B030D-6E8A-4147-A177-3AD203B41FA5}">
                      <a16:colId xmlns:a16="http://schemas.microsoft.com/office/drawing/2014/main" val="2806911906"/>
                    </a:ext>
                  </a:extLst>
                </a:gridCol>
                <a:gridCol w="246888">
                  <a:extLst>
                    <a:ext uri="{9D8B030D-6E8A-4147-A177-3AD203B41FA5}">
                      <a16:colId xmlns:a16="http://schemas.microsoft.com/office/drawing/2014/main" val="3639230044"/>
                    </a:ext>
                  </a:extLst>
                </a:gridCol>
                <a:gridCol w="246888">
                  <a:extLst>
                    <a:ext uri="{9D8B030D-6E8A-4147-A177-3AD203B41FA5}">
                      <a16:colId xmlns:a16="http://schemas.microsoft.com/office/drawing/2014/main" val="2494051312"/>
                    </a:ext>
                  </a:extLst>
                </a:gridCol>
                <a:gridCol w="246888">
                  <a:extLst>
                    <a:ext uri="{9D8B030D-6E8A-4147-A177-3AD203B41FA5}">
                      <a16:colId xmlns:a16="http://schemas.microsoft.com/office/drawing/2014/main" val="514784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0746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- 2018-06-11 15:30:00 </a:t>
                      </a:r>
                      <a:r>
                        <a:rPr kumimoji="0" lang="es-ES" sz="1000" b="0" i="0" u="none" strike="noStrike" kern="1200" cap="none" spc="0" normalizeH="0" baseline="0" noProof="0">
                          <a:ln>
                            <a:noFill/>
                          </a:ln>
                          <a:solidFill>
                            <a:prstClr val="black"/>
                          </a:solidFill>
                          <a:effectLst/>
                          <a:uLnTx/>
                          <a:uFillTx/>
                          <a:latin typeface="+mn-lt"/>
                          <a:ea typeface="+mn-ea"/>
                          <a:cs typeface="+mn-cs"/>
                        </a:rPr>
                        <a:t> 
 Termina tu trabajo a tiempo gracias al NUEVO esmeril angular 2000, rendimiento y precio que te gustarán. Precio ref: .990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09481639"/>
                  </a:ext>
                </a:extLst>
              </a:tr>
            </a:tbl>
          </a:graphicData>
        </a:graphic>
      </p:graphicFrame>
      <p:sp>
        <p:nvSpPr>
          <p:cNvPr id="4" name="Text Placeholder 3">
            <a:extLst>
              <a:ext uri="{FF2B5EF4-FFF2-40B4-BE49-F238E27FC236}">
                <a16:creationId xmlns:a16="http://schemas.microsoft.com/office/drawing/2014/main" id="{7C976875-C11C-4BE9-B829-52723BA5797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161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25811-C195-4E28-970A-28129E43A80B}"/>
              </a:ext>
            </a:extLst>
          </p:cNvPr>
          <p:cNvSpPr>
            <a:spLocks noGrp="1"/>
          </p:cNvSpPr>
          <p:nvPr>
            <p:ph type="title"/>
          </p:nvPr>
        </p:nvSpPr>
        <p:spPr/>
        <p:txBody>
          <a:bodyPr/>
          <a:lstStyle/>
          <a:p>
            <a:r>
              <a:rPr lang="en-US"/>
              <a:t>Facebook Own Posts Table | All PT Channels - 11 of 26</a:t>
            </a:r>
          </a:p>
        </p:txBody>
      </p:sp>
      <p:graphicFrame>
        <p:nvGraphicFramePr>
          <p:cNvPr id="5" name="Table Placeholder 4">
            <a:extLst>
              <a:ext uri="{FF2B5EF4-FFF2-40B4-BE49-F238E27FC236}">
                <a16:creationId xmlns:a16="http://schemas.microsoft.com/office/drawing/2014/main" id="{E4050A81-3E1C-41B0-9619-3CC1D1D16BC9}"/>
              </a:ext>
            </a:extLst>
          </p:cNvPr>
          <p:cNvGraphicFramePr>
            <a:graphicFrameLocks noGrp="1"/>
          </p:cNvGraphicFramePr>
          <p:nvPr>
            <p:ph type="tbl" sz="quarter" idx="13"/>
            <p:extLst>
              <p:ext uri="{D42A27DB-BD31-4B8C-83A1-F6EECF244321}">
                <p14:modId xmlns:p14="http://schemas.microsoft.com/office/powerpoint/2010/main" val="3654172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1363593"/>
                    </a:ext>
                  </a:extLst>
                </a:gridCol>
                <a:gridCol w="246888">
                  <a:extLst>
                    <a:ext uri="{9D8B030D-6E8A-4147-A177-3AD203B41FA5}">
                      <a16:colId xmlns:a16="http://schemas.microsoft.com/office/drawing/2014/main" val="3339072693"/>
                    </a:ext>
                  </a:extLst>
                </a:gridCol>
                <a:gridCol w="246888">
                  <a:extLst>
                    <a:ext uri="{9D8B030D-6E8A-4147-A177-3AD203B41FA5}">
                      <a16:colId xmlns:a16="http://schemas.microsoft.com/office/drawing/2014/main" val="574292691"/>
                    </a:ext>
                  </a:extLst>
                </a:gridCol>
                <a:gridCol w="246888">
                  <a:extLst>
                    <a:ext uri="{9D8B030D-6E8A-4147-A177-3AD203B41FA5}">
                      <a16:colId xmlns:a16="http://schemas.microsoft.com/office/drawing/2014/main" val="342052942"/>
                    </a:ext>
                  </a:extLst>
                </a:gridCol>
                <a:gridCol w="246888">
                  <a:extLst>
                    <a:ext uri="{9D8B030D-6E8A-4147-A177-3AD203B41FA5}">
                      <a16:colId xmlns:a16="http://schemas.microsoft.com/office/drawing/2014/main" val="351119117"/>
                    </a:ext>
                  </a:extLst>
                </a:gridCol>
                <a:gridCol w="246888">
                  <a:extLst>
                    <a:ext uri="{9D8B030D-6E8A-4147-A177-3AD203B41FA5}">
                      <a16:colId xmlns:a16="http://schemas.microsoft.com/office/drawing/2014/main" val="1519822636"/>
                    </a:ext>
                  </a:extLst>
                </a:gridCol>
                <a:gridCol w="246888">
                  <a:extLst>
                    <a:ext uri="{9D8B030D-6E8A-4147-A177-3AD203B41FA5}">
                      <a16:colId xmlns:a16="http://schemas.microsoft.com/office/drawing/2014/main" val="474766022"/>
                    </a:ext>
                  </a:extLst>
                </a:gridCol>
                <a:gridCol w="246888">
                  <a:extLst>
                    <a:ext uri="{9D8B030D-6E8A-4147-A177-3AD203B41FA5}">
                      <a16:colId xmlns:a16="http://schemas.microsoft.com/office/drawing/2014/main" val="3296507699"/>
                    </a:ext>
                  </a:extLst>
                </a:gridCol>
                <a:gridCol w="246888">
                  <a:extLst>
                    <a:ext uri="{9D8B030D-6E8A-4147-A177-3AD203B41FA5}">
                      <a16:colId xmlns:a16="http://schemas.microsoft.com/office/drawing/2014/main" val="1010059000"/>
                    </a:ext>
                  </a:extLst>
                </a:gridCol>
                <a:gridCol w="246888">
                  <a:extLst>
                    <a:ext uri="{9D8B030D-6E8A-4147-A177-3AD203B41FA5}">
                      <a16:colId xmlns:a16="http://schemas.microsoft.com/office/drawing/2014/main" val="363357467"/>
                    </a:ext>
                  </a:extLst>
                </a:gridCol>
                <a:gridCol w="246888">
                  <a:extLst>
                    <a:ext uri="{9D8B030D-6E8A-4147-A177-3AD203B41FA5}">
                      <a16:colId xmlns:a16="http://schemas.microsoft.com/office/drawing/2014/main" val="1564182269"/>
                    </a:ext>
                  </a:extLst>
                </a:gridCol>
                <a:gridCol w="246888">
                  <a:extLst>
                    <a:ext uri="{9D8B030D-6E8A-4147-A177-3AD203B41FA5}">
                      <a16:colId xmlns:a16="http://schemas.microsoft.com/office/drawing/2014/main" val="78701994"/>
                    </a:ext>
                  </a:extLst>
                </a:gridCol>
                <a:gridCol w="246888">
                  <a:extLst>
                    <a:ext uri="{9D8B030D-6E8A-4147-A177-3AD203B41FA5}">
                      <a16:colId xmlns:a16="http://schemas.microsoft.com/office/drawing/2014/main" val="415182812"/>
                    </a:ext>
                  </a:extLst>
                </a:gridCol>
                <a:gridCol w="246888">
                  <a:extLst>
                    <a:ext uri="{9D8B030D-6E8A-4147-A177-3AD203B41FA5}">
                      <a16:colId xmlns:a16="http://schemas.microsoft.com/office/drawing/2014/main" val="2965682767"/>
                    </a:ext>
                  </a:extLst>
                </a:gridCol>
                <a:gridCol w="246888">
                  <a:extLst>
                    <a:ext uri="{9D8B030D-6E8A-4147-A177-3AD203B41FA5}">
                      <a16:colId xmlns:a16="http://schemas.microsoft.com/office/drawing/2014/main" val="2779177304"/>
                    </a:ext>
                  </a:extLst>
                </a:gridCol>
                <a:gridCol w="246888">
                  <a:extLst>
                    <a:ext uri="{9D8B030D-6E8A-4147-A177-3AD203B41FA5}">
                      <a16:colId xmlns:a16="http://schemas.microsoft.com/office/drawing/2014/main" val="2276430951"/>
                    </a:ext>
                  </a:extLst>
                </a:gridCol>
                <a:gridCol w="246888">
                  <a:extLst>
                    <a:ext uri="{9D8B030D-6E8A-4147-A177-3AD203B41FA5}">
                      <a16:colId xmlns:a16="http://schemas.microsoft.com/office/drawing/2014/main" val="25907444"/>
                    </a:ext>
                  </a:extLst>
                </a:gridCol>
                <a:gridCol w="246888">
                  <a:extLst>
                    <a:ext uri="{9D8B030D-6E8A-4147-A177-3AD203B41FA5}">
                      <a16:colId xmlns:a16="http://schemas.microsoft.com/office/drawing/2014/main" val="2844435970"/>
                    </a:ext>
                  </a:extLst>
                </a:gridCol>
                <a:gridCol w="246888">
                  <a:extLst>
                    <a:ext uri="{9D8B030D-6E8A-4147-A177-3AD203B41FA5}">
                      <a16:colId xmlns:a16="http://schemas.microsoft.com/office/drawing/2014/main" val="1622545272"/>
                    </a:ext>
                  </a:extLst>
                </a:gridCol>
                <a:gridCol w="246888">
                  <a:extLst>
                    <a:ext uri="{9D8B030D-6E8A-4147-A177-3AD203B41FA5}">
                      <a16:colId xmlns:a16="http://schemas.microsoft.com/office/drawing/2014/main" val="4003754237"/>
                    </a:ext>
                  </a:extLst>
                </a:gridCol>
                <a:gridCol w="246888">
                  <a:extLst>
                    <a:ext uri="{9D8B030D-6E8A-4147-A177-3AD203B41FA5}">
                      <a16:colId xmlns:a16="http://schemas.microsoft.com/office/drawing/2014/main" val="854153212"/>
                    </a:ext>
                  </a:extLst>
                </a:gridCol>
                <a:gridCol w="246888">
                  <a:extLst>
                    <a:ext uri="{9D8B030D-6E8A-4147-A177-3AD203B41FA5}">
                      <a16:colId xmlns:a16="http://schemas.microsoft.com/office/drawing/2014/main" val="3828104040"/>
                    </a:ext>
                  </a:extLst>
                </a:gridCol>
                <a:gridCol w="246888">
                  <a:extLst>
                    <a:ext uri="{9D8B030D-6E8A-4147-A177-3AD203B41FA5}">
                      <a16:colId xmlns:a16="http://schemas.microsoft.com/office/drawing/2014/main" val="95207661"/>
                    </a:ext>
                  </a:extLst>
                </a:gridCol>
                <a:gridCol w="246888">
                  <a:extLst>
                    <a:ext uri="{9D8B030D-6E8A-4147-A177-3AD203B41FA5}">
                      <a16:colId xmlns:a16="http://schemas.microsoft.com/office/drawing/2014/main" val="1663139897"/>
                    </a:ext>
                  </a:extLst>
                </a:gridCol>
                <a:gridCol w="246888">
                  <a:extLst>
                    <a:ext uri="{9D8B030D-6E8A-4147-A177-3AD203B41FA5}">
                      <a16:colId xmlns:a16="http://schemas.microsoft.com/office/drawing/2014/main" val="124647049"/>
                    </a:ext>
                  </a:extLst>
                </a:gridCol>
                <a:gridCol w="246888">
                  <a:extLst>
                    <a:ext uri="{9D8B030D-6E8A-4147-A177-3AD203B41FA5}">
                      <a16:colId xmlns:a16="http://schemas.microsoft.com/office/drawing/2014/main" val="2685835953"/>
                    </a:ext>
                  </a:extLst>
                </a:gridCol>
                <a:gridCol w="246888">
                  <a:extLst>
                    <a:ext uri="{9D8B030D-6E8A-4147-A177-3AD203B41FA5}">
                      <a16:colId xmlns:a16="http://schemas.microsoft.com/office/drawing/2014/main" val="3490382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1662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- 2018-06-10 15:30:00 </a:t>
                      </a:r>
                      <a:r>
                        <a:rPr kumimoji="0" lang="es-ES" sz="1000" b="0" i="0" u="none" strike="noStrike" kern="1200" cap="none" spc="0" normalizeH="0" baseline="0" noProof="0">
                          <a:ln>
                            <a:noFill/>
                          </a:ln>
                          <a:solidFill>
                            <a:prstClr val="black"/>
                          </a:solidFill>
                          <a:effectLst/>
                          <a:uLnTx/>
                          <a:uFillTx/>
                          <a:latin typeface="+mn-lt"/>
                          <a:ea typeface="+mn-ea"/>
                          <a:cs typeface="+mn-cs"/>
                        </a:rPr>
                        <a:t> 
 Siente el poder en tus manos y demuele sin obstáculos que te detengan, el nuevo Taladro de Percusión no se deja intimidar
¡Conócelo! bit.ly/BOSCHGSB180LI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58670017"/>
                  </a:ext>
                </a:extLst>
              </a:tr>
            </a:tbl>
          </a:graphicData>
        </a:graphic>
      </p:graphicFrame>
      <p:sp>
        <p:nvSpPr>
          <p:cNvPr id="4" name="Text Placeholder 3">
            <a:extLst>
              <a:ext uri="{FF2B5EF4-FFF2-40B4-BE49-F238E27FC236}">
                <a16:creationId xmlns:a16="http://schemas.microsoft.com/office/drawing/2014/main" id="{8BE33520-E785-40AA-BC84-A2BA2842931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647479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1E74D-9619-48D7-AD06-37AA71A15554}"/>
              </a:ext>
            </a:extLst>
          </p:cNvPr>
          <p:cNvSpPr>
            <a:spLocks noGrp="1"/>
          </p:cNvSpPr>
          <p:nvPr>
            <p:ph type="title"/>
          </p:nvPr>
        </p:nvSpPr>
        <p:spPr/>
        <p:txBody>
          <a:bodyPr/>
          <a:lstStyle/>
          <a:p>
            <a:r>
              <a:rPr lang="en-US"/>
              <a:t>Facebook Own Posts Table | All PT Channels - 12 of 26</a:t>
            </a:r>
          </a:p>
        </p:txBody>
      </p:sp>
      <p:graphicFrame>
        <p:nvGraphicFramePr>
          <p:cNvPr id="5" name="Table Placeholder 4">
            <a:extLst>
              <a:ext uri="{FF2B5EF4-FFF2-40B4-BE49-F238E27FC236}">
                <a16:creationId xmlns:a16="http://schemas.microsoft.com/office/drawing/2014/main" id="{D434E97E-AA4E-460F-802E-82964A58DCC8}"/>
              </a:ext>
            </a:extLst>
          </p:cNvPr>
          <p:cNvGraphicFramePr>
            <a:graphicFrameLocks noGrp="1"/>
          </p:cNvGraphicFramePr>
          <p:nvPr>
            <p:ph type="tbl" sz="quarter" idx="13"/>
            <p:extLst>
              <p:ext uri="{D42A27DB-BD31-4B8C-83A1-F6EECF244321}">
                <p14:modId xmlns:p14="http://schemas.microsoft.com/office/powerpoint/2010/main" val="4116893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5311701"/>
                    </a:ext>
                  </a:extLst>
                </a:gridCol>
                <a:gridCol w="246888">
                  <a:extLst>
                    <a:ext uri="{9D8B030D-6E8A-4147-A177-3AD203B41FA5}">
                      <a16:colId xmlns:a16="http://schemas.microsoft.com/office/drawing/2014/main" val="1195962817"/>
                    </a:ext>
                  </a:extLst>
                </a:gridCol>
                <a:gridCol w="246888">
                  <a:extLst>
                    <a:ext uri="{9D8B030D-6E8A-4147-A177-3AD203B41FA5}">
                      <a16:colId xmlns:a16="http://schemas.microsoft.com/office/drawing/2014/main" val="3344785285"/>
                    </a:ext>
                  </a:extLst>
                </a:gridCol>
                <a:gridCol w="246888">
                  <a:extLst>
                    <a:ext uri="{9D8B030D-6E8A-4147-A177-3AD203B41FA5}">
                      <a16:colId xmlns:a16="http://schemas.microsoft.com/office/drawing/2014/main" val="472685439"/>
                    </a:ext>
                  </a:extLst>
                </a:gridCol>
                <a:gridCol w="246888">
                  <a:extLst>
                    <a:ext uri="{9D8B030D-6E8A-4147-A177-3AD203B41FA5}">
                      <a16:colId xmlns:a16="http://schemas.microsoft.com/office/drawing/2014/main" val="1942436124"/>
                    </a:ext>
                  </a:extLst>
                </a:gridCol>
                <a:gridCol w="246888">
                  <a:extLst>
                    <a:ext uri="{9D8B030D-6E8A-4147-A177-3AD203B41FA5}">
                      <a16:colId xmlns:a16="http://schemas.microsoft.com/office/drawing/2014/main" val="3228028766"/>
                    </a:ext>
                  </a:extLst>
                </a:gridCol>
                <a:gridCol w="246888">
                  <a:extLst>
                    <a:ext uri="{9D8B030D-6E8A-4147-A177-3AD203B41FA5}">
                      <a16:colId xmlns:a16="http://schemas.microsoft.com/office/drawing/2014/main" val="971685704"/>
                    </a:ext>
                  </a:extLst>
                </a:gridCol>
                <a:gridCol w="246888">
                  <a:extLst>
                    <a:ext uri="{9D8B030D-6E8A-4147-A177-3AD203B41FA5}">
                      <a16:colId xmlns:a16="http://schemas.microsoft.com/office/drawing/2014/main" val="766268382"/>
                    </a:ext>
                  </a:extLst>
                </a:gridCol>
                <a:gridCol w="246888">
                  <a:extLst>
                    <a:ext uri="{9D8B030D-6E8A-4147-A177-3AD203B41FA5}">
                      <a16:colId xmlns:a16="http://schemas.microsoft.com/office/drawing/2014/main" val="2702257867"/>
                    </a:ext>
                  </a:extLst>
                </a:gridCol>
                <a:gridCol w="246888">
                  <a:extLst>
                    <a:ext uri="{9D8B030D-6E8A-4147-A177-3AD203B41FA5}">
                      <a16:colId xmlns:a16="http://schemas.microsoft.com/office/drawing/2014/main" val="1175506175"/>
                    </a:ext>
                  </a:extLst>
                </a:gridCol>
                <a:gridCol w="246888">
                  <a:extLst>
                    <a:ext uri="{9D8B030D-6E8A-4147-A177-3AD203B41FA5}">
                      <a16:colId xmlns:a16="http://schemas.microsoft.com/office/drawing/2014/main" val="1554338022"/>
                    </a:ext>
                  </a:extLst>
                </a:gridCol>
                <a:gridCol w="246888">
                  <a:extLst>
                    <a:ext uri="{9D8B030D-6E8A-4147-A177-3AD203B41FA5}">
                      <a16:colId xmlns:a16="http://schemas.microsoft.com/office/drawing/2014/main" val="2278235411"/>
                    </a:ext>
                  </a:extLst>
                </a:gridCol>
                <a:gridCol w="246888">
                  <a:extLst>
                    <a:ext uri="{9D8B030D-6E8A-4147-A177-3AD203B41FA5}">
                      <a16:colId xmlns:a16="http://schemas.microsoft.com/office/drawing/2014/main" val="1032686764"/>
                    </a:ext>
                  </a:extLst>
                </a:gridCol>
                <a:gridCol w="246888">
                  <a:extLst>
                    <a:ext uri="{9D8B030D-6E8A-4147-A177-3AD203B41FA5}">
                      <a16:colId xmlns:a16="http://schemas.microsoft.com/office/drawing/2014/main" val="3895867281"/>
                    </a:ext>
                  </a:extLst>
                </a:gridCol>
                <a:gridCol w="246888">
                  <a:extLst>
                    <a:ext uri="{9D8B030D-6E8A-4147-A177-3AD203B41FA5}">
                      <a16:colId xmlns:a16="http://schemas.microsoft.com/office/drawing/2014/main" val="2831295282"/>
                    </a:ext>
                  </a:extLst>
                </a:gridCol>
                <a:gridCol w="246888">
                  <a:extLst>
                    <a:ext uri="{9D8B030D-6E8A-4147-A177-3AD203B41FA5}">
                      <a16:colId xmlns:a16="http://schemas.microsoft.com/office/drawing/2014/main" val="840925897"/>
                    </a:ext>
                  </a:extLst>
                </a:gridCol>
                <a:gridCol w="246888">
                  <a:extLst>
                    <a:ext uri="{9D8B030D-6E8A-4147-A177-3AD203B41FA5}">
                      <a16:colId xmlns:a16="http://schemas.microsoft.com/office/drawing/2014/main" val="1524447291"/>
                    </a:ext>
                  </a:extLst>
                </a:gridCol>
                <a:gridCol w="246888">
                  <a:extLst>
                    <a:ext uri="{9D8B030D-6E8A-4147-A177-3AD203B41FA5}">
                      <a16:colId xmlns:a16="http://schemas.microsoft.com/office/drawing/2014/main" val="1279324846"/>
                    </a:ext>
                  </a:extLst>
                </a:gridCol>
                <a:gridCol w="246888">
                  <a:extLst>
                    <a:ext uri="{9D8B030D-6E8A-4147-A177-3AD203B41FA5}">
                      <a16:colId xmlns:a16="http://schemas.microsoft.com/office/drawing/2014/main" val="3685794986"/>
                    </a:ext>
                  </a:extLst>
                </a:gridCol>
                <a:gridCol w="246888">
                  <a:extLst>
                    <a:ext uri="{9D8B030D-6E8A-4147-A177-3AD203B41FA5}">
                      <a16:colId xmlns:a16="http://schemas.microsoft.com/office/drawing/2014/main" val="228856746"/>
                    </a:ext>
                  </a:extLst>
                </a:gridCol>
                <a:gridCol w="246888">
                  <a:extLst>
                    <a:ext uri="{9D8B030D-6E8A-4147-A177-3AD203B41FA5}">
                      <a16:colId xmlns:a16="http://schemas.microsoft.com/office/drawing/2014/main" val="2149964023"/>
                    </a:ext>
                  </a:extLst>
                </a:gridCol>
                <a:gridCol w="246888">
                  <a:extLst>
                    <a:ext uri="{9D8B030D-6E8A-4147-A177-3AD203B41FA5}">
                      <a16:colId xmlns:a16="http://schemas.microsoft.com/office/drawing/2014/main" val="2962564711"/>
                    </a:ext>
                  </a:extLst>
                </a:gridCol>
                <a:gridCol w="246888">
                  <a:extLst>
                    <a:ext uri="{9D8B030D-6E8A-4147-A177-3AD203B41FA5}">
                      <a16:colId xmlns:a16="http://schemas.microsoft.com/office/drawing/2014/main" val="3812580628"/>
                    </a:ext>
                  </a:extLst>
                </a:gridCol>
                <a:gridCol w="246888">
                  <a:extLst>
                    <a:ext uri="{9D8B030D-6E8A-4147-A177-3AD203B41FA5}">
                      <a16:colId xmlns:a16="http://schemas.microsoft.com/office/drawing/2014/main" val="374282847"/>
                    </a:ext>
                  </a:extLst>
                </a:gridCol>
                <a:gridCol w="246888">
                  <a:extLst>
                    <a:ext uri="{9D8B030D-6E8A-4147-A177-3AD203B41FA5}">
                      <a16:colId xmlns:a16="http://schemas.microsoft.com/office/drawing/2014/main" val="1851416539"/>
                    </a:ext>
                  </a:extLst>
                </a:gridCol>
                <a:gridCol w="246888">
                  <a:extLst>
                    <a:ext uri="{9D8B030D-6E8A-4147-A177-3AD203B41FA5}">
                      <a16:colId xmlns:a16="http://schemas.microsoft.com/office/drawing/2014/main" val="1376102857"/>
                    </a:ext>
                  </a:extLst>
                </a:gridCol>
                <a:gridCol w="246888">
                  <a:extLst>
                    <a:ext uri="{9D8B030D-6E8A-4147-A177-3AD203B41FA5}">
                      <a16:colId xmlns:a16="http://schemas.microsoft.com/office/drawing/2014/main" val="232487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606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Der GBH 18V-26 F Professional war zusammen mit Axel Hack und seinem Team an einem Ort, wo noch nie zuvor ein Mensch gewesen ist.
Wir ziehen unseren Hut vor Mensch &amp; Maschine!
Alle Infos findet ihr hier: https://bit.ly/2sH5V22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48701820"/>
                  </a:ext>
                </a:extLst>
              </a:tr>
            </a:tbl>
          </a:graphicData>
        </a:graphic>
      </p:graphicFrame>
      <p:sp>
        <p:nvSpPr>
          <p:cNvPr id="4" name="Text Placeholder 3">
            <a:extLst>
              <a:ext uri="{FF2B5EF4-FFF2-40B4-BE49-F238E27FC236}">
                <a16:creationId xmlns:a16="http://schemas.microsoft.com/office/drawing/2014/main" id="{51F209FC-B80E-40F1-980D-C51D4C04975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23860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57D7-718E-4B50-A216-DB8277BB3453}"/>
              </a:ext>
            </a:extLst>
          </p:cNvPr>
          <p:cNvSpPr>
            <a:spLocks noGrp="1"/>
          </p:cNvSpPr>
          <p:nvPr>
            <p:ph type="title"/>
          </p:nvPr>
        </p:nvSpPr>
        <p:spPr/>
        <p:txBody>
          <a:bodyPr/>
          <a:lstStyle/>
          <a:p>
            <a:r>
              <a:rPr lang="en-US"/>
              <a:t>Facebook Own Posts Table | All PT Channels - 13 of 26</a:t>
            </a:r>
          </a:p>
        </p:txBody>
      </p:sp>
      <p:graphicFrame>
        <p:nvGraphicFramePr>
          <p:cNvPr id="5" name="Table Placeholder 4">
            <a:extLst>
              <a:ext uri="{FF2B5EF4-FFF2-40B4-BE49-F238E27FC236}">
                <a16:creationId xmlns:a16="http://schemas.microsoft.com/office/drawing/2014/main" id="{650BB0A3-7DFF-48FC-8FA7-35F534A74464}"/>
              </a:ext>
            </a:extLst>
          </p:cNvPr>
          <p:cNvGraphicFramePr>
            <a:graphicFrameLocks noGrp="1"/>
          </p:cNvGraphicFramePr>
          <p:nvPr>
            <p:ph type="tbl" sz="quarter" idx="13"/>
            <p:extLst>
              <p:ext uri="{D42A27DB-BD31-4B8C-83A1-F6EECF244321}">
                <p14:modId xmlns:p14="http://schemas.microsoft.com/office/powerpoint/2010/main" val="3662747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2659167"/>
                    </a:ext>
                  </a:extLst>
                </a:gridCol>
                <a:gridCol w="246888">
                  <a:extLst>
                    <a:ext uri="{9D8B030D-6E8A-4147-A177-3AD203B41FA5}">
                      <a16:colId xmlns:a16="http://schemas.microsoft.com/office/drawing/2014/main" val="243736203"/>
                    </a:ext>
                  </a:extLst>
                </a:gridCol>
                <a:gridCol w="246888">
                  <a:extLst>
                    <a:ext uri="{9D8B030D-6E8A-4147-A177-3AD203B41FA5}">
                      <a16:colId xmlns:a16="http://schemas.microsoft.com/office/drawing/2014/main" val="201677240"/>
                    </a:ext>
                  </a:extLst>
                </a:gridCol>
                <a:gridCol w="246888">
                  <a:extLst>
                    <a:ext uri="{9D8B030D-6E8A-4147-A177-3AD203B41FA5}">
                      <a16:colId xmlns:a16="http://schemas.microsoft.com/office/drawing/2014/main" val="2752101893"/>
                    </a:ext>
                  </a:extLst>
                </a:gridCol>
                <a:gridCol w="246888">
                  <a:extLst>
                    <a:ext uri="{9D8B030D-6E8A-4147-A177-3AD203B41FA5}">
                      <a16:colId xmlns:a16="http://schemas.microsoft.com/office/drawing/2014/main" val="2557416143"/>
                    </a:ext>
                  </a:extLst>
                </a:gridCol>
                <a:gridCol w="246888">
                  <a:extLst>
                    <a:ext uri="{9D8B030D-6E8A-4147-A177-3AD203B41FA5}">
                      <a16:colId xmlns:a16="http://schemas.microsoft.com/office/drawing/2014/main" val="3244363039"/>
                    </a:ext>
                  </a:extLst>
                </a:gridCol>
                <a:gridCol w="246888">
                  <a:extLst>
                    <a:ext uri="{9D8B030D-6E8A-4147-A177-3AD203B41FA5}">
                      <a16:colId xmlns:a16="http://schemas.microsoft.com/office/drawing/2014/main" val="2817238877"/>
                    </a:ext>
                  </a:extLst>
                </a:gridCol>
                <a:gridCol w="246888">
                  <a:extLst>
                    <a:ext uri="{9D8B030D-6E8A-4147-A177-3AD203B41FA5}">
                      <a16:colId xmlns:a16="http://schemas.microsoft.com/office/drawing/2014/main" val="43289843"/>
                    </a:ext>
                  </a:extLst>
                </a:gridCol>
                <a:gridCol w="246888">
                  <a:extLst>
                    <a:ext uri="{9D8B030D-6E8A-4147-A177-3AD203B41FA5}">
                      <a16:colId xmlns:a16="http://schemas.microsoft.com/office/drawing/2014/main" val="754224041"/>
                    </a:ext>
                  </a:extLst>
                </a:gridCol>
                <a:gridCol w="246888">
                  <a:extLst>
                    <a:ext uri="{9D8B030D-6E8A-4147-A177-3AD203B41FA5}">
                      <a16:colId xmlns:a16="http://schemas.microsoft.com/office/drawing/2014/main" val="2127350268"/>
                    </a:ext>
                  </a:extLst>
                </a:gridCol>
                <a:gridCol w="246888">
                  <a:extLst>
                    <a:ext uri="{9D8B030D-6E8A-4147-A177-3AD203B41FA5}">
                      <a16:colId xmlns:a16="http://schemas.microsoft.com/office/drawing/2014/main" val="3152908947"/>
                    </a:ext>
                  </a:extLst>
                </a:gridCol>
                <a:gridCol w="246888">
                  <a:extLst>
                    <a:ext uri="{9D8B030D-6E8A-4147-A177-3AD203B41FA5}">
                      <a16:colId xmlns:a16="http://schemas.microsoft.com/office/drawing/2014/main" val="2815776847"/>
                    </a:ext>
                  </a:extLst>
                </a:gridCol>
                <a:gridCol w="246888">
                  <a:extLst>
                    <a:ext uri="{9D8B030D-6E8A-4147-A177-3AD203B41FA5}">
                      <a16:colId xmlns:a16="http://schemas.microsoft.com/office/drawing/2014/main" val="2869452306"/>
                    </a:ext>
                  </a:extLst>
                </a:gridCol>
                <a:gridCol w="246888">
                  <a:extLst>
                    <a:ext uri="{9D8B030D-6E8A-4147-A177-3AD203B41FA5}">
                      <a16:colId xmlns:a16="http://schemas.microsoft.com/office/drawing/2014/main" val="1286530177"/>
                    </a:ext>
                  </a:extLst>
                </a:gridCol>
                <a:gridCol w="246888">
                  <a:extLst>
                    <a:ext uri="{9D8B030D-6E8A-4147-A177-3AD203B41FA5}">
                      <a16:colId xmlns:a16="http://schemas.microsoft.com/office/drawing/2014/main" val="3144107595"/>
                    </a:ext>
                  </a:extLst>
                </a:gridCol>
                <a:gridCol w="246888">
                  <a:extLst>
                    <a:ext uri="{9D8B030D-6E8A-4147-A177-3AD203B41FA5}">
                      <a16:colId xmlns:a16="http://schemas.microsoft.com/office/drawing/2014/main" val="698279167"/>
                    </a:ext>
                  </a:extLst>
                </a:gridCol>
                <a:gridCol w="246888">
                  <a:extLst>
                    <a:ext uri="{9D8B030D-6E8A-4147-A177-3AD203B41FA5}">
                      <a16:colId xmlns:a16="http://schemas.microsoft.com/office/drawing/2014/main" val="1259902098"/>
                    </a:ext>
                  </a:extLst>
                </a:gridCol>
                <a:gridCol w="246888">
                  <a:extLst>
                    <a:ext uri="{9D8B030D-6E8A-4147-A177-3AD203B41FA5}">
                      <a16:colId xmlns:a16="http://schemas.microsoft.com/office/drawing/2014/main" val="93352134"/>
                    </a:ext>
                  </a:extLst>
                </a:gridCol>
                <a:gridCol w="246888">
                  <a:extLst>
                    <a:ext uri="{9D8B030D-6E8A-4147-A177-3AD203B41FA5}">
                      <a16:colId xmlns:a16="http://schemas.microsoft.com/office/drawing/2014/main" val="2808923093"/>
                    </a:ext>
                  </a:extLst>
                </a:gridCol>
                <a:gridCol w="246888">
                  <a:extLst>
                    <a:ext uri="{9D8B030D-6E8A-4147-A177-3AD203B41FA5}">
                      <a16:colId xmlns:a16="http://schemas.microsoft.com/office/drawing/2014/main" val="1813831990"/>
                    </a:ext>
                  </a:extLst>
                </a:gridCol>
                <a:gridCol w="246888">
                  <a:extLst>
                    <a:ext uri="{9D8B030D-6E8A-4147-A177-3AD203B41FA5}">
                      <a16:colId xmlns:a16="http://schemas.microsoft.com/office/drawing/2014/main" val="1716516645"/>
                    </a:ext>
                  </a:extLst>
                </a:gridCol>
                <a:gridCol w="246888">
                  <a:extLst>
                    <a:ext uri="{9D8B030D-6E8A-4147-A177-3AD203B41FA5}">
                      <a16:colId xmlns:a16="http://schemas.microsoft.com/office/drawing/2014/main" val="2297277789"/>
                    </a:ext>
                  </a:extLst>
                </a:gridCol>
                <a:gridCol w="246888">
                  <a:extLst>
                    <a:ext uri="{9D8B030D-6E8A-4147-A177-3AD203B41FA5}">
                      <a16:colId xmlns:a16="http://schemas.microsoft.com/office/drawing/2014/main" val="342507060"/>
                    </a:ext>
                  </a:extLst>
                </a:gridCol>
                <a:gridCol w="246888">
                  <a:extLst>
                    <a:ext uri="{9D8B030D-6E8A-4147-A177-3AD203B41FA5}">
                      <a16:colId xmlns:a16="http://schemas.microsoft.com/office/drawing/2014/main" val="65860397"/>
                    </a:ext>
                  </a:extLst>
                </a:gridCol>
                <a:gridCol w="246888">
                  <a:extLst>
                    <a:ext uri="{9D8B030D-6E8A-4147-A177-3AD203B41FA5}">
                      <a16:colId xmlns:a16="http://schemas.microsoft.com/office/drawing/2014/main" val="2620789098"/>
                    </a:ext>
                  </a:extLst>
                </a:gridCol>
                <a:gridCol w="246888">
                  <a:extLst>
                    <a:ext uri="{9D8B030D-6E8A-4147-A177-3AD203B41FA5}">
                      <a16:colId xmlns:a16="http://schemas.microsoft.com/office/drawing/2014/main" val="865165935"/>
                    </a:ext>
                  </a:extLst>
                </a:gridCol>
                <a:gridCol w="246888">
                  <a:extLst>
                    <a:ext uri="{9D8B030D-6E8A-4147-A177-3AD203B41FA5}">
                      <a16:colId xmlns:a16="http://schemas.microsoft.com/office/drawing/2014/main" val="670332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0636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62519216"/>
                  </a:ext>
                </a:extLst>
              </a:tr>
            </a:tbl>
          </a:graphicData>
        </a:graphic>
      </p:graphicFrame>
      <p:sp>
        <p:nvSpPr>
          <p:cNvPr id="4" name="Text Placeholder 3">
            <a:extLst>
              <a:ext uri="{FF2B5EF4-FFF2-40B4-BE49-F238E27FC236}">
                <a16:creationId xmlns:a16="http://schemas.microsoft.com/office/drawing/2014/main" id="{F7A66B3B-FF09-438C-AD80-9A8DBF8BBAC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284552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23E50-112B-4A9A-B7E9-8E9BF38B1FD6}"/>
              </a:ext>
            </a:extLst>
          </p:cNvPr>
          <p:cNvSpPr>
            <a:spLocks noGrp="1"/>
          </p:cNvSpPr>
          <p:nvPr>
            <p:ph type="title"/>
          </p:nvPr>
        </p:nvSpPr>
        <p:spPr/>
        <p:txBody>
          <a:bodyPr/>
          <a:lstStyle/>
          <a:p>
            <a:r>
              <a:rPr lang="en-US"/>
              <a:t>Facebook Own Posts Table | All PT Channels - 14 of 26</a:t>
            </a:r>
          </a:p>
        </p:txBody>
      </p:sp>
      <p:graphicFrame>
        <p:nvGraphicFramePr>
          <p:cNvPr id="5" name="Table Placeholder 4">
            <a:extLst>
              <a:ext uri="{FF2B5EF4-FFF2-40B4-BE49-F238E27FC236}">
                <a16:creationId xmlns:a16="http://schemas.microsoft.com/office/drawing/2014/main" id="{A9F02A07-8E2E-41CB-8962-8F980FC5F3FB}"/>
              </a:ext>
            </a:extLst>
          </p:cNvPr>
          <p:cNvGraphicFramePr>
            <a:graphicFrameLocks noGrp="1"/>
          </p:cNvGraphicFramePr>
          <p:nvPr>
            <p:ph type="tbl" sz="quarter" idx="13"/>
            <p:extLst>
              <p:ext uri="{D42A27DB-BD31-4B8C-83A1-F6EECF244321}">
                <p14:modId xmlns:p14="http://schemas.microsoft.com/office/powerpoint/2010/main" val="59102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0355359"/>
                    </a:ext>
                  </a:extLst>
                </a:gridCol>
                <a:gridCol w="246888">
                  <a:extLst>
                    <a:ext uri="{9D8B030D-6E8A-4147-A177-3AD203B41FA5}">
                      <a16:colId xmlns:a16="http://schemas.microsoft.com/office/drawing/2014/main" val="3642547503"/>
                    </a:ext>
                  </a:extLst>
                </a:gridCol>
                <a:gridCol w="246888">
                  <a:extLst>
                    <a:ext uri="{9D8B030D-6E8A-4147-A177-3AD203B41FA5}">
                      <a16:colId xmlns:a16="http://schemas.microsoft.com/office/drawing/2014/main" val="1705972100"/>
                    </a:ext>
                  </a:extLst>
                </a:gridCol>
                <a:gridCol w="246888">
                  <a:extLst>
                    <a:ext uri="{9D8B030D-6E8A-4147-A177-3AD203B41FA5}">
                      <a16:colId xmlns:a16="http://schemas.microsoft.com/office/drawing/2014/main" val="1044243090"/>
                    </a:ext>
                  </a:extLst>
                </a:gridCol>
                <a:gridCol w="246888">
                  <a:extLst>
                    <a:ext uri="{9D8B030D-6E8A-4147-A177-3AD203B41FA5}">
                      <a16:colId xmlns:a16="http://schemas.microsoft.com/office/drawing/2014/main" val="3014723405"/>
                    </a:ext>
                  </a:extLst>
                </a:gridCol>
                <a:gridCol w="246888">
                  <a:extLst>
                    <a:ext uri="{9D8B030D-6E8A-4147-A177-3AD203B41FA5}">
                      <a16:colId xmlns:a16="http://schemas.microsoft.com/office/drawing/2014/main" val="2933896898"/>
                    </a:ext>
                  </a:extLst>
                </a:gridCol>
                <a:gridCol w="246888">
                  <a:extLst>
                    <a:ext uri="{9D8B030D-6E8A-4147-A177-3AD203B41FA5}">
                      <a16:colId xmlns:a16="http://schemas.microsoft.com/office/drawing/2014/main" val="2557225500"/>
                    </a:ext>
                  </a:extLst>
                </a:gridCol>
                <a:gridCol w="246888">
                  <a:extLst>
                    <a:ext uri="{9D8B030D-6E8A-4147-A177-3AD203B41FA5}">
                      <a16:colId xmlns:a16="http://schemas.microsoft.com/office/drawing/2014/main" val="3314776028"/>
                    </a:ext>
                  </a:extLst>
                </a:gridCol>
                <a:gridCol w="246888">
                  <a:extLst>
                    <a:ext uri="{9D8B030D-6E8A-4147-A177-3AD203B41FA5}">
                      <a16:colId xmlns:a16="http://schemas.microsoft.com/office/drawing/2014/main" val="1428893702"/>
                    </a:ext>
                  </a:extLst>
                </a:gridCol>
                <a:gridCol w="246888">
                  <a:extLst>
                    <a:ext uri="{9D8B030D-6E8A-4147-A177-3AD203B41FA5}">
                      <a16:colId xmlns:a16="http://schemas.microsoft.com/office/drawing/2014/main" val="2371273010"/>
                    </a:ext>
                  </a:extLst>
                </a:gridCol>
                <a:gridCol w="246888">
                  <a:extLst>
                    <a:ext uri="{9D8B030D-6E8A-4147-A177-3AD203B41FA5}">
                      <a16:colId xmlns:a16="http://schemas.microsoft.com/office/drawing/2014/main" val="1183441838"/>
                    </a:ext>
                  </a:extLst>
                </a:gridCol>
                <a:gridCol w="246888">
                  <a:extLst>
                    <a:ext uri="{9D8B030D-6E8A-4147-A177-3AD203B41FA5}">
                      <a16:colId xmlns:a16="http://schemas.microsoft.com/office/drawing/2014/main" val="4031607919"/>
                    </a:ext>
                  </a:extLst>
                </a:gridCol>
                <a:gridCol w="246888">
                  <a:extLst>
                    <a:ext uri="{9D8B030D-6E8A-4147-A177-3AD203B41FA5}">
                      <a16:colId xmlns:a16="http://schemas.microsoft.com/office/drawing/2014/main" val="3004667871"/>
                    </a:ext>
                  </a:extLst>
                </a:gridCol>
                <a:gridCol w="246888">
                  <a:extLst>
                    <a:ext uri="{9D8B030D-6E8A-4147-A177-3AD203B41FA5}">
                      <a16:colId xmlns:a16="http://schemas.microsoft.com/office/drawing/2014/main" val="940277597"/>
                    </a:ext>
                  </a:extLst>
                </a:gridCol>
                <a:gridCol w="246888">
                  <a:extLst>
                    <a:ext uri="{9D8B030D-6E8A-4147-A177-3AD203B41FA5}">
                      <a16:colId xmlns:a16="http://schemas.microsoft.com/office/drawing/2014/main" val="1931710260"/>
                    </a:ext>
                  </a:extLst>
                </a:gridCol>
                <a:gridCol w="246888">
                  <a:extLst>
                    <a:ext uri="{9D8B030D-6E8A-4147-A177-3AD203B41FA5}">
                      <a16:colId xmlns:a16="http://schemas.microsoft.com/office/drawing/2014/main" val="1815468984"/>
                    </a:ext>
                  </a:extLst>
                </a:gridCol>
                <a:gridCol w="246888">
                  <a:extLst>
                    <a:ext uri="{9D8B030D-6E8A-4147-A177-3AD203B41FA5}">
                      <a16:colId xmlns:a16="http://schemas.microsoft.com/office/drawing/2014/main" val="509474799"/>
                    </a:ext>
                  </a:extLst>
                </a:gridCol>
                <a:gridCol w="246888">
                  <a:extLst>
                    <a:ext uri="{9D8B030D-6E8A-4147-A177-3AD203B41FA5}">
                      <a16:colId xmlns:a16="http://schemas.microsoft.com/office/drawing/2014/main" val="996882079"/>
                    </a:ext>
                  </a:extLst>
                </a:gridCol>
                <a:gridCol w="246888">
                  <a:extLst>
                    <a:ext uri="{9D8B030D-6E8A-4147-A177-3AD203B41FA5}">
                      <a16:colId xmlns:a16="http://schemas.microsoft.com/office/drawing/2014/main" val="1638915434"/>
                    </a:ext>
                  </a:extLst>
                </a:gridCol>
                <a:gridCol w="246888">
                  <a:extLst>
                    <a:ext uri="{9D8B030D-6E8A-4147-A177-3AD203B41FA5}">
                      <a16:colId xmlns:a16="http://schemas.microsoft.com/office/drawing/2014/main" val="3889063515"/>
                    </a:ext>
                  </a:extLst>
                </a:gridCol>
                <a:gridCol w="246888">
                  <a:extLst>
                    <a:ext uri="{9D8B030D-6E8A-4147-A177-3AD203B41FA5}">
                      <a16:colId xmlns:a16="http://schemas.microsoft.com/office/drawing/2014/main" val="2911958398"/>
                    </a:ext>
                  </a:extLst>
                </a:gridCol>
                <a:gridCol w="246888">
                  <a:extLst>
                    <a:ext uri="{9D8B030D-6E8A-4147-A177-3AD203B41FA5}">
                      <a16:colId xmlns:a16="http://schemas.microsoft.com/office/drawing/2014/main" val="1234924288"/>
                    </a:ext>
                  </a:extLst>
                </a:gridCol>
                <a:gridCol w="246888">
                  <a:extLst>
                    <a:ext uri="{9D8B030D-6E8A-4147-A177-3AD203B41FA5}">
                      <a16:colId xmlns:a16="http://schemas.microsoft.com/office/drawing/2014/main" val="1759010491"/>
                    </a:ext>
                  </a:extLst>
                </a:gridCol>
                <a:gridCol w="246888">
                  <a:extLst>
                    <a:ext uri="{9D8B030D-6E8A-4147-A177-3AD203B41FA5}">
                      <a16:colId xmlns:a16="http://schemas.microsoft.com/office/drawing/2014/main" val="4044620646"/>
                    </a:ext>
                  </a:extLst>
                </a:gridCol>
                <a:gridCol w="246888">
                  <a:extLst>
                    <a:ext uri="{9D8B030D-6E8A-4147-A177-3AD203B41FA5}">
                      <a16:colId xmlns:a16="http://schemas.microsoft.com/office/drawing/2014/main" val="2761933517"/>
                    </a:ext>
                  </a:extLst>
                </a:gridCol>
                <a:gridCol w="246888">
                  <a:extLst>
                    <a:ext uri="{9D8B030D-6E8A-4147-A177-3AD203B41FA5}">
                      <a16:colId xmlns:a16="http://schemas.microsoft.com/office/drawing/2014/main" val="2754279772"/>
                    </a:ext>
                  </a:extLst>
                </a:gridCol>
                <a:gridCol w="246888">
                  <a:extLst>
                    <a:ext uri="{9D8B030D-6E8A-4147-A177-3AD203B41FA5}">
                      <a16:colId xmlns:a16="http://schemas.microsoft.com/office/drawing/2014/main" val="18518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5018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- 2018-06-08 19:00:01 </a:t>
                      </a:r>
                      <a:r>
                        <a:rPr kumimoji="0" lang="es-ES" sz="1000" b="0" i="0" u="none" strike="noStrike" kern="1200" cap="none" spc="0" normalizeH="0" baseline="0" noProof="0">
                          <a:ln>
                            <a:noFill/>
                          </a:ln>
                          <a:solidFill>
                            <a:prstClr val="black"/>
                          </a:solidFill>
                          <a:effectLst/>
                          <a:uLnTx/>
                          <a:uFillTx/>
                          <a:latin typeface="+mn-lt"/>
                          <a:ea typeface="+mn-ea"/>
                          <a:cs typeface="+mn-cs"/>
                        </a:rPr>
                        <a:t> 
 Garantizar un ambiente limpio después de tu trabajo es fundamental ¿no? Entonces, debes conocer la nueva GAS 15 PS, que puede aspirar en seco y húmedo. Más detalles en el link https://goo.gl/gyNDJD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48766065"/>
                  </a:ext>
                </a:extLst>
              </a:tr>
            </a:tbl>
          </a:graphicData>
        </a:graphic>
      </p:graphicFrame>
      <p:sp>
        <p:nvSpPr>
          <p:cNvPr id="4" name="Text Placeholder 3">
            <a:extLst>
              <a:ext uri="{FF2B5EF4-FFF2-40B4-BE49-F238E27FC236}">
                <a16:creationId xmlns:a16="http://schemas.microsoft.com/office/drawing/2014/main" id="{65DE5EA1-0930-44DA-9067-A3306DEAB27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929813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26C81-387C-40E8-9457-B2B80BE299A2}"/>
              </a:ext>
            </a:extLst>
          </p:cNvPr>
          <p:cNvSpPr>
            <a:spLocks noGrp="1"/>
          </p:cNvSpPr>
          <p:nvPr>
            <p:ph type="title"/>
          </p:nvPr>
        </p:nvSpPr>
        <p:spPr/>
        <p:txBody>
          <a:bodyPr/>
          <a:lstStyle/>
          <a:p>
            <a:r>
              <a:rPr lang="en-US"/>
              <a:t>Facebook Own Posts Table | All PT Channels - 15 of 26</a:t>
            </a:r>
          </a:p>
        </p:txBody>
      </p:sp>
      <p:graphicFrame>
        <p:nvGraphicFramePr>
          <p:cNvPr id="5" name="Table Placeholder 4">
            <a:extLst>
              <a:ext uri="{FF2B5EF4-FFF2-40B4-BE49-F238E27FC236}">
                <a16:creationId xmlns:a16="http://schemas.microsoft.com/office/drawing/2014/main" id="{F86ABB1B-8C1B-4680-B3D5-EEA0B95209A6}"/>
              </a:ext>
            </a:extLst>
          </p:cNvPr>
          <p:cNvGraphicFramePr>
            <a:graphicFrameLocks noGrp="1"/>
          </p:cNvGraphicFramePr>
          <p:nvPr>
            <p:ph type="tbl" sz="quarter" idx="13"/>
            <p:extLst>
              <p:ext uri="{D42A27DB-BD31-4B8C-83A1-F6EECF244321}">
                <p14:modId xmlns:p14="http://schemas.microsoft.com/office/powerpoint/2010/main" val="87541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39203883"/>
                    </a:ext>
                  </a:extLst>
                </a:gridCol>
                <a:gridCol w="246888">
                  <a:extLst>
                    <a:ext uri="{9D8B030D-6E8A-4147-A177-3AD203B41FA5}">
                      <a16:colId xmlns:a16="http://schemas.microsoft.com/office/drawing/2014/main" val="700990404"/>
                    </a:ext>
                  </a:extLst>
                </a:gridCol>
                <a:gridCol w="246888">
                  <a:extLst>
                    <a:ext uri="{9D8B030D-6E8A-4147-A177-3AD203B41FA5}">
                      <a16:colId xmlns:a16="http://schemas.microsoft.com/office/drawing/2014/main" val="3385204273"/>
                    </a:ext>
                  </a:extLst>
                </a:gridCol>
                <a:gridCol w="246888">
                  <a:extLst>
                    <a:ext uri="{9D8B030D-6E8A-4147-A177-3AD203B41FA5}">
                      <a16:colId xmlns:a16="http://schemas.microsoft.com/office/drawing/2014/main" val="1099943586"/>
                    </a:ext>
                  </a:extLst>
                </a:gridCol>
                <a:gridCol w="246888">
                  <a:extLst>
                    <a:ext uri="{9D8B030D-6E8A-4147-A177-3AD203B41FA5}">
                      <a16:colId xmlns:a16="http://schemas.microsoft.com/office/drawing/2014/main" val="4168618950"/>
                    </a:ext>
                  </a:extLst>
                </a:gridCol>
                <a:gridCol w="246888">
                  <a:extLst>
                    <a:ext uri="{9D8B030D-6E8A-4147-A177-3AD203B41FA5}">
                      <a16:colId xmlns:a16="http://schemas.microsoft.com/office/drawing/2014/main" val="2304842475"/>
                    </a:ext>
                  </a:extLst>
                </a:gridCol>
                <a:gridCol w="246888">
                  <a:extLst>
                    <a:ext uri="{9D8B030D-6E8A-4147-A177-3AD203B41FA5}">
                      <a16:colId xmlns:a16="http://schemas.microsoft.com/office/drawing/2014/main" val="1919745751"/>
                    </a:ext>
                  </a:extLst>
                </a:gridCol>
                <a:gridCol w="246888">
                  <a:extLst>
                    <a:ext uri="{9D8B030D-6E8A-4147-A177-3AD203B41FA5}">
                      <a16:colId xmlns:a16="http://schemas.microsoft.com/office/drawing/2014/main" val="2151379022"/>
                    </a:ext>
                  </a:extLst>
                </a:gridCol>
                <a:gridCol w="246888">
                  <a:extLst>
                    <a:ext uri="{9D8B030D-6E8A-4147-A177-3AD203B41FA5}">
                      <a16:colId xmlns:a16="http://schemas.microsoft.com/office/drawing/2014/main" val="3449054956"/>
                    </a:ext>
                  </a:extLst>
                </a:gridCol>
                <a:gridCol w="246888">
                  <a:extLst>
                    <a:ext uri="{9D8B030D-6E8A-4147-A177-3AD203B41FA5}">
                      <a16:colId xmlns:a16="http://schemas.microsoft.com/office/drawing/2014/main" val="2349423263"/>
                    </a:ext>
                  </a:extLst>
                </a:gridCol>
                <a:gridCol w="246888">
                  <a:extLst>
                    <a:ext uri="{9D8B030D-6E8A-4147-A177-3AD203B41FA5}">
                      <a16:colId xmlns:a16="http://schemas.microsoft.com/office/drawing/2014/main" val="3737649367"/>
                    </a:ext>
                  </a:extLst>
                </a:gridCol>
                <a:gridCol w="246888">
                  <a:extLst>
                    <a:ext uri="{9D8B030D-6E8A-4147-A177-3AD203B41FA5}">
                      <a16:colId xmlns:a16="http://schemas.microsoft.com/office/drawing/2014/main" val="1888304092"/>
                    </a:ext>
                  </a:extLst>
                </a:gridCol>
                <a:gridCol w="246888">
                  <a:extLst>
                    <a:ext uri="{9D8B030D-6E8A-4147-A177-3AD203B41FA5}">
                      <a16:colId xmlns:a16="http://schemas.microsoft.com/office/drawing/2014/main" val="823725658"/>
                    </a:ext>
                  </a:extLst>
                </a:gridCol>
                <a:gridCol w="246888">
                  <a:extLst>
                    <a:ext uri="{9D8B030D-6E8A-4147-A177-3AD203B41FA5}">
                      <a16:colId xmlns:a16="http://schemas.microsoft.com/office/drawing/2014/main" val="3437467650"/>
                    </a:ext>
                  </a:extLst>
                </a:gridCol>
                <a:gridCol w="246888">
                  <a:extLst>
                    <a:ext uri="{9D8B030D-6E8A-4147-A177-3AD203B41FA5}">
                      <a16:colId xmlns:a16="http://schemas.microsoft.com/office/drawing/2014/main" val="4046268527"/>
                    </a:ext>
                  </a:extLst>
                </a:gridCol>
                <a:gridCol w="246888">
                  <a:extLst>
                    <a:ext uri="{9D8B030D-6E8A-4147-A177-3AD203B41FA5}">
                      <a16:colId xmlns:a16="http://schemas.microsoft.com/office/drawing/2014/main" val="3304434930"/>
                    </a:ext>
                  </a:extLst>
                </a:gridCol>
                <a:gridCol w="246888">
                  <a:extLst>
                    <a:ext uri="{9D8B030D-6E8A-4147-A177-3AD203B41FA5}">
                      <a16:colId xmlns:a16="http://schemas.microsoft.com/office/drawing/2014/main" val="4113677066"/>
                    </a:ext>
                  </a:extLst>
                </a:gridCol>
                <a:gridCol w="246888">
                  <a:extLst>
                    <a:ext uri="{9D8B030D-6E8A-4147-A177-3AD203B41FA5}">
                      <a16:colId xmlns:a16="http://schemas.microsoft.com/office/drawing/2014/main" val="3344808817"/>
                    </a:ext>
                  </a:extLst>
                </a:gridCol>
                <a:gridCol w="246888">
                  <a:extLst>
                    <a:ext uri="{9D8B030D-6E8A-4147-A177-3AD203B41FA5}">
                      <a16:colId xmlns:a16="http://schemas.microsoft.com/office/drawing/2014/main" val="1005723111"/>
                    </a:ext>
                  </a:extLst>
                </a:gridCol>
                <a:gridCol w="246888">
                  <a:extLst>
                    <a:ext uri="{9D8B030D-6E8A-4147-A177-3AD203B41FA5}">
                      <a16:colId xmlns:a16="http://schemas.microsoft.com/office/drawing/2014/main" val="2900917874"/>
                    </a:ext>
                  </a:extLst>
                </a:gridCol>
                <a:gridCol w="246888">
                  <a:extLst>
                    <a:ext uri="{9D8B030D-6E8A-4147-A177-3AD203B41FA5}">
                      <a16:colId xmlns:a16="http://schemas.microsoft.com/office/drawing/2014/main" val="1385211216"/>
                    </a:ext>
                  </a:extLst>
                </a:gridCol>
                <a:gridCol w="246888">
                  <a:extLst>
                    <a:ext uri="{9D8B030D-6E8A-4147-A177-3AD203B41FA5}">
                      <a16:colId xmlns:a16="http://schemas.microsoft.com/office/drawing/2014/main" val="1140674205"/>
                    </a:ext>
                  </a:extLst>
                </a:gridCol>
                <a:gridCol w="246888">
                  <a:extLst>
                    <a:ext uri="{9D8B030D-6E8A-4147-A177-3AD203B41FA5}">
                      <a16:colId xmlns:a16="http://schemas.microsoft.com/office/drawing/2014/main" val="259734764"/>
                    </a:ext>
                  </a:extLst>
                </a:gridCol>
                <a:gridCol w="246888">
                  <a:extLst>
                    <a:ext uri="{9D8B030D-6E8A-4147-A177-3AD203B41FA5}">
                      <a16:colId xmlns:a16="http://schemas.microsoft.com/office/drawing/2014/main" val="255943302"/>
                    </a:ext>
                  </a:extLst>
                </a:gridCol>
                <a:gridCol w="246888">
                  <a:extLst>
                    <a:ext uri="{9D8B030D-6E8A-4147-A177-3AD203B41FA5}">
                      <a16:colId xmlns:a16="http://schemas.microsoft.com/office/drawing/2014/main" val="2355735669"/>
                    </a:ext>
                  </a:extLst>
                </a:gridCol>
                <a:gridCol w="246888">
                  <a:extLst>
                    <a:ext uri="{9D8B030D-6E8A-4147-A177-3AD203B41FA5}">
                      <a16:colId xmlns:a16="http://schemas.microsoft.com/office/drawing/2014/main" val="4184653481"/>
                    </a:ext>
                  </a:extLst>
                </a:gridCol>
                <a:gridCol w="246888">
                  <a:extLst>
                    <a:ext uri="{9D8B030D-6E8A-4147-A177-3AD203B41FA5}">
                      <a16:colId xmlns:a16="http://schemas.microsoft.com/office/drawing/2014/main" val="2496328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652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- 2018-06-08 11:00:01 </a:t>
                      </a:r>
                      <a:r>
                        <a:rPr kumimoji="0" lang="fr-FR" sz="1000" b="0" i="0" u="none" strike="noStrike" kern="1200" cap="none" spc="0" normalizeH="0" baseline="0" noProof="0">
                          <a:ln>
                            <a:noFill/>
                          </a:ln>
                          <a:solidFill>
                            <a:prstClr val="black"/>
                          </a:solidFill>
                          <a:effectLst/>
                          <a:uLnTx/>
                          <a:uFillTx/>
                          <a:latin typeface="+mn-lt"/>
                          <a:ea typeface="+mn-ea"/>
                          <a:cs typeface="+mn-cs"/>
                        </a:rPr>
                        <a:t> 
 Vous n'aurez désormais plus aucune excuse pour arriver en retard avec cette horloge faite maison ! #HomeMadeByYou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44482915"/>
                  </a:ext>
                </a:extLst>
              </a:tr>
            </a:tbl>
          </a:graphicData>
        </a:graphic>
      </p:graphicFrame>
      <p:sp>
        <p:nvSpPr>
          <p:cNvPr id="4" name="Text Placeholder 3">
            <a:extLst>
              <a:ext uri="{FF2B5EF4-FFF2-40B4-BE49-F238E27FC236}">
                <a16:creationId xmlns:a16="http://schemas.microsoft.com/office/drawing/2014/main" id="{64EC9D0C-FF52-4239-A856-7F5866C1F27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254879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27BA0-FDAB-4C5A-98E6-240323F08E1B}"/>
              </a:ext>
            </a:extLst>
          </p:cNvPr>
          <p:cNvSpPr>
            <a:spLocks noGrp="1"/>
          </p:cNvSpPr>
          <p:nvPr>
            <p:ph type="title"/>
          </p:nvPr>
        </p:nvSpPr>
        <p:spPr/>
        <p:txBody>
          <a:bodyPr/>
          <a:lstStyle/>
          <a:p>
            <a:r>
              <a:rPr lang="en-US"/>
              <a:t>Facebook Own Posts Table | All PT Channels - 16 of 26</a:t>
            </a:r>
          </a:p>
        </p:txBody>
      </p:sp>
      <p:graphicFrame>
        <p:nvGraphicFramePr>
          <p:cNvPr id="5" name="Table Placeholder 4">
            <a:extLst>
              <a:ext uri="{FF2B5EF4-FFF2-40B4-BE49-F238E27FC236}">
                <a16:creationId xmlns:a16="http://schemas.microsoft.com/office/drawing/2014/main" id="{3B5BE399-C111-4402-9C3C-DB4B6DBB3AE7}"/>
              </a:ext>
            </a:extLst>
          </p:cNvPr>
          <p:cNvGraphicFramePr>
            <a:graphicFrameLocks noGrp="1"/>
          </p:cNvGraphicFramePr>
          <p:nvPr>
            <p:ph type="tbl" sz="quarter" idx="13"/>
            <p:extLst>
              <p:ext uri="{D42A27DB-BD31-4B8C-83A1-F6EECF244321}">
                <p14:modId xmlns:p14="http://schemas.microsoft.com/office/powerpoint/2010/main" val="914485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8164500"/>
                    </a:ext>
                  </a:extLst>
                </a:gridCol>
                <a:gridCol w="246888">
                  <a:extLst>
                    <a:ext uri="{9D8B030D-6E8A-4147-A177-3AD203B41FA5}">
                      <a16:colId xmlns:a16="http://schemas.microsoft.com/office/drawing/2014/main" val="2162497604"/>
                    </a:ext>
                  </a:extLst>
                </a:gridCol>
                <a:gridCol w="246888">
                  <a:extLst>
                    <a:ext uri="{9D8B030D-6E8A-4147-A177-3AD203B41FA5}">
                      <a16:colId xmlns:a16="http://schemas.microsoft.com/office/drawing/2014/main" val="4038167634"/>
                    </a:ext>
                  </a:extLst>
                </a:gridCol>
                <a:gridCol w="246888">
                  <a:extLst>
                    <a:ext uri="{9D8B030D-6E8A-4147-A177-3AD203B41FA5}">
                      <a16:colId xmlns:a16="http://schemas.microsoft.com/office/drawing/2014/main" val="3528425473"/>
                    </a:ext>
                  </a:extLst>
                </a:gridCol>
                <a:gridCol w="246888">
                  <a:extLst>
                    <a:ext uri="{9D8B030D-6E8A-4147-A177-3AD203B41FA5}">
                      <a16:colId xmlns:a16="http://schemas.microsoft.com/office/drawing/2014/main" val="2306969599"/>
                    </a:ext>
                  </a:extLst>
                </a:gridCol>
                <a:gridCol w="246888">
                  <a:extLst>
                    <a:ext uri="{9D8B030D-6E8A-4147-A177-3AD203B41FA5}">
                      <a16:colId xmlns:a16="http://schemas.microsoft.com/office/drawing/2014/main" val="457515794"/>
                    </a:ext>
                  </a:extLst>
                </a:gridCol>
                <a:gridCol w="246888">
                  <a:extLst>
                    <a:ext uri="{9D8B030D-6E8A-4147-A177-3AD203B41FA5}">
                      <a16:colId xmlns:a16="http://schemas.microsoft.com/office/drawing/2014/main" val="2810786632"/>
                    </a:ext>
                  </a:extLst>
                </a:gridCol>
                <a:gridCol w="246888">
                  <a:extLst>
                    <a:ext uri="{9D8B030D-6E8A-4147-A177-3AD203B41FA5}">
                      <a16:colId xmlns:a16="http://schemas.microsoft.com/office/drawing/2014/main" val="255957852"/>
                    </a:ext>
                  </a:extLst>
                </a:gridCol>
                <a:gridCol w="246888">
                  <a:extLst>
                    <a:ext uri="{9D8B030D-6E8A-4147-A177-3AD203B41FA5}">
                      <a16:colId xmlns:a16="http://schemas.microsoft.com/office/drawing/2014/main" val="2720379844"/>
                    </a:ext>
                  </a:extLst>
                </a:gridCol>
                <a:gridCol w="246888">
                  <a:extLst>
                    <a:ext uri="{9D8B030D-6E8A-4147-A177-3AD203B41FA5}">
                      <a16:colId xmlns:a16="http://schemas.microsoft.com/office/drawing/2014/main" val="298188437"/>
                    </a:ext>
                  </a:extLst>
                </a:gridCol>
                <a:gridCol w="246888">
                  <a:extLst>
                    <a:ext uri="{9D8B030D-6E8A-4147-A177-3AD203B41FA5}">
                      <a16:colId xmlns:a16="http://schemas.microsoft.com/office/drawing/2014/main" val="1295004166"/>
                    </a:ext>
                  </a:extLst>
                </a:gridCol>
                <a:gridCol w="246888">
                  <a:extLst>
                    <a:ext uri="{9D8B030D-6E8A-4147-A177-3AD203B41FA5}">
                      <a16:colId xmlns:a16="http://schemas.microsoft.com/office/drawing/2014/main" val="1251751098"/>
                    </a:ext>
                  </a:extLst>
                </a:gridCol>
                <a:gridCol w="246888">
                  <a:extLst>
                    <a:ext uri="{9D8B030D-6E8A-4147-A177-3AD203B41FA5}">
                      <a16:colId xmlns:a16="http://schemas.microsoft.com/office/drawing/2014/main" val="1214634914"/>
                    </a:ext>
                  </a:extLst>
                </a:gridCol>
                <a:gridCol w="246888">
                  <a:extLst>
                    <a:ext uri="{9D8B030D-6E8A-4147-A177-3AD203B41FA5}">
                      <a16:colId xmlns:a16="http://schemas.microsoft.com/office/drawing/2014/main" val="798324523"/>
                    </a:ext>
                  </a:extLst>
                </a:gridCol>
                <a:gridCol w="246888">
                  <a:extLst>
                    <a:ext uri="{9D8B030D-6E8A-4147-A177-3AD203B41FA5}">
                      <a16:colId xmlns:a16="http://schemas.microsoft.com/office/drawing/2014/main" val="3731487171"/>
                    </a:ext>
                  </a:extLst>
                </a:gridCol>
                <a:gridCol w="246888">
                  <a:extLst>
                    <a:ext uri="{9D8B030D-6E8A-4147-A177-3AD203B41FA5}">
                      <a16:colId xmlns:a16="http://schemas.microsoft.com/office/drawing/2014/main" val="384090485"/>
                    </a:ext>
                  </a:extLst>
                </a:gridCol>
                <a:gridCol w="246888">
                  <a:extLst>
                    <a:ext uri="{9D8B030D-6E8A-4147-A177-3AD203B41FA5}">
                      <a16:colId xmlns:a16="http://schemas.microsoft.com/office/drawing/2014/main" val="412579814"/>
                    </a:ext>
                  </a:extLst>
                </a:gridCol>
                <a:gridCol w="246888">
                  <a:extLst>
                    <a:ext uri="{9D8B030D-6E8A-4147-A177-3AD203B41FA5}">
                      <a16:colId xmlns:a16="http://schemas.microsoft.com/office/drawing/2014/main" val="3733981337"/>
                    </a:ext>
                  </a:extLst>
                </a:gridCol>
                <a:gridCol w="246888">
                  <a:extLst>
                    <a:ext uri="{9D8B030D-6E8A-4147-A177-3AD203B41FA5}">
                      <a16:colId xmlns:a16="http://schemas.microsoft.com/office/drawing/2014/main" val="2020035707"/>
                    </a:ext>
                  </a:extLst>
                </a:gridCol>
                <a:gridCol w="246888">
                  <a:extLst>
                    <a:ext uri="{9D8B030D-6E8A-4147-A177-3AD203B41FA5}">
                      <a16:colId xmlns:a16="http://schemas.microsoft.com/office/drawing/2014/main" val="2981129459"/>
                    </a:ext>
                  </a:extLst>
                </a:gridCol>
                <a:gridCol w="246888">
                  <a:extLst>
                    <a:ext uri="{9D8B030D-6E8A-4147-A177-3AD203B41FA5}">
                      <a16:colId xmlns:a16="http://schemas.microsoft.com/office/drawing/2014/main" val="4250078908"/>
                    </a:ext>
                  </a:extLst>
                </a:gridCol>
                <a:gridCol w="246888">
                  <a:extLst>
                    <a:ext uri="{9D8B030D-6E8A-4147-A177-3AD203B41FA5}">
                      <a16:colId xmlns:a16="http://schemas.microsoft.com/office/drawing/2014/main" val="2444300288"/>
                    </a:ext>
                  </a:extLst>
                </a:gridCol>
                <a:gridCol w="246888">
                  <a:extLst>
                    <a:ext uri="{9D8B030D-6E8A-4147-A177-3AD203B41FA5}">
                      <a16:colId xmlns:a16="http://schemas.microsoft.com/office/drawing/2014/main" val="2939040865"/>
                    </a:ext>
                  </a:extLst>
                </a:gridCol>
                <a:gridCol w="246888">
                  <a:extLst>
                    <a:ext uri="{9D8B030D-6E8A-4147-A177-3AD203B41FA5}">
                      <a16:colId xmlns:a16="http://schemas.microsoft.com/office/drawing/2014/main" val="4137119991"/>
                    </a:ext>
                  </a:extLst>
                </a:gridCol>
                <a:gridCol w="246888">
                  <a:extLst>
                    <a:ext uri="{9D8B030D-6E8A-4147-A177-3AD203B41FA5}">
                      <a16:colId xmlns:a16="http://schemas.microsoft.com/office/drawing/2014/main" val="3705212622"/>
                    </a:ext>
                  </a:extLst>
                </a:gridCol>
                <a:gridCol w="246888">
                  <a:extLst>
                    <a:ext uri="{9D8B030D-6E8A-4147-A177-3AD203B41FA5}">
                      <a16:colId xmlns:a16="http://schemas.microsoft.com/office/drawing/2014/main" val="143950887"/>
                    </a:ext>
                  </a:extLst>
                </a:gridCol>
                <a:gridCol w="246888">
                  <a:extLst>
                    <a:ext uri="{9D8B030D-6E8A-4147-A177-3AD203B41FA5}">
                      <a16:colId xmlns:a16="http://schemas.microsoft.com/office/drawing/2014/main" val="312561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1118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- 2018-06-07 12:33:33 </a:t>
                      </a:r>
                      <a:r>
                        <a:rPr kumimoji="0" lang="en-US" sz="1000" b="0" i="0" u="none" strike="noStrike" kern="1200" cap="none" spc="0" normalizeH="0" baseline="0" noProof="0">
                          <a:ln>
                            <a:noFill/>
                          </a:ln>
                          <a:solidFill>
                            <a:prstClr val="black"/>
                          </a:solidFill>
                          <a:effectLst/>
                          <a:uLnTx/>
                          <a:uFillTx/>
                          <a:latin typeface="+mn-lt"/>
                          <a:ea typeface="+mn-ea"/>
                          <a:cs typeface="+mn-cs"/>
                        </a:rPr>
                        <a:t> 
 İşinizde esnekliğe mi ihtiyacınız var?
USB şarj cihazıyla Bosch GO size bu esnekliği sağlar! bit.ly/Bosch-GO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73865545"/>
                  </a:ext>
                </a:extLst>
              </a:tr>
            </a:tbl>
          </a:graphicData>
        </a:graphic>
      </p:graphicFrame>
      <p:sp>
        <p:nvSpPr>
          <p:cNvPr id="4" name="Text Placeholder 3">
            <a:extLst>
              <a:ext uri="{FF2B5EF4-FFF2-40B4-BE49-F238E27FC236}">
                <a16:creationId xmlns:a16="http://schemas.microsoft.com/office/drawing/2014/main" id="{C82E3518-7AEA-45ED-A93D-74202B28A07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630687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4F2EE-B88D-4069-AD82-C49C8B9BE5D4}"/>
              </a:ext>
            </a:extLst>
          </p:cNvPr>
          <p:cNvSpPr>
            <a:spLocks noGrp="1"/>
          </p:cNvSpPr>
          <p:nvPr>
            <p:ph type="title"/>
          </p:nvPr>
        </p:nvSpPr>
        <p:spPr/>
        <p:txBody>
          <a:bodyPr/>
          <a:lstStyle/>
          <a:p>
            <a:r>
              <a:rPr lang="en-US"/>
              <a:t>Facebook Own Posts Table | All PT Channels - 17 of 26</a:t>
            </a:r>
          </a:p>
        </p:txBody>
      </p:sp>
      <p:graphicFrame>
        <p:nvGraphicFramePr>
          <p:cNvPr id="5" name="Table Placeholder 4">
            <a:extLst>
              <a:ext uri="{FF2B5EF4-FFF2-40B4-BE49-F238E27FC236}">
                <a16:creationId xmlns:a16="http://schemas.microsoft.com/office/drawing/2014/main" id="{95DDF479-621E-40B9-8352-B0C95BDB98A2}"/>
              </a:ext>
            </a:extLst>
          </p:cNvPr>
          <p:cNvGraphicFramePr>
            <a:graphicFrameLocks noGrp="1"/>
          </p:cNvGraphicFramePr>
          <p:nvPr>
            <p:ph type="tbl" sz="quarter" idx="13"/>
            <p:extLst>
              <p:ext uri="{D42A27DB-BD31-4B8C-83A1-F6EECF244321}">
                <p14:modId xmlns:p14="http://schemas.microsoft.com/office/powerpoint/2010/main" val="228571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17938779"/>
                    </a:ext>
                  </a:extLst>
                </a:gridCol>
                <a:gridCol w="246888">
                  <a:extLst>
                    <a:ext uri="{9D8B030D-6E8A-4147-A177-3AD203B41FA5}">
                      <a16:colId xmlns:a16="http://schemas.microsoft.com/office/drawing/2014/main" val="861920921"/>
                    </a:ext>
                  </a:extLst>
                </a:gridCol>
                <a:gridCol w="246888">
                  <a:extLst>
                    <a:ext uri="{9D8B030D-6E8A-4147-A177-3AD203B41FA5}">
                      <a16:colId xmlns:a16="http://schemas.microsoft.com/office/drawing/2014/main" val="2998177236"/>
                    </a:ext>
                  </a:extLst>
                </a:gridCol>
                <a:gridCol w="246888">
                  <a:extLst>
                    <a:ext uri="{9D8B030D-6E8A-4147-A177-3AD203B41FA5}">
                      <a16:colId xmlns:a16="http://schemas.microsoft.com/office/drawing/2014/main" val="1369448597"/>
                    </a:ext>
                  </a:extLst>
                </a:gridCol>
                <a:gridCol w="246888">
                  <a:extLst>
                    <a:ext uri="{9D8B030D-6E8A-4147-A177-3AD203B41FA5}">
                      <a16:colId xmlns:a16="http://schemas.microsoft.com/office/drawing/2014/main" val="1223766330"/>
                    </a:ext>
                  </a:extLst>
                </a:gridCol>
                <a:gridCol w="246888">
                  <a:extLst>
                    <a:ext uri="{9D8B030D-6E8A-4147-A177-3AD203B41FA5}">
                      <a16:colId xmlns:a16="http://schemas.microsoft.com/office/drawing/2014/main" val="2526012248"/>
                    </a:ext>
                  </a:extLst>
                </a:gridCol>
                <a:gridCol w="246888">
                  <a:extLst>
                    <a:ext uri="{9D8B030D-6E8A-4147-A177-3AD203B41FA5}">
                      <a16:colId xmlns:a16="http://schemas.microsoft.com/office/drawing/2014/main" val="3258979780"/>
                    </a:ext>
                  </a:extLst>
                </a:gridCol>
                <a:gridCol w="246888">
                  <a:extLst>
                    <a:ext uri="{9D8B030D-6E8A-4147-A177-3AD203B41FA5}">
                      <a16:colId xmlns:a16="http://schemas.microsoft.com/office/drawing/2014/main" val="592739523"/>
                    </a:ext>
                  </a:extLst>
                </a:gridCol>
                <a:gridCol w="246888">
                  <a:extLst>
                    <a:ext uri="{9D8B030D-6E8A-4147-A177-3AD203B41FA5}">
                      <a16:colId xmlns:a16="http://schemas.microsoft.com/office/drawing/2014/main" val="1305446231"/>
                    </a:ext>
                  </a:extLst>
                </a:gridCol>
                <a:gridCol w="246888">
                  <a:extLst>
                    <a:ext uri="{9D8B030D-6E8A-4147-A177-3AD203B41FA5}">
                      <a16:colId xmlns:a16="http://schemas.microsoft.com/office/drawing/2014/main" val="2706407788"/>
                    </a:ext>
                  </a:extLst>
                </a:gridCol>
                <a:gridCol w="246888">
                  <a:extLst>
                    <a:ext uri="{9D8B030D-6E8A-4147-A177-3AD203B41FA5}">
                      <a16:colId xmlns:a16="http://schemas.microsoft.com/office/drawing/2014/main" val="2372538827"/>
                    </a:ext>
                  </a:extLst>
                </a:gridCol>
                <a:gridCol w="246888">
                  <a:extLst>
                    <a:ext uri="{9D8B030D-6E8A-4147-A177-3AD203B41FA5}">
                      <a16:colId xmlns:a16="http://schemas.microsoft.com/office/drawing/2014/main" val="3245633937"/>
                    </a:ext>
                  </a:extLst>
                </a:gridCol>
                <a:gridCol w="246888">
                  <a:extLst>
                    <a:ext uri="{9D8B030D-6E8A-4147-A177-3AD203B41FA5}">
                      <a16:colId xmlns:a16="http://schemas.microsoft.com/office/drawing/2014/main" val="1677121890"/>
                    </a:ext>
                  </a:extLst>
                </a:gridCol>
                <a:gridCol w="246888">
                  <a:extLst>
                    <a:ext uri="{9D8B030D-6E8A-4147-A177-3AD203B41FA5}">
                      <a16:colId xmlns:a16="http://schemas.microsoft.com/office/drawing/2014/main" val="1156170181"/>
                    </a:ext>
                  </a:extLst>
                </a:gridCol>
                <a:gridCol w="246888">
                  <a:extLst>
                    <a:ext uri="{9D8B030D-6E8A-4147-A177-3AD203B41FA5}">
                      <a16:colId xmlns:a16="http://schemas.microsoft.com/office/drawing/2014/main" val="3098072393"/>
                    </a:ext>
                  </a:extLst>
                </a:gridCol>
                <a:gridCol w="246888">
                  <a:extLst>
                    <a:ext uri="{9D8B030D-6E8A-4147-A177-3AD203B41FA5}">
                      <a16:colId xmlns:a16="http://schemas.microsoft.com/office/drawing/2014/main" val="306075061"/>
                    </a:ext>
                  </a:extLst>
                </a:gridCol>
                <a:gridCol w="246888">
                  <a:extLst>
                    <a:ext uri="{9D8B030D-6E8A-4147-A177-3AD203B41FA5}">
                      <a16:colId xmlns:a16="http://schemas.microsoft.com/office/drawing/2014/main" val="2803667481"/>
                    </a:ext>
                  </a:extLst>
                </a:gridCol>
                <a:gridCol w="246888">
                  <a:extLst>
                    <a:ext uri="{9D8B030D-6E8A-4147-A177-3AD203B41FA5}">
                      <a16:colId xmlns:a16="http://schemas.microsoft.com/office/drawing/2014/main" val="2498649505"/>
                    </a:ext>
                  </a:extLst>
                </a:gridCol>
                <a:gridCol w="246888">
                  <a:extLst>
                    <a:ext uri="{9D8B030D-6E8A-4147-A177-3AD203B41FA5}">
                      <a16:colId xmlns:a16="http://schemas.microsoft.com/office/drawing/2014/main" val="258272842"/>
                    </a:ext>
                  </a:extLst>
                </a:gridCol>
                <a:gridCol w="246888">
                  <a:extLst>
                    <a:ext uri="{9D8B030D-6E8A-4147-A177-3AD203B41FA5}">
                      <a16:colId xmlns:a16="http://schemas.microsoft.com/office/drawing/2014/main" val="266530917"/>
                    </a:ext>
                  </a:extLst>
                </a:gridCol>
                <a:gridCol w="246888">
                  <a:extLst>
                    <a:ext uri="{9D8B030D-6E8A-4147-A177-3AD203B41FA5}">
                      <a16:colId xmlns:a16="http://schemas.microsoft.com/office/drawing/2014/main" val="2204656941"/>
                    </a:ext>
                  </a:extLst>
                </a:gridCol>
                <a:gridCol w="246888">
                  <a:extLst>
                    <a:ext uri="{9D8B030D-6E8A-4147-A177-3AD203B41FA5}">
                      <a16:colId xmlns:a16="http://schemas.microsoft.com/office/drawing/2014/main" val="3847315459"/>
                    </a:ext>
                  </a:extLst>
                </a:gridCol>
                <a:gridCol w="246888">
                  <a:extLst>
                    <a:ext uri="{9D8B030D-6E8A-4147-A177-3AD203B41FA5}">
                      <a16:colId xmlns:a16="http://schemas.microsoft.com/office/drawing/2014/main" val="2094612251"/>
                    </a:ext>
                  </a:extLst>
                </a:gridCol>
                <a:gridCol w="246888">
                  <a:extLst>
                    <a:ext uri="{9D8B030D-6E8A-4147-A177-3AD203B41FA5}">
                      <a16:colId xmlns:a16="http://schemas.microsoft.com/office/drawing/2014/main" val="192852619"/>
                    </a:ext>
                  </a:extLst>
                </a:gridCol>
                <a:gridCol w="246888">
                  <a:extLst>
                    <a:ext uri="{9D8B030D-6E8A-4147-A177-3AD203B41FA5}">
                      <a16:colId xmlns:a16="http://schemas.microsoft.com/office/drawing/2014/main" val="4271570514"/>
                    </a:ext>
                  </a:extLst>
                </a:gridCol>
                <a:gridCol w="246888">
                  <a:extLst>
                    <a:ext uri="{9D8B030D-6E8A-4147-A177-3AD203B41FA5}">
                      <a16:colId xmlns:a16="http://schemas.microsoft.com/office/drawing/2014/main" val="1976230955"/>
                    </a:ext>
                  </a:extLst>
                </a:gridCol>
                <a:gridCol w="246888">
                  <a:extLst>
                    <a:ext uri="{9D8B030D-6E8A-4147-A177-3AD203B41FA5}">
                      <a16:colId xmlns:a16="http://schemas.microsoft.com/office/drawing/2014/main" val="68465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2829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73899763"/>
                  </a:ext>
                </a:extLst>
              </a:tr>
            </a:tbl>
          </a:graphicData>
        </a:graphic>
      </p:graphicFrame>
      <p:sp>
        <p:nvSpPr>
          <p:cNvPr id="4" name="Text Placeholder 3">
            <a:extLst>
              <a:ext uri="{FF2B5EF4-FFF2-40B4-BE49-F238E27FC236}">
                <a16:creationId xmlns:a16="http://schemas.microsoft.com/office/drawing/2014/main" id="{350DE6CA-3DA1-46F6-A2D2-5FD6D99A6F6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6055118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6BE77-6A76-49D0-A3E2-102F44314CD5}"/>
              </a:ext>
            </a:extLst>
          </p:cNvPr>
          <p:cNvSpPr>
            <a:spLocks noGrp="1"/>
          </p:cNvSpPr>
          <p:nvPr>
            <p:ph type="title"/>
          </p:nvPr>
        </p:nvSpPr>
        <p:spPr/>
        <p:txBody>
          <a:bodyPr/>
          <a:lstStyle/>
          <a:p>
            <a:r>
              <a:rPr lang="en-US"/>
              <a:t>Facebook Own Posts Table | All PT Channels - 18 of 26</a:t>
            </a:r>
          </a:p>
        </p:txBody>
      </p:sp>
      <p:graphicFrame>
        <p:nvGraphicFramePr>
          <p:cNvPr id="5" name="Table Placeholder 4">
            <a:extLst>
              <a:ext uri="{FF2B5EF4-FFF2-40B4-BE49-F238E27FC236}">
                <a16:creationId xmlns:a16="http://schemas.microsoft.com/office/drawing/2014/main" id="{5744FCEE-408A-48AF-89B2-C66ED932D851}"/>
              </a:ext>
            </a:extLst>
          </p:cNvPr>
          <p:cNvGraphicFramePr>
            <a:graphicFrameLocks noGrp="1"/>
          </p:cNvGraphicFramePr>
          <p:nvPr>
            <p:ph type="tbl" sz="quarter" idx="13"/>
            <p:extLst>
              <p:ext uri="{D42A27DB-BD31-4B8C-83A1-F6EECF244321}">
                <p14:modId xmlns:p14="http://schemas.microsoft.com/office/powerpoint/2010/main" val="373688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9978780"/>
                    </a:ext>
                  </a:extLst>
                </a:gridCol>
                <a:gridCol w="246888">
                  <a:extLst>
                    <a:ext uri="{9D8B030D-6E8A-4147-A177-3AD203B41FA5}">
                      <a16:colId xmlns:a16="http://schemas.microsoft.com/office/drawing/2014/main" val="2747294972"/>
                    </a:ext>
                  </a:extLst>
                </a:gridCol>
                <a:gridCol w="246888">
                  <a:extLst>
                    <a:ext uri="{9D8B030D-6E8A-4147-A177-3AD203B41FA5}">
                      <a16:colId xmlns:a16="http://schemas.microsoft.com/office/drawing/2014/main" val="2329719047"/>
                    </a:ext>
                  </a:extLst>
                </a:gridCol>
                <a:gridCol w="246888">
                  <a:extLst>
                    <a:ext uri="{9D8B030D-6E8A-4147-A177-3AD203B41FA5}">
                      <a16:colId xmlns:a16="http://schemas.microsoft.com/office/drawing/2014/main" val="3570545509"/>
                    </a:ext>
                  </a:extLst>
                </a:gridCol>
                <a:gridCol w="246888">
                  <a:extLst>
                    <a:ext uri="{9D8B030D-6E8A-4147-A177-3AD203B41FA5}">
                      <a16:colId xmlns:a16="http://schemas.microsoft.com/office/drawing/2014/main" val="1661371043"/>
                    </a:ext>
                  </a:extLst>
                </a:gridCol>
                <a:gridCol w="246888">
                  <a:extLst>
                    <a:ext uri="{9D8B030D-6E8A-4147-A177-3AD203B41FA5}">
                      <a16:colId xmlns:a16="http://schemas.microsoft.com/office/drawing/2014/main" val="1769675640"/>
                    </a:ext>
                  </a:extLst>
                </a:gridCol>
                <a:gridCol w="246888">
                  <a:extLst>
                    <a:ext uri="{9D8B030D-6E8A-4147-A177-3AD203B41FA5}">
                      <a16:colId xmlns:a16="http://schemas.microsoft.com/office/drawing/2014/main" val="3556368665"/>
                    </a:ext>
                  </a:extLst>
                </a:gridCol>
                <a:gridCol w="246888">
                  <a:extLst>
                    <a:ext uri="{9D8B030D-6E8A-4147-A177-3AD203B41FA5}">
                      <a16:colId xmlns:a16="http://schemas.microsoft.com/office/drawing/2014/main" val="1965270713"/>
                    </a:ext>
                  </a:extLst>
                </a:gridCol>
                <a:gridCol w="246888">
                  <a:extLst>
                    <a:ext uri="{9D8B030D-6E8A-4147-A177-3AD203B41FA5}">
                      <a16:colId xmlns:a16="http://schemas.microsoft.com/office/drawing/2014/main" val="2735667171"/>
                    </a:ext>
                  </a:extLst>
                </a:gridCol>
                <a:gridCol w="246888">
                  <a:extLst>
                    <a:ext uri="{9D8B030D-6E8A-4147-A177-3AD203B41FA5}">
                      <a16:colId xmlns:a16="http://schemas.microsoft.com/office/drawing/2014/main" val="1014793416"/>
                    </a:ext>
                  </a:extLst>
                </a:gridCol>
                <a:gridCol w="246888">
                  <a:extLst>
                    <a:ext uri="{9D8B030D-6E8A-4147-A177-3AD203B41FA5}">
                      <a16:colId xmlns:a16="http://schemas.microsoft.com/office/drawing/2014/main" val="4239932224"/>
                    </a:ext>
                  </a:extLst>
                </a:gridCol>
                <a:gridCol w="246888">
                  <a:extLst>
                    <a:ext uri="{9D8B030D-6E8A-4147-A177-3AD203B41FA5}">
                      <a16:colId xmlns:a16="http://schemas.microsoft.com/office/drawing/2014/main" val="2757728284"/>
                    </a:ext>
                  </a:extLst>
                </a:gridCol>
                <a:gridCol w="246888">
                  <a:extLst>
                    <a:ext uri="{9D8B030D-6E8A-4147-A177-3AD203B41FA5}">
                      <a16:colId xmlns:a16="http://schemas.microsoft.com/office/drawing/2014/main" val="1215330218"/>
                    </a:ext>
                  </a:extLst>
                </a:gridCol>
                <a:gridCol w="246888">
                  <a:extLst>
                    <a:ext uri="{9D8B030D-6E8A-4147-A177-3AD203B41FA5}">
                      <a16:colId xmlns:a16="http://schemas.microsoft.com/office/drawing/2014/main" val="2885483604"/>
                    </a:ext>
                  </a:extLst>
                </a:gridCol>
                <a:gridCol w="246888">
                  <a:extLst>
                    <a:ext uri="{9D8B030D-6E8A-4147-A177-3AD203B41FA5}">
                      <a16:colId xmlns:a16="http://schemas.microsoft.com/office/drawing/2014/main" val="454311878"/>
                    </a:ext>
                  </a:extLst>
                </a:gridCol>
                <a:gridCol w="246888">
                  <a:extLst>
                    <a:ext uri="{9D8B030D-6E8A-4147-A177-3AD203B41FA5}">
                      <a16:colId xmlns:a16="http://schemas.microsoft.com/office/drawing/2014/main" val="1666444214"/>
                    </a:ext>
                  </a:extLst>
                </a:gridCol>
                <a:gridCol w="246888">
                  <a:extLst>
                    <a:ext uri="{9D8B030D-6E8A-4147-A177-3AD203B41FA5}">
                      <a16:colId xmlns:a16="http://schemas.microsoft.com/office/drawing/2014/main" val="4081868751"/>
                    </a:ext>
                  </a:extLst>
                </a:gridCol>
                <a:gridCol w="246888">
                  <a:extLst>
                    <a:ext uri="{9D8B030D-6E8A-4147-A177-3AD203B41FA5}">
                      <a16:colId xmlns:a16="http://schemas.microsoft.com/office/drawing/2014/main" val="2203465301"/>
                    </a:ext>
                  </a:extLst>
                </a:gridCol>
                <a:gridCol w="246888">
                  <a:extLst>
                    <a:ext uri="{9D8B030D-6E8A-4147-A177-3AD203B41FA5}">
                      <a16:colId xmlns:a16="http://schemas.microsoft.com/office/drawing/2014/main" val="3177164"/>
                    </a:ext>
                  </a:extLst>
                </a:gridCol>
                <a:gridCol w="246888">
                  <a:extLst>
                    <a:ext uri="{9D8B030D-6E8A-4147-A177-3AD203B41FA5}">
                      <a16:colId xmlns:a16="http://schemas.microsoft.com/office/drawing/2014/main" val="1961525574"/>
                    </a:ext>
                  </a:extLst>
                </a:gridCol>
                <a:gridCol w="246888">
                  <a:extLst>
                    <a:ext uri="{9D8B030D-6E8A-4147-A177-3AD203B41FA5}">
                      <a16:colId xmlns:a16="http://schemas.microsoft.com/office/drawing/2014/main" val="181430593"/>
                    </a:ext>
                  </a:extLst>
                </a:gridCol>
                <a:gridCol w="246888">
                  <a:extLst>
                    <a:ext uri="{9D8B030D-6E8A-4147-A177-3AD203B41FA5}">
                      <a16:colId xmlns:a16="http://schemas.microsoft.com/office/drawing/2014/main" val="1531038669"/>
                    </a:ext>
                  </a:extLst>
                </a:gridCol>
                <a:gridCol w="246888">
                  <a:extLst>
                    <a:ext uri="{9D8B030D-6E8A-4147-A177-3AD203B41FA5}">
                      <a16:colId xmlns:a16="http://schemas.microsoft.com/office/drawing/2014/main" val="52338569"/>
                    </a:ext>
                  </a:extLst>
                </a:gridCol>
                <a:gridCol w="246888">
                  <a:extLst>
                    <a:ext uri="{9D8B030D-6E8A-4147-A177-3AD203B41FA5}">
                      <a16:colId xmlns:a16="http://schemas.microsoft.com/office/drawing/2014/main" val="635660912"/>
                    </a:ext>
                  </a:extLst>
                </a:gridCol>
                <a:gridCol w="246888">
                  <a:extLst>
                    <a:ext uri="{9D8B030D-6E8A-4147-A177-3AD203B41FA5}">
                      <a16:colId xmlns:a16="http://schemas.microsoft.com/office/drawing/2014/main" val="247097324"/>
                    </a:ext>
                  </a:extLst>
                </a:gridCol>
                <a:gridCol w="246888">
                  <a:extLst>
                    <a:ext uri="{9D8B030D-6E8A-4147-A177-3AD203B41FA5}">
                      <a16:colId xmlns:a16="http://schemas.microsoft.com/office/drawing/2014/main" val="1629711417"/>
                    </a:ext>
                  </a:extLst>
                </a:gridCol>
                <a:gridCol w="246888">
                  <a:extLst>
                    <a:ext uri="{9D8B030D-6E8A-4147-A177-3AD203B41FA5}">
                      <a16:colId xmlns:a16="http://schemas.microsoft.com/office/drawing/2014/main" val="874021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50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- 2018-06-05 22:32:15 </a:t>
                      </a:r>
                      <a:r>
                        <a:rPr kumimoji="0" lang="es-ES" sz="1000" b="0" i="0" u="none" strike="noStrike" kern="1200" cap="none" spc="0" normalizeH="0" baseline="0" noProof="0">
                          <a:ln>
                            <a:noFill/>
                          </a:ln>
                          <a:solidFill>
                            <a:prstClr val="black"/>
                          </a:solidFill>
                          <a:effectLst/>
                          <a:uLnTx/>
                          <a:uFillTx/>
                          <a:latin typeface="+mn-lt"/>
                          <a:ea typeface="+mn-ea"/>
                          <a:cs typeface="+mn-cs"/>
                        </a:rPr>
                        <a:t> 
 MES DEL PAPÁ: En Bosch queremos que sigas siendo el #SuperHéroe de la familia, construyendo los proyectos de tus sueños
Regalaremos 3 Sierras de Calar GST 65 BE durante este mes. ¡Regístrate aquí y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15091247"/>
                  </a:ext>
                </a:extLst>
              </a:tr>
            </a:tbl>
          </a:graphicData>
        </a:graphic>
      </p:graphicFrame>
      <p:sp>
        <p:nvSpPr>
          <p:cNvPr id="4" name="Text Placeholder 3">
            <a:extLst>
              <a:ext uri="{FF2B5EF4-FFF2-40B4-BE49-F238E27FC236}">
                <a16:creationId xmlns:a16="http://schemas.microsoft.com/office/drawing/2014/main" id="{9AFD77F3-6B3D-4919-9BEF-96B41B2C731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697561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A1B3-5863-41BB-95D7-15A87E37033F}"/>
              </a:ext>
            </a:extLst>
          </p:cNvPr>
          <p:cNvSpPr>
            <a:spLocks noGrp="1"/>
          </p:cNvSpPr>
          <p:nvPr>
            <p:ph type="title"/>
          </p:nvPr>
        </p:nvSpPr>
        <p:spPr/>
        <p:txBody>
          <a:bodyPr/>
          <a:lstStyle/>
          <a:p>
            <a:r>
              <a:rPr lang="en-US"/>
              <a:t>Facebook Own Posts Table | All PT Channels - 19 of 26</a:t>
            </a:r>
          </a:p>
        </p:txBody>
      </p:sp>
      <p:graphicFrame>
        <p:nvGraphicFramePr>
          <p:cNvPr id="5" name="Table Placeholder 4">
            <a:extLst>
              <a:ext uri="{FF2B5EF4-FFF2-40B4-BE49-F238E27FC236}">
                <a16:creationId xmlns:a16="http://schemas.microsoft.com/office/drawing/2014/main" id="{81E7004E-67B9-4984-AEE1-D33288B2AF7C}"/>
              </a:ext>
            </a:extLst>
          </p:cNvPr>
          <p:cNvGraphicFramePr>
            <a:graphicFrameLocks noGrp="1"/>
          </p:cNvGraphicFramePr>
          <p:nvPr>
            <p:ph type="tbl" sz="quarter" idx="13"/>
            <p:extLst>
              <p:ext uri="{D42A27DB-BD31-4B8C-83A1-F6EECF244321}">
                <p14:modId xmlns:p14="http://schemas.microsoft.com/office/powerpoint/2010/main" val="1976087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3684241"/>
                    </a:ext>
                  </a:extLst>
                </a:gridCol>
                <a:gridCol w="246888">
                  <a:extLst>
                    <a:ext uri="{9D8B030D-6E8A-4147-A177-3AD203B41FA5}">
                      <a16:colId xmlns:a16="http://schemas.microsoft.com/office/drawing/2014/main" val="3006653336"/>
                    </a:ext>
                  </a:extLst>
                </a:gridCol>
                <a:gridCol w="246888">
                  <a:extLst>
                    <a:ext uri="{9D8B030D-6E8A-4147-A177-3AD203B41FA5}">
                      <a16:colId xmlns:a16="http://schemas.microsoft.com/office/drawing/2014/main" val="288591168"/>
                    </a:ext>
                  </a:extLst>
                </a:gridCol>
                <a:gridCol w="246888">
                  <a:extLst>
                    <a:ext uri="{9D8B030D-6E8A-4147-A177-3AD203B41FA5}">
                      <a16:colId xmlns:a16="http://schemas.microsoft.com/office/drawing/2014/main" val="496297066"/>
                    </a:ext>
                  </a:extLst>
                </a:gridCol>
                <a:gridCol w="246888">
                  <a:extLst>
                    <a:ext uri="{9D8B030D-6E8A-4147-A177-3AD203B41FA5}">
                      <a16:colId xmlns:a16="http://schemas.microsoft.com/office/drawing/2014/main" val="477767539"/>
                    </a:ext>
                  </a:extLst>
                </a:gridCol>
                <a:gridCol w="246888">
                  <a:extLst>
                    <a:ext uri="{9D8B030D-6E8A-4147-A177-3AD203B41FA5}">
                      <a16:colId xmlns:a16="http://schemas.microsoft.com/office/drawing/2014/main" val="3811677797"/>
                    </a:ext>
                  </a:extLst>
                </a:gridCol>
                <a:gridCol w="246888">
                  <a:extLst>
                    <a:ext uri="{9D8B030D-6E8A-4147-A177-3AD203B41FA5}">
                      <a16:colId xmlns:a16="http://schemas.microsoft.com/office/drawing/2014/main" val="2777653914"/>
                    </a:ext>
                  </a:extLst>
                </a:gridCol>
                <a:gridCol w="246888">
                  <a:extLst>
                    <a:ext uri="{9D8B030D-6E8A-4147-A177-3AD203B41FA5}">
                      <a16:colId xmlns:a16="http://schemas.microsoft.com/office/drawing/2014/main" val="904059202"/>
                    </a:ext>
                  </a:extLst>
                </a:gridCol>
                <a:gridCol w="246888">
                  <a:extLst>
                    <a:ext uri="{9D8B030D-6E8A-4147-A177-3AD203B41FA5}">
                      <a16:colId xmlns:a16="http://schemas.microsoft.com/office/drawing/2014/main" val="2185097606"/>
                    </a:ext>
                  </a:extLst>
                </a:gridCol>
                <a:gridCol w="246888">
                  <a:extLst>
                    <a:ext uri="{9D8B030D-6E8A-4147-A177-3AD203B41FA5}">
                      <a16:colId xmlns:a16="http://schemas.microsoft.com/office/drawing/2014/main" val="1361111384"/>
                    </a:ext>
                  </a:extLst>
                </a:gridCol>
                <a:gridCol w="246888">
                  <a:extLst>
                    <a:ext uri="{9D8B030D-6E8A-4147-A177-3AD203B41FA5}">
                      <a16:colId xmlns:a16="http://schemas.microsoft.com/office/drawing/2014/main" val="2139281505"/>
                    </a:ext>
                  </a:extLst>
                </a:gridCol>
                <a:gridCol w="246888">
                  <a:extLst>
                    <a:ext uri="{9D8B030D-6E8A-4147-A177-3AD203B41FA5}">
                      <a16:colId xmlns:a16="http://schemas.microsoft.com/office/drawing/2014/main" val="2078282274"/>
                    </a:ext>
                  </a:extLst>
                </a:gridCol>
                <a:gridCol w="246888">
                  <a:extLst>
                    <a:ext uri="{9D8B030D-6E8A-4147-A177-3AD203B41FA5}">
                      <a16:colId xmlns:a16="http://schemas.microsoft.com/office/drawing/2014/main" val="3054826239"/>
                    </a:ext>
                  </a:extLst>
                </a:gridCol>
                <a:gridCol w="246888">
                  <a:extLst>
                    <a:ext uri="{9D8B030D-6E8A-4147-A177-3AD203B41FA5}">
                      <a16:colId xmlns:a16="http://schemas.microsoft.com/office/drawing/2014/main" val="737543393"/>
                    </a:ext>
                  </a:extLst>
                </a:gridCol>
                <a:gridCol w="246888">
                  <a:extLst>
                    <a:ext uri="{9D8B030D-6E8A-4147-A177-3AD203B41FA5}">
                      <a16:colId xmlns:a16="http://schemas.microsoft.com/office/drawing/2014/main" val="3290941628"/>
                    </a:ext>
                  </a:extLst>
                </a:gridCol>
                <a:gridCol w="246888">
                  <a:extLst>
                    <a:ext uri="{9D8B030D-6E8A-4147-A177-3AD203B41FA5}">
                      <a16:colId xmlns:a16="http://schemas.microsoft.com/office/drawing/2014/main" val="668924927"/>
                    </a:ext>
                  </a:extLst>
                </a:gridCol>
                <a:gridCol w="246888">
                  <a:extLst>
                    <a:ext uri="{9D8B030D-6E8A-4147-A177-3AD203B41FA5}">
                      <a16:colId xmlns:a16="http://schemas.microsoft.com/office/drawing/2014/main" val="3559755918"/>
                    </a:ext>
                  </a:extLst>
                </a:gridCol>
                <a:gridCol w="246888">
                  <a:extLst>
                    <a:ext uri="{9D8B030D-6E8A-4147-A177-3AD203B41FA5}">
                      <a16:colId xmlns:a16="http://schemas.microsoft.com/office/drawing/2014/main" val="1977296117"/>
                    </a:ext>
                  </a:extLst>
                </a:gridCol>
                <a:gridCol w="246888">
                  <a:extLst>
                    <a:ext uri="{9D8B030D-6E8A-4147-A177-3AD203B41FA5}">
                      <a16:colId xmlns:a16="http://schemas.microsoft.com/office/drawing/2014/main" val="243736757"/>
                    </a:ext>
                  </a:extLst>
                </a:gridCol>
                <a:gridCol w="246888">
                  <a:extLst>
                    <a:ext uri="{9D8B030D-6E8A-4147-A177-3AD203B41FA5}">
                      <a16:colId xmlns:a16="http://schemas.microsoft.com/office/drawing/2014/main" val="524635960"/>
                    </a:ext>
                  </a:extLst>
                </a:gridCol>
                <a:gridCol w="246888">
                  <a:extLst>
                    <a:ext uri="{9D8B030D-6E8A-4147-A177-3AD203B41FA5}">
                      <a16:colId xmlns:a16="http://schemas.microsoft.com/office/drawing/2014/main" val="2179040116"/>
                    </a:ext>
                  </a:extLst>
                </a:gridCol>
                <a:gridCol w="246888">
                  <a:extLst>
                    <a:ext uri="{9D8B030D-6E8A-4147-A177-3AD203B41FA5}">
                      <a16:colId xmlns:a16="http://schemas.microsoft.com/office/drawing/2014/main" val="490405493"/>
                    </a:ext>
                  </a:extLst>
                </a:gridCol>
                <a:gridCol w="246888">
                  <a:extLst>
                    <a:ext uri="{9D8B030D-6E8A-4147-A177-3AD203B41FA5}">
                      <a16:colId xmlns:a16="http://schemas.microsoft.com/office/drawing/2014/main" val="2448447744"/>
                    </a:ext>
                  </a:extLst>
                </a:gridCol>
                <a:gridCol w="246888">
                  <a:extLst>
                    <a:ext uri="{9D8B030D-6E8A-4147-A177-3AD203B41FA5}">
                      <a16:colId xmlns:a16="http://schemas.microsoft.com/office/drawing/2014/main" val="1171245385"/>
                    </a:ext>
                  </a:extLst>
                </a:gridCol>
                <a:gridCol w="246888">
                  <a:extLst>
                    <a:ext uri="{9D8B030D-6E8A-4147-A177-3AD203B41FA5}">
                      <a16:colId xmlns:a16="http://schemas.microsoft.com/office/drawing/2014/main" val="2305015127"/>
                    </a:ext>
                  </a:extLst>
                </a:gridCol>
                <a:gridCol w="246888">
                  <a:extLst>
                    <a:ext uri="{9D8B030D-6E8A-4147-A177-3AD203B41FA5}">
                      <a16:colId xmlns:a16="http://schemas.microsoft.com/office/drawing/2014/main" val="1495051565"/>
                    </a:ext>
                  </a:extLst>
                </a:gridCol>
                <a:gridCol w="246888">
                  <a:extLst>
                    <a:ext uri="{9D8B030D-6E8A-4147-A177-3AD203B41FA5}">
                      <a16:colId xmlns:a16="http://schemas.microsoft.com/office/drawing/2014/main" val="540934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053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20:48:10 </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asistieron a Los imperdibles Bosch en Construmart Colina el Sábado 2 de junio.
Felicitamos a Eurimar Castro y Jose Palacios, quienes fueron los ganadores del día.
¡Pronto se vienen más eventos!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47846904"/>
                  </a:ext>
                </a:extLst>
              </a:tr>
            </a:tbl>
          </a:graphicData>
        </a:graphic>
      </p:graphicFrame>
      <p:sp>
        <p:nvSpPr>
          <p:cNvPr id="4" name="Text Placeholder 3">
            <a:extLst>
              <a:ext uri="{FF2B5EF4-FFF2-40B4-BE49-F238E27FC236}">
                <a16:creationId xmlns:a16="http://schemas.microsoft.com/office/drawing/2014/main" id="{5DDFDB03-767F-4276-99BF-0EF8E927477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7320193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AD68D-760A-4A70-BF2E-D51D6FEC28E2}"/>
              </a:ext>
            </a:extLst>
          </p:cNvPr>
          <p:cNvSpPr>
            <a:spLocks noGrp="1"/>
          </p:cNvSpPr>
          <p:nvPr>
            <p:ph type="title"/>
          </p:nvPr>
        </p:nvSpPr>
        <p:spPr/>
        <p:txBody>
          <a:bodyPr/>
          <a:lstStyle/>
          <a:p>
            <a:r>
              <a:rPr lang="en-US"/>
              <a:t>Facebook Own Posts Table | All PT Channels - 20 of 26</a:t>
            </a:r>
          </a:p>
        </p:txBody>
      </p:sp>
      <p:graphicFrame>
        <p:nvGraphicFramePr>
          <p:cNvPr id="5" name="Table Placeholder 4">
            <a:extLst>
              <a:ext uri="{FF2B5EF4-FFF2-40B4-BE49-F238E27FC236}">
                <a16:creationId xmlns:a16="http://schemas.microsoft.com/office/drawing/2014/main" id="{FCAEE9F0-7301-4CB4-8D56-BD9FB50ED0EB}"/>
              </a:ext>
            </a:extLst>
          </p:cNvPr>
          <p:cNvGraphicFramePr>
            <a:graphicFrameLocks noGrp="1"/>
          </p:cNvGraphicFramePr>
          <p:nvPr>
            <p:ph type="tbl" sz="quarter" idx="13"/>
            <p:extLst>
              <p:ext uri="{D42A27DB-BD31-4B8C-83A1-F6EECF244321}">
                <p14:modId xmlns:p14="http://schemas.microsoft.com/office/powerpoint/2010/main" val="965200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6787318"/>
                    </a:ext>
                  </a:extLst>
                </a:gridCol>
                <a:gridCol w="246888">
                  <a:extLst>
                    <a:ext uri="{9D8B030D-6E8A-4147-A177-3AD203B41FA5}">
                      <a16:colId xmlns:a16="http://schemas.microsoft.com/office/drawing/2014/main" val="1239968629"/>
                    </a:ext>
                  </a:extLst>
                </a:gridCol>
                <a:gridCol w="246888">
                  <a:extLst>
                    <a:ext uri="{9D8B030D-6E8A-4147-A177-3AD203B41FA5}">
                      <a16:colId xmlns:a16="http://schemas.microsoft.com/office/drawing/2014/main" val="3477393100"/>
                    </a:ext>
                  </a:extLst>
                </a:gridCol>
                <a:gridCol w="246888">
                  <a:extLst>
                    <a:ext uri="{9D8B030D-6E8A-4147-A177-3AD203B41FA5}">
                      <a16:colId xmlns:a16="http://schemas.microsoft.com/office/drawing/2014/main" val="292054308"/>
                    </a:ext>
                  </a:extLst>
                </a:gridCol>
                <a:gridCol w="246888">
                  <a:extLst>
                    <a:ext uri="{9D8B030D-6E8A-4147-A177-3AD203B41FA5}">
                      <a16:colId xmlns:a16="http://schemas.microsoft.com/office/drawing/2014/main" val="711715542"/>
                    </a:ext>
                  </a:extLst>
                </a:gridCol>
                <a:gridCol w="246888">
                  <a:extLst>
                    <a:ext uri="{9D8B030D-6E8A-4147-A177-3AD203B41FA5}">
                      <a16:colId xmlns:a16="http://schemas.microsoft.com/office/drawing/2014/main" val="1612958545"/>
                    </a:ext>
                  </a:extLst>
                </a:gridCol>
                <a:gridCol w="246888">
                  <a:extLst>
                    <a:ext uri="{9D8B030D-6E8A-4147-A177-3AD203B41FA5}">
                      <a16:colId xmlns:a16="http://schemas.microsoft.com/office/drawing/2014/main" val="1325518527"/>
                    </a:ext>
                  </a:extLst>
                </a:gridCol>
                <a:gridCol w="246888">
                  <a:extLst>
                    <a:ext uri="{9D8B030D-6E8A-4147-A177-3AD203B41FA5}">
                      <a16:colId xmlns:a16="http://schemas.microsoft.com/office/drawing/2014/main" val="2918637276"/>
                    </a:ext>
                  </a:extLst>
                </a:gridCol>
                <a:gridCol w="246888">
                  <a:extLst>
                    <a:ext uri="{9D8B030D-6E8A-4147-A177-3AD203B41FA5}">
                      <a16:colId xmlns:a16="http://schemas.microsoft.com/office/drawing/2014/main" val="3113040794"/>
                    </a:ext>
                  </a:extLst>
                </a:gridCol>
                <a:gridCol w="246888">
                  <a:extLst>
                    <a:ext uri="{9D8B030D-6E8A-4147-A177-3AD203B41FA5}">
                      <a16:colId xmlns:a16="http://schemas.microsoft.com/office/drawing/2014/main" val="551229048"/>
                    </a:ext>
                  </a:extLst>
                </a:gridCol>
                <a:gridCol w="246888">
                  <a:extLst>
                    <a:ext uri="{9D8B030D-6E8A-4147-A177-3AD203B41FA5}">
                      <a16:colId xmlns:a16="http://schemas.microsoft.com/office/drawing/2014/main" val="2692507237"/>
                    </a:ext>
                  </a:extLst>
                </a:gridCol>
                <a:gridCol w="246888">
                  <a:extLst>
                    <a:ext uri="{9D8B030D-6E8A-4147-A177-3AD203B41FA5}">
                      <a16:colId xmlns:a16="http://schemas.microsoft.com/office/drawing/2014/main" val="3721855973"/>
                    </a:ext>
                  </a:extLst>
                </a:gridCol>
                <a:gridCol w="246888">
                  <a:extLst>
                    <a:ext uri="{9D8B030D-6E8A-4147-A177-3AD203B41FA5}">
                      <a16:colId xmlns:a16="http://schemas.microsoft.com/office/drawing/2014/main" val="466727238"/>
                    </a:ext>
                  </a:extLst>
                </a:gridCol>
                <a:gridCol w="246888">
                  <a:extLst>
                    <a:ext uri="{9D8B030D-6E8A-4147-A177-3AD203B41FA5}">
                      <a16:colId xmlns:a16="http://schemas.microsoft.com/office/drawing/2014/main" val="1835089015"/>
                    </a:ext>
                  </a:extLst>
                </a:gridCol>
                <a:gridCol w="246888">
                  <a:extLst>
                    <a:ext uri="{9D8B030D-6E8A-4147-A177-3AD203B41FA5}">
                      <a16:colId xmlns:a16="http://schemas.microsoft.com/office/drawing/2014/main" val="3613696859"/>
                    </a:ext>
                  </a:extLst>
                </a:gridCol>
                <a:gridCol w="246888">
                  <a:extLst>
                    <a:ext uri="{9D8B030D-6E8A-4147-A177-3AD203B41FA5}">
                      <a16:colId xmlns:a16="http://schemas.microsoft.com/office/drawing/2014/main" val="2686133831"/>
                    </a:ext>
                  </a:extLst>
                </a:gridCol>
                <a:gridCol w="246888">
                  <a:extLst>
                    <a:ext uri="{9D8B030D-6E8A-4147-A177-3AD203B41FA5}">
                      <a16:colId xmlns:a16="http://schemas.microsoft.com/office/drawing/2014/main" val="1618101514"/>
                    </a:ext>
                  </a:extLst>
                </a:gridCol>
                <a:gridCol w="246888">
                  <a:extLst>
                    <a:ext uri="{9D8B030D-6E8A-4147-A177-3AD203B41FA5}">
                      <a16:colId xmlns:a16="http://schemas.microsoft.com/office/drawing/2014/main" val="4211955731"/>
                    </a:ext>
                  </a:extLst>
                </a:gridCol>
                <a:gridCol w="246888">
                  <a:extLst>
                    <a:ext uri="{9D8B030D-6E8A-4147-A177-3AD203B41FA5}">
                      <a16:colId xmlns:a16="http://schemas.microsoft.com/office/drawing/2014/main" val="4071056948"/>
                    </a:ext>
                  </a:extLst>
                </a:gridCol>
                <a:gridCol w="246888">
                  <a:extLst>
                    <a:ext uri="{9D8B030D-6E8A-4147-A177-3AD203B41FA5}">
                      <a16:colId xmlns:a16="http://schemas.microsoft.com/office/drawing/2014/main" val="3326313193"/>
                    </a:ext>
                  </a:extLst>
                </a:gridCol>
                <a:gridCol w="246888">
                  <a:extLst>
                    <a:ext uri="{9D8B030D-6E8A-4147-A177-3AD203B41FA5}">
                      <a16:colId xmlns:a16="http://schemas.microsoft.com/office/drawing/2014/main" val="2305316612"/>
                    </a:ext>
                  </a:extLst>
                </a:gridCol>
                <a:gridCol w="246888">
                  <a:extLst>
                    <a:ext uri="{9D8B030D-6E8A-4147-A177-3AD203B41FA5}">
                      <a16:colId xmlns:a16="http://schemas.microsoft.com/office/drawing/2014/main" val="566989535"/>
                    </a:ext>
                  </a:extLst>
                </a:gridCol>
                <a:gridCol w="246888">
                  <a:extLst>
                    <a:ext uri="{9D8B030D-6E8A-4147-A177-3AD203B41FA5}">
                      <a16:colId xmlns:a16="http://schemas.microsoft.com/office/drawing/2014/main" val="131179969"/>
                    </a:ext>
                  </a:extLst>
                </a:gridCol>
                <a:gridCol w="246888">
                  <a:extLst>
                    <a:ext uri="{9D8B030D-6E8A-4147-A177-3AD203B41FA5}">
                      <a16:colId xmlns:a16="http://schemas.microsoft.com/office/drawing/2014/main" val="3027365495"/>
                    </a:ext>
                  </a:extLst>
                </a:gridCol>
                <a:gridCol w="246888">
                  <a:extLst>
                    <a:ext uri="{9D8B030D-6E8A-4147-A177-3AD203B41FA5}">
                      <a16:colId xmlns:a16="http://schemas.microsoft.com/office/drawing/2014/main" val="1398452744"/>
                    </a:ext>
                  </a:extLst>
                </a:gridCol>
                <a:gridCol w="246888">
                  <a:extLst>
                    <a:ext uri="{9D8B030D-6E8A-4147-A177-3AD203B41FA5}">
                      <a16:colId xmlns:a16="http://schemas.microsoft.com/office/drawing/2014/main" val="4237517907"/>
                    </a:ext>
                  </a:extLst>
                </a:gridCol>
                <a:gridCol w="246888">
                  <a:extLst>
                    <a:ext uri="{9D8B030D-6E8A-4147-A177-3AD203B41FA5}">
                      <a16:colId xmlns:a16="http://schemas.microsoft.com/office/drawing/2014/main" val="3675628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83215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El Nuevo Láser GLL 3-80, tiene mayor visibilidad y amplía tu área de trabajo. Activa el receptor y obtén un alcance de hasta 80 mts. Conócelo aquí https://bit.ly/2HkjUiT
Precio ref.: 9.990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95041954"/>
                  </a:ext>
                </a:extLst>
              </a:tr>
            </a:tbl>
          </a:graphicData>
        </a:graphic>
      </p:graphicFrame>
      <p:sp>
        <p:nvSpPr>
          <p:cNvPr id="4" name="Text Placeholder 3">
            <a:extLst>
              <a:ext uri="{FF2B5EF4-FFF2-40B4-BE49-F238E27FC236}">
                <a16:creationId xmlns:a16="http://schemas.microsoft.com/office/drawing/2014/main" id="{959DCBD1-8666-46FD-BE32-F5D8A13EE59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9005481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84EF4-021C-4498-89F2-29B26303427A}"/>
              </a:ext>
            </a:extLst>
          </p:cNvPr>
          <p:cNvSpPr>
            <a:spLocks noGrp="1"/>
          </p:cNvSpPr>
          <p:nvPr>
            <p:ph type="title"/>
          </p:nvPr>
        </p:nvSpPr>
        <p:spPr/>
        <p:txBody>
          <a:bodyPr/>
          <a:lstStyle/>
          <a:p>
            <a:r>
              <a:rPr lang="en-US"/>
              <a:t>Facebook Own Posts Table | All PT Channels - 21 of 26</a:t>
            </a:r>
          </a:p>
        </p:txBody>
      </p:sp>
      <p:graphicFrame>
        <p:nvGraphicFramePr>
          <p:cNvPr id="5" name="Table Placeholder 4">
            <a:extLst>
              <a:ext uri="{FF2B5EF4-FFF2-40B4-BE49-F238E27FC236}">
                <a16:creationId xmlns:a16="http://schemas.microsoft.com/office/drawing/2014/main" id="{E97FD340-A991-4FD6-8A7D-2445828466C3}"/>
              </a:ext>
            </a:extLst>
          </p:cNvPr>
          <p:cNvGraphicFramePr>
            <a:graphicFrameLocks noGrp="1"/>
          </p:cNvGraphicFramePr>
          <p:nvPr>
            <p:ph type="tbl" sz="quarter" idx="13"/>
            <p:extLst>
              <p:ext uri="{D42A27DB-BD31-4B8C-83A1-F6EECF244321}">
                <p14:modId xmlns:p14="http://schemas.microsoft.com/office/powerpoint/2010/main" val="326028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14983480"/>
                    </a:ext>
                  </a:extLst>
                </a:gridCol>
                <a:gridCol w="246888">
                  <a:extLst>
                    <a:ext uri="{9D8B030D-6E8A-4147-A177-3AD203B41FA5}">
                      <a16:colId xmlns:a16="http://schemas.microsoft.com/office/drawing/2014/main" val="1351678933"/>
                    </a:ext>
                  </a:extLst>
                </a:gridCol>
                <a:gridCol w="246888">
                  <a:extLst>
                    <a:ext uri="{9D8B030D-6E8A-4147-A177-3AD203B41FA5}">
                      <a16:colId xmlns:a16="http://schemas.microsoft.com/office/drawing/2014/main" val="2173590273"/>
                    </a:ext>
                  </a:extLst>
                </a:gridCol>
                <a:gridCol w="246888">
                  <a:extLst>
                    <a:ext uri="{9D8B030D-6E8A-4147-A177-3AD203B41FA5}">
                      <a16:colId xmlns:a16="http://schemas.microsoft.com/office/drawing/2014/main" val="1304198442"/>
                    </a:ext>
                  </a:extLst>
                </a:gridCol>
                <a:gridCol w="246888">
                  <a:extLst>
                    <a:ext uri="{9D8B030D-6E8A-4147-A177-3AD203B41FA5}">
                      <a16:colId xmlns:a16="http://schemas.microsoft.com/office/drawing/2014/main" val="2192022461"/>
                    </a:ext>
                  </a:extLst>
                </a:gridCol>
                <a:gridCol w="246888">
                  <a:extLst>
                    <a:ext uri="{9D8B030D-6E8A-4147-A177-3AD203B41FA5}">
                      <a16:colId xmlns:a16="http://schemas.microsoft.com/office/drawing/2014/main" val="1358658934"/>
                    </a:ext>
                  </a:extLst>
                </a:gridCol>
                <a:gridCol w="246888">
                  <a:extLst>
                    <a:ext uri="{9D8B030D-6E8A-4147-A177-3AD203B41FA5}">
                      <a16:colId xmlns:a16="http://schemas.microsoft.com/office/drawing/2014/main" val="1847460436"/>
                    </a:ext>
                  </a:extLst>
                </a:gridCol>
                <a:gridCol w="246888">
                  <a:extLst>
                    <a:ext uri="{9D8B030D-6E8A-4147-A177-3AD203B41FA5}">
                      <a16:colId xmlns:a16="http://schemas.microsoft.com/office/drawing/2014/main" val="2304835930"/>
                    </a:ext>
                  </a:extLst>
                </a:gridCol>
                <a:gridCol w="246888">
                  <a:extLst>
                    <a:ext uri="{9D8B030D-6E8A-4147-A177-3AD203B41FA5}">
                      <a16:colId xmlns:a16="http://schemas.microsoft.com/office/drawing/2014/main" val="2851612271"/>
                    </a:ext>
                  </a:extLst>
                </a:gridCol>
                <a:gridCol w="246888">
                  <a:extLst>
                    <a:ext uri="{9D8B030D-6E8A-4147-A177-3AD203B41FA5}">
                      <a16:colId xmlns:a16="http://schemas.microsoft.com/office/drawing/2014/main" val="135674763"/>
                    </a:ext>
                  </a:extLst>
                </a:gridCol>
                <a:gridCol w="246888">
                  <a:extLst>
                    <a:ext uri="{9D8B030D-6E8A-4147-A177-3AD203B41FA5}">
                      <a16:colId xmlns:a16="http://schemas.microsoft.com/office/drawing/2014/main" val="766098760"/>
                    </a:ext>
                  </a:extLst>
                </a:gridCol>
                <a:gridCol w="246888">
                  <a:extLst>
                    <a:ext uri="{9D8B030D-6E8A-4147-A177-3AD203B41FA5}">
                      <a16:colId xmlns:a16="http://schemas.microsoft.com/office/drawing/2014/main" val="1660491264"/>
                    </a:ext>
                  </a:extLst>
                </a:gridCol>
                <a:gridCol w="246888">
                  <a:extLst>
                    <a:ext uri="{9D8B030D-6E8A-4147-A177-3AD203B41FA5}">
                      <a16:colId xmlns:a16="http://schemas.microsoft.com/office/drawing/2014/main" val="4055827112"/>
                    </a:ext>
                  </a:extLst>
                </a:gridCol>
                <a:gridCol w="246888">
                  <a:extLst>
                    <a:ext uri="{9D8B030D-6E8A-4147-A177-3AD203B41FA5}">
                      <a16:colId xmlns:a16="http://schemas.microsoft.com/office/drawing/2014/main" val="1616909192"/>
                    </a:ext>
                  </a:extLst>
                </a:gridCol>
                <a:gridCol w="246888">
                  <a:extLst>
                    <a:ext uri="{9D8B030D-6E8A-4147-A177-3AD203B41FA5}">
                      <a16:colId xmlns:a16="http://schemas.microsoft.com/office/drawing/2014/main" val="2579175082"/>
                    </a:ext>
                  </a:extLst>
                </a:gridCol>
                <a:gridCol w="246888">
                  <a:extLst>
                    <a:ext uri="{9D8B030D-6E8A-4147-A177-3AD203B41FA5}">
                      <a16:colId xmlns:a16="http://schemas.microsoft.com/office/drawing/2014/main" val="4152201825"/>
                    </a:ext>
                  </a:extLst>
                </a:gridCol>
                <a:gridCol w="246888">
                  <a:extLst>
                    <a:ext uri="{9D8B030D-6E8A-4147-A177-3AD203B41FA5}">
                      <a16:colId xmlns:a16="http://schemas.microsoft.com/office/drawing/2014/main" val="3212821057"/>
                    </a:ext>
                  </a:extLst>
                </a:gridCol>
                <a:gridCol w="246888">
                  <a:extLst>
                    <a:ext uri="{9D8B030D-6E8A-4147-A177-3AD203B41FA5}">
                      <a16:colId xmlns:a16="http://schemas.microsoft.com/office/drawing/2014/main" val="1291307462"/>
                    </a:ext>
                  </a:extLst>
                </a:gridCol>
                <a:gridCol w="246888">
                  <a:extLst>
                    <a:ext uri="{9D8B030D-6E8A-4147-A177-3AD203B41FA5}">
                      <a16:colId xmlns:a16="http://schemas.microsoft.com/office/drawing/2014/main" val="653704419"/>
                    </a:ext>
                  </a:extLst>
                </a:gridCol>
                <a:gridCol w="246888">
                  <a:extLst>
                    <a:ext uri="{9D8B030D-6E8A-4147-A177-3AD203B41FA5}">
                      <a16:colId xmlns:a16="http://schemas.microsoft.com/office/drawing/2014/main" val="1157507785"/>
                    </a:ext>
                  </a:extLst>
                </a:gridCol>
                <a:gridCol w="246888">
                  <a:extLst>
                    <a:ext uri="{9D8B030D-6E8A-4147-A177-3AD203B41FA5}">
                      <a16:colId xmlns:a16="http://schemas.microsoft.com/office/drawing/2014/main" val="2268860053"/>
                    </a:ext>
                  </a:extLst>
                </a:gridCol>
                <a:gridCol w="246888">
                  <a:extLst>
                    <a:ext uri="{9D8B030D-6E8A-4147-A177-3AD203B41FA5}">
                      <a16:colId xmlns:a16="http://schemas.microsoft.com/office/drawing/2014/main" val="4193760020"/>
                    </a:ext>
                  </a:extLst>
                </a:gridCol>
                <a:gridCol w="246888">
                  <a:extLst>
                    <a:ext uri="{9D8B030D-6E8A-4147-A177-3AD203B41FA5}">
                      <a16:colId xmlns:a16="http://schemas.microsoft.com/office/drawing/2014/main" val="2175705335"/>
                    </a:ext>
                  </a:extLst>
                </a:gridCol>
                <a:gridCol w="246888">
                  <a:extLst>
                    <a:ext uri="{9D8B030D-6E8A-4147-A177-3AD203B41FA5}">
                      <a16:colId xmlns:a16="http://schemas.microsoft.com/office/drawing/2014/main" val="3985844420"/>
                    </a:ext>
                  </a:extLst>
                </a:gridCol>
                <a:gridCol w="246888">
                  <a:extLst>
                    <a:ext uri="{9D8B030D-6E8A-4147-A177-3AD203B41FA5}">
                      <a16:colId xmlns:a16="http://schemas.microsoft.com/office/drawing/2014/main" val="1046690916"/>
                    </a:ext>
                  </a:extLst>
                </a:gridCol>
                <a:gridCol w="246888">
                  <a:extLst>
                    <a:ext uri="{9D8B030D-6E8A-4147-A177-3AD203B41FA5}">
                      <a16:colId xmlns:a16="http://schemas.microsoft.com/office/drawing/2014/main" val="2081619602"/>
                    </a:ext>
                  </a:extLst>
                </a:gridCol>
                <a:gridCol w="246888">
                  <a:extLst>
                    <a:ext uri="{9D8B030D-6E8A-4147-A177-3AD203B41FA5}">
                      <a16:colId xmlns:a16="http://schemas.microsoft.com/office/drawing/2014/main" val="54948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603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- 2018-06-04 20:30:00 </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nuestra nueva familia de Impacts bits Control. Gracias a una zona de torsión diferenciado y material especial, es mucho más resistente y durable que las demás puntas del mercado. Sepa más: https://goo.gl/ppJddm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26378588"/>
                  </a:ext>
                </a:extLst>
              </a:tr>
            </a:tbl>
          </a:graphicData>
        </a:graphic>
      </p:graphicFrame>
      <p:sp>
        <p:nvSpPr>
          <p:cNvPr id="4" name="Text Placeholder 3">
            <a:extLst>
              <a:ext uri="{FF2B5EF4-FFF2-40B4-BE49-F238E27FC236}">
                <a16:creationId xmlns:a16="http://schemas.microsoft.com/office/drawing/2014/main" id="{7F1B619B-4BD0-4A94-907C-3E892FF3357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460979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6B78D-1028-4E1A-9449-1D04D2172950}"/>
              </a:ext>
            </a:extLst>
          </p:cNvPr>
          <p:cNvSpPr>
            <a:spLocks noGrp="1"/>
          </p:cNvSpPr>
          <p:nvPr>
            <p:ph type="title"/>
          </p:nvPr>
        </p:nvSpPr>
        <p:spPr/>
        <p:txBody>
          <a:bodyPr/>
          <a:lstStyle/>
          <a:p>
            <a:r>
              <a:rPr lang="en-US"/>
              <a:t>Facebook Own Posts Table | All PT Channels - 22 of 26</a:t>
            </a:r>
          </a:p>
        </p:txBody>
      </p:sp>
      <p:graphicFrame>
        <p:nvGraphicFramePr>
          <p:cNvPr id="5" name="Table Placeholder 4">
            <a:extLst>
              <a:ext uri="{FF2B5EF4-FFF2-40B4-BE49-F238E27FC236}">
                <a16:creationId xmlns:a16="http://schemas.microsoft.com/office/drawing/2014/main" id="{6B516E2E-6726-48CC-BFA8-B1DDB1DB8CE0}"/>
              </a:ext>
            </a:extLst>
          </p:cNvPr>
          <p:cNvGraphicFramePr>
            <a:graphicFrameLocks noGrp="1"/>
          </p:cNvGraphicFramePr>
          <p:nvPr>
            <p:ph type="tbl" sz="quarter" idx="13"/>
            <p:extLst>
              <p:ext uri="{D42A27DB-BD31-4B8C-83A1-F6EECF244321}">
                <p14:modId xmlns:p14="http://schemas.microsoft.com/office/powerpoint/2010/main" val="2028562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37052354"/>
                    </a:ext>
                  </a:extLst>
                </a:gridCol>
                <a:gridCol w="246888">
                  <a:extLst>
                    <a:ext uri="{9D8B030D-6E8A-4147-A177-3AD203B41FA5}">
                      <a16:colId xmlns:a16="http://schemas.microsoft.com/office/drawing/2014/main" val="3361181303"/>
                    </a:ext>
                  </a:extLst>
                </a:gridCol>
                <a:gridCol w="246888">
                  <a:extLst>
                    <a:ext uri="{9D8B030D-6E8A-4147-A177-3AD203B41FA5}">
                      <a16:colId xmlns:a16="http://schemas.microsoft.com/office/drawing/2014/main" val="3912055547"/>
                    </a:ext>
                  </a:extLst>
                </a:gridCol>
                <a:gridCol w="246888">
                  <a:extLst>
                    <a:ext uri="{9D8B030D-6E8A-4147-A177-3AD203B41FA5}">
                      <a16:colId xmlns:a16="http://schemas.microsoft.com/office/drawing/2014/main" val="1419554507"/>
                    </a:ext>
                  </a:extLst>
                </a:gridCol>
                <a:gridCol w="246888">
                  <a:extLst>
                    <a:ext uri="{9D8B030D-6E8A-4147-A177-3AD203B41FA5}">
                      <a16:colId xmlns:a16="http://schemas.microsoft.com/office/drawing/2014/main" val="1504444781"/>
                    </a:ext>
                  </a:extLst>
                </a:gridCol>
                <a:gridCol w="246888">
                  <a:extLst>
                    <a:ext uri="{9D8B030D-6E8A-4147-A177-3AD203B41FA5}">
                      <a16:colId xmlns:a16="http://schemas.microsoft.com/office/drawing/2014/main" val="3639552356"/>
                    </a:ext>
                  </a:extLst>
                </a:gridCol>
                <a:gridCol w="246888">
                  <a:extLst>
                    <a:ext uri="{9D8B030D-6E8A-4147-A177-3AD203B41FA5}">
                      <a16:colId xmlns:a16="http://schemas.microsoft.com/office/drawing/2014/main" val="1809229236"/>
                    </a:ext>
                  </a:extLst>
                </a:gridCol>
                <a:gridCol w="246888">
                  <a:extLst>
                    <a:ext uri="{9D8B030D-6E8A-4147-A177-3AD203B41FA5}">
                      <a16:colId xmlns:a16="http://schemas.microsoft.com/office/drawing/2014/main" val="2964740238"/>
                    </a:ext>
                  </a:extLst>
                </a:gridCol>
                <a:gridCol w="246888">
                  <a:extLst>
                    <a:ext uri="{9D8B030D-6E8A-4147-A177-3AD203B41FA5}">
                      <a16:colId xmlns:a16="http://schemas.microsoft.com/office/drawing/2014/main" val="3565103766"/>
                    </a:ext>
                  </a:extLst>
                </a:gridCol>
                <a:gridCol w="246888">
                  <a:extLst>
                    <a:ext uri="{9D8B030D-6E8A-4147-A177-3AD203B41FA5}">
                      <a16:colId xmlns:a16="http://schemas.microsoft.com/office/drawing/2014/main" val="3156098981"/>
                    </a:ext>
                  </a:extLst>
                </a:gridCol>
                <a:gridCol w="246888">
                  <a:extLst>
                    <a:ext uri="{9D8B030D-6E8A-4147-A177-3AD203B41FA5}">
                      <a16:colId xmlns:a16="http://schemas.microsoft.com/office/drawing/2014/main" val="2441262771"/>
                    </a:ext>
                  </a:extLst>
                </a:gridCol>
                <a:gridCol w="246888">
                  <a:extLst>
                    <a:ext uri="{9D8B030D-6E8A-4147-A177-3AD203B41FA5}">
                      <a16:colId xmlns:a16="http://schemas.microsoft.com/office/drawing/2014/main" val="499128778"/>
                    </a:ext>
                  </a:extLst>
                </a:gridCol>
                <a:gridCol w="246888">
                  <a:extLst>
                    <a:ext uri="{9D8B030D-6E8A-4147-A177-3AD203B41FA5}">
                      <a16:colId xmlns:a16="http://schemas.microsoft.com/office/drawing/2014/main" val="2831379085"/>
                    </a:ext>
                  </a:extLst>
                </a:gridCol>
                <a:gridCol w="246888">
                  <a:extLst>
                    <a:ext uri="{9D8B030D-6E8A-4147-A177-3AD203B41FA5}">
                      <a16:colId xmlns:a16="http://schemas.microsoft.com/office/drawing/2014/main" val="723361275"/>
                    </a:ext>
                  </a:extLst>
                </a:gridCol>
                <a:gridCol w="246888">
                  <a:extLst>
                    <a:ext uri="{9D8B030D-6E8A-4147-A177-3AD203B41FA5}">
                      <a16:colId xmlns:a16="http://schemas.microsoft.com/office/drawing/2014/main" val="2897273143"/>
                    </a:ext>
                  </a:extLst>
                </a:gridCol>
                <a:gridCol w="246888">
                  <a:extLst>
                    <a:ext uri="{9D8B030D-6E8A-4147-A177-3AD203B41FA5}">
                      <a16:colId xmlns:a16="http://schemas.microsoft.com/office/drawing/2014/main" val="3605716189"/>
                    </a:ext>
                  </a:extLst>
                </a:gridCol>
                <a:gridCol w="246888">
                  <a:extLst>
                    <a:ext uri="{9D8B030D-6E8A-4147-A177-3AD203B41FA5}">
                      <a16:colId xmlns:a16="http://schemas.microsoft.com/office/drawing/2014/main" val="4213391925"/>
                    </a:ext>
                  </a:extLst>
                </a:gridCol>
                <a:gridCol w="246888">
                  <a:extLst>
                    <a:ext uri="{9D8B030D-6E8A-4147-A177-3AD203B41FA5}">
                      <a16:colId xmlns:a16="http://schemas.microsoft.com/office/drawing/2014/main" val="1324515957"/>
                    </a:ext>
                  </a:extLst>
                </a:gridCol>
                <a:gridCol w="246888">
                  <a:extLst>
                    <a:ext uri="{9D8B030D-6E8A-4147-A177-3AD203B41FA5}">
                      <a16:colId xmlns:a16="http://schemas.microsoft.com/office/drawing/2014/main" val="2577085530"/>
                    </a:ext>
                  </a:extLst>
                </a:gridCol>
                <a:gridCol w="246888">
                  <a:extLst>
                    <a:ext uri="{9D8B030D-6E8A-4147-A177-3AD203B41FA5}">
                      <a16:colId xmlns:a16="http://schemas.microsoft.com/office/drawing/2014/main" val="1172292701"/>
                    </a:ext>
                  </a:extLst>
                </a:gridCol>
                <a:gridCol w="246888">
                  <a:extLst>
                    <a:ext uri="{9D8B030D-6E8A-4147-A177-3AD203B41FA5}">
                      <a16:colId xmlns:a16="http://schemas.microsoft.com/office/drawing/2014/main" val="3514430527"/>
                    </a:ext>
                  </a:extLst>
                </a:gridCol>
                <a:gridCol w="246888">
                  <a:extLst>
                    <a:ext uri="{9D8B030D-6E8A-4147-A177-3AD203B41FA5}">
                      <a16:colId xmlns:a16="http://schemas.microsoft.com/office/drawing/2014/main" val="2759314355"/>
                    </a:ext>
                  </a:extLst>
                </a:gridCol>
                <a:gridCol w="246888">
                  <a:extLst>
                    <a:ext uri="{9D8B030D-6E8A-4147-A177-3AD203B41FA5}">
                      <a16:colId xmlns:a16="http://schemas.microsoft.com/office/drawing/2014/main" val="1832411952"/>
                    </a:ext>
                  </a:extLst>
                </a:gridCol>
                <a:gridCol w="246888">
                  <a:extLst>
                    <a:ext uri="{9D8B030D-6E8A-4147-A177-3AD203B41FA5}">
                      <a16:colId xmlns:a16="http://schemas.microsoft.com/office/drawing/2014/main" val="2584856315"/>
                    </a:ext>
                  </a:extLst>
                </a:gridCol>
                <a:gridCol w="246888">
                  <a:extLst>
                    <a:ext uri="{9D8B030D-6E8A-4147-A177-3AD203B41FA5}">
                      <a16:colId xmlns:a16="http://schemas.microsoft.com/office/drawing/2014/main" val="1537138323"/>
                    </a:ext>
                  </a:extLst>
                </a:gridCol>
                <a:gridCol w="246888">
                  <a:extLst>
                    <a:ext uri="{9D8B030D-6E8A-4147-A177-3AD203B41FA5}">
                      <a16:colId xmlns:a16="http://schemas.microsoft.com/office/drawing/2014/main" val="1637760117"/>
                    </a:ext>
                  </a:extLst>
                </a:gridCol>
                <a:gridCol w="246888">
                  <a:extLst>
                    <a:ext uri="{9D8B030D-6E8A-4147-A177-3AD203B41FA5}">
                      <a16:colId xmlns:a16="http://schemas.microsoft.com/office/drawing/2014/main" val="348950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187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de-DE" sz="1000" b="0" i="0" u="none" strike="noStrike" kern="1200" cap="none" spc="0" normalizeH="0" baseline="0" noProof="0">
                          <a:ln>
                            <a:noFill/>
                          </a:ln>
                          <a:solidFill>
                            <a:prstClr val="black"/>
                          </a:solidFill>
                          <a:effectLst/>
                          <a:uLnTx/>
                          <a:uFillTx/>
                          <a:latin typeface="+mn-lt"/>
                          <a:ea typeface="+mn-ea"/>
                          <a:cs typeface="+mn-cs"/>
                        </a:rPr>
                        <a:t> 
 Kennt ihr schon die neue Generation von Bosch Professional Akku-Winkelschleifern? 
Im Video erläutern wir euch die Leistung, das User Interface, Connectivity Möglichkeiten und PROtection!
#BoschCordless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32912892"/>
                  </a:ext>
                </a:extLst>
              </a:tr>
            </a:tbl>
          </a:graphicData>
        </a:graphic>
      </p:graphicFrame>
      <p:sp>
        <p:nvSpPr>
          <p:cNvPr id="4" name="Text Placeholder 3">
            <a:extLst>
              <a:ext uri="{FF2B5EF4-FFF2-40B4-BE49-F238E27FC236}">
                <a16:creationId xmlns:a16="http://schemas.microsoft.com/office/drawing/2014/main" id="{D218D77C-D2EC-4019-A010-5BCB34E3699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090118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84815-7ED5-4DAA-91C1-E9A007D6270A}"/>
              </a:ext>
            </a:extLst>
          </p:cNvPr>
          <p:cNvSpPr>
            <a:spLocks noGrp="1"/>
          </p:cNvSpPr>
          <p:nvPr>
            <p:ph type="title"/>
          </p:nvPr>
        </p:nvSpPr>
        <p:spPr/>
        <p:txBody>
          <a:bodyPr/>
          <a:lstStyle/>
          <a:p>
            <a:r>
              <a:rPr lang="en-US"/>
              <a:t>Facebook Own Posts Table | All PT Channels - 23 of 26</a:t>
            </a:r>
          </a:p>
        </p:txBody>
      </p:sp>
      <p:graphicFrame>
        <p:nvGraphicFramePr>
          <p:cNvPr id="5" name="Table Placeholder 4">
            <a:extLst>
              <a:ext uri="{FF2B5EF4-FFF2-40B4-BE49-F238E27FC236}">
                <a16:creationId xmlns:a16="http://schemas.microsoft.com/office/drawing/2014/main" id="{476412E9-ACA3-4B4A-92C0-04E052C8B612}"/>
              </a:ext>
            </a:extLst>
          </p:cNvPr>
          <p:cNvGraphicFramePr>
            <a:graphicFrameLocks noGrp="1"/>
          </p:cNvGraphicFramePr>
          <p:nvPr>
            <p:ph type="tbl" sz="quarter" idx="13"/>
            <p:extLst>
              <p:ext uri="{D42A27DB-BD31-4B8C-83A1-F6EECF244321}">
                <p14:modId xmlns:p14="http://schemas.microsoft.com/office/powerpoint/2010/main" val="267426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4881324"/>
                    </a:ext>
                  </a:extLst>
                </a:gridCol>
                <a:gridCol w="246888">
                  <a:extLst>
                    <a:ext uri="{9D8B030D-6E8A-4147-A177-3AD203B41FA5}">
                      <a16:colId xmlns:a16="http://schemas.microsoft.com/office/drawing/2014/main" val="2817216970"/>
                    </a:ext>
                  </a:extLst>
                </a:gridCol>
                <a:gridCol w="246888">
                  <a:extLst>
                    <a:ext uri="{9D8B030D-6E8A-4147-A177-3AD203B41FA5}">
                      <a16:colId xmlns:a16="http://schemas.microsoft.com/office/drawing/2014/main" val="3496372867"/>
                    </a:ext>
                  </a:extLst>
                </a:gridCol>
                <a:gridCol w="246888">
                  <a:extLst>
                    <a:ext uri="{9D8B030D-6E8A-4147-A177-3AD203B41FA5}">
                      <a16:colId xmlns:a16="http://schemas.microsoft.com/office/drawing/2014/main" val="3385593211"/>
                    </a:ext>
                  </a:extLst>
                </a:gridCol>
                <a:gridCol w="246888">
                  <a:extLst>
                    <a:ext uri="{9D8B030D-6E8A-4147-A177-3AD203B41FA5}">
                      <a16:colId xmlns:a16="http://schemas.microsoft.com/office/drawing/2014/main" val="854426122"/>
                    </a:ext>
                  </a:extLst>
                </a:gridCol>
                <a:gridCol w="246888">
                  <a:extLst>
                    <a:ext uri="{9D8B030D-6E8A-4147-A177-3AD203B41FA5}">
                      <a16:colId xmlns:a16="http://schemas.microsoft.com/office/drawing/2014/main" val="2766867146"/>
                    </a:ext>
                  </a:extLst>
                </a:gridCol>
                <a:gridCol w="246888">
                  <a:extLst>
                    <a:ext uri="{9D8B030D-6E8A-4147-A177-3AD203B41FA5}">
                      <a16:colId xmlns:a16="http://schemas.microsoft.com/office/drawing/2014/main" val="16702696"/>
                    </a:ext>
                  </a:extLst>
                </a:gridCol>
                <a:gridCol w="246888">
                  <a:extLst>
                    <a:ext uri="{9D8B030D-6E8A-4147-A177-3AD203B41FA5}">
                      <a16:colId xmlns:a16="http://schemas.microsoft.com/office/drawing/2014/main" val="181682855"/>
                    </a:ext>
                  </a:extLst>
                </a:gridCol>
                <a:gridCol w="246888">
                  <a:extLst>
                    <a:ext uri="{9D8B030D-6E8A-4147-A177-3AD203B41FA5}">
                      <a16:colId xmlns:a16="http://schemas.microsoft.com/office/drawing/2014/main" val="3088335417"/>
                    </a:ext>
                  </a:extLst>
                </a:gridCol>
                <a:gridCol w="246888">
                  <a:extLst>
                    <a:ext uri="{9D8B030D-6E8A-4147-A177-3AD203B41FA5}">
                      <a16:colId xmlns:a16="http://schemas.microsoft.com/office/drawing/2014/main" val="3020353978"/>
                    </a:ext>
                  </a:extLst>
                </a:gridCol>
                <a:gridCol w="246888">
                  <a:extLst>
                    <a:ext uri="{9D8B030D-6E8A-4147-A177-3AD203B41FA5}">
                      <a16:colId xmlns:a16="http://schemas.microsoft.com/office/drawing/2014/main" val="2593343181"/>
                    </a:ext>
                  </a:extLst>
                </a:gridCol>
                <a:gridCol w="246888">
                  <a:extLst>
                    <a:ext uri="{9D8B030D-6E8A-4147-A177-3AD203B41FA5}">
                      <a16:colId xmlns:a16="http://schemas.microsoft.com/office/drawing/2014/main" val="628051421"/>
                    </a:ext>
                  </a:extLst>
                </a:gridCol>
                <a:gridCol w="246888">
                  <a:extLst>
                    <a:ext uri="{9D8B030D-6E8A-4147-A177-3AD203B41FA5}">
                      <a16:colId xmlns:a16="http://schemas.microsoft.com/office/drawing/2014/main" val="3947562232"/>
                    </a:ext>
                  </a:extLst>
                </a:gridCol>
                <a:gridCol w="246888">
                  <a:extLst>
                    <a:ext uri="{9D8B030D-6E8A-4147-A177-3AD203B41FA5}">
                      <a16:colId xmlns:a16="http://schemas.microsoft.com/office/drawing/2014/main" val="490507067"/>
                    </a:ext>
                  </a:extLst>
                </a:gridCol>
                <a:gridCol w="246888">
                  <a:extLst>
                    <a:ext uri="{9D8B030D-6E8A-4147-A177-3AD203B41FA5}">
                      <a16:colId xmlns:a16="http://schemas.microsoft.com/office/drawing/2014/main" val="2516059064"/>
                    </a:ext>
                  </a:extLst>
                </a:gridCol>
                <a:gridCol w="246888">
                  <a:extLst>
                    <a:ext uri="{9D8B030D-6E8A-4147-A177-3AD203B41FA5}">
                      <a16:colId xmlns:a16="http://schemas.microsoft.com/office/drawing/2014/main" val="1762337400"/>
                    </a:ext>
                  </a:extLst>
                </a:gridCol>
                <a:gridCol w="246888">
                  <a:extLst>
                    <a:ext uri="{9D8B030D-6E8A-4147-A177-3AD203B41FA5}">
                      <a16:colId xmlns:a16="http://schemas.microsoft.com/office/drawing/2014/main" val="1764254527"/>
                    </a:ext>
                  </a:extLst>
                </a:gridCol>
                <a:gridCol w="246888">
                  <a:extLst>
                    <a:ext uri="{9D8B030D-6E8A-4147-A177-3AD203B41FA5}">
                      <a16:colId xmlns:a16="http://schemas.microsoft.com/office/drawing/2014/main" val="1957732791"/>
                    </a:ext>
                  </a:extLst>
                </a:gridCol>
                <a:gridCol w="246888">
                  <a:extLst>
                    <a:ext uri="{9D8B030D-6E8A-4147-A177-3AD203B41FA5}">
                      <a16:colId xmlns:a16="http://schemas.microsoft.com/office/drawing/2014/main" val="4249907726"/>
                    </a:ext>
                  </a:extLst>
                </a:gridCol>
                <a:gridCol w="246888">
                  <a:extLst>
                    <a:ext uri="{9D8B030D-6E8A-4147-A177-3AD203B41FA5}">
                      <a16:colId xmlns:a16="http://schemas.microsoft.com/office/drawing/2014/main" val="534997191"/>
                    </a:ext>
                  </a:extLst>
                </a:gridCol>
                <a:gridCol w="246888">
                  <a:extLst>
                    <a:ext uri="{9D8B030D-6E8A-4147-A177-3AD203B41FA5}">
                      <a16:colId xmlns:a16="http://schemas.microsoft.com/office/drawing/2014/main" val="1623064363"/>
                    </a:ext>
                  </a:extLst>
                </a:gridCol>
                <a:gridCol w="246888">
                  <a:extLst>
                    <a:ext uri="{9D8B030D-6E8A-4147-A177-3AD203B41FA5}">
                      <a16:colId xmlns:a16="http://schemas.microsoft.com/office/drawing/2014/main" val="1050499067"/>
                    </a:ext>
                  </a:extLst>
                </a:gridCol>
                <a:gridCol w="246888">
                  <a:extLst>
                    <a:ext uri="{9D8B030D-6E8A-4147-A177-3AD203B41FA5}">
                      <a16:colId xmlns:a16="http://schemas.microsoft.com/office/drawing/2014/main" val="2688819850"/>
                    </a:ext>
                  </a:extLst>
                </a:gridCol>
                <a:gridCol w="246888">
                  <a:extLst>
                    <a:ext uri="{9D8B030D-6E8A-4147-A177-3AD203B41FA5}">
                      <a16:colId xmlns:a16="http://schemas.microsoft.com/office/drawing/2014/main" val="541908309"/>
                    </a:ext>
                  </a:extLst>
                </a:gridCol>
                <a:gridCol w="246888">
                  <a:extLst>
                    <a:ext uri="{9D8B030D-6E8A-4147-A177-3AD203B41FA5}">
                      <a16:colId xmlns:a16="http://schemas.microsoft.com/office/drawing/2014/main" val="2252992570"/>
                    </a:ext>
                  </a:extLst>
                </a:gridCol>
                <a:gridCol w="246888">
                  <a:extLst>
                    <a:ext uri="{9D8B030D-6E8A-4147-A177-3AD203B41FA5}">
                      <a16:colId xmlns:a16="http://schemas.microsoft.com/office/drawing/2014/main" val="1035162199"/>
                    </a:ext>
                  </a:extLst>
                </a:gridCol>
                <a:gridCol w="246888">
                  <a:extLst>
                    <a:ext uri="{9D8B030D-6E8A-4147-A177-3AD203B41FA5}">
                      <a16:colId xmlns:a16="http://schemas.microsoft.com/office/drawing/2014/main" val="1479456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603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- 2018-06-04 13:33:27 </a:t>
                      </a:r>
                      <a:r>
                        <a:rPr kumimoji="0" lang="en-US" sz="1000" b="0" i="0" u="none" strike="noStrike" kern="1200" cap="none" spc="0" normalizeH="0" baseline="0" noProof="0">
                          <a:ln>
                            <a:noFill/>
                          </a:ln>
                          <a:solidFill>
                            <a:prstClr val="black"/>
                          </a:solidFill>
                          <a:effectLst/>
                          <a:uLnTx/>
                          <a:uFillTx/>
                          <a:latin typeface="+mn-lt"/>
                          <a:ea typeface="+mn-ea"/>
                          <a:cs typeface="+mn-cs"/>
                        </a:rPr>
                        <a:t> 
 Bosch Profesyonelden büyük fırsat! 
Hemen Premium Akü Servisi’ne kayıt olun, akü ve şarj cihazlarınızı garanti altına alın. Kayıt için: bit.ly/Bosch_AkuGaranti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39928909"/>
                  </a:ext>
                </a:extLst>
              </a:tr>
            </a:tbl>
          </a:graphicData>
        </a:graphic>
      </p:graphicFrame>
      <p:sp>
        <p:nvSpPr>
          <p:cNvPr id="4" name="Text Placeholder 3">
            <a:extLst>
              <a:ext uri="{FF2B5EF4-FFF2-40B4-BE49-F238E27FC236}">
                <a16:creationId xmlns:a16="http://schemas.microsoft.com/office/drawing/2014/main" id="{CF27242F-578C-4398-938D-04B92BA2069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37061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7EDB-D949-4C00-9865-7A10BFF8DAB2}"/>
              </a:ext>
            </a:extLst>
          </p:cNvPr>
          <p:cNvSpPr>
            <a:spLocks noGrp="1"/>
          </p:cNvSpPr>
          <p:nvPr>
            <p:ph type="title"/>
          </p:nvPr>
        </p:nvSpPr>
        <p:spPr/>
        <p:txBody>
          <a:bodyPr/>
          <a:lstStyle/>
          <a:p>
            <a:r>
              <a:rPr lang="en-US"/>
              <a:t>Facebook Own Posts Table | All PT Channels - 24 of 26</a:t>
            </a:r>
          </a:p>
        </p:txBody>
      </p:sp>
      <p:graphicFrame>
        <p:nvGraphicFramePr>
          <p:cNvPr id="5" name="Table Placeholder 4">
            <a:extLst>
              <a:ext uri="{FF2B5EF4-FFF2-40B4-BE49-F238E27FC236}">
                <a16:creationId xmlns:a16="http://schemas.microsoft.com/office/drawing/2014/main" id="{EE04F0B6-9A75-43DF-BE8E-0FD886B2D4F0}"/>
              </a:ext>
            </a:extLst>
          </p:cNvPr>
          <p:cNvGraphicFramePr>
            <a:graphicFrameLocks noGrp="1"/>
          </p:cNvGraphicFramePr>
          <p:nvPr>
            <p:ph type="tbl" sz="quarter" idx="13"/>
            <p:extLst>
              <p:ext uri="{D42A27DB-BD31-4B8C-83A1-F6EECF244321}">
                <p14:modId xmlns:p14="http://schemas.microsoft.com/office/powerpoint/2010/main" val="2921126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32565726"/>
                    </a:ext>
                  </a:extLst>
                </a:gridCol>
                <a:gridCol w="246888">
                  <a:extLst>
                    <a:ext uri="{9D8B030D-6E8A-4147-A177-3AD203B41FA5}">
                      <a16:colId xmlns:a16="http://schemas.microsoft.com/office/drawing/2014/main" val="4223177302"/>
                    </a:ext>
                  </a:extLst>
                </a:gridCol>
                <a:gridCol w="246888">
                  <a:extLst>
                    <a:ext uri="{9D8B030D-6E8A-4147-A177-3AD203B41FA5}">
                      <a16:colId xmlns:a16="http://schemas.microsoft.com/office/drawing/2014/main" val="3989857199"/>
                    </a:ext>
                  </a:extLst>
                </a:gridCol>
                <a:gridCol w="246888">
                  <a:extLst>
                    <a:ext uri="{9D8B030D-6E8A-4147-A177-3AD203B41FA5}">
                      <a16:colId xmlns:a16="http://schemas.microsoft.com/office/drawing/2014/main" val="2286458594"/>
                    </a:ext>
                  </a:extLst>
                </a:gridCol>
                <a:gridCol w="246888">
                  <a:extLst>
                    <a:ext uri="{9D8B030D-6E8A-4147-A177-3AD203B41FA5}">
                      <a16:colId xmlns:a16="http://schemas.microsoft.com/office/drawing/2014/main" val="916577752"/>
                    </a:ext>
                  </a:extLst>
                </a:gridCol>
                <a:gridCol w="246888">
                  <a:extLst>
                    <a:ext uri="{9D8B030D-6E8A-4147-A177-3AD203B41FA5}">
                      <a16:colId xmlns:a16="http://schemas.microsoft.com/office/drawing/2014/main" val="3341746140"/>
                    </a:ext>
                  </a:extLst>
                </a:gridCol>
                <a:gridCol w="246888">
                  <a:extLst>
                    <a:ext uri="{9D8B030D-6E8A-4147-A177-3AD203B41FA5}">
                      <a16:colId xmlns:a16="http://schemas.microsoft.com/office/drawing/2014/main" val="4202197644"/>
                    </a:ext>
                  </a:extLst>
                </a:gridCol>
                <a:gridCol w="246888">
                  <a:extLst>
                    <a:ext uri="{9D8B030D-6E8A-4147-A177-3AD203B41FA5}">
                      <a16:colId xmlns:a16="http://schemas.microsoft.com/office/drawing/2014/main" val="688066254"/>
                    </a:ext>
                  </a:extLst>
                </a:gridCol>
                <a:gridCol w="246888">
                  <a:extLst>
                    <a:ext uri="{9D8B030D-6E8A-4147-A177-3AD203B41FA5}">
                      <a16:colId xmlns:a16="http://schemas.microsoft.com/office/drawing/2014/main" val="3324791828"/>
                    </a:ext>
                  </a:extLst>
                </a:gridCol>
                <a:gridCol w="246888">
                  <a:extLst>
                    <a:ext uri="{9D8B030D-6E8A-4147-A177-3AD203B41FA5}">
                      <a16:colId xmlns:a16="http://schemas.microsoft.com/office/drawing/2014/main" val="3230326120"/>
                    </a:ext>
                  </a:extLst>
                </a:gridCol>
                <a:gridCol w="246888">
                  <a:extLst>
                    <a:ext uri="{9D8B030D-6E8A-4147-A177-3AD203B41FA5}">
                      <a16:colId xmlns:a16="http://schemas.microsoft.com/office/drawing/2014/main" val="2317625263"/>
                    </a:ext>
                  </a:extLst>
                </a:gridCol>
                <a:gridCol w="246888">
                  <a:extLst>
                    <a:ext uri="{9D8B030D-6E8A-4147-A177-3AD203B41FA5}">
                      <a16:colId xmlns:a16="http://schemas.microsoft.com/office/drawing/2014/main" val="972380167"/>
                    </a:ext>
                  </a:extLst>
                </a:gridCol>
                <a:gridCol w="246888">
                  <a:extLst>
                    <a:ext uri="{9D8B030D-6E8A-4147-A177-3AD203B41FA5}">
                      <a16:colId xmlns:a16="http://schemas.microsoft.com/office/drawing/2014/main" val="255899986"/>
                    </a:ext>
                  </a:extLst>
                </a:gridCol>
                <a:gridCol w="246888">
                  <a:extLst>
                    <a:ext uri="{9D8B030D-6E8A-4147-A177-3AD203B41FA5}">
                      <a16:colId xmlns:a16="http://schemas.microsoft.com/office/drawing/2014/main" val="1312188812"/>
                    </a:ext>
                  </a:extLst>
                </a:gridCol>
                <a:gridCol w="246888">
                  <a:extLst>
                    <a:ext uri="{9D8B030D-6E8A-4147-A177-3AD203B41FA5}">
                      <a16:colId xmlns:a16="http://schemas.microsoft.com/office/drawing/2014/main" val="2406939175"/>
                    </a:ext>
                  </a:extLst>
                </a:gridCol>
                <a:gridCol w="246888">
                  <a:extLst>
                    <a:ext uri="{9D8B030D-6E8A-4147-A177-3AD203B41FA5}">
                      <a16:colId xmlns:a16="http://schemas.microsoft.com/office/drawing/2014/main" val="2890290872"/>
                    </a:ext>
                  </a:extLst>
                </a:gridCol>
                <a:gridCol w="246888">
                  <a:extLst>
                    <a:ext uri="{9D8B030D-6E8A-4147-A177-3AD203B41FA5}">
                      <a16:colId xmlns:a16="http://schemas.microsoft.com/office/drawing/2014/main" val="3858117087"/>
                    </a:ext>
                  </a:extLst>
                </a:gridCol>
                <a:gridCol w="246888">
                  <a:extLst>
                    <a:ext uri="{9D8B030D-6E8A-4147-A177-3AD203B41FA5}">
                      <a16:colId xmlns:a16="http://schemas.microsoft.com/office/drawing/2014/main" val="2733951285"/>
                    </a:ext>
                  </a:extLst>
                </a:gridCol>
                <a:gridCol w="246888">
                  <a:extLst>
                    <a:ext uri="{9D8B030D-6E8A-4147-A177-3AD203B41FA5}">
                      <a16:colId xmlns:a16="http://schemas.microsoft.com/office/drawing/2014/main" val="3302125055"/>
                    </a:ext>
                  </a:extLst>
                </a:gridCol>
                <a:gridCol w="246888">
                  <a:extLst>
                    <a:ext uri="{9D8B030D-6E8A-4147-A177-3AD203B41FA5}">
                      <a16:colId xmlns:a16="http://schemas.microsoft.com/office/drawing/2014/main" val="2834686427"/>
                    </a:ext>
                  </a:extLst>
                </a:gridCol>
                <a:gridCol w="246888">
                  <a:extLst>
                    <a:ext uri="{9D8B030D-6E8A-4147-A177-3AD203B41FA5}">
                      <a16:colId xmlns:a16="http://schemas.microsoft.com/office/drawing/2014/main" val="330156143"/>
                    </a:ext>
                  </a:extLst>
                </a:gridCol>
                <a:gridCol w="246888">
                  <a:extLst>
                    <a:ext uri="{9D8B030D-6E8A-4147-A177-3AD203B41FA5}">
                      <a16:colId xmlns:a16="http://schemas.microsoft.com/office/drawing/2014/main" val="2645797753"/>
                    </a:ext>
                  </a:extLst>
                </a:gridCol>
                <a:gridCol w="246888">
                  <a:extLst>
                    <a:ext uri="{9D8B030D-6E8A-4147-A177-3AD203B41FA5}">
                      <a16:colId xmlns:a16="http://schemas.microsoft.com/office/drawing/2014/main" val="3018946079"/>
                    </a:ext>
                  </a:extLst>
                </a:gridCol>
                <a:gridCol w="246888">
                  <a:extLst>
                    <a:ext uri="{9D8B030D-6E8A-4147-A177-3AD203B41FA5}">
                      <a16:colId xmlns:a16="http://schemas.microsoft.com/office/drawing/2014/main" val="2612995926"/>
                    </a:ext>
                  </a:extLst>
                </a:gridCol>
                <a:gridCol w="246888">
                  <a:extLst>
                    <a:ext uri="{9D8B030D-6E8A-4147-A177-3AD203B41FA5}">
                      <a16:colId xmlns:a16="http://schemas.microsoft.com/office/drawing/2014/main" val="3761466205"/>
                    </a:ext>
                  </a:extLst>
                </a:gridCol>
                <a:gridCol w="246888">
                  <a:extLst>
                    <a:ext uri="{9D8B030D-6E8A-4147-A177-3AD203B41FA5}">
                      <a16:colId xmlns:a16="http://schemas.microsoft.com/office/drawing/2014/main" val="2600921933"/>
                    </a:ext>
                  </a:extLst>
                </a:gridCol>
                <a:gridCol w="246888">
                  <a:extLst>
                    <a:ext uri="{9D8B030D-6E8A-4147-A177-3AD203B41FA5}">
                      <a16:colId xmlns:a16="http://schemas.microsoft.com/office/drawing/2014/main" val="1879086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1488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8652112"/>
                  </a:ext>
                </a:extLst>
              </a:tr>
            </a:tbl>
          </a:graphicData>
        </a:graphic>
      </p:graphicFrame>
      <p:sp>
        <p:nvSpPr>
          <p:cNvPr id="4" name="Text Placeholder 3">
            <a:extLst>
              <a:ext uri="{FF2B5EF4-FFF2-40B4-BE49-F238E27FC236}">
                <a16:creationId xmlns:a16="http://schemas.microsoft.com/office/drawing/2014/main" id="{2DDDB3F6-4592-467E-81A8-79922EBF40B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72783494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2AE86-63C5-49AF-AAF5-BCD0F00DE89E}"/>
              </a:ext>
            </a:extLst>
          </p:cNvPr>
          <p:cNvSpPr>
            <a:spLocks noGrp="1"/>
          </p:cNvSpPr>
          <p:nvPr>
            <p:ph type="title"/>
          </p:nvPr>
        </p:nvSpPr>
        <p:spPr/>
        <p:txBody>
          <a:bodyPr/>
          <a:lstStyle/>
          <a:p>
            <a:r>
              <a:rPr lang="en-US"/>
              <a:t>Facebook Own Posts Table | All PT Channels - 25 of 26</a:t>
            </a:r>
          </a:p>
        </p:txBody>
      </p:sp>
      <p:graphicFrame>
        <p:nvGraphicFramePr>
          <p:cNvPr id="5" name="Table Placeholder 4">
            <a:extLst>
              <a:ext uri="{FF2B5EF4-FFF2-40B4-BE49-F238E27FC236}">
                <a16:creationId xmlns:a16="http://schemas.microsoft.com/office/drawing/2014/main" id="{BEB18580-D321-42F0-9081-527586AFD433}"/>
              </a:ext>
            </a:extLst>
          </p:cNvPr>
          <p:cNvGraphicFramePr>
            <a:graphicFrameLocks noGrp="1"/>
          </p:cNvGraphicFramePr>
          <p:nvPr>
            <p:ph type="tbl" sz="quarter" idx="13"/>
            <p:extLst>
              <p:ext uri="{D42A27DB-BD31-4B8C-83A1-F6EECF244321}">
                <p14:modId xmlns:p14="http://schemas.microsoft.com/office/powerpoint/2010/main" val="1245134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05451838"/>
                    </a:ext>
                  </a:extLst>
                </a:gridCol>
                <a:gridCol w="246888">
                  <a:extLst>
                    <a:ext uri="{9D8B030D-6E8A-4147-A177-3AD203B41FA5}">
                      <a16:colId xmlns:a16="http://schemas.microsoft.com/office/drawing/2014/main" val="1009793768"/>
                    </a:ext>
                  </a:extLst>
                </a:gridCol>
                <a:gridCol w="246888">
                  <a:extLst>
                    <a:ext uri="{9D8B030D-6E8A-4147-A177-3AD203B41FA5}">
                      <a16:colId xmlns:a16="http://schemas.microsoft.com/office/drawing/2014/main" val="2735864007"/>
                    </a:ext>
                  </a:extLst>
                </a:gridCol>
                <a:gridCol w="246888">
                  <a:extLst>
                    <a:ext uri="{9D8B030D-6E8A-4147-A177-3AD203B41FA5}">
                      <a16:colId xmlns:a16="http://schemas.microsoft.com/office/drawing/2014/main" val="39827906"/>
                    </a:ext>
                  </a:extLst>
                </a:gridCol>
                <a:gridCol w="246888">
                  <a:extLst>
                    <a:ext uri="{9D8B030D-6E8A-4147-A177-3AD203B41FA5}">
                      <a16:colId xmlns:a16="http://schemas.microsoft.com/office/drawing/2014/main" val="3717115289"/>
                    </a:ext>
                  </a:extLst>
                </a:gridCol>
                <a:gridCol w="246888">
                  <a:extLst>
                    <a:ext uri="{9D8B030D-6E8A-4147-A177-3AD203B41FA5}">
                      <a16:colId xmlns:a16="http://schemas.microsoft.com/office/drawing/2014/main" val="2359637032"/>
                    </a:ext>
                  </a:extLst>
                </a:gridCol>
                <a:gridCol w="246888">
                  <a:extLst>
                    <a:ext uri="{9D8B030D-6E8A-4147-A177-3AD203B41FA5}">
                      <a16:colId xmlns:a16="http://schemas.microsoft.com/office/drawing/2014/main" val="1357405422"/>
                    </a:ext>
                  </a:extLst>
                </a:gridCol>
                <a:gridCol w="246888">
                  <a:extLst>
                    <a:ext uri="{9D8B030D-6E8A-4147-A177-3AD203B41FA5}">
                      <a16:colId xmlns:a16="http://schemas.microsoft.com/office/drawing/2014/main" val="3842902725"/>
                    </a:ext>
                  </a:extLst>
                </a:gridCol>
                <a:gridCol w="246888">
                  <a:extLst>
                    <a:ext uri="{9D8B030D-6E8A-4147-A177-3AD203B41FA5}">
                      <a16:colId xmlns:a16="http://schemas.microsoft.com/office/drawing/2014/main" val="1325296609"/>
                    </a:ext>
                  </a:extLst>
                </a:gridCol>
                <a:gridCol w="246888">
                  <a:extLst>
                    <a:ext uri="{9D8B030D-6E8A-4147-A177-3AD203B41FA5}">
                      <a16:colId xmlns:a16="http://schemas.microsoft.com/office/drawing/2014/main" val="2415475155"/>
                    </a:ext>
                  </a:extLst>
                </a:gridCol>
                <a:gridCol w="246888">
                  <a:extLst>
                    <a:ext uri="{9D8B030D-6E8A-4147-A177-3AD203B41FA5}">
                      <a16:colId xmlns:a16="http://schemas.microsoft.com/office/drawing/2014/main" val="125079766"/>
                    </a:ext>
                  </a:extLst>
                </a:gridCol>
                <a:gridCol w="246888">
                  <a:extLst>
                    <a:ext uri="{9D8B030D-6E8A-4147-A177-3AD203B41FA5}">
                      <a16:colId xmlns:a16="http://schemas.microsoft.com/office/drawing/2014/main" val="2541709775"/>
                    </a:ext>
                  </a:extLst>
                </a:gridCol>
                <a:gridCol w="246888">
                  <a:extLst>
                    <a:ext uri="{9D8B030D-6E8A-4147-A177-3AD203B41FA5}">
                      <a16:colId xmlns:a16="http://schemas.microsoft.com/office/drawing/2014/main" val="2576244586"/>
                    </a:ext>
                  </a:extLst>
                </a:gridCol>
                <a:gridCol w="246888">
                  <a:extLst>
                    <a:ext uri="{9D8B030D-6E8A-4147-A177-3AD203B41FA5}">
                      <a16:colId xmlns:a16="http://schemas.microsoft.com/office/drawing/2014/main" val="2616842920"/>
                    </a:ext>
                  </a:extLst>
                </a:gridCol>
                <a:gridCol w="246888">
                  <a:extLst>
                    <a:ext uri="{9D8B030D-6E8A-4147-A177-3AD203B41FA5}">
                      <a16:colId xmlns:a16="http://schemas.microsoft.com/office/drawing/2014/main" val="1305685885"/>
                    </a:ext>
                  </a:extLst>
                </a:gridCol>
                <a:gridCol w="246888">
                  <a:extLst>
                    <a:ext uri="{9D8B030D-6E8A-4147-A177-3AD203B41FA5}">
                      <a16:colId xmlns:a16="http://schemas.microsoft.com/office/drawing/2014/main" val="1772947105"/>
                    </a:ext>
                  </a:extLst>
                </a:gridCol>
                <a:gridCol w="246888">
                  <a:extLst>
                    <a:ext uri="{9D8B030D-6E8A-4147-A177-3AD203B41FA5}">
                      <a16:colId xmlns:a16="http://schemas.microsoft.com/office/drawing/2014/main" val="3991789275"/>
                    </a:ext>
                  </a:extLst>
                </a:gridCol>
                <a:gridCol w="246888">
                  <a:extLst>
                    <a:ext uri="{9D8B030D-6E8A-4147-A177-3AD203B41FA5}">
                      <a16:colId xmlns:a16="http://schemas.microsoft.com/office/drawing/2014/main" val="2610156437"/>
                    </a:ext>
                  </a:extLst>
                </a:gridCol>
                <a:gridCol w="246888">
                  <a:extLst>
                    <a:ext uri="{9D8B030D-6E8A-4147-A177-3AD203B41FA5}">
                      <a16:colId xmlns:a16="http://schemas.microsoft.com/office/drawing/2014/main" val="3855782260"/>
                    </a:ext>
                  </a:extLst>
                </a:gridCol>
                <a:gridCol w="246888">
                  <a:extLst>
                    <a:ext uri="{9D8B030D-6E8A-4147-A177-3AD203B41FA5}">
                      <a16:colId xmlns:a16="http://schemas.microsoft.com/office/drawing/2014/main" val="3331662749"/>
                    </a:ext>
                  </a:extLst>
                </a:gridCol>
                <a:gridCol w="246888">
                  <a:extLst>
                    <a:ext uri="{9D8B030D-6E8A-4147-A177-3AD203B41FA5}">
                      <a16:colId xmlns:a16="http://schemas.microsoft.com/office/drawing/2014/main" val="2330636859"/>
                    </a:ext>
                  </a:extLst>
                </a:gridCol>
                <a:gridCol w="246888">
                  <a:extLst>
                    <a:ext uri="{9D8B030D-6E8A-4147-A177-3AD203B41FA5}">
                      <a16:colId xmlns:a16="http://schemas.microsoft.com/office/drawing/2014/main" val="1577248297"/>
                    </a:ext>
                  </a:extLst>
                </a:gridCol>
                <a:gridCol w="246888">
                  <a:extLst>
                    <a:ext uri="{9D8B030D-6E8A-4147-A177-3AD203B41FA5}">
                      <a16:colId xmlns:a16="http://schemas.microsoft.com/office/drawing/2014/main" val="2838063186"/>
                    </a:ext>
                  </a:extLst>
                </a:gridCol>
                <a:gridCol w="246888">
                  <a:extLst>
                    <a:ext uri="{9D8B030D-6E8A-4147-A177-3AD203B41FA5}">
                      <a16:colId xmlns:a16="http://schemas.microsoft.com/office/drawing/2014/main" val="109783963"/>
                    </a:ext>
                  </a:extLst>
                </a:gridCol>
                <a:gridCol w="246888">
                  <a:extLst>
                    <a:ext uri="{9D8B030D-6E8A-4147-A177-3AD203B41FA5}">
                      <a16:colId xmlns:a16="http://schemas.microsoft.com/office/drawing/2014/main" val="4256139930"/>
                    </a:ext>
                  </a:extLst>
                </a:gridCol>
                <a:gridCol w="246888">
                  <a:extLst>
                    <a:ext uri="{9D8B030D-6E8A-4147-A177-3AD203B41FA5}">
                      <a16:colId xmlns:a16="http://schemas.microsoft.com/office/drawing/2014/main" val="3455662480"/>
                    </a:ext>
                  </a:extLst>
                </a:gridCol>
                <a:gridCol w="246888">
                  <a:extLst>
                    <a:ext uri="{9D8B030D-6E8A-4147-A177-3AD203B41FA5}">
                      <a16:colId xmlns:a16="http://schemas.microsoft.com/office/drawing/2014/main" val="3106459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7376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- 2018-06-03 18:00:01 </a:t>
                      </a:r>
                      <a:r>
                        <a:rPr kumimoji="0" lang="de-DE" sz="1000" b="0" i="0" u="none" strike="noStrike" kern="1200" cap="none" spc="0" normalizeH="0" baseline="0" noProof="0">
                          <a:ln>
                            <a:noFill/>
                          </a:ln>
                          <a:solidFill>
                            <a:prstClr val="black"/>
                          </a:solidFill>
                          <a:effectLst/>
                          <a:uLnTx/>
                          <a:uFillTx/>
                          <a:latin typeface="+mn-lt"/>
                          <a:ea typeface="+mn-ea"/>
                          <a:cs typeface="+mn-cs"/>
                        </a:rPr>
                        <a:t> 
 Eine Trophäe unter den Power Tools! 
Und wie bewahrt ihr eure Sammlung auf?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52806146"/>
                  </a:ext>
                </a:extLst>
              </a:tr>
            </a:tbl>
          </a:graphicData>
        </a:graphic>
      </p:graphicFrame>
      <p:sp>
        <p:nvSpPr>
          <p:cNvPr id="4" name="Text Placeholder 3">
            <a:extLst>
              <a:ext uri="{FF2B5EF4-FFF2-40B4-BE49-F238E27FC236}">
                <a16:creationId xmlns:a16="http://schemas.microsoft.com/office/drawing/2014/main" id="{F45ADABC-0899-466A-AD47-8492CDC3B1A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08269708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F9939-814E-421B-8C98-ADF8EE17DDF7}"/>
              </a:ext>
            </a:extLst>
          </p:cNvPr>
          <p:cNvSpPr>
            <a:spLocks noGrp="1"/>
          </p:cNvSpPr>
          <p:nvPr>
            <p:ph type="title"/>
          </p:nvPr>
        </p:nvSpPr>
        <p:spPr/>
        <p:txBody>
          <a:bodyPr/>
          <a:lstStyle/>
          <a:p>
            <a:r>
              <a:rPr lang="en-US"/>
              <a:t>Facebook Own Posts Table | All PT Channels - 26 of 26</a:t>
            </a:r>
          </a:p>
        </p:txBody>
      </p:sp>
      <p:graphicFrame>
        <p:nvGraphicFramePr>
          <p:cNvPr id="5" name="Table Placeholder 4">
            <a:extLst>
              <a:ext uri="{FF2B5EF4-FFF2-40B4-BE49-F238E27FC236}">
                <a16:creationId xmlns:a16="http://schemas.microsoft.com/office/drawing/2014/main" id="{835E762E-99AD-4894-B148-05D667BB95F3}"/>
              </a:ext>
            </a:extLst>
          </p:cNvPr>
          <p:cNvGraphicFramePr>
            <a:graphicFrameLocks noGrp="1"/>
          </p:cNvGraphicFramePr>
          <p:nvPr>
            <p:ph type="tbl" sz="quarter" idx="13"/>
            <p:extLst>
              <p:ext uri="{D42A27DB-BD31-4B8C-83A1-F6EECF244321}">
                <p14:modId xmlns:p14="http://schemas.microsoft.com/office/powerpoint/2010/main" val="2762605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5561567"/>
                    </a:ext>
                  </a:extLst>
                </a:gridCol>
                <a:gridCol w="246888">
                  <a:extLst>
                    <a:ext uri="{9D8B030D-6E8A-4147-A177-3AD203B41FA5}">
                      <a16:colId xmlns:a16="http://schemas.microsoft.com/office/drawing/2014/main" val="1508406820"/>
                    </a:ext>
                  </a:extLst>
                </a:gridCol>
                <a:gridCol w="246888">
                  <a:extLst>
                    <a:ext uri="{9D8B030D-6E8A-4147-A177-3AD203B41FA5}">
                      <a16:colId xmlns:a16="http://schemas.microsoft.com/office/drawing/2014/main" val="3884826561"/>
                    </a:ext>
                  </a:extLst>
                </a:gridCol>
                <a:gridCol w="246888">
                  <a:extLst>
                    <a:ext uri="{9D8B030D-6E8A-4147-A177-3AD203B41FA5}">
                      <a16:colId xmlns:a16="http://schemas.microsoft.com/office/drawing/2014/main" val="505973516"/>
                    </a:ext>
                  </a:extLst>
                </a:gridCol>
                <a:gridCol w="246888">
                  <a:extLst>
                    <a:ext uri="{9D8B030D-6E8A-4147-A177-3AD203B41FA5}">
                      <a16:colId xmlns:a16="http://schemas.microsoft.com/office/drawing/2014/main" val="3256275923"/>
                    </a:ext>
                  </a:extLst>
                </a:gridCol>
                <a:gridCol w="246888">
                  <a:extLst>
                    <a:ext uri="{9D8B030D-6E8A-4147-A177-3AD203B41FA5}">
                      <a16:colId xmlns:a16="http://schemas.microsoft.com/office/drawing/2014/main" val="1782973678"/>
                    </a:ext>
                  </a:extLst>
                </a:gridCol>
                <a:gridCol w="246888">
                  <a:extLst>
                    <a:ext uri="{9D8B030D-6E8A-4147-A177-3AD203B41FA5}">
                      <a16:colId xmlns:a16="http://schemas.microsoft.com/office/drawing/2014/main" val="1796847756"/>
                    </a:ext>
                  </a:extLst>
                </a:gridCol>
                <a:gridCol w="246888">
                  <a:extLst>
                    <a:ext uri="{9D8B030D-6E8A-4147-A177-3AD203B41FA5}">
                      <a16:colId xmlns:a16="http://schemas.microsoft.com/office/drawing/2014/main" val="1554624107"/>
                    </a:ext>
                  </a:extLst>
                </a:gridCol>
                <a:gridCol w="246888">
                  <a:extLst>
                    <a:ext uri="{9D8B030D-6E8A-4147-A177-3AD203B41FA5}">
                      <a16:colId xmlns:a16="http://schemas.microsoft.com/office/drawing/2014/main" val="3587291987"/>
                    </a:ext>
                  </a:extLst>
                </a:gridCol>
                <a:gridCol w="246888">
                  <a:extLst>
                    <a:ext uri="{9D8B030D-6E8A-4147-A177-3AD203B41FA5}">
                      <a16:colId xmlns:a16="http://schemas.microsoft.com/office/drawing/2014/main" val="2637757709"/>
                    </a:ext>
                  </a:extLst>
                </a:gridCol>
                <a:gridCol w="246888">
                  <a:extLst>
                    <a:ext uri="{9D8B030D-6E8A-4147-A177-3AD203B41FA5}">
                      <a16:colId xmlns:a16="http://schemas.microsoft.com/office/drawing/2014/main" val="295964114"/>
                    </a:ext>
                  </a:extLst>
                </a:gridCol>
                <a:gridCol w="246888">
                  <a:extLst>
                    <a:ext uri="{9D8B030D-6E8A-4147-A177-3AD203B41FA5}">
                      <a16:colId xmlns:a16="http://schemas.microsoft.com/office/drawing/2014/main" val="1470557053"/>
                    </a:ext>
                  </a:extLst>
                </a:gridCol>
                <a:gridCol w="246888">
                  <a:extLst>
                    <a:ext uri="{9D8B030D-6E8A-4147-A177-3AD203B41FA5}">
                      <a16:colId xmlns:a16="http://schemas.microsoft.com/office/drawing/2014/main" val="3674767115"/>
                    </a:ext>
                  </a:extLst>
                </a:gridCol>
                <a:gridCol w="246888">
                  <a:extLst>
                    <a:ext uri="{9D8B030D-6E8A-4147-A177-3AD203B41FA5}">
                      <a16:colId xmlns:a16="http://schemas.microsoft.com/office/drawing/2014/main" val="45437025"/>
                    </a:ext>
                  </a:extLst>
                </a:gridCol>
                <a:gridCol w="246888">
                  <a:extLst>
                    <a:ext uri="{9D8B030D-6E8A-4147-A177-3AD203B41FA5}">
                      <a16:colId xmlns:a16="http://schemas.microsoft.com/office/drawing/2014/main" val="1281385081"/>
                    </a:ext>
                  </a:extLst>
                </a:gridCol>
                <a:gridCol w="246888">
                  <a:extLst>
                    <a:ext uri="{9D8B030D-6E8A-4147-A177-3AD203B41FA5}">
                      <a16:colId xmlns:a16="http://schemas.microsoft.com/office/drawing/2014/main" val="880128709"/>
                    </a:ext>
                  </a:extLst>
                </a:gridCol>
                <a:gridCol w="246888">
                  <a:extLst>
                    <a:ext uri="{9D8B030D-6E8A-4147-A177-3AD203B41FA5}">
                      <a16:colId xmlns:a16="http://schemas.microsoft.com/office/drawing/2014/main" val="2558624551"/>
                    </a:ext>
                  </a:extLst>
                </a:gridCol>
                <a:gridCol w="246888">
                  <a:extLst>
                    <a:ext uri="{9D8B030D-6E8A-4147-A177-3AD203B41FA5}">
                      <a16:colId xmlns:a16="http://schemas.microsoft.com/office/drawing/2014/main" val="435859089"/>
                    </a:ext>
                  </a:extLst>
                </a:gridCol>
                <a:gridCol w="246888">
                  <a:extLst>
                    <a:ext uri="{9D8B030D-6E8A-4147-A177-3AD203B41FA5}">
                      <a16:colId xmlns:a16="http://schemas.microsoft.com/office/drawing/2014/main" val="2788102187"/>
                    </a:ext>
                  </a:extLst>
                </a:gridCol>
                <a:gridCol w="246888">
                  <a:extLst>
                    <a:ext uri="{9D8B030D-6E8A-4147-A177-3AD203B41FA5}">
                      <a16:colId xmlns:a16="http://schemas.microsoft.com/office/drawing/2014/main" val="1366719801"/>
                    </a:ext>
                  </a:extLst>
                </a:gridCol>
                <a:gridCol w="246888">
                  <a:extLst>
                    <a:ext uri="{9D8B030D-6E8A-4147-A177-3AD203B41FA5}">
                      <a16:colId xmlns:a16="http://schemas.microsoft.com/office/drawing/2014/main" val="2105702401"/>
                    </a:ext>
                  </a:extLst>
                </a:gridCol>
                <a:gridCol w="246888">
                  <a:extLst>
                    <a:ext uri="{9D8B030D-6E8A-4147-A177-3AD203B41FA5}">
                      <a16:colId xmlns:a16="http://schemas.microsoft.com/office/drawing/2014/main" val="2056312570"/>
                    </a:ext>
                  </a:extLst>
                </a:gridCol>
                <a:gridCol w="246888">
                  <a:extLst>
                    <a:ext uri="{9D8B030D-6E8A-4147-A177-3AD203B41FA5}">
                      <a16:colId xmlns:a16="http://schemas.microsoft.com/office/drawing/2014/main" val="3178263030"/>
                    </a:ext>
                  </a:extLst>
                </a:gridCol>
                <a:gridCol w="246888">
                  <a:extLst>
                    <a:ext uri="{9D8B030D-6E8A-4147-A177-3AD203B41FA5}">
                      <a16:colId xmlns:a16="http://schemas.microsoft.com/office/drawing/2014/main" val="4282885215"/>
                    </a:ext>
                  </a:extLst>
                </a:gridCol>
                <a:gridCol w="246888">
                  <a:extLst>
                    <a:ext uri="{9D8B030D-6E8A-4147-A177-3AD203B41FA5}">
                      <a16:colId xmlns:a16="http://schemas.microsoft.com/office/drawing/2014/main" val="3439551743"/>
                    </a:ext>
                  </a:extLst>
                </a:gridCol>
                <a:gridCol w="246888">
                  <a:extLst>
                    <a:ext uri="{9D8B030D-6E8A-4147-A177-3AD203B41FA5}">
                      <a16:colId xmlns:a16="http://schemas.microsoft.com/office/drawing/2014/main" val="3820783137"/>
                    </a:ext>
                  </a:extLst>
                </a:gridCol>
                <a:gridCol w="246888">
                  <a:extLst>
                    <a:ext uri="{9D8B030D-6E8A-4147-A177-3AD203B41FA5}">
                      <a16:colId xmlns:a16="http://schemas.microsoft.com/office/drawing/2014/main" val="232505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874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El NUEVO GLL 3-80 CG es pura innovación, además de su potente luz verde incluye el sistema CAL GUARD alertándote cuando debes calibrarlo, de esta forma aseguras alta precisión y enfoque en tu trabajo. ¡Mira este video!
Más detalles aquí: bit.ly/BOSCHGLL380CG
Precio ref: 9.900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599774"/>
                  </a:ext>
                </a:extLst>
              </a:tr>
            </a:tbl>
          </a:graphicData>
        </a:graphic>
      </p:graphicFrame>
      <p:sp>
        <p:nvSpPr>
          <p:cNvPr id="4" name="Text Placeholder 3">
            <a:extLst>
              <a:ext uri="{FF2B5EF4-FFF2-40B4-BE49-F238E27FC236}">
                <a16:creationId xmlns:a16="http://schemas.microsoft.com/office/drawing/2014/main" id="{25072885-8799-4D53-8780-95D3EC689FB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1929578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2A747-A173-4557-BBE3-8E157CFD4199}"/>
              </a:ext>
            </a:extLst>
          </p:cNvPr>
          <p:cNvSpPr>
            <a:spLocks noGrp="1"/>
          </p:cNvSpPr>
          <p:nvPr>
            <p:ph type="title"/>
          </p:nvPr>
        </p:nvSpPr>
        <p:spPr/>
        <p:txBody>
          <a:bodyPr/>
          <a:lstStyle/>
          <a:p>
            <a:r>
              <a:rPr lang="en-US"/>
              <a:t>Facebook Ads Key Metrics Table | All PT Channels</a:t>
            </a:r>
          </a:p>
        </p:txBody>
      </p:sp>
      <p:graphicFrame>
        <p:nvGraphicFramePr>
          <p:cNvPr id="5" name="Table Placeholder 4">
            <a:extLst>
              <a:ext uri="{FF2B5EF4-FFF2-40B4-BE49-F238E27FC236}">
                <a16:creationId xmlns:a16="http://schemas.microsoft.com/office/drawing/2014/main" id="{0A20AF84-4971-4328-9B7D-18823F977D60}"/>
              </a:ext>
            </a:extLst>
          </p:cNvPr>
          <p:cNvGraphicFramePr>
            <a:graphicFrameLocks noGrp="1"/>
          </p:cNvGraphicFramePr>
          <p:nvPr>
            <p:ph type="tbl" sz="quarter" idx="13"/>
            <p:extLst>
              <p:ext uri="{D42A27DB-BD31-4B8C-83A1-F6EECF244321}">
                <p14:modId xmlns:p14="http://schemas.microsoft.com/office/powerpoint/2010/main" val="1527163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89864302"/>
                    </a:ext>
                  </a:extLst>
                </a:gridCol>
                <a:gridCol w="493776">
                  <a:extLst>
                    <a:ext uri="{9D8B030D-6E8A-4147-A177-3AD203B41FA5}">
                      <a16:colId xmlns:a16="http://schemas.microsoft.com/office/drawing/2014/main" val="994949431"/>
                    </a:ext>
                  </a:extLst>
                </a:gridCol>
                <a:gridCol w="493776">
                  <a:extLst>
                    <a:ext uri="{9D8B030D-6E8A-4147-A177-3AD203B41FA5}">
                      <a16:colId xmlns:a16="http://schemas.microsoft.com/office/drawing/2014/main" val="4271339829"/>
                    </a:ext>
                  </a:extLst>
                </a:gridCol>
                <a:gridCol w="493776">
                  <a:extLst>
                    <a:ext uri="{9D8B030D-6E8A-4147-A177-3AD203B41FA5}">
                      <a16:colId xmlns:a16="http://schemas.microsoft.com/office/drawing/2014/main" val="3001591203"/>
                    </a:ext>
                  </a:extLst>
                </a:gridCol>
                <a:gridCol w="493776">
                  <a:extLst>
                    <a:ext uri="{9D8B030D-6E8A-4147-A177-3AD203B41FA5}">
                      <a16:colId xmlns:a16="http://schemas.microsoft.com/office/drawing/2014/main" val="2847541540"/>
                    </a:ext>
                  </a:extLst>
                </a:gridCol>
                <a:gridCol w="493776">
                  <a:extLst>
                    <a:ext uri="{9D8B030D-6E8A-4147-A177-3AD203B41FA5}">
                      <a16:colId xmlns:a16="http://schemas.microsoft.com/office/drawing/2014/main" val="2465944471"/>
                    </a:ext>
                  </a:extLst>
                </a:gridCol>
                <a:gridCol w="477317">
                  <a:extLst>
                    <a:ext uri="{9D8B030D-6E8A-4147-A177-3AD203B41FA5}">
                      <a16:colId xmlns:a16="http://schemas.microsoft.com/office/drawing/2014/main" val="3049340771"/>
                    </a:ext>
                  </a:extLst>
                </a:gridCol>
                <a:gridCol w="477317">
                  <a:extLst>
                    <a:ext uri="{9D8B030D-6E8A-4147-A177-3AD203B41FA5}">
                      <a16:colId xmlns:a16="http://schemas.microsoft.com/office/drawing/2014/main" val="4091845290"/>
                    </a:ext>
                  </a:extLst>
                </a:gridCol>
                <a:gridCol w="477317">
                  <a:extLst>
                    <a:ext uri="{9D8B030D-6E8A-4147-A177-3AD203B41FA5}">
                      <a16:colId xmlns:a16="http://schemas.microsoft.com/office/drawing/2014/main" val="2278912416"/>
                    </a:ext>
                  </a:extLst>
                </a:gridCol>
                <a:gridCol w="452628">
                  <a:extLst>
                    <a:ext uri="{9D8B030D-6E8A-4147-A177-3AD203B41FA5}">
                      <a16:colId xmlns:a16="http://schemas.microsoft.com/office/drawing/2014/main" val="2552148466"/>
                    </a:ext>
                  </a:extLst>
                </a:gridCol>
                <a:gridCol w="493776">
                  <a:extLst>
                    <a:ext uri="{9D8B030D-6E8A-4147-A177-3AD203B41FA5}">
                      <a16:colId xmlns:a16="http://schemas.microsoft.com/office/drawing/2014/main" val="3297911861"/>
                    </a:ext>
                  </a:extLst>
                </a:gridCol>
                <a:gridCol w="493776">
                  <a:extLst>
                    <a:ext uri="{9D8B030D-6E8A-4147-A177-3AD203B41FA5}">
                      <a16:colId xmlns:a16="http://schemas.microsoft.com/office/drawing/2014/main" val="3917903368"/>
                    </a:ext>
                  </a:extLst>
                </a:gridCol>
                <a:gridCol w="576072">
                  <a:extLst>
                    <a:ext uri="{9D8B030D-6E8A-4147-A177-3AD203B41FA5}">
                      <a16:colId xmlns:a16="http://schemas.microsoft.com/office/drawing/2014/main" val="478528469"/>
                    </a:ext>
                  </a:extLst>
                </a:gridCol>
                <a:gridCol w="576072">
                  <a:extLst>
                    <a:ext uri="{9D8B030D-6E8A-4147-A177-3AD203B41FA5}">
                      <a16:colId xmlns:a16="http://schemas.microsoft.com/office/drawing/2014/main" val="3147702709"/>
                    </a:ext>
                  </a:extLst>
                </a:gridCol>
                <a:gridCol w="559613">
                  <a:extLst>
                    <a:ext uri="{9D8B030D-6E8A-4147-A177-3AD203B41FA5}">
                      <a16:colId xmlns:a16="http://schemas.microsoft.com/office/drawing/2014/main" val="3411939682"/>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Organic Post Ads</a:t>
                      </a:r>
                    </a:p>
                  </a:txBody>
                  <a:tcPr/>
                </a:tc>
                <a:tc>
                  <a:txBody>
                    <a:bodyPr/>
                    <a:lstStyle/>
                    <a:p>
                      <a:r>
                        <a:rPr lang="en-US" sz="1000"/>
                        <a:t>Dark Post Ads</a:t>
                      </a:r>
                    </a:p>
                  </a:txBody>
                  <a:tcPr/>
                </a:tc>
                <a:tc>
                  <a:txBody>
                    <a:bodyPr/>
                    <a:lstStyle/>
                    <a:p>
                      <a:r>
                        <a:rPr lang="en-US" sz="1000"/>
                        <a:t>Total Spend</a:t>
                      </a:r>
                    </a:p>
                  </a:txBody>
                  <a:tcPr/>
                </a:tc>
                <a:tc>
                  <a:txBody>
                    <a:bodyPr/>
                    <a:lstStyle/>
                    <a:p>
                      <a:r>
                        <a:rPr lang="en-US" sz="1000"/>
                        <a:t>Social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Social Impressions</a:t>
                      </a:r>
                    </a:p>
                  </a:txBody>
                  <a:tcPr/>
                </a:tc>
                <a:tc>
                  <a:txBody>
                    <a:bodyPr/>
                    <a:lstStyle/>
                    <a:p>
                      <a:r>
                        <a:rPr lang="en-US" sz="1000"/>
                        <a:t>Avg. Reach per Ad</a:t>
                      </a:r>
                    </a:p>
                  </a:txBody>
                  <a:tcPr/>
                </a:tc>
                <a:tc>
                  <a:txBody>
                    <a:bodyPr/>
                    <a:lstStyle/>
                    <a:p>
                      <a:r>
                        <a:rPr lang="en-US" sz="1000"/>
                        <a:t>Avg. Social Reach per Ad</a:t>
                      </a:r>
                    </a:p>
                  </a:txBody>
                  <a:tcPr/>
                </a:tc>
                <a:tc>
                  <a:txBody>
                    <a:bodyPr/>
                    <a:lstStyle/>
                    <a:p>
                      <a:r>
                        <a:rPr lang="en-US" sz="1000"/>
                        <a:t>Avg. Frequency per Ad</a:t>
                      </a:r>
                    </a:p>
                  </a:txBody>
                  <a:tcPr/>
                </a:tc>
                <a:extLst>
                  <a:ext uri="{0D108BD9-81ED-4DB2-BD59-A6C34878D82A}">
                    <a16:rowId xmlns:a16="http://schemas.microsoft.com/office/drawing/2014/main" val="293501830"/>
                  </a:ext>
                </a:extLst>
              </a:tr>
              <a:tr h="370840">
                <a:tc>
                  <a:txBody>
                    <a:bodyPr/>
                    <a:lstStyle/>
                    <a:p>
                      <a:r>
                        <a:rPr lang="pt-BR" sz="1000"/>
                        <a:t>Bosch Ferramentas Elétricas Profissionais e Acessórios Brazil</a:t>
                      </a:r>
                      <a:endParaRPr lang="en-US" sz="1000"/>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1261.48 R$</a:t>
                      </a:r>
                    </a:p>
                  </a:txBody>
                  <a:tcPr/>
                </a:tc>
                <a:tc>
                  <a:txBody>
                    <a:bodyPr/>
                    <a:lstStyle/>
                    <a:p>
                      <a:r>
                        <a:rPr lang="en-US" sz="1000"/>
                        <a:t>492.18 R$</a:t>
                      </a:r>
                    </a:p>
                  </a:txBody>
                  <a:tcPr/>
                </a:tc>
                <a:tc>
                  <a:txBody>
                    <a:bodyPr/>
                    <a:lstStyle/>
                    <a:p>
                      <a:r>
                        <a:rPr lang="en-US" sz="1000"/>
                        <a:t>28</a:t>
                      </a:r>
                    </a:p>
                  </a:txBody>
                  <a:tcPr/>
                </a:tc>
                <a:tc>
                  <a:txBody>
                    <a:bodyPr/>
                    <a:lstStyle/>
                    <a:p>
                      <a:r>
                        <a:rPr lang="en-US" sz="1000"/>
                        <a:t>105</a:t>
                      </a:r>
                    </a:p>
                  </a:txBody>
                  <a:tcPr/>
                </a:tc>
                <a:tc>
                  <a:txBody>
                    <a:bodyPr/>
                    <a:lstStyle/>
                    <a:p>
                      <a:r>
                        <a:rPr lang="en-US" sz="1000"/>
                        <a:t>3</a:t>
                      </a:r>
                    </a:p>
                  </a:txBody>
                  <a:tcPr/>
                </a:tc>
                <a:tc>
                  <a:txBody>
                    <a:bodyPr/>
                    <a:lstStyle/>
                    <a:p>
                      <a:r>
                        <a:rPr lang="en-US" sz="1000"/>
                        <a:t>1116</a:t>
                      </a:r>
                    </a:p>
                  </a:txBody>
                  <a:tcPr/>
                </a:tc>
                <a:tc>
                  <a:txBody>
                    <a:bodyPr/>
                    <a:lstStyle/>
                    <a:p>
                      <a:r>
                        <a:rPr lang="en-US" sz="1000"/>
                        <a:t>233122</a:t>
                      </a:r>
                    </a:p>
                  </a:txBody>
                  <a:tcPr/>
                </a:tc>
                <a:tc>
                  <a:txBody>
                    <a:bodyPr/>
                    <a:lstStyle/>
                    <a:p>
                      <a:r>
                        <a:rPr lang="en-US" sz="1000"/>
                        <a:t>174525</a:t>
                      </a:r>
                    </a:p>
                  </a:txBody>
                  <a:tcPr/>
                </a:tc>
                <a:tc>
                  <a:txBody>
                    <a:bodyPr/>
                    <a:lstStyle/>
                    <a:p>
                      <a:r>
                        <a:rPr lang="en-US" sz="1000"/>
                        <a:t>82252.5</a:t>
                      </a:r>
                    </a:p>
                  </a:txBody>
                  <a:tcPr/>
                </a:tc>
                <a:tc>
                  <a:txBody>
                    <a:bodyPr/>
                    <a:lstStyle/>
                    <a:p>
                      <a:r>
                        <a:rPr lang="en-US" sz="1000"/>
                        <a:t>62426</a:t>
                      </a:r>
                    </a:p>
                  </a:txBody>
                  <a:tcPr/>
                </a:tc>
                <a:tc>
                  <a:txBody>
                    <a:bodyPr/>
                    <a:lstStyle/>
                    <a:p>
                      <a:r>
                        <a:rPr lang="en-US" sz="1000"/>
                        <a:t>1.23</a:t>
                      </a:r>
                    </a:p>
                  </a:txBody>
                  <a:tcPr/>
                </a:tc>
                <a:extLst>
                  <a:ext uri="{0D108BD9-81ED-4DB2-BD59-A6C34878D82A}">
                    <a16:rowId xmlns:a16="http://schemas.microsoft.com/office/drawing/2014/main" val="59818202"/>
                  </a:ext>
                </a:extLst>
              </a:tr>
            </a:tbl>
          </a:graphicData>
        </a:graphic>
      </p:graphicFrame>
      <p:sp>
        <p:nvSpPr>
          <p:cNvPr id="4" name="Text Placeholder 3">
            <a:extLst>
              <a:ext uri="{FF2B5EF4-FFF2-40B4-BE49-F238E27FC236}">
                <a16:creationId xmlns:a16="http://schemas.microsoft.com/office/drawing/2014/main" id="{8D2B1EEC-A255-4058-A0C7-74DC18D5809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621368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9641-B335-471A-9025-CA9BD1FBCE07}"/>
              </a:ext>
            </a:extLst>
          </p:cNvPr>
          <p:cNvSpPr>
            <a:spLocks noGrp="1"/>
          </p:cNvSpPr>
          <p:nvPr>
            <p:ph type="title"/>
          </p:nvPr>
        </p:nvSpPr>
        <p:spPr/>
        <p:txBody>
          <a:bodyPr/>
          <a:lstStyle/>
          <a:p>
            <a:r>
              <a:rPr lang="en-US"/>
              <a:t>Facebook User Questions Table | All PT Channels - 1 of 5</a:t>
            </a:r>
          </a:p>
        </p:txBody>
      </p:sp>
      <p:graphicFrame>
        <p:nvGraphicFramePr>
          <p:cNvPr id="5" name="Table Placeholder 4">
            <a:extLst>
              <a:ext uri="{FF2B5EF4-FFF2-40B4-BE49-F238E27FC236}">
                <a16:creationId xmlns:a16="http://schemas.microsoft.com/office/drawing/2014/main" id="{DAC8168D-E619-4E83-BF49-30FBFE4475FA}"/>
              </a:ext>
            </a:extLst>
          </p:cNvPr>
          <p:cNvGraphicFramePr>
            <a:graphicFrameLocks noGrp="1"/>
          </p:cNvGraphicFramePr>
          <p:nvPr>
            <p:ph type="tbl" sz="quarter" idx="13"/>
            <p:extLst>
              <p:ext uri="{D42A27DB-BD31-4B8C-83A1-F6EECF244321}">
                <p14:modId xmlns:p14="http://schemas.microsoft.com/office/powerpoint/2010/main" val="437674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675873"/>
                    </a:ext>
                  </a:extLst>
                </a:gridCol>
                <a:gridCol w="822960">
                  <a:extLst>
                    <a:ext uri="{9D8B030D-6E8A-4147-A177-3AD203B41FA5}">
                      <a16:colId xmlns:a16="http://schemas.microsoft.com/office/drawing/2014/main" val="1986191720"/>
                    </a:ext>
                  </a:extLst>
                </a:gridCol>
                <a:gridCol w="822960">
                  <a:extLst>
                    <a:ext uri="{9D8B030D-6E8A-4147-A177-3AD203B41FA5}">
                      <a16:colId xmlns:a16="http://schemas.microsoft.com/office/drawing/2014/main" val="1433846115"/>
                    </a:ext>
                  </a:extLst>
                </a:gridCol>
                <a:gridCol w="822960">
                  <a:extLst>
                    <a:ext uri="{9D8B030D-6E8A-4147-A177-3AD203B41FA5}">
                      <a16:colId xmlns:a16="http://schemas.microsoft.com/office/drawing/2014/main" val="51041604"/>
                    </a:ext>
                  </a:extLst>
                </a:gridCol>
                <a:gridCol w="822960">
                  <a:extLst>
                    <a:ext uri="{9D8B030D-6E8A-4147-A177-3AD203B41FA5}">
                      <a16:colId xmlns:a16="http://schemas.microsoft.com/office/drawing/2014/main" val="3527741555"/>
                    </a:ext>
                  </a:extLst>
                </a:gridCol>
                <a:gridCol w="822960">
                  <a:extLst>
                    <a:ext uri="{9D8B030D-6E8A-4147-A177-3AD203B41FA5}">
                      <a16:colId xmlns:a16="http://schemas.microsoft.com/office/drawing/2014/main" val="2515822059"/>
                    </a:ext>
                  </a:extLst>
                </a:gridCol>
                <a:gridCol w="658368">
                  <a:extLst>
                    <a:ext uri="{9D8B030D-6E8A-4147-A177-3AD203B41FA5}">
                      <a16:colId xmlns:a16="http://schemas.microsoft.com/office/drawing/2014/main" val="1315999990"/>
                    </a:ext>
                  </a:extLst>
                </a:gridCol>
                <a:gridCol w="822960">
                  <a:extLst>
                    <a:ext uri="{9D8B030D-6E8A-4147-A177-3AD203B41FA5}">
                      <a16:colId xmlns:a16="http://schemas.microsoft.com/office/drawing/2014/main" val="611486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4226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2018-06-12 14:53:43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ARM 32 en Mai pour mon jardin et je comptais sur l'offre de remboursement communiquée. Malheureusement le site  https://www.promotions-bosch.com/  sur le quel je devrais demander le remboursement et en maintenance depuis mon achat mardi 22 Mai. Comment je peux demander le remboursement?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17:30:24</a:t>
                      </a:r>
                    </a:p>
                  </a:txBody>
                  <a:tcPr/>
                </a:tc>
                <a:extLst>
                  <a:ext uri="{0D108BD9-81ED-4DB2-BD59-A6C34878D82A}">
                    <a16:rowId xmlns:a16="http://schemas.microsoft.com/office/drawing/2014/main" val="330524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16:11:41 </a:t>
                      </a:r>
                      <a:r>
                        <a:rPr kumimoji="0" lang="fr-FR" sz="1000" b="0" i="0" u="none" strike="noStrike" kern="1200" cap="none" spc="0" normalizeH="0" baseline="0" noProof="0">
                          <a:ln>
                            <a:noFill/>
                          </a:ln>
                          <a:solidFill>
                            <a:prstClr val="black"/>
                          </a:solidFill>
                          <a:effectLst/>
                          <a:uLnTx/>
                          <a:uFillTx/>
                          <a:latin typeface="+mn-lt"/>
                          <a:ea typeface="+mn-ea"/>
                          <a:cs typeface="+mn-cs"/>
                        </a:rPr>
                        <a:t>
 cc nous sommes 2 familles qui avons acheté des perceuses-visseuses avec la promotion"pour 1 euros  un produit offert" depuis 15 jours j'essaie d'aller sur le site afin d'imprimé le document
ce site est tj en maintenance
j'ai reçu un mail me disant qu'il fallait essayer debut juin, j'essaie tous les jours ????
FAUSSE PUBLICITE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16:45:32</a:t>
                      </a:r>
                    </a:p>
                  </a:txBody>
                  <a:tcPr/>
                </a:tc>
                <a:extLst>
                  <a:ext uri="{0D108BD9-81ED-4DB2-BD59-A6C34878D82A}">
                    <a16:rowId xmlns:a16="http://schemas.microsoft.com/office/drawing/2014/main" val="912867456"/>
                  </a:ext>
                </a:extLst>
              </a:tr>
            </a:tbl>
          </a:graphicData>
        </a:graphic>
      </p:graphicFrame>
      <p:sp>
        <p:nvSpPr>
          <p:cNvPr id="4" name="Text Placeholder 3">
            <a:extLst>
              <a:ext uri="{FF2B5EF4-FFF2-40B4-BE49-F238E27FC236}">
                <a16:creationId xmlns:a16="http://schemas.microsoft.com/office/drawing/2014/main" id="{DE611F42-F662-4822-9BF5-C59AAE887BF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9497748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3608F-78A7-402E-83AE-7C6753A6B71D}"/>
              </a:ext>
            </a:extLst>
          </p:cNvPr>
          <p:cNvSpPr>
            <a:spLocks noGrp="1"/>
          </p:cNvSpPr>
          <p:nvPr>
            <p:ph type="title"/>
          </p:nvPr>
        </p:nvSpPr>
        <p:spPr/>
        <p:txBody>
          <a:bodyPr/>
          <a:lstStyle/>
          <a:p>
            <a:r>
              <a:rPr lang="en-US"/>
              <a:t>Facebook User Questions Table | All PT Channels - 2 of 5</a:t>
            </a:r>
          </a:p>
        </p:txBody>
      </p:sp>
      <p:graphicFrame>
        <p:nvGraphicFramePr>
          <p:cNvPr id="5" name="Table Placeholder 4">
            <a:extLst>
              <a:ext uri="{FF2B5EF4-FFF2-40B4-BE49-F238E27FC236}">
                <a16:creationId xmlns:a16="http://schemas.microsoft.com/office/drawing/2014/main" id="{1A5C9C3C-E97C-424D-8983-962AAD6C36F4}"/>
              </a:ext>
            </a:extLst>
          </p:cNvPr>
          <p:cNvGraphicFramePr>
            <a:graphicFrameLocks noGrp="1"/>
          </p:cNvGraphicFramePr>
          <p:nvPr>
            <p:ph type="tbl" sz="quarter" idx="13"/>
            <p:extLst>
              <p:ext uri="{D42A27DB-BD31-4B8C-83A1-F6EECF244321}">
                <p14:modId xmlns:p14="http://schemas.microsoft.com/office/powerpoint/2010/main" val="1124208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79380962"/>
                    </a:ext>
                  </a:extLst>
                </a:gridCol>
                <a:gridCol w="822960">
                  <a:extLst>
                    <a:ext uri="{9D8B030D-6E8A-4147-A177-3AD203B41FA5}">
                      <a16:colId xmlns:a16="http://schemas.microsoft.com/office/drawing/2014/main" val="1110218439"/>
                    </a:ext>
                  </a:extLst>
                </a:gridCol>
                <a:gridCol w="822960">
                  <a:extLst>
                    <a:ext uri="{9D8B030D-6E8A-4147-A177-3AD203B41FA5}">
                      <a16:colId xmlns:a16="http://schemas.microsoft.com/office/drawing/2014/main" val="3785857902"/>
                    </a:ext>
                  </a:extLst>
                </a:gridCol>
                <a:gridCol w="822960">
                  <a:extLst>
                    <a:ext uri="{9D8B030D-6E8A-4147-A177-3AD203B41FA5}">
                      <a16:colId xmlns:a16="http://schemas.microsoft.com/office/drawing/2014/main" val="904748940"/>
                    </a:ext>
                  </a:extLst>
                </a:gridCol>
                <a:gridCol w="822960">
                  <a:extLst>
                    <a:ext uri="{9D8B030D-6E8A-4147-A177-3AD203B41FA5}">
                      <a16:colId xmlns:a16="http://schemas.microsoft.com/office/drawing/2014/main" val="3224089156"/>
                    </a:ext>
                  </a:extLst>
                </a:gridCol>
                <a:gridCol w="822960">
                  <a:extLst>
                    <a:ext uri="{9D8B030D-6E8A-4147-A177-3AD203B41FA5}">
                      <a16:colId xmlns:a16="http://schemas.microsoft.com/office/drawing/2014/main" val="3136127093"/>
                    </a:ext>
                  </a:extLst>
                </a:gridCol>
                <a:gridCol w="658368">
                  <a:extLst>
                    <a:ext uri="{9D8B030D-6E8A-4147-A177-3AD203B41FA5}">
                      <a16:colId xmlns:a16="http://schemas.microsoft.com/office/drawing/2014/main" val="1268151506"/>
                    </a:ext>
                  </a:extLst>
                </a:gridCol>
                <a:gridCol w="822960">
                  <a:extLst>
                    <a:ext uri="{9D8B030D-6E8A-4147-A177-3AD203B41FA5}">
                      <a16:colId xmlns:a16="http://schemas.microsoft.com/office/drawing/2014/main" val="2715751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6387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2018-06-11 07:25:11 </a:t>
                      </a:r>
                      <a:r>
                        <a:rPr kumimoji="0" lang="fr-FR" sz="1000" b="0" i="0" u="none" strike="noStrike" kern="1200" cap="none" spc="0" normalizeH="0" baseline="0" noProof="0">
                          <a:ln>
                            <a:noFill/>
                          </a:ln>
                          <a:solidFill>
                            <a:prstClr val="black"/>
                          </a:solidFill>
                          <a:effectLst/>
                          <a:uLnTx/>
                          <a:uFillTx/>
                          <a:latin typeface="+mn-lt"/>
                          <a:ea typeface="+mn-ea"/>
                          <a:cs typeface="+mn-cs"/>
                        </a:rPr>
                        <a:t>
 Bonjour, j'ai acheté une tondeuse Rotak pour bénéficier de l'offre "2ème batterie offerte" mais le site sur lequel il faut imprimer le bon de participation ne fonctionne pas, il indique être en maintenance (www.promotions-bosch.fr). La demande doit être faite avant le 14 juin. Comment faire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06/11/2018 10:10:59</a:t>
                      </a:r>
                    </a:p>
                  </a:txBody>
                  <a:tcPr/>
                </a:tc>
                <a:extLst>
                  <a:ext uri="{0D108BD9-81ED-4DB2-BD59-A6C34878D82A}">
                    <a16:rowId xmlns:a16="http://schemas.microsoft.com/office/drawing/2014/main" val="236966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2018-06-10 01:02:25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könnt ihr mir sagen aus welchem Jahr dieses wunderschöne Schätzchen stammt? Es muss ein Boschhammer sein, weil man das an nem Rad einstellen kann. Habe es in einem alten Schuppen gefunden. Noch nicht getraut anzumachen, da das Kabel komplett auseinanderfällt. Den Vorbesitzer kann ich leider nicht mehr fragen. Und auf der Maschine kann ich keine Angaben zum Jahr 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29275891"/>
                  </a:ext>
                </a:extLst>
              </a:tr>
            </a:tbl>
          </a:graphicData>
        </a:graphic>
      </p:graphicFrame>
      <p:sp>
        <p:nvSpPr>
          <p:cNvPr id="4" name="Text Placeholder 3">
            <a:extLst>
              <a:ext uri="{FF2B5EF4-FFF2-40B4-BE49-F238E27FC236}">
                <a16:creationId xmlns:a16="http://schemas.microsoft.com/office/drawing/2014/main" id="{DF711F3B-7F16-4FBE-9A05-606F8B628D9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380070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21F1D-D525-477B-A1BF-EE64C78C4421}"/>
              </a:ext>
            </a:extLst>
          </p:cNvPr>
          <p:cNvSpPr>
            <a:spLocks noGrp="1"/>
          </p:cNvSpPr>
          <p:nvPr>
            <p:ph type="title"/>
          </p:nvPr>
        </p:nvSpPr>
        <p:spPr/>
        <p:txBody>
          <a:bodyPr/>
          <a:lstStyle/>
          <a:p>
            <a:r>
              <a:rPr lang="en-US"/>
              <a:t>Facebook User Questions Table | All PT Channels - 3 of 5</a:t>
            </a:r>
          </a:p>
        </p:txBody>
      </p:sp>
      <p:graphicFrame>
        <p:nvGraphicFramePr>
          <p:cNvPr id="5" name="Table Placeholder 4">
            <a:extLst>
              <a:ext uri="{FF2B5EF4-FFF2-40B4-BE49-F238E27FC236}">
                <a16:creationId xmlns:a16="http://schemas.microsoft.com/office/drawing/2014/main" id="{A12982D0-FAAC-4144-9968-743DC9A461C3}"/>
              </a:ext>
            </a:extLst>
          </p:cNvPr>
          <p:cNvGraphicFramePr>
            <a:graphicFrameLocks noGrp="1"/>
          </p:cNvGraphicFramePr>
          <p:nvPr>
            <p:ph type="tbl" sz="quarter" idx="13"/>
            <p:extLst>
              <p:ext uri="{D42A27DB-BD31-4B8C-83A1-F6EECF244321}">
                <p14:modId xmlns:p14="http://schemas.microsoft.com/office/powerpoint/2010/main" val="189406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810952825"/>
                    </a:ext>
                  </a:extLst>
                </a:gridCol>
                <a:gridCol w="822960">
                  <a:extLst>
                    <a:ext uri="{9D8B030D-6E8A-4147-A177-3AD203B41FA5}">
                      <a16:colId xmlns:a16="http://schemas.microsoft.com/office/drawing/2014/main" val="1520702408"/>
                    </a:ext>
                  </a:extLst>
                </a:gridCol>
                <a:gridCol w="822960">
                  <a:extLst>
                    <a:ext uri="{9D8B030D-6E8A-4147-A177-3AD203B41FA5}">
                      <a16:colId xmlns:a16="http://schemas.microsoft.com/office/drawing/2014/main" val="111702971"/>
                    </a:ext>
                  </a:extLst>
                </a:gridCol>
                <a:gridCol w="822960">
                  <a:extLst>
                    <a:ext uri="{9D8B030D-6E8A-4147-A177-3AD203B41FA5}">
                      <a16:colId xmlns:a16="http://schemas.microsoft.com/office/drawing/2014/main" val="3339998979"/>
                    </a:ext>
                  </a:extLst>
                </a:gridCol>
                <a:gridCol w="822960">
                  <a:extLst>
                    <a:ext uri="{9D8B030D-6E8A-4147-A177-3AD203B41FA5}">
                      <a16:colId xmlns:a16="http://schemas.microsoft.com/office/drawing/2014/main" val="2563110394"/>
                    </a:ext>
                  </a:extLst>
                </a:gridCol>
                <a:gridCol w="822960">
                  <a:extLst>
                    <a:ext uri="{9D8B030D-6E8A-4147-A177-3AD203B41FA5}">
                      <a16:colId xmlns:a16="http://schemas.microsoft.com/office/drawing/2014/main" val="1075987238"/>
                    </a:ext>
                  </a:extLst>
                </a:gridCol>
                <a:gridCol w="658368">
                  <a:extLst>
                    <a:ext uri="{9D8B030D-6E8A-4147-A177-3AD203B41FA5}">
                      <a16:colId xmlns:a16="http://schemas.microsoft.com/office/drawing/2014/main" val="3096296401"/>
                    </a:ext>
                  </a:extLst>
                </a:gridCol>
                <a:gridCol w="822960">
                  <a:extLst>
                    <a:ext uri="{9D8B030D-6E8A-4147-A177-3AD203B41FA5}">
                      <a16:colId xmlns:a16="http://schemas.microsoft.com/office/drawing/2014/main" val="1725304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4628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2018-06-07 17:59:32 </a:t>
                      </a:r>
                      <a:r>
                        <a:rPr kumimoji="0" lang="fr-FR" sz="1000" b="0" i="0" u="none" strike="noStrike" kern="1200" cap="none" spc="0" normalizeH="0" baseline="0" noProof="0">
                          <a:ln>
                            <a:noFill/>
                          </a:ln>
                          <a:solidFill>
                            <a:prstClr val="black"/>
                          </a:solidFill>
                          <a:effectLst/>
                          <a:uLnTx/>
                          <a:uFillTx/>
                          <a:latin typeface="+mn-lt"/>
                          <a:ea typeface="+mn-ea"/>
                          <a:cs typeface="+mn-cs"/>
                        </a:rPr>
                        <a:t>
 Bonjour,
Impossible d'accéder au site promotions-Bosch depuis plus d'une semaine, or, je dois remplir un formulaire d'inscription (2ème batterie gratuite suite à un achat effectué). La date limite est le 14/06... Savez-vous si le site sera accessible à nouveau à temps?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06/08/2018 09:54:24</a:t>
                      </a:r>
                    </a:p>
                  </a:txBody>
                  <a:tcPr/>
                </a:tc>
                <a:extLst>
                  <a:ext uri="{0D108BD9-81ED-4DB2-BD59-A6C34878D82A}">
                    <a16:rowId xmlns:a16="http://schemas.microsoft.com/office/drawing/2014/main" val="389733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132589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2018-06-04 10:49:48 </a:t>
                      </a:r>
                      <a:r>
                        <a:rPr kumimoji="0" lang="de-DE" sz="1000" b="0" i="0" u="none" strike="noStrike" kern="1200" cap="none" spc="0" normalizeH="0" baseline="0" noProof="0">
                          <a:ln>
                            <a:noFill/>
                          </a:ln>
                          <a:solidFill>
                            <a:prstClr val="black"/>
                          </a:solidFill>
                          <a:effectLst/>
                          <a:uLnTx/>
                          <a:uFillTx/>
                          <a:latin typeface="+mn-lt"/>
                          <a:ea typeface="+mn-ea"/>
                          <a:cs typeface="+mn-cs"/>
                        </a:rPr>
                        <a:t>
 Gibt es in der Zukunft eine Akku Fettpresse auf 18V Basis?
Andere Hersteller bieten solch ein Produkt an, nur möchte ich dass von Bosch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7104842"/>
                  </a:ext>
                </a:extLst>
              </a:tr>
            </a:tbl>
          </a:graphicData>
        </a:graphic>
      </p:graphicFrame>
      <p:sp>
        <p:nvSpPr>
          <p:cNvPr id="4" name="Text Placeholder 3">
            <a:extLst>
              <a:ext uri="{FF2B5EF4-FFF2-40B4-BE49-F238E27FC236}">
                <a16:creationId xmlns:a16="http://schemas.microsoft.com/office/drawing/2014/main" id="{B4B38B7B-9812-4208-9335-6521E66362E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2113927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89ACD-5501-4764-A7C9-DFBA6EF5F00C}"/>
              </a:ext>
            </a:extLst>
          </p:cNvPr>
          <p:cNvSpPr>
            <a:spLocks noGrp="1"/>
          </p:cNvSpPr>
          <p:nvPr>
            <p:ph type="title"/>
          </p:nvPr>
        </p:nvSpPr>
        <p:spPr/>
        <p:txBody>
          <a:bodyPr/>
          <a:lstStyle/>
          <a:p>
            <a:r>
              <a:rPr lang="en-US"/>
              <a:t>Facebook User Questions Table | All PT Channels - 4 of 5</a:t>
            </a:r>
          </a:p>
        </p:txBody>
      </p:sp>
      <p:graphicFrame>
        <p:nvGraphicFramePr>
          <p:cNvPr id="5" name="Table Placeholder 4">
            <a:extLst>
              <a:ext uri="{FF2B5EF4-FFF2-40B4-BE49-F238E27FC236}">
                <a16:creationId xmlns:a16="http://schemas.microsoft.com/office/drawing/2014/main" id="{75C4386B-64C2-4A77-B191-6E65B8EC4F1D}"/>
              </a:ext>
            </a:extLst>
          </p:cNvPr>
          <p:cNvGraphicFramePr>
            <a:graphicFrameLocks noGrp="1"/>
          </p:cNvGraphicFramePr>
          <p:nvPr>
            <p:ph type="tbl" sz="quarter" idx="13"/>
            <p:extLst>
              <p:ext uri="{D42A27DB-BD31-4B8C-83A1-F6EECF244321}">
                <p14:modId xmlns:p14="http://schemas.microsoft.com/office/powerpoint/2010/main" val="3350217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773400048"/>
                    </a:ext>
                  </a:extLst>
                </a:gridCol>
                <a:gridCol w="822960">
                  <a:extLst>
                    <a:ext uri="{9D8B030D-6E8A-4147-A177-3AD203B41FA5}">
                      <a16:colId xmlns:a16="http://schemas.microsoft.com/office/drawing/2014/main" val="4233153700"/>
                    </a:ext>
                  </a:extLst>
                </a:gridCol>
                <a:gridCol w="822960">
                  <a:extLst>
                    <a:ext uri="{9D8B030D-6E8A-4147-A177-3AD203B41FA5}">
                      <a16:colId xmlns:a16="http://schemas.microsoft.com/office/drawing/2014/main" val="3203402472"/>
                    </a:ext>
                  </a:extLst>
                </a:gridCol>
                <a:gridCol w="822960">
                  <a:extLst>
                    <a:ext uri="{9D8B030D-6E8A-4147-A177-3AD203B41FA5}">
                      <a16:colId xmlns:a16="http://schemas.microsoft.com/office/drawing/2014/main" val="2453366691"/>
                    </a:ext>
                  </a:extLst>
                </a:gridCol>
                <a:gridCol w="822960">
                  <a:extLst>
                    <a:ext uri="{9D8B030D-6E8A-4147-A177-3AD203B41FA5}">
                      <a16:colId xmlns:a16="http://schemas.microsoft.com/office/drawing/2014/main" val="3905549113"/>
                    </a:ext>
                  </a:extLst>
                </a:gridCol>
                <a:gridCol w="822960">
                  <a:extLst>
                    <a:ext uri="{9D8B030D-6E8A-4147-A177-3AD203B41FA5}">
                      <a16:colId xmlns:a16="http://schemas.microsoft.com/office/drawing/2014/main" val="1370000660"/>
                    </a:ext>
                  </a:extLst>
                </a:gridCol>
                <a:gridCol w="658368">
                  <a:extLst>
                    <a:ext uri="{9D8B030D-6E8A-4147-A177-3AD203B41FA5}">
                      <a16:colId xmlns:a16="http://schemas.microsoft.com/office/drawing/2014/main" val="2242882735"/>
                    </a:ext>
                  </a:extLst>
                </a:gridCol>
                <a:gridCol w="822960">
                  <a:extLst>
                    <a:ext uri="{9D8B030D-6E8A-4147-A177-3AD203B41FA5}">
                      <a16:colId xmlns:a16="http://schemas.microsoft.com/office/drawing/2014/main" val="2964218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9109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2018-05-28 10:00:52 </a:t>
                      </a:r>
                      <a:r>
                        <a:rPr kumimoji="0" lang="de-DE" sz="1000" b="0" i="0" u="none" strike="noStrike" kern="1200" cap="none" spc="0" normalizeH="0" baseline="0" noProof="0">
                          <a:ln>
                            <a:noFill/>
                          </a:ln>
                          <a:solidFill>
                            <a:prstClr val="black"/>
                          </a:solidFill>
                          <a:effectLst/>
                          <a:uLnTx/>
                          <a:uFillTx/>
                          <a:latin typeface="+mn-lt"/>
                          <a:ea typeface="+mn-ea"/>
                          <a:cs typeface="+mn-cs"/>
                        </a:rPr>
                        <a:t>
 Ich würde mich über Kontakt freuen. Wieso rosten mir die Bits im Koffer weg??? ( Flugrost ) in der Garrage - IM KOFFER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999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2018-05-08 15:45:06 </a:t>
                      </a:r>
                      <a:r>
                        <a:rPr kumimoji="0" lang="de-DE" sz="1000" b="0" i="0" u="none" strike="noStrike" kern="1200" cap="none" spc="0" normalizeH="0" baseline="0" noProof="0">
                          <a:ln>
                            <a:noFill/>
                          </a:ln>
                          <a:solidFill>
                            <a:prstClr val="black"/>
                          </a:solidFill>
                          <a:effectLst/>
                          <a:uLnTx/>
                          <a:uFillTx/>
                          <a:latin typeface="+mn-lt"/>
                          <a:ea typeface="+mn-ea"/>
                          <a:cs typeface="+mn-cs"/>
                        </a:rPr>
                        <a:t>
 Wieviel kosten die papiertüten für den bosch pas 11-25 F staubsauger mittlerweile?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11:36:33</a:t>
                      </a:r>
                    </a:p>
                  </a:txBody>
                  <a:tcPr/>
                </a:tc>
                <a:extLst>
                  <a:ext uri="{0D108BD9-81ED-4DB2-BD59-A6C34878D82A}">
                    <a16:rowId xmlns:a16="http://schemas.microsoft.com/office/drawing/2014/main" val="143015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2018-05-07 12:02:33 </a:t>
                      </a:r>
                      <a:r>
                        <a:rPr kumimoji="0" lang="de-DE" sz="1000" b="0" i="0" u="none" strike="noStrike" kern="1200" cap="none" spc="0" normalizeH="0" baseline="0" noProof="0">
                          <a:ln>
                            <a:noFill/>
                          </a:ln>
                          <a:solidFill>
                            <a:prstClr val="black"/>
                          </a:solidFill>
                          <a:effectLst/>
                          <a:uLnTx/>
                          <a:uFillTx/>
                          <a:latin typeface="+mn-lt"/>
                          <a:ea typeface="+mn-ea"/>
                          <a:cs typeface="+mn-cs"/>
                        </a:rPr>
                        <a:t>
 Liebe Bosch Team, die Plastikstücke kamen heute aus meiner GSR 18-2-Li geflogen. Der Schrauber funktioniert. Ein paar Stücke sind dem Anschein nach noch im Gehäuse. Muss ich mir Gedanken machen? 
Viele Grüße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14:10:45</a:t>
                      </a:r>
                    </a:p>
                  </a:txBody>
                  <a:tcPr/>
                </a:tc>
                <a:extLst>
                  <a:ext uri="{0D108BD9-81ED-4DB2-BD59-A6C34878D82A}">
                    <a16:rowId xmlns:a16="http://schemas.microsoft.com/office/drawing/2014/main" val="2996931394"/>
                  </a:ext>
                </a:extLst>
              </a:tr>
            </a:tbl>
          </a:graphicData>
        </a:graphic>
      </p:graphicFrame>
      <p:sp>
        <p:nvSpPr>
          <p:cNvPr id="4" name="Text Placeholder 3">
            <a:extLst>
              <a:ext uri="{FF2B5EF4-FFF2-40B4-BE49-F238E27FC236}">
                <a16:creationId xmlns:a16="http://schemas.microsoft.com/office/drawing/2014/main" id="{26430C92-FEFB-4730-839B-D1B11DAB9FA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638402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6D29-1EF9-4DFD-8FF0-0AF1C4AD7177}"/>
              </a:ext>
            </a:extLst>
          </p:cNvPr>
          <p:cNvSpPr>
            <a:spLocks noGrp="1"/>
          </p:cNvSpPr>
          <p:nvPr>
            <p:ph type="title"/>
          </p:nvPr>
        </p:nvSpPr>
        <p:spPr/>
        <p:txBody>
          <a:bodyPr/>
          <a:lstStyle/>
          <a:p>
            <a:r>
              <a:rPr lang="en-US"/>
              <a:t>Facebook User Questions Table | All PT Channels - 5 of 5</a:t>
            </a:r>
          </a:p>
        </p:txBody>
      </p:sp>
      <p:graphicFrame>
        <p:nvGraphicFramePr>
          <p:cNvPr id="5" name="Table Placeholder 4">
            <a:extLst>
              <a:ext uri="{FF2B5EF4-FFF2-40B4-BE49-F238E27FC236}">
                <a16:creationId xmlns:a16="http://schemas.microsoft.com/office/drawing/2014/main" id="{79E4CC34-AD06-4792-B25A-AD225639536C}"/>
              </a:ext>
            </a:extLst>
          </p:cNvPr>
          <p:cNvGraphicFramePr>
            <a:graphicFrameLocks noGrp="1"/>
          </p:cNvGraphicFramePr>
          <p:nvPr>
            <p:ph type="tbl" sz="quarter" idx="13"/>
            <p:extLst>
              <p:ext uri="{D42A27DB-BD31-4B8C-83A1-F6EECF244321}">
                <p14:modId xmlns:p14="http://schemas.microsoft.com/office/powerpoint/2010/main" val="655835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09510592"/>
                    </a:ext>
                  </a:extLst>
                </a:gridCol>
                <a:gridCol w="822960">
                  <a:extLst>
                    <a:ext uri="{9D8B030D-6E8A-4147-A177-3AD203B41FA5}">
                      <a16:colId xmlns:a16="http://schemas.microsoft.com/office/drawing/2014/main" val="4251266668"/>
                    </a:ext>
                  </a:extLst>
                </a:gridCol>
                <a:gridCol w="822960">
                  <a:extLst>
                    <a:ext uri="{9D8B030D-6E8A-4147-A177-3AD203B41FA5}">
                      <a16:colId xmlns:a16="http://schemas.microsoft.com/office/drawing/2014/main" val="3706299881"/>
                    </a:ext>
                  </a:extLst>
                </a:gridCol>
                <a:gridCol w="822960">
                  <a:extLst>
                    <a:ext uri="{9D8B030D-6E8A-4147-A177-3AD203B41FA5}">
                      <a16:colId xmlns:a16="http://schemas.microsoft.com/office/drawing/2014/main" val="1597992958"/>
                    </a:ext>
                  </a:extLst>
                </a:gridCol>
                <a:gridCol w="822960">
                  <a:extLst>
                    <a:ext uri="{9D8B030D-6E8A-4147-A177-3AD203B41FA5}">
                      <a16:colId xmlns:a16="http://schemas.microsoft.com/office/drawing/2014/main" val="2729408082"/>
                    </a:ext>
                  </a:extLst>
                </a:gridCol>
                <a:gridCol w="822960">
                  <a:extLst>
                    <a:ext uri="{9D8B030D-6E8A-4147-A177-3AD203B41FA5}">
                      <a16:colId xmlns:a16="http://schemas.microsoft.com/office/drawing/2014/main" val="3802600529"/>
                    </a:ext>
                  </a:extLst>
                </a:gridCol>
                <a:gridCol w="658368">
                  <a:extLst>
                    <a:ext uri="{9D8B030D-6E8A-4147-A177-3AD203B41FA5}">
                      <a16:colId xmlns:a16="http://schemas.microsoft.com/office/drawing/2014/main" val="2682893475"/>
                    </a:ext>
                  </a:extLst>
                </a:gridCol>
                <a:gridCol w="822960">
                  <a:extLst>
                    <a:ext uri="{9D8B030D-6E8A-4147-A177-3AD203B41FA5}">
                      <a16:colId xmlns:a16="http://schemas.microsoft.com/office/drawing/2014/main" val="135035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1356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n/a -  2018-05-03 21:28:14 </a:t>
                      </a:r>
                      <a:r>
                        <a:rPr kumimoji="0" lang="de-DE" sz="1000" b="0" i="0" u="none" strike="noStrike" kern="1200" cap="none" spc="0" normalizeH="0" baseline="0" noProof="0">
                          <a:ln>
                            <a:noFill/>
                          </a:ln>
                          <a:solidFill>
                            <a:prstClr val="black"/>
                          </a:solidFill>
                          <a:effectLst/>
                          <a:uLnTx/>
                          <a:uFillTx/>
                          <a:latin typeface="+mn-lt"/>
                          <a:ea typeface="+mn-ea"/>
                          <a:cs typeface="+mn-cs"/>
                        </a:rPr>
                        <a:t>
 Hallo liebes Bosch-Team,
Welches ist die aktuelle 18V Kreissäge und welches die 18V Stichsäge?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28866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was asked by </a:t>
                      </a:r>
                      <a:r>
                        <a:rPr kumimoji="0" lang="fr-FR" sz="1000" b="1" i="0" u="none" strike="noStrike" kern="1200" cap="none" spc="0" normalizeH="0" baseline="0" noProof="0">
                          <a:ln>
                            <a:noFill/>
                          </a:ln>
                          <a:solidFill>
                            <a:prstClr val="black"/>
                          </a:solidFill>
                          <a:effectLst/>
                          <a:uLnTx/>
                          <a:uFillTx/>
                          <a:latin typeface="+mn-lt"/>
                          <a:ea typeface="+mn-ea"/>
                          <a:cs typeface="+mn-cs"/>
                        </a:rPr>
                        <a:t> n/a -  2018-05-02 09:05:17 </a:t>
                      </a:r>
                      <a:r>
                        <a:rPr kumimoji="0" lang="fr-FR" sz="1000" b="0" i="0" u="none" strike="noStrike" kern="1200" cap="none" spc="0" normalizeH="0" baseline="0" noProof="0">
                          <a:ln>
                            <a:noFill/>
                          </a:ln>
                          <a:solidFill>
                            <a:prstClr val="black"/>
                          </a:solidFill>
                          <a:effectLst/>
                          <a:uLnTx/>
                          <a:uFillTx/>
                          <a:latin typeface="+mn-lt"/>
                          <a:ea typeface="+mn-ea"/>
                          <a:cs typeface="+mn-cs"/>
                        </a:rPr>
                        <a:t>
 Bonjour, j'ai un petit soucis avec mes deux détecteurs de fumée FRP-OW3000 ! Est-ce normal que je dois remplacer sans cesse leurs piles ? C'est un gouffre à piles, depuis l'acquisition des deux détecteurs, j'ai déjà remplacé plusieurs fois leurs piles ! Et pourtant, j'utilise à chaque fois de nouvelles piles (des Duracell plus power). D'ailleurs il y a un des deux détecteurs qui est plus gourmand que l'autre ! C'est vraiment pénible ! Et si je les remplace pas, ils bippent (1 bip toutes les 20 secondes je crois !). Vu leurs prix de base, je suis vraiment surprise que cela use autant les piles (x 3 à chaque fois !). Merci pour votre retour, ce n'est pas très écologique ni économique comme détecteur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10:32:42</a:t>
                      </a:r>
                    </a:p>
                  </a:txBody>
                  <a:tcPr/>
                </a:tc>
                <a:extLst>
                  <a:ext uri="{0D108BD9-81ED-4DB2-BD59-A6C34878D82A}">
                    <a16:rowId xmlns:a16="http://schemas.microsoft.com/office/drawing/2014/main" val="3745892210"/>
                  </a:ext>
                </a:extLst>
              </a:tr>
            </a:tbl>
          </a:graphicData>
        </a:graphic>
      </p:graphicFrame>
      <p:sp>
        <p:nvSpPr>
          <p:cNvPr id="4" name="Text Placeholder 3">
            <a:extLst>
              <a:ext uri="{FF2B5EF4-FFF2-40B4-BE49-F238E27FC236}">
                <a16:creationId xmlns:a16="http://schemas.microsoft.com/office/drawing/2014/main" id="{A8B476EF-7A7A-45BC-B997-B44E3EDD1EE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19196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FCC69-41E4-4D26-B39E-FAC89E4450AA}"/>
              </a:ext>
            </a:extLst>
          </p:cNvPr>
          <p:cNvSpPr>
            <a:spLocks noGrp="1"/>
          </p:cNvSpPr>
          <p:nvPr>
            <p:ph type="title"/>
          </p:nvPr>
        </p:nvSpPr>
        <p:spPr/>
        <p:txBody>
          <a:bodyPr/>
          <a:lstStyle/>
          <a:p>
            <a:r>
              <a:rPr lang="en-US"/>
              <a:t>Facebook Response Times Distribution | All PT Channels</a:t>
            </a:r>
          </a:p>
        </p:txBody>
      </p:sp>
      <p:graphicFrame>
        <p:nvGraphicFramePr>
          <p:cNvPr id="6" name="Chart Placeholder 5">
            <a:extLst>
              <a:ext uri="{FF2B5EF4-FFF2-40B4-BE49-F238E27FC236}">
                <a16:creationId xmlns:a16="http://schemas.microsoft.com/office/drawing/2014/main" id="{65573A2E-6488-41CA-BB17-AD7F1E2B240F}"/>
              </a:ext>
            </a:extLst>
          </p:cNvPr>
          <p:cNvGraphicFramePr>
            <a:graphicFrameLocks noGrp="1"/>
          </p:cNvGraphicFramePr>
          <p:nvPr>
            <p:ph type="chart" sz="quarter" idx="13"/>
            <p:extLst>
              <p:ext uri="{D42A27DB-BD31-4B8C-83A1-F6EECF244321}">
                <p14:modId xmlns:p14="http://schemas.microsoft.com/office/powerpoint/2010/main" val="1437129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EDB972-F344-4A10-AC7E-EF88B2C1FB53}"/>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5379D29D-D86F-4DF2-A65B-B2CF964C6E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31785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F5D3C-5677-40DF-A1F1-DF3C1CAE0E13}"/>
              </a:ext>
            </a:extLst>
          </p:cNvPr>
          <p:cNvSpPr>
            <a:spLocks noGrp="1"/>
          </p:cNvSpPr>
          <p:nvPr>
            <p:ph type="title"/>
          </p:nvPr>
        </p:nvSpPr>
        <p:spPr/>
        <p:txBody>
          <a:bodyPr/>
          <a:lstStyle/>
          <a:p>
            <a:r>
              <a:rPr lang="en-US"/>
              <a:t>Facebook Ads Costs Table | All PT Channels - 1 of 3</a:t>
            </a:r>
          </a:p>
        </p:txBody>
      </p:sp>
      <p:graphicFrame>
        <p:nvGraphicFramePr>
          <p:cNvPr id="5" name="Table Placeholder 4">
            <a:extLst>
              <a:ext uri="{FF2B5EF4-FFF2-40B4-BE49-F238E27FC236}">
                <a16:creationId xmlns:a16="http://schemas.microsoft.com/office/drawing/2014/main" id="{3EDA4896-B5D0-494F-A337-36A79AD85C34}"/>
              </a:ext>
            </a:extLst>
          </p:cNvPr>
          <p:cNvGraphicFramePr>
            <a:graphicFrameLocks noGrp="1"/>
          </p:cNvGraphicFramePr>
          <p:nvPr>
            <p:ph type="tbl" sz="quarter" idx="13"/>
            <p:extLst>
              <p:ext uri="{D42A27DB-BD31-4B8C-83A1-F6EECF244321}">
                <p14:modId xmlns:p14="http://schemas.microsoft.com/office/powerpoint/2010/main" val="3693587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66792462"/>
                    </a:ext>
                  </a:extLst>
                </a:gridCol>
                <a:gridCol w="378562">
                  <a:extLst>
                    <a:ext uri="{9D8B030D-6E8A-4147-A177-3AD203B41FA5}">
                      <a16:colId xmlns:a16="http://schemas.microsoft.com/office/drawing/2014/main" val="4135213317"/>
                    </a:ext>
                  </a:extLst>
                </a:gridCol>
                <a:gridCol w="378562">
                  <a:extLst>
                    <a:ext uri="{9D8B030D-6E8A-4147-A177-3AD203B41FA5}">
                      <a16:colId xmlns:a16="http://schemas.microsoft.com/office/drawing/2014/main" val="2474612240"/>
                    </a:ext>
                  </a:extLst>
                </a:gridCol>
                <a:gridCol w="395021">
                  <a:extLst>
                    <a:ext uri="{9D8B030D-6E8A-4147-A177-3AD203B41FA5}">
                      <a16:colId xmlns:a16="http://schemas.microsoft.com/office/drawing/2014/main" val="2591824380"/>
                    </a:ext>
                  </a:extLst>
                </a:gridCol>
                <a:gridCol w="395021">
                  <a:extLst>
                    <a:ext uri="{9D8B030D-6E8A-4147-A177-3AD203B41FA5}">
                      <a16:colId xmlns:a16="http://schemas.microsoft.com/office/drawing/2014/main" val="626787941"/>
                    </a:ext>
                  </a:extLst>
                </a:gridCol>
                <a:gridCol w="378562">
                  <a:extLst>
                    <a:ext uri="{9D8B030D-6E8A-4147-A177-3AD203B41FA5}">
                      <a16:colId xmlns:a16="http://schemas.microsoft.com/office/drawing/2014/main" val="654796074"/>
                    </a:ext>
                  </a:extLst>
                </a:gridCol>
                <a:gridCol w="378562">
                  <a:extLst>
                    <a:ext uri="{9D8B030D-6E8A-4147-A177-3AD203B41FA5}">
                      <a16:colId xmlns:a16="http://schemas.microsoft.com/office/drawing/2014/main" val="4205693588"/>
                    </a:ext>
                  </a:extLst>
                </a:gridCol>
                <a:gridCol w="378562">
                  <a:extLst>
                    <a:ext uri="{9D8B030D-6E8A-4147-A177-3AD203B41FA5}">
                      <a16:colId xmlns:a16="http://schemas.microsoft.com/office/drawing/2014/main" val="3302707122"/>
                    </a:ext>
                  </a:extLst>
                </a:gridCol>
                <a:gridCol w="378562">
                  <a:extLst>
                    <a:ext uri="{9D8B030D-6E8A-4147-A177-3AD203B41FA5}">
                      <a16:colId xmlns:a16="http://schemas.microsoft.com/office/drawing/2014/main" val="2280337679"/>
                    </a:ext>
                  </a:extLst>
                </a:gridCol>
                <a:gridCol w="378562">
                  <a:extLst>
                    <a:ext uri="{9D8B030D-6E8A-4147-A177-3AD203B41FA5}">
                      <a16:colId xmlns:a16="http://schemas.microsoft.com/office/drawing/2014/main" val="2599314468"/>
                    </a:ext>
                  </a:extLst>
                </a:gridCol>
                <a:gridCol w="378562">
                  <a:extLst>
                    <a:ext uri="{9D8B030D-6E8A-4147-A177-3AD203B41FA5}">
                      <a16:colId xmlns:a16="http://schemas.microsoft.com/office/drawing/2014/main" val="4270125765"/>
                    </a:ext>
                  </a:extLst>
                </a:gridCol>
                <a:gridCol w="378562">
                  <a:extLst>
                    <a:ext uri="{9D8B030D-6E8A-4147-A177-3AD203B41FA5}">
                      <a16:colId xmlns:a16="http://schemas.microsoft.com/office/drawing/2014/main" val="3069183725"/>
                    </a:ext>
                  </a:extLst>
                </a:gridCol>
                <a:gridCol w="378562">
                  <a:extLst>
                    <a:ext uri="{9D8B030D-6E8A-4147-A177-3AD203B41FA5}">
                      <a16:colId xmlns:a16="http://schemas.microsoft.com/office/drawing/2014/main" val="2532356107"/>
                    </a:ext>
                  </a:extLst>
                </a:gridCol>
                <a:gridCol w="378562">
                  <a:extLst>
                    <a:ext uri="{9D8B030D-6E8A-4147-A177-3AD203B41FA5}">
                      <a16:colId xmlns:a16="http://schemas.microsoft.com/office/drawing/2014/main" val="3371742679"/>
                    </a:ext>
                  </a:extLst>
                </a:gridCol>
                <a:gridCol w="378562">
                  <a:extLst>
                    <a:ext uri="{9D8B030D-6E8A-4147-A177-3AD203B41FA5}">
                      <a16:colId xmlns:a16="http://schemas.microsoft.com/office/drawing/2014/main" val="2667253992"/>
                    </a:ext>
                  </a:extLst>
                </a:gridCol>
                <a:gridCol w="378562">
                  <a:extLst>
                    <a:ext uri="{9D8B030D-6E8A-4147-A177-3AD203B41FA5}">
                      <a16:colId xmlns:a16="http://schemas.microsoft.com/office/drawing/2014/main" val="2150347171"/>
                    </a:ext>
                  </a:extLst>
                </a:gridCol>
                <a:gridCol w="395021">
                  <a:extLst>
                    <a:ext uri="{9D8B030D-6E8A-4147-A177-3AD203B41FA5}">
                      <a16:colId xmlns:a16="http://schemas.microsoft.com/office/drawing/2014/main" val="94726449"/>
                    </a:ext>
                  </a:extLst>
                </a:gridCol>
                <a:gridCol w="534924">
                  <a:extLst>
                    <a:ext uri="{9D8B030D-6E8A-4147-A177-3AD203B41FA5}">
                      <a16:colId xmlns:a16="http://schemas.microsoft.com/office/drawing/2014/main" val="214491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13089631"/>
                  </a:ext>
                </a:extLst>
              </a:tr>
            </a:tbl>
          </a:graphicData>
        </a:graphic>
      </p:graphicFrame>
      <p:sp>
        <p:nvSpPr>
          <p:cNvPr id="4" name="Text Placeholder 3">
            <a:extLst>
              <a:ext uri="{FF2B5EF4-FFF2-40B4-BE49-F238E27FC236}">
                <a16:creationId xmlns:a16="http://schemas.microsoft.com/office/drawing/2014/main" id="{B73BF149-A63A-4B4D-9C0F-BCE45F08A63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537775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0C763-F9FB-4D58-AF78-FEBD7DDB2CDB}"/>
              </a:ext>
            </a:extLst>
          </p:cNvPr>
          <p:cNvSpPr>
            <a:spLocks noGrp="1"/>
          </p:cNvSpPr>
          <p:nvPr>
            <p:ph type="title"/>
          </p:nvPr>
        </p:nvSpPr>
        <p:spPr/>
        <p:txBody>
          <a:bodyPr/>
          <a:lstStyle/>
          <a:p>
            <a:r>
              <a:rPr lang="en-US"/>
              <a:t>Facebook Ads Costs Table | All PT Channels - 2 of 3</a:t>
            </a:r>
          </a:p>
        </p:txBody>
      </p:sp>
      <p:graphicFrame>
        <p:nvGraphicFramePr>
          <p:cNvPr id="5" name="Table Placeholder 4">
            <a:extLst>
              <a:ext uri="{FF2B5EF4-FFF2-40B4-BE49-F238E27FC236}">
                <a16:creationId xmlns:a16="http://schemas.microsoft.com/office/drawing/2014/main" id="{10370926-1B1C-4A94-9C56-9A0487D88308}"/>
              </a:ext>
            </a:extLst>
          </p:cNvPr>
          <p:cNvGraphicFramePr>
            <a:graphicFrameLocks noGrp="1"/>
          </p:cNvGraphicFramePr>
          <p:nvPr>
            <p:ph type="tbl" sz="quarter" idx="13"/>
            <p:extLst>
              <p:ext uri="{D42A27DB-BD31-4B8C-83A1-F6EECF244321}">
                <p14:modId xmlns:p14="http://schemas.microsoft.com/office/powerpoint/2010/main" val="1369081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15193583"/>
                    </a:ext>
                  </a:extLst>
                </a:gridCol>
                <a:gridCol w="378562">
                  <a:extLst>
                    <a:ext uri="{9D8B030D-6E8A-4147-A177-3AD203B41FA5}">
                      <a16:colId xmlns:a16="http://schemas.microsoft.com/office/drawing/2014/main" val="330807229"/>
                    </a:ext>
                  </a:extLst>
                </a:gridCol>
                <a:gridCol w="378562">
                  <a:extLst>
                    <a:ext uri="{9D8B030D-6E8A-4147-A177-3AD203B41FA5}">
                      <a16:colId xmlns:a16="http://schemas.microsoft.com/office/drawing/2014/main" val="208450486"/>
                    </a:ext>
                  </a:extLst>
                </a:gridCol>
                <a:gridCol w="395021">
                  <a:extLst>
                    <a:ext uri="{9D8B030D-6E8A-4147-A177-3AD203B41FA5}">
                      <a16:colId xmlns:a16="http://schemas.microsoft.com/office/drawing/2014/main" val="3446303465"/>
                    </a:ext>
                  </a:extLst>
                </a:gridCol>
                <a:gridCol w="395021">
                  <a:extLst>
                    <a:ext uri="{9D8B030D-6E8A-4147-A177-3AD203B41FA5}">
                      <a16:colId xmlns:a16="http://schemas.microsoft.com/office/drawing/2014/main" val="2029704163"/>
                    </a:ext>
                  </a:extLst>
                </a:gridCol>
                <a:gridCol w="378562">
                  <a:extLst>
                    <a:ext uri="{9D8B030D-6E8A-4147-A177-3AD203B41FA5}">
                      <a16:colId xmlns:a16="http://schemas.microsoft.com/office/drawing/2014/main" val="2443931039"/>
                    </a:ext>
                  </a:extLst>
                </a:gridCol>
                <a:gridCol w="378562">
                  <a:extLst>
                    <a:ext uri="{9D8B030D-6E8A-4147-A177-3AD203B41FA5}">
                      <a16:colId xmlns:a16="http://schemas.microsoft.com/office/drawing/2014/main" val="329430601"/>
                    </a:ext>
                  </a:extLst>
                </a:gridCol>
                <a:gridCol w="378562">
                  <a:extLst>
                    <a:ext uri="{9D8B030D-6E8A-4147-A177-3AD203B41FA5}">
                      <a16:colId xmlns:a16="http://schemas.microsoft.com/office/drawing/2014/main" val="189524854"/>
                    </a:ext>
                  </a:extLst>
                </a:gridCol>
                <a:gridCol w="378562">
                  <a:extLst>
                    <a:ext uri="{9D8B030D-6E8A-4147-A177-3AD203B41FA5}">
                      <a16:colId xmlns:a16="http://schemas.microsoft.com/office/drawing/2014/main" val="1601199064"/>
                    </a:ext>
                  </a:extLst>
                </a:gridCol>
                <a:gridCol w="378562">
                  <a:extLst>
                    <a:ext uri="{9D8B030D-6E8A-4147-A177-3AD203B41FA5}">
                      <a16:colId xmlns:a16="http://schemas.microsoft.com/office/drawing/2014/main" val="2994446665"/>
                    </a:ext>
                  </a:extLst>
                </a:gridCol>
                <a:gridCol w="378562">
                  <a:extLst>
                    <a:ext uri="{9D8B030D-6E8A-4147-A177-3AD203B41FA5}">
                      <a16:colId xmlns:a16="http://schemas.microsoft.com/office/drawing/2014/main" val="2727896484"/>
                    </a:ext>
                  </a:extLst>
                </a:gridCol>
                <a:gridCol w="378562">
                  <a:extLst>
                    <a:ext uri="{9D8B030D-6E8A-4147-A177-3AD203B41FA5}">
                      <a16:colId xmlns:a16="http://schemas.microsoft.com/office/drawing/2014/main" val="2519868373"/>
                    </a:ext>
                  </a:extLst>
                </a:gridCol>
                <a:gridCol w="378562">
                  <a:extLst>
                    <a:ext uri="{9D8B030D-6E8A-4147-A177-3AD203B41FA5}">
                      <a16:colId xmlns:a16="http://schemas.microsoft.com/office/drawing/2014/main" val="1748688595"/>
                    </a:ext>
                  </a:extLst>
                </a:gridCol>
                <a:gridCol w="378562">
                  <a:extLst>
                    <a:ext uri="{9D8B030D-6E8A-4147-A177-3AD203B41FA5}">
                      <a16:colId xmlns:a16="http://schemas.microsoft.com/office/drawing/2014/main" val="2784399551"/>
                    </a:ext>
                  </a:extLst>
                </a:gridCol>
                <a:gridCol w="378562">
                  <a:extLst>
                    <a:ext uri="{9D8B030D-6E8A-4147-A177-3AD203B41FA5}">
                      <a16:colId xmlns:a16="http://schemas.microsoft.com/office/drawing/2014/main" val="297038872"/>
                    </a:ext>
                  </a:extLst>
                </a:gridCol>
                <a:gridCol w="378562">
                  <a:extLst>
                    <a:ext uri="{9D8B030D-6E8A-4147-A177-3AD203B41FA5}">
                      <a16:colId xmlns:a16="http://schemas.microsoft.com/office/drawing/2014/main" val="3714143685"/>
                    </a:ext>
                  </a:extLst>
                </a:gridCol>
                <a:gridCol w="395021">
                  <a:extLst>
                    <a:ext uri="{9D8B030D-6E8A-4147-A177-3AD203B41FA5}">
                      <a16:colId xmlns:a16="http://schemas.microsoft.com/office/drawing/2014/main" val="2722354132"/>
                    </a:ext>
                  </a:extLst>
                </a:gridCol>
                <a:gridCol w="534924">
                  <a:extLst>
                    <a:ext uri="{9D8B030D-6E8A-4147-A177-3AD203B41FA5}">
                      <a16:colId xmlns:a16="http://schemas.microsoft.com/office/drawing/2014/main" val="1235037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01146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- 2018-06-13 17:42:52</a:t>
                      </a:r>
                      <a:r>
                        <a:rPr kumimoji="0" lang="pt-BR" sz="1000" b="0" i="0" u="none" strike="noStrike" kern="1200" cap="none" spc="0" normalizeH="0" baseline="0" noProof="0">
                          <a:ln>
                            <a:noFill/>
                          </a:ln>
                          <a:solidFill>
                            <a:prstClr val="black"/>
                          </a:solidFill>
                          <a:effectLst/>
                          <a:uLnTx/>
                          <a:uFillTx/>
                          <a:latin typeface="+mn-lt"/>
                          <a:ea typeface="+mn-ea"/>
                          <a:cs typeface="+mn-cs"/>
                        </a:rPr>
                        <a:t>
Quer evolução? Tá na mão! A parafusadeira Bosch Go é compacta, leve, ergonômica e permite realizar diversas tarefas. Parafusar nunca foi tão rápido e fácil.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Bosch 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25 - 65+; Interests: Bricolage, Building material, House, Gardening, Mechanic, Brico Dépôt, Handicraft, Crafts, Auto mechanic, Constructor (object-oriented programming), Bricomarché, Electrical wiring, Home repair, Do it yourself, DIY Network, Mechanics, Preventive maintenance, Electrician, Woodworking, Mount Etna, Installation art, Technical support, Do it yourself (DIY), Maintenance, repair, and operations, Mobly, DIY &amp; Craft Ideas, Tok&amp;Stok, Multicoisas, Diy Craft Projects or Leroy Merlin Brasil, Job title: Técnico em informática, Installation Technician or Installer, Category: BR &gt; Comportamental &gt; Afinidade a Seguro Residencial, BR &gt; Demographics &gt; Profissionais da indústria, BR &gt; Demographics &gt; Profissionais de engenharia, construção e relacionados, BR &gt; Demographics &gt; Profissionais de TI e infraestrutura, BR &gt; Comportamental &gt; Early Adopters or BR &gt; Potencial de compra &gt; Utilidades Domesticas, Industry: IT and Technical Services, Personal Care and Home Services, Architecture and Engineering, Construction and Extraction, Installation and Repair Services or Cleaning and Maintenance Services</a:t>
                      </a:r>
                    </a:p>
                  </a:txBody>
                  <a:tcPr/>
                </a:tc>
                <a:extLst>
                  <a:ext uri="{0D108BD9-81ED-4DB2-BD59-A6C34878D82A}">
                    <a16:rowId xmlns:a16="http://schemas.microsoft.com/office/drawing/2014/main" val="1816228080"/>
                  </a:ext>
                </a:extLst>
              </a:tr>
            </a:tbl>
          </a:graphicData>
        </a:graphic>
      </p:graphicFrame>
      <p:sp>
        <p:nvSpPr>
          <p:cNvPr id="4" name="Text Placeholder 3">
            <a:extLst>
              <a:ext uri="{FF2B5EF4-FFF2-40B4-BE49-F238E27FC236}">
                <a16:creationId xmlns:a16="http://schemas.microsoft.com/office/drawing/2014/main" id="{2364C0CE-F565-42D9-B01C-C985258A630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4344917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F9FE-C8D6-4705-B1F3-F20C9851FEA4}"/>
              </a:ext>
            </a:extLst>
          </p:cNvPr>
          <p:cNvSpPr>
            <a:spLocks noGrp="1"/>
          </p:cNvSpPr>
          <p:nvPr>
            <p:ph type="title"/>
          </p:nvPr>
        </p:nvSpPr>
        <p:spPr/>
        <p:txBody>
          <a:bodyPr/>
          <a:lstStyle/>
          <a:p>
            <a:r>
              <a:rPr lang="en-US"/>
              <a:t>Facebook Ads Costs Table | All PT Channels - 3 of 3</a:t>
            </a:r>
          </a:p>
        </p:txBody>
      </p:sp>
      <p:graphicFrame>
        <p:nvGraphicFramePr>
          <p:cNvPr id="5" name="Table Placeholder 4">
            <a:extLst>
              <a:ext uri="{FF2B5EF4-FFF2-40B4-BE49-F238E27FC236}">
                <a16:creationId xmlns:a16="http://schemas.microsoft.com/office/drawing/2014/main" id="{C6FA1A26-AE1C-4285-A03B-6EE6E9A43DAB}"/>
              </a:ext>
            </a:extLst>
          </p:cNvPr>
          <p:cNvGraphicFramePr>
            <a:graphicFrameLocks noGrp="1"/>
          </p:cNvGraphicFramePr>
          <p:nvPr>
            <p:ph type="tbl" sz="quarter" idx="13"/>
            <p:extLst>
              <p:ext uri="{D42A27DB-BD31-4B8C-83A1-F6EECF244321}">
                <p14:modId xmlns:p14="http://schemas.microsoft.com/office/powerpoint/2010/main" val="81384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39088571"/>
                    </a:ext>
                  </a:extLst>
                </a:gridCol>
                <a:gridCol w="378562">
                  <a:extLst>
                    <a:ext uri="{9D8B030D-6E8A-4147-A177-3AD203B41FA5}">
                      <a16:colId xmlns:a16="http://schemas.microsoft.com/office/drawing/2014/main" val="1325104890"/>
                    </a:ext>
                  </a:extLst>
                </a:gridCol>
                <a:gridCol w="378562">
                  <a:extLst>
                    <a:ext uri="{9D8B030D-6E8A-4147-A177-3AD203B41FA5}">
                      <a16:colId xmlns:a16="http://schemas.microsoft.com/office/drawing/2014/main" val="3795651090"/>
                    </a:ext>
                  </a:extLst>
                </a:gridCol>
                <a:gridCol w="395021">
                  <a:extLst>
                    <a:ext uri="{9D8B030D-6E8A-4147-A177-3AD203B41FA5}">
                      <a16:colId xmlns:a16="http://schemas.microsoft.com/office/drawing/2014/main" val="2584350585"/>
                    </a:ext>
                  </a:extLst>
                </a:gridCol>
                <a:gridCol w="395021">
                  <a:extLst>
                    <a:ext uri="{9D8B030D-6E8A-4147-A177-3AD203B41FA5}">
                      <a16:colId xmlns:a16="http://schemas.microsoft.com/office/drawing/2014/main" val="4278402950"/>
                    </a:ext>
                  </a:extLst>
                </a:gridCol>
                <a:gridCol w="378562">
                  <a:extLst>
                    <a:ext uri="{9D8B030D-6E8A-4147-A177-3AD203B41FA5}">
                      <a16:colId xmlns:a16="http://schemas.microsoft.com/office/drawing/2014/main" val="745749770"/>
                    </a:ext>
                  </a:extLst>
                </a:gridCol>
                <a:gridCol w="378562">
                  <a:extLst>
                    <a:ext uri="{9D8B030D-6E8A-4147-A177-3AD203B41FA5}">
                      <a16:colId xmlns:a16="http://schemas.microsoft.com/office/drawing/2014/main" val="2087888121"/>
                    </a:ext>
                  </a:extLst>
                </a:gridCol>
                <a:gridCol w="378562">
                  <a:extLst>
                    <a:ext uri="{9D8B030D-6E8A-4147-A177-3AD203B41FA5}">
                      <a16:colId xmlns:a16="http://schemas.microsoft.com/office/drawing/2014/main" val="2894437399"/>
                    </a:ext>
                  </a:extLst>
                </a:gridCol>
                <a:gridCol w="378562">
                  <a:extLst>
                    <a:ext uri="{9D8B030D-6E8A-4147-A177-3AD203B41FA5}">
                      <a16:colId xmlns:a16="http://schemas.microsoft.com/office/drawing/2014/main" val="2435491865"/>
                    </a:ext>
                  </a:extLst>
                </a:gridCol>
                <a:gridCol w="378562">
                  <a:extLst>
                    <a:ext uri="{9D8B030D-6E8A-4147-A177-3AD203B41FA5}">
                      <a16:colId xmlns:a16="http://schemas.microsoft.com/office/drawing/2014/main" val="2835741978"/>
                    </a:ext>
                  </a:extLst>
                </a:gridCol>
                <a:gridCol w="378562">
                  <a:extLst>
                    <a:ext uri="{9D8B030D-6E8A-4147-A177-3AD203B41FA5}">
                      <a16:colId xmlns:a16="http://schemas.microsoft.com/office/drawing/2014/main" val="3801883211"/>
                    </a:ext>
                  </a:extLst>
                </a:gridCol>
                <a:gridCol w="378562">
                  <a:extLst>
                    <a:ext uri="{9D8B030D-6E8A-4147-A177-3AD203B41FA5}">
                      <a16:colId xmlns:a16="http://schemas.microsoft.com/office/drawing/2014/main" val="3108984798"/>
                    </a:ext>
                  </a:extLst>
                </a:gridCol>
                <a:gridCol w="378562">
                  <a:extLst>
                    <a:ext uri="{9D8B030D-6E8A-4147-A177-3AD203B41FA5}">
                      <a16:colId xmlns:a16="http://schemas.microsoft.com/office/drawing/2014/main" val="3361315327"/>
                    </a:ext>
                  </a:extLst>
                </a:gridCol>
                <a:gridCol w="378562">
                  <a:extLst>
                    <a:ext uri="{9D8B030D-6E8A-4147-A177-3AD203B41FA5}">
                      <a16:colId xmlns:a16="http://schemas.microsoft.com/office/drawing/2014/main" val="3265110866"/>
                    </a:ext>
                  </a:extLst>
                </a:gridCol>
                <a:gridCol w="378562">
                  <a:extLst>
                    <a:ext uri="{9D8B030D-6E8A-4147-A177-3AD203B41FA5}">
                      <a16:colId xmlns:a16="http://schemas.microsoft.com/office/drawing/2014/main" val="1594278775"/>
                    </a:ext>
                  </a:extLst>
                </a:gridCol>
                <a:gridCol w="378562">
                  <a:extLst>
                    <a:ext uri="{9D8B030D-6E8A-4147-A177-3AD203B41FA5}">
                      <a16:colId xmlns:a16="http://schemas.microsoft.com/office/drawing/2014/main" val="4152996871"/>
                    </a:ext>
                  </a:extLst>
                </a:gridCol>
                <a:gridCol w="395021">
                  <a:extLst>
                    <a:ext uri="{9D8B030D-6E8A-4147-A177-3AD203B41FA5}">
                      <a16:colId xmlns:a16="http://schemas.microsoft.com/office/drawing/2014/main" val="4021214533"/>
                    </a:ext>
                  </a:extLst>
                </a:gridCol>
                <a:gridCol w="534924">
                  <a:extLst>
                    <a:ext uri="{9D8B030D-6E8A-4147-A177-3AD203B41FA5}">
                      <a16:colId xmlns:a16="http://schemas.microsoft.com/office/drawing/2014/main" val="384541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Social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Video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Link Click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Photo 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Post Reaction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Cost Per Page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4799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 - 2018-06-08 20:51:08</a:t>
                      </a:r>
                      <a:r>
                        <a:rPr kumimoji="0" lang="pt-BR" sz="1000" b="0" i="0" u="none" strike="noStrike" kern="1200" cap="none" spc="0" normalizeH="0" baseline="0" noProof="0">
                          <a:ln>
                            <a:noFill/>
                          </a:ln>
                          <a:solidFill>
                            <a:prstClr val="black"/>
                          </a:solidFill>
                          <a:effectLst/>
                          <a:uLnTx/>
                          <a:uFillTx/>
                          <a:latin typeface="+mn-lt"/>
                          <a:ea typeface="+mn-ea"/>
                          <a:cs typeface="+mn-cs"/>
                        </a:rPr>
                        <a:t>
Corta essa! Lâmina de serra manual agora é Bosch. A solução completa para cortes de diversos tipos de materiais. A qualidade Bosch veio assumir o primeiro lugar na sua caixa de ferramentas.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#Hacksaw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 - HACKSAW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1242.16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476.61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47.78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18 - 55; Interests: Drill, Makita Tools, DeWalt, Makita, Metallurgy, Carpentry, Tool, Electrician, Woodworking, Lumber, Plumbing, Lenox, Robert Bosch GmbH, Irwin Industrial Tools or Wood, Industry: Construction and Extraction or Installation and Repair Services</a:t>
                      </a:r>
                    </a:p>
                  </a:txBody>
                  <a:tcPr/>
                </a:tc>
                <a:extLst>
                  <a:ext uri="{0D108BD9-81ED-4DB2-BD59-A6C34878D82A}">
                    <a16:rowId xmlns:a16="http://schemas.microsoft.com/office/drawing/2014/main" val="1152147014"/>
                  </a:ext>
                </a:extLst>
              </a:tr>
            </a:tbl>
          </a:graphicData>
        </a:graphic>
      </p:graphicFrame>
      <p:sp>
        <p:nvSpPr>
          <p:cNvPr id="4" name="Text Placeholder 3">
            <a:extLst>
              <a:ext uri="{FF2B5EF4-FFF2-40B4-BE49-F238E27FC236}">
                <a16:creationId xmlns:a16="http://schemas.microsoft.com/office/drawing/2014/main" id="{0FE94F34-293C-4629-B97C-E453326CD46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327108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EDEC-3ABC-4233-A242-95B799952862}"/>
              </a:ext>
            </a:extLst>
          </p:cNvPr>
          <p:cNvSpPr>
            <a:spLocks noGrp="1"/>
          </p:cNvSpPr>
          <p:nvPr>
            <p:ph type="title"/>
          </p:nvPr>
        </p:nvSpPr>
        <p:spPr/>
        <p:txBody>
          <a:bodyPr/>
          <a:lstStyle/>
          <a:p>
            <a:r>
              <a:rPr lang="en-US"/>
              <a:t>Facebook Private Conversations Response Times Distribution | All PT Channels</a:t>
            </a:r>
          </a:p>
        </p:txBody>
      </p:sp>
      <p:graphicFrame>
        <p:nvGraphicFramePr>
          <p:cNvPr id="6" name="Chart Placeholder 5">
            <a:extLst>
              <a:ext uri="{FF2B5EF4-FFF2-40B4-BE49-F238E27FC236}">
                <a16:creationId xmlns:a16="http://schemas.microsoft.com/office/drawing/2014/main" id="{D53EF339-8F22-41B9-8B1A-28203C5BE08B}"/>
              </a:ext>
            </a:extLst>
          </p:cNvPr>
          <p:cNvGraphicFramePr>
            <a:graphicFrameLocks noGrp="1"/>
          </p:cNvGraphicFramePr>
          <p:nvPr>
            <p:ph type="chart" sz="quarter" idx="13"/>
            <p:extLst>
              <p:ext uri="{D42A27DB-BD31-4B8C-83A1-F6EECF244321}">
                <p14:modId xmlns:p14="http://schemas.microsoft.com/office/powerpoint/2010/main" val="2012779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8868D-41F0-4B55-A411-793E54DA2618}"/>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16BEEAFC-2CDB-4EA6-B17C-14A3D6945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78842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64F2D-9762-4634-A5BA-38BAEC3CD7DC}"/>
              </a:ext>
            </a:extLst>
          </p:cNvPr>
          <p:cNvSpPr>
            <a:spLocks noGrp="1"/>
          </p:cNvSpPr>
          <p:nvPr>
            <p:ph type="title"/>
          </p:nvPr>
        </p:nvSpPr>
        <p:spPr/>
        <p:txBody>
          <a:bodyPr/>
          <a:lstStyle/>
          <a:p>
            <a:r>
              <a:rPr lang="en-US"/>
              <a:t>Facebook Private Conversations Table | All PT Channels - 1 of 19</a:t>
            </a:r>
          </a:p>
        </p:txBody>
      </p:sp>
      <p:graphicFrame>
        <p:nvGraphicFramePr>
          <p:cNvPr id="5" name="Table Placeholder 4">
            <a:extLst>
              <a:ext uri="{FF2B5EF4-FFF2-40B4-BE49-F238E27FC236}">
                <a16:creationId xmlns:a16="http://schemas.microsoft.com/office/drawing/2014/main" id="{C6163BC9-F1BA-43DB-A1B6-3EE531D13A68}"/>
              </a:ext>
            </a:extLst>
          </p:cNvPr>
          <p:cNvGraphicFramePr>
            <a:graphicFrameLocks noGrp="1"/>
          </p:cNvGraphicFramePr>
          <p:nvPr>
            <p:ph type="tbl" sz="quarter" idx="13"/>
            <p:extLst>
              <p:ext uri="{D42A27DB-BD31-4B8C-83A1-F6EECF244321}">
                <p14:modId xmlns:p14="http://schemas.microsoft.com/office/powerpoint/2010/main" val="3117917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9909564"/>
                    </a:ext>
                  </a:extLst>
                </a:gridCol>
                <a:gridCol w="1892808">
                  <a:extLst>
                    <a:ext uri="{9D8B030D-6E8A-4147-A177-3AD203B41FA5}">
                      <a16:colId xmlns:a16="http://schemas.microsoft.com/office/drawing/2014/main" val="4202619688"/>
                    </a:ext>
                  </a:extLst>
                </a:gridCol>
                <a:gridCol w="658368">
                  <a:extLst>
                    <a:ext uri="{9D8B030D-6E8A-4147-A177-3AD203B41FA5}">
                      <a16:colId xmlns:a16="http://schemas.microsoft.com/office/drawing/2014/main" val="692713823"/>
                    </a:ext>
                  </a:extLst>
                </a:gridCol>
                <a:gridCol w="658368">
                  <a:extLst>
                    <a:ext uri="{9D8B030D-6E8A-4147-A177-3AD203B41FA5}">
                      <a16:colId xmlns:a16="http://schemas.microsoft.com/office/drawing/2014/main" val="891218641"/>
                    </a:ext>
                  </a:extLst>
                </a:gridCol>
                <a:gridCol w="658368">
                  <a:extLst>
                    <a:ext uri="{9D8B030D-6E8A-4147-A177-3AD203B41FA5}">
                      <a16:colId xmlns:a16="http://schemas.microsoft.com/office/drawing/2014/main" val="729486565"/>
                    </a:ext>
                  </a:extLst>
                </a:gridCol>
                <a:gridCol w="1069848">
                  <a:extLst>
                    <a:ext uri="{9D8B030D-6E8A-4147-A177-3AD203B41FA5}">
                      <a16:colId xmlns:a16="http://schemas.microsoft.com/office/drawing/2014/main" val="4165552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6634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Malyda Taing - 2018-06-13 21:14:06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700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Hevandro Martins - 2018-06-13 20:58:59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3257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Francisco Ferreira - 2018-06-13 18:41:13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Francisco,
Boa tarde!
Em que posso ajudá-lo?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21:03:46</a:t>
                      </a:r>
                    </a:p>
                  </a:txBody>
                  <a:tcPr/>
                </a:tc>
                <a:extLst>
                  <a:ext uri="{0D108BD9-81ED-4DB2-BD59-A6C34878D82A}">
                    <a16:rowId xmlns:a16="http://schemas.microsoft.com/office/drawing/2014/main" val="3913736698"/>
                  </a:ext>
                </a:extLst>
              </a:tr>
            </a:tbl>
          </a:graphicData>
        </a:graphic>
      </p:graphicFrame>
      <p:sp>
        <p:nvSpPr>
          <p:cNvPr id="4" name="Text Placeholder 3">
            <a:extLst>
              <a:ext uri="{FF2B5EF4-FFF2-40B4-BE49-F238E27FC236}">
                <a16:creationId xmlns:a16="http://schemas.microsoft.com/office/drawing/2014/main" id="{F051BAC1-D61F-49A0-B44D-A236D7ABAEC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8851182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33E2-157B-42ED-B779-8FC5EC62A90D}"/>
              </a:ext>
            </a:extLst>
          </p:cNvPr>
          <p:cNvSpPr>
            <a:spLocks noGrp="1"/>
          </p:cNvSpPr>
          <p:nvPr>
            <p:ph type="title"/>
          </p:nvPr>
        </p:nvSpPr>
        <p:spPr/>
        <p:txBody>
          <a:bodyPr/>
          <a:lstStyle/>
          <a:p>
            <a:r>
              <a:rPr lang="en-US"/>
              <a:t>Facebook Private Conversations Table | All PT Channels - 2 of 19</a:t>
            </a:r>
          </a:p>
        </p:txBody>
      </p:sp>
      <p:graphicFrame>
        <p:nvGraphicFramePr>
          <p:cNvPr id="5" name="Table Placeholder 4">
            <a:extLst>
              <a:ext uri="{FF2B5EF4-FFF2-40B4-BE49-F238E27FC236}">
                <a16:creationId xmlns:a16="http://schemas.microsoft.com/office/drawing/2014/main" id="{D83D2AB3-BECE-4C35-9154-60B741DE51D1}"/>
              </a:ext>
            </a:extLst>
          </p:cNvPr>
          <p:cNvGraphicFramePr>
            <a:graphicFrameLocks noGrp="1"/>
          </p:cNvGraphicFramePr>
          <p:nvPr>
            <p:ph type="tbl" sz="quarter" idx="13"/>
            <p:extLst>
              <p:ext uri="{D42A27DB-BD31-4B8C-83A1-F6EECF244321}">
                <p14:modId xmlns:p14="http://schemas.microsoft.com/office/powerpoint/2010/main" val="238940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1476220"/>
                    </a:ext>
                  </a:extLst>
                </a:gridCol>
                <a:gridCol w="1892808">
                  <a:extLst>
                    <a:ext uri="{9D8B030D-6E8A-4147-A177-3AD203B41FA5}">
                      <a16:colId xmlns:a16="http://schemas.microsoft.com/office/drawing/2014/main" val="3052016281"/>
                    </a:ext>
                  </a:extLst>
                </a:gridCol>
                <a:gridCol w="658368">
                  <a:extLst>
                    <a:ext uri="{9D8B030D-6E8A-4147-A177-3AD203B41FA5}">
                      <a16:colId xmlns:a16="http://schemas.microsoft.com/office/drawing/2014/main" val="502707609"/>
                    </a:ext>
                  </a:extLst>
                </a:gridCol>
                <a:gridCol w="658368">
                  <a:extLst>
                    <a:ext uri="{9D8B030D-6E8A-4147-A177-3AD203B41FA5}">
                      <a16:colId xmlns:a16="http://schemas.microsoft.com/office/drawing/2014/main" val="1244853262"/>
                    </a:ext>
                  </a:extLst>
                </a:gridCol>
                <a:gridCol w="658368">
                  <a:extLst>
                    <a:ext uri="{9D8B030D-6E8A-4147-A177-3AD203B41FA5}">
                      <a16:colId xmlns:a16="http://schemas.microsoft.com/office/drawing/2014/main" val="1945981201"/>
                    </a:ext>
                  </a:extLst>
                </a:gridCol>
                <a:gridCol w="1069848">
                  <a:extLst>
                    <a:ext uri="{9D8B030D-6E8A-4147-A177-3AD203B41FA5}">
                      <a16:colId xmlns:a16="http://schemas.microsoft.com/office/drawing/2014/main" val="189913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9856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Rodrigues Montagem de Móveis - 2018-06-13 16:33:51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Rodrigues, 
Para participar de uma concorrência ou prestar serviços para a Bosch, a empresa solicitante precisa estar homologada pelo departamento de compras. Pedimos à gentileza que entre em contato através do e-mail: info.compras@br.bosch.com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22:07:38</a:t>
                      </a:r>
                    </a:p>
                  </a:txBody>
                  <a:tcPr/>
                </a:tc>
                <a:extLst>
                  <a:ext uri="{0D108BD9-81ED-4DB2-BD59-A6C34878D82A}">
                    <a16:rowId xmlns:a16="http://schemas.microsoft.com/office/drawing/2014/main" val="156486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Mathieu Bouvier - 2018-06-13 16:19:45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indiquer l'objet de votre demande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16:26:17</a:t>
                      </a:r>
                    </a:p>
                  </a:txBody>
                  <a:tcPr/>
                </a:tc>
                <a:extLst>
                  <a:ext uri="{0D108BD9-81ED-4DB2-BD59-A6C34878D82A}">
                    <a16:rowId xmlns:a16="http://schemas.microsoft.com/office/drawing/2014/main" val="392852359"/>
                  </a:ext>
                </a:extLst>
              </a:tr>
            </a:tbl>
          </a:graphicData>
        </a:graphic>
      </p:graphicFrame>
      <p:sp>
        <p:nvSpPr>
          <p:cNvPr id="4" name="Text Placeholder 3">
            <a:extLst>
              <a:ext uri="{FF2B5EF4-FFF2-40B4-BE49-F238E27FC236}">
                <a16:creationId xmlns:a16="http://schemas.microsoft.com/office/drawing/2014/main" id="{D0F66A71-CEBD-48B1-82FF-5AC2DD43C2E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063747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8D1D0-71A5-4A6C-8324-5CA47C519C22}"/>
              </a:ext>
            </a:extLst>
          </p:cNvPr>
          <p:cNvSpPr>
            <a:spLocks noGrp="1"/>
          </p:cNvSpPr>
          <p:nvPr>
            <p:ph type="title"/>
          </p:nvPr>
        </p:nvSpPr>
        <p:spPr/>
        <p:txBody>
          <a:bodyPr/>
          <a:lstStyle/>
          <a:p>
            <a:r>
              <a:rPr lang="en-US"/>
              <a:t>Facebook Private Conversations Table | All PT Channels - 3 of 19</a:t>
            </a:r>
          </a:p>
        </p:txBody>
      </p:sp>
      <p:graphicFrame>
        <p:nvGraphicFramePr>
          <p:cNvPr id="5" name="Table Placeholder 4">
            <a:extLst>
              <a:ext uri="{FF2B5EF4-FFF2-40B4-BE49-F238E27FC236}">
                <a16:creationId xmlns:a16="http://schemas.microsoft.com/office/drawing/2014/main" id="{03402C1F-DAE4-49B3-A2C9-900C97F04174}"/>
              </a:ext>
            </a:extLst>
          </p:cNvPr>
          <p:cNvGraphicFramePr>
            <a:graphicFrameLocks noGrp="1"/>
          </p:cNvGraphicFramePr>
          <p:nvPr>
            <p:ph type="tbl" sz="quarter" idx="13"/>
            <p:extLst>
              <p:ext uri="{D42A27DB-BD31-4B8C-83A1-F6EECF244321}">
                <p14:modId xmlns:p14="http://schemas.microsoft.com/office/powerpoint/2010/main" val="198433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5474640"/>
                    </a:ext>
                  </a:extLst>
                </a:gridCol>
                <a:gridCol w="1892808">
                  <a:extLst>
                    <a:ext uri="{9D8B030D-6E8A-4147-A177-3AD203B41FA5}">
                      <a16:colId xmlns:a16="http://schemas.microsoft.com/office/drawing/2014/main" val="4253567907"/>
                    </a:ext>
                  </a:extLst>
                </a:gridCol>
                <a:gridCol w="658368">
                  <a:extLst>
                    <a:ext uri="{9D8B030D-6E8A-4147-A177-3AD203B41FA5}">
                      <a16:colId xmlns:a16="http://schemas.microsoft.com/office/drawing/2014/main" val="3725641908"/>
                    </a:ext>
                  </a:extLst>
                </a:gridCol>
                <a:gridCol w="658368">
                  <a:extLst>
                    <a:ext uri="{9D8B030D-6E8A-4147-A177-3AD203B41FA5}">
                      <a16:colId xmlns:a16="http://schemas.microsoft.com/office/drawing/2014/main" val="1539348987"/>
                    </a:ext>
                  </a:extLst>
                </a:gridCol>
                <a:gridCol w="658368">
                  <a:extLst>
                    <a:ext uri="{9D8B030D-6E8A-4147-A177-3AD203B41FA5}">
                      <a16:colId xmlns:a16="http://schemas.microsoft.com/office/drawing/2014/main" val="152090757"/>
                    </a:ext>
                  </a:extLst>
                </a:gridCol>
                <a:gridCol w="1069848">
                  <a:extLst>
                    <a:ext uri="{9D8B030D-6E8A-4147-A177-3AD203B41FA5}">
                      <a16:colId xmlns:a16="http://schemas.microsoft.com/office/drawing/2014/main" val="41278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6802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Nanette Rotty - 2018-06-13 15:52:10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16:17:27</a:t>
                      </a:r>
                    </a:p>
                  </a:txBody>
                  <a:tcPr/>
                </a:tc>
                <a:extLst>
                  <a:ext uri="{0D108BD9-81ED-4DB2-BD59-A6C34878D82A}">
                    <a16:rowId xmlns:a16="http://schemas.microsoft.com/office/drawing/2014/main" val="2203756334"/>
                  </a:ext>
                </a:extLst>
              </a:tr>
            </a:tbl>
          </a:graphicData>
        </a:graphic>
      </p:graphicFrame>
      <p:sp>
        <p:nvSpPr>
          <p:cNvPr id="4" name="Text Placeholder 3">
            <a:extLst>
              <a:ext uri="{FF2B5EF4-FFF2-40B4-BE49-F238E27FC236}">
                <a16:creationId xmlns:a16="http://schemas.microsoft.com/office/drawing/2014/main" id="{C8FC68AC-D31C-4E2F-8A28-AAF43E2E264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8934457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6661A-C34A-4388-8129-81A89A3B58EA}"/>
              </a:ext>
            </a:extLst>
          </p:cNvPr>
          <p:cNvSpPr>
            <a:spLocks noGrp="1"/>
          </p:cNvSpPr>
          <p:nvPr>
            <p:ph type="title"/>
          </p:nvPr>
        </p:nvSpPr>
        <p:spPr/>
        <p:txBody>
          <a:bodyPr/>
          <a:lstStyle/>
          <a:p>
            <a:r>
              <a:rPr lang="en-US"/>
              <a:t>Facebook Private Conversations Table | All PT Channels - 4 of 19</a:t>
            </a:r>
          </a:p>
        </p:txBody>
      </p:sp>
      <p:graphicFrame>
        <p:nvGraphicFramePr>
          <p:cNvPr id="5" name="Table Placeholder 4">
            <a:extLst>
              <a:ext uri="{FF2B5EF4-FFF2-40B4-BE49-F238E27FC236}">
                <a16:creationId xmlns:a16="http://schemas.microsoft.com/office/drawing/2014/main" id="{D5EFBD5E-CEDA-4F2D-B57F-342A86451BEF}"/>
              </a:ext>
            </a:extLst>
          </p:cNvPr>
          <p:cNvGraphicFramePr>
            <a:graphicFrameLocks noGrp="1"/>
          </p:cNvGraphicFramePr>
          <p:nvPr>
            <p:ph type="tbl" sz="quarter" idx="13"/>
            <p:extLst>
              <p:ext uri="{D42A27DB-BD31-4B8C-83A1-F6EECF244321}">
                <p14:modId xmlns:p14="http://schemas.microsoft.com/office/powerpoint/2010/main" val="1225648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4348879"/>
                    </a:ext>
                  </a:extLst>
                </a:gridCol>
                <a:gridCol w="1892808">
                  <a:extLst>
                    <a:ext uri="{9D8B030D-6E8A-4147-A177-3AD203B41FA5}">
                      <a16:colId xmlns:a16="http://schemas.microsoft.com/office/drawing/2014/main" val="740719680"/>
                    </a:ext>
                  </a:extLst>
                </a:gridCol>
                <a:gridCol w="658368">
                  <a:extLst>
                    <a:ext uri="{9D8B030D-6E8A-4147-A177-3AD203B41FA5}">
                      <a16:colId xmlns:a16="http://schemas.microsoft.com/office/drawing/2014/main" val="511464001"/>
                    </a:ext>
                  </a:extLst>
                </a:gridCol>
                <a:gridCol w="658368">
                  <a:extLst>
                    <a:ext uri="{9D8B030D-6E8A-4147-A177-3AD203B41FA5}">
                      <a16:colId xmlns:a16="http://schemas.microsoft.com/office/drawing/2014/main" val="1108342072"/>
                    </a:ext>
                  </a:extLst>
                </a:gridCol>
                <a:gridCol w="658368">
                  <a:extLst>
                    <a:ext uri="{9D8B030D-6E8A-4147-A177-3AD203B41FA5}">
                      <a16:colId xmlns:a16="http://schemas.microsoft.com/office/drawing/2014/main" val="729872308"/>
                    </a:ext>
                  </a:extLst>
                </a:gridCol>
                <a:gridCol w="1069848">
                  <a:extLst>
                    <a:ext uri="{9D8B030D-6E8A-4147-A177-3AD203B41FA5}">
                      <a16:colId xmlns:a16="http://schemas.microsoft.com/office/drawing/2014/main" val="4100782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9006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Hernan Medeiro - 2018-06-13 12:27:10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Hernan, ¿cómo estás?
Te contamos que podrás encontrar todo lo relacionado con mantenimiento y repuestos de nuestras herramientas en los Centros de Servicios a nivel nacional. A continuación te dejo el link donde podrás ubicar el más cercano. http://bit.ly/2qyzMWM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15:26:02</a:t>
                      </a:r>
                    </a:p>
                  </a:txBody>
                  <a:tcPr/>
                </a:tc>
                <a:extLst>
                  <a:ext uri="{0D108BD9-81ED-4DB2-BD59-A6C34878D82A}">
                    <a16:rowId xmlns:a16="http://schemas.microsoft.com/office/drawing/2014/main" val="577314431"/>
                  </a:ext>
                </a:extLst>
              </a:tr>
            </a:tbl>
          </a:graphicData>
        </a:graphic>
      </p:graphicFrame>
      <p:sp>
        <p:nvSpPr>
          <p:cNvPr id="4" name="Text Placeholder 3">
            <a:extLst>
              <a:ext uri="{FF2B5EF4-FFF2-40B4-BE49-F238E27FC236}">
                <a16:creationId xmlns:a16="http://schemas.microsoft.com/office/drawing/2014/main" id="{F3D35316-2116-4870-B3D6-521AE8D22B9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946282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BEFEC-9AE1-43B0-A47F-040658C6C048}"/>
              </a:ext>
            </a:extLst>
          </p:cNvPr>
          <p:cNvSpPr>
            <a:spLocks noGrp="1"/>
          </p:cNvSpPr>
          <p:nvPr>
            <p:ph type="title"/>
          </p:nvPr>
        </p:nvSpPr>
        <p:spPr/>
        <p:txBody>
          <a:bodyPr/>
          <a:lstStyle/>
          <a:p>
            <a:r>
              <a:rPr lang="en-US"/>
              <a:t>Facebook Private Conversations Table | All PT Channels - 5 of 19</a:t>
            </a:r>
          </a:p>
        </p:txBody>
      </p:sp>
      <p:graphicFrame>
        <p:nvGraphicFramePr>
          <p:cNvPr id="5" name="Table Placeholder 4">
            <a:extLst>
              <a:ext uri="{FF2B5EF4-FFF2-40B4-BE49-F238E27FC236}">
                <a16:creationId xmlns:a16="http://schemas.microsoft.com/office/drawing/2014/main" id="{48954D12-BD10-4EA3-AB76-2D80780FAB4C}"/>
              </a:ext>
            </a:extLst>
          </p:cNvPr>
          <p:cNvGraphicFramePr>
            <a:graphicFrameLocks noGrp="1"/>
          </p:cNvGraphicFramePr>
          <p:nvPr>
            <p:ph type="tbl" sz="quarter" idx="13"/>
            <p:extLst>
              <p:ext uri="{D42A27DB-BD31-4B8C-83A1-F6EECF244321}">
                <p14:modId xmlns:p14="http://schemas.microsoft.com/office/powerpoint/2010/main" val="4096098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600873"/>
                    </a:ext>
                  </a:extLst>
                </a:gridCol>
                <a:gridCol w="1892808">
                  <a:extLst>
                    <a:ext uri="{9D8B030D-6E8A-4147-A177-3AD203B41FA5}">
                      <a16:colId xmlns:a16="http://schemas.microsoft.com/office/drawing/2014/main" val="1947728949"/>
                    </a:ext>
                  </a:extLst>
                </a:gridCol>
                <a:gridCol w="658368">
                  <a:extLst>
                    <a:ext uri="{9D8B030D-6E8A-4147-A177-3AD203B41FA5}">
                      <a16:colId xmlns:a16="http://schemas.microsoft.com/office/drawing/2014/main" val="2885834037"/>
                    </a:ext>
                  </a:extLst>
                </a:gridCol>
                <a:gridCol w="658368">
                  <a:extLst>
                    <a:ext uri="{9D8B030D-6E8A-4147-A177-3AD203B41FA5}">
                      <a16:colId xmlns:a16="http://schemas.microsoft.com/office/drawing/2014/main" val="3919058448"/>
                    </a:ext>
                  </a:extLst>
                </a:gridCol>
                <a:gridCol w="658368">
                  <a:extLst>
                    <a:ext uri="{9D8B030D-6E8A-4147-A177-3AD203B41FA5}">
                      <a16:colId xmlns:a16="http://schemas.microsoft.com/office/drawing/2014/main" val="3762672606"/>
                    </a:ext>
                  </a:extLst>
                </a:gridCol>
                <a:gridCol w="1069848">
                  <a:extLst>
                    <a:ext uri="{9D8B030D-6E8A-4147-A177-3AD203B41FA5}">
                      <a16:colId xmlns:a16="http://schemas.microsoft.com/office/drawing/2014/main" val="1082051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75376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Lucia Antunes - 2018-06-13 12:17:59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12:24:52</a:t>
                      </a:r>
                    </a:p>
                  </a:txBody>
                  <a:tcPr/>
                </a:tc>
                <a:extLst>
                  <a:ext uri="{0D108BD9-81ED-4DB2-BD59-A6C34878D82A}">
                    <a16:rowId xmlns:a16="http://schemas.microsoft.com/office/drawing/2014/main" val="3720648993"/>
                  </a:ext>
                </a:extLst>
              </a:tr>
            </a:tbl>
          </a:graphicData>
        </a:graphic>
      </p:graphicFrame>
      <p:sp>
        <p:nvSpPr>
          <p:cNvPr id="4" name="Text Placeholder 3">
            <a:extLst>
              <a:ext uri="{FF2B5EF4-FFF2-40B4-BE49-F238E27FC236}">
                <a16:creationId xmlns:a16="http://schemas.microsoft.com/office/drawing/2014/main" id="{02CC0984-951E-4CDA-86AC-73E8C375438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5574934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C153-0124-45C9-8817-168B38CCC179}"/>
              </a:ext>
            </a:extLst>
          </p:cNvPr>
          <p:cNvSpPr>
            <a:spLocks noGrp="1"/>
          </p:cNvSpPr>
          <p:nvPr>
            <p:ph type="title"/>
          </p:nvPr>
        </p:nvSpPr>
        <p:spPr/>
        <p:txBody>
          <a:bodyPr/>
          <a:lstStyle/>
          <a:p>
            <a:r>
              <a:rPr lang="en-US"/>
              <a:t>Facebook Private Conversations Table | All PT Channels - 6 of 19</a:t>
            </a:r>
          </a:p>
        </p:txBody>
      </p:sp>
      <p:graphicFrame>
        <p:nvGraphicFramePr>
          <p:cNvPr id="5" name="Table Placeholder 4">
            <a:extLst>
              <a:ext uri="{FF2B5EF4-FFF2-40B4-BE49-F238E27FC236}">
                <a16:creationId xmlns:a16="http://schemas.microsoft.com/office/drawing/2014/main" id="{B9587AB0-7C4E-4252-818B-D2669DEF2D96}"/>
              </a:ext>
            </a:extLst>
          </p:cNvPr>
          <p:cNvGraphicFramePr>
            <a:graphicFrameLocks noGrp="1"/>
          </p:cNvGraphicFramePr>
          <p:nvPr>
            <p:ph type="tbl" sz="quarter" idx="13"/>
            <p:extLst>
              <p:ext uri="{D42A27DB-BD31-4B8C-83A1-F6EECF244321}">
                <p14:modId xmlns:p14="http://schemas.microsoft.com/office/powerpoint/2010/main" val="916107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50046937"/>
                    </a:ext>
                  </a:extLst>
                </a:gridCol>
                <a:gridCol w="1892808">
                  <a:extLst>
                    <a:ext uri="{9D8B030D-6E8A-4147-A177-3AD203B41FA5}">
                      <a16:colId xmlns:a16="http://schemas.microsoft.com/office/drawing/2014/main" val="1099090256"/>
                    </a:ext>
                  </a:extLst>
                </a:gridCol>
                <a:gridCol w="658368">
                  <a:extLst>
                    <a:ext uri="{9D8B030D-6E8A-4147-A177-3AD203B41FA5}">
                      <a16:colId xmlns:a16="http://schemas.microsoft.com/office/drawing/2014/main" val="1490440940"/>
                    </a:ext>
                  </a:extLst>
                </a:gridCol>
                <a:gridCol w="658368">
                  <a:extLst>
                    <a:ext uri="{9D8B030D-6E8A-4147-A177-3AD203B41FA5}">
                      <a16:colId xmlns:a16="http://schemas.microsoft.com/office/drawing/2014/main" val="2734512410"/>
                    </a:ext>
                  </a:extLst>
                </a:gridCol>
                <a:gridCol w="658368">
                  <a:extLst>
                    <a:ext uri="{9D8B030D-6E8A-4147-A177-3AD203B41FA5}">
                      <a16:colId xmlns:a16="http://schemas.microsoft.com/office/drawing/2014/main" val="2712276247"/>
                    </a:ext>
                  </a:extLst>
                </a:gridCol>
                <a:gridCol w="1069848">
                  <a:extLst>
                    <a:ext uri="{9D8B030D-6E8A-4147-A177-3AD203B41FA5}">
                      <a16:colId xmlns:a16="http://schemas.microsoft.com/office/drawing/2014/main" val="912456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7711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Hervé Clerc - 2018-06-13 09:57:13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11:15:28</a:t>
                      </a:r>
                    </a:p>
                  </a:txBody>
                  <a:tcPr/>
                </a:tc>
                <a:extLst>
                  <a:ext uri="{0D108BD9-81ED-4DB2-BD59-A6C34878D82A}">
                    <a16:rowId xmlns:a16="http://schemas.microsoft.com/office/drawing/2014/main" val="2038743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Gildas Maretti - 2018-06-13 09:43:12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1594247"/>
                  </a:ext>
                </a:extLst>
              </a:tr>
            </a:tbl>
          </a:graphicData>
        </a:graphic>
      </p:graphicFrame>
      <p:sp>
        <p:nvSpPr>
          <p:cNvPr id="4" name="Text Placeholder 3">
            <a:extLst>
              <a:ext uri="{FF2B5EF4-FFF2-40B4-BE49-F238E27FC236}">
                <a16:creationId xmlns:a16="http://schemas.microsoft.com/office/drawing/2014/main" id="{3B90CC39-87C9-4EF9-8CBF-7C7A099ACD5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680866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7F21A-193E-4AF1-AC42-462E904373CC}"/>
              </a:ext>
            </a:extLst>
          </p:cNvPr>
          <p:cNvSpPr>
            <a:spLocks noGrp="1"/>
          </p:cNvSpPr>
          <p:nvPr>
            <p:ph type="title"/>
          </p:nvPr>
        </p:nvSpPr>
        <p:spPr/>
        <p:txBody>
          <a:bodyPr/>
          <a:lstStyle/>
          <a:p>
            <a:r>
              <a:rPr lang="en-US"/>
              <a:t>Facebook Private Conversations Table | All PT Channels - 7 of 19</a:t>
            </a:r>
          </a:p>
        </p:txBody>
      </p:sp>
      <p:graphicFrame>
        <p:nvGraphicFramePr>
          <p:cNvPr id="5" name="Table Placeholder 4">
            <a:extLst>
              <a:ext uri="{FF2B5EF4-FFF2-40B4-BE49-F238E27FC236}">
                <a16:creationId xmlns:a16="http://schemas.microsoft.com/office/drawing/2014/main" id="{9404CDB8-F078-4368-A2AB-6912723CB69E}"/>
              </a:ext>
            </a:extLst>
          </p:cNvPr>
          <p:cNvGraphicFramePr>
            <a:graphicFrameLocks noGrp="1"/>
          </p:cNvGraphicFramePr>
          <p:nvPr>
            <p:ph type="tbl" sz="quarter" idx="13"/>
            <p:extLst>
              <p:ext uri="{D42A27DB-BD31-4B8C-83A1-F6EECF244321}">
                <p14:modId xmlns:p14="http://schemas.microsoft.com/office/powerpoint/2010/main" val="1986319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00101563"/>
                    </a:ext>
                  </a:extLst>
                </a:gridCol>
                <a:gridCol w="1892808">
                  <a:extLst>
                    <a:ext uri="{9D8B030D-6E8A-4147-A177-3AD203B41FA5}">
                      <a16:colId xmlns:a16="http://schemas.microsoft.com/office/drawing/2014/main" val="3583376003"/>
                    </a:ext>
                  </a:extLst>
                </a:gridCol>
                <a:gridCol w="658368">
                  <a:extLst>
                    <a:ext uri="{9D8B030D-6E8A-4147-A177-3AD203B41FA5}">
                      <a16:colId xmlns:a16="http://schemas.microsoft.com/office/drawing/2014/main" val="3699676267"/>
                    </a:ext>
                  </a:extLst>
                </a:gridCol>
                <a:gridCol w="658368">
                  <a:extLst>
                    <a:ext uri="{9D8B030D-6E8A-4147-A177-3AD203B41FA5}">
                      <a16:colId xmlns:a16="http://schemas.microsoft.com/office/drawing/2014/main" val="4208493015"/>
                    </a:ext>
                  </a:extLst>
                </a:gridCol>
                <a:gridCol w="658368">
                  <a:extLst>
                    <a:ext uri="{9D8B030D-6E8A-4147-A177-3AD203B41FA5}">
                      <a16:colId xmlns:a16="http://schemas.microsoft.com/office/drawing/2014/main" val="3657794266"/>
                    </a:ext>
                  </a:extLst>
                </a:gridCol>
                <a:gridCol w="1069848">
                  <a:extLst>
                    <a:ext uri="{9D8B030D-6E8A-4147-A177-3AD203B41FA5}">
                      <a16:colId xmlns:a16="http://schemas.microsoft.com/office/drawing/2014/main" val="3431065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31467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Paulo Almeida - 2018-06-13 00:51:08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993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Sebastian Matias Fernandez - 2018-06-12 23:50:22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Hola Sebastian, ¿cómo estás?
Tenemos representantes en todo el país, si necesitas Servicio técnico podés ingresar al siguiente link y poniendo la ciudad aparecerán los más cercanos a tu domicilio http://bit.ly/2qyzMWM ;)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15:19:17</a:t>
                      </a:r>
                    </a:p>
                  </a:txBody>
                  <a:tcPr/>
                </a:tc>
                <a:extLst>
                  <a:ext uri="{0D108BD9-81ED-4DB2-BD59-A6C34878D82A}">
                    <a16:rowId xmlns:a16="http://schemas.microsoft.com/office/drawing/2014/main" val="1915009081"/>
                  </a:ext>
                </a:extLst>
              </a:tr>
            </a:tbl>
          </a:graphicData>
        </a:graphic>
      </p:graphicFrame>
      <p:sp>
        <p:nvSpPr>
          <p:cNvPr id="4" name="Text Placeholder 3">
            <a:extLst>
              <a:ext uri="{FF2B5EF4-FFF2-40B4-BE49-F238E27FC236}">
                <a16:creationId xmlns:a16="http://schemas.microsoft.com/office/drawing/2014/main" id="{D1AA6C20-C4AB-4446-9D40-138347973CB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291595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B1770-2AE6-45F0-913C-672D8E263557}"/>
              </a:ext>
            </a:extLst>
          </p:cNvPr>
          <p:cNvSpPr>
            <a:spLocks noGrp="1"/>
          </p:cNvSpPr>
          <p:nvPr>
            <p:ph type="title"/>
          </p:nvPr>
        </p:nvSpPr>
        <p:spPr/>
        <p:txBody>
          <a:bodyPr/>
          <a:lstStyle/>
          <a:p>
            <a:r>
              <a:rPr lang="en-US"/>
              <a:t>Facebook Private Conversations Table | All PT Channels - 8 of 19</a:t>
            </a:r>
          </a:p>
        </p:txBody>
      </p:sp>
      <p:graphicFrame>
        <p:nvGraphicFramePr>
          <p:cNvPr id="5" name="Table Placeholder 4">
            <a:extLst>
              <a:ext uri="{FF2B5EF4-FFF2-40B4-BE49-F238E27FC236}">
                <a16:creationId xmlns:a16="http://schemas.microsoft.com/office/drawing/2014/main" id="{65659762-8860-453E-AB0F-D5C8982A21C1}"/>
              </a:ext>
            </a:extLst>
          </p:cNvPr>
          <p:cNvGraphicFramePr>
            <a:graphicFrameLocks noGrp="1"/>
          </p:cNvGraphicFramePr>
          <p:nvPr>
            <p:ph type="tbl" sz="quarter" idx="13"/>
            <p:extLst>
              <p:ext uri="{D42A27DB-BD31-4B8C-83A1-F6EECF244321}">
                <p14:modId xmlns:p14="http://schemas.microsoft.com/office/powerpoint/2010/main" val="2261927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2624923"/>
                    </a:ext>
                  </a:extLst>
                </a:gridCol>
                <a:gridCol w="1892808">
                  <a:extLst>
                    <a:ext uri="{9D8B030D-6E8A-4147-A177-3AD203B41FA5}">
                      <a16:colId xmlns:a16="http://schemas.microsoft.com/office/drawing/2014/main" val="4054978227"/>
                    </a:ext>
                  </a:extLst>
                </a:gridCol>
                <a:gridCol w="658368">
                  <a:extLst>
                    <a:ext uri="{9D8B030D-6E8A-4147-A177-3AD203B41FA5}">
                      <a16:colId xmlns:a16="http://schemas.microsoft.com/office/drawing/2014/main" val="2656115923"/>
                    </a:ext>
                  </a:extLst>
                </a:gridCol>
                <a:gridCol w="658368">
                  <a:extLst>
                    <a:ext uri="{9D8B030D-6E8A-4147-A177-3AD203B41FA5}">
                      <a16:colId xmlns:a16="http://schemas.microsoft.com/office/drawing/2014/main" val="546653434"/>
                    </a:ext>
                  </a:extLst>
                </a:gridCol>
                <a:gridCol w="658368">
                  <a:extLst>
                    <a:ext uri="{9D8B030D-6E8A-4147-A177-3AD203B41FA5}">
                      <a16:colId xmlns:a16="http://schemas.microsoft.com/office/drawing/2014/main" val="2467865588"/>
                    </a:ext>
                  </a:extLst>
                </a:gridCol>
                <a:gridCol w="1069848">
                  <a:extLst>
                    <a:ext uri="{9D8B030D-6E8A-4147-A177-3AD203B41FA5}">
                      <a16:colId xmlns:a16="http://schemas.microsoft.com/office/drawing/2014/main" val="1941033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5251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Angélique Amourette Coradazzi - 2018-06-12 23:18:55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11:16:36</a:t>
                      </a:r>
                    </a:p>
                  </a:txBody>
                  <a:tcPr/>
                </a:tc>
                <a:extLst>
                  <a:ext uri="{0D108BD9-81ED-4DB2-BD59-A6C34878D82A}">
                    <a16:rowId xmlns:a16="http://schemas.microsoft.com/office/drawing/2014/main" val="3871815046"/>
                  </a:ext>
                </a:extLst>
              </a:tr>
            </a:tbl>
          </a:graphicData>
        </a:graphic>
      </p:graphicFrame>
      <p:sp>
        <p:nvSpPr>
          <p:cNvPr id="4" name="Text Placeholder 3">
            <a:extLst>
              <a:ext uri="{FF2B5EF4-FFF2-40B4-BE49-F238E27FC236}">
                <a16:creationId xmlns:a16="http://schemas.microsoft.com/office/drawing/2014/main" id="{D4A93CA9-5BA5-4F32-8EEA-440C125E003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8218911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FE24B-9DEF-4893-854C-06F68AFE7697}"/>
              </a:ext>
            </a:extLst>
          </p:cNvPr>
          <p:cNvSpPr>
            <a:spLocks noGrp="1"/>
          </p:cNvSpPr>
          <p:nvPr>
            <p:ph type="title"/>
          </p:nvPr>
        </p:nvSpPr>
        <p:spPr/>
        <p:txBody>
          <a:bodyPr/>
          <a:lstStyle/>
          <a:p>
            <a:r>
              <a:rPr lang="en-US"/>
              <a:t>Facebook Private Conversations Table | All PT Channels - 9 of 19</a:t>
            </a:r>
          </a:p>
        </p:txBody>
      </p:sp>
      <p:graphicFrame>
        <p:nvGraphicFramePr>
          <p:cNvPr id="5" name="Table Placeholder 4">
            <a:extLst>
              <a:ext uri="{FF2B5EF4-FFF2-40B4-BE49-F238E27FC236}">
                <a16:creationId xmlns:a16="http://schemas.microsoft.com/office/drawing/2014/main" id="{9F4BC852-7713-45DB-B38D-7A02B06FA6ED}"/>
              </a:ext>
            </a:extLst>
          </p:cNvPr>
          <p:cNvGraphicFramePr>
            <a:graphicFrameLocks noGrp="1"/>
          </p:cNvGraphicFramePr>
          <p:nvPr>
            <p:ph type="tbl" sz="quarter" idx="13"/>
            <p:extLst>
              <p:ext uri="{D42A27DB-BD31-4B8C-83A1-F6EECF244321}">
                <p14:modId xmlns:p14="http://schemas.microsoft.com/office/powerpoint/2010/main" val="353922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85926862"/>
                    </a:ext>
                  </a:extLst>
                </a:gridCol>
                <a:gridCol w="1892808">
                  <a:extLst>
                    <a:ext uri="{9D8B030D-6E8A-4147-A177-3AD203B41FA5}">
                      <a16:colId xmlns:a16="http://schemas.microsoft.com/office/drawing/2014/main" val="4284009726"/>
                    </a:ext>
                  </a:extLst>
                </a:gridCol>
                <a:gridCol w="658368">
                  <a:extLst>
                    <a:ext uri="{9D8B030D-6E8A-4147-A177-3AD203B41FA5}">
                      <a16:colId xmlns:a16="http://schemas.microsoft.com/office/drawing/2014/main" val="1259863561"/>
                    </a:ext>
                  </a:extLst>
                </a:gridCol>
                <a:gridCol w="658368">
                  <a:extLst>
                    <a:ext uri="{9D8B030D-6E8A-4147-A177-3AD203B41FA5}">
                      <a16:colId xmlns:a16="http://schemas.microsoft.com/office/drawing/2014/main" val="3475154995"/>
                    </a:ext>
                  </a:extLst>
                </a:gridCol>
                <a:gridCol w="658368">
                  <a:extLst>
                    <a:ext uri="{9D8B030D-6E8A-4147-A177-3AD203B41FA5}">
                      <a16:colId xmlns:a16="http://schemas.microsoft.com/office/drawing/2014/main" val="4025030917"/>
                    </a:ext>
                  </a:extLst>
                </a:gridCol>
                <a:gridCol w="1069848">
                  <a:extLst>
                    <a:ext uri="{9D8B030D-6E8A-4147-A177-3AD203B41FA5}">
                      <a16:colId xmlns:a16="http://schemas.microsoft.com/office/drawing/2014/main" val="2484016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2931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Facebook User - 2018-06-12 16:02:18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Effectivement, il y a un problème de ce côté-là. Nous avons contacté les équipes informatiques pour leur signaler la situation. Nous vous invitons à patienter un peu. 
Toutes nos excuses pour la gêne occasionnée.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17:34:52</a:t>
                      </a:r>
                    </a:p>
                  </a:txBody>
                  <a:tcPr/>
                </a:tc>
                <a:extLst>
                  <a:ext uri="{0D108BD9-81ED-4DB2-BD59-A6C34878D82A}">
                    <a16:rowId xmlns:a16="http://schemas.microsoft.com/office/drawing/2014/main" val="1053439146"/>
                  </a:ext>
                </a:extLst>
              </a:tr>
            </a:tbl>
          </a:graphicData>
        </a:graphic>
      </p:graphicFrame>
      <p:sp>
        <p:nvSpPr>
          <p:cNvPr id="4" name="Text Placeholder 3">
            <a:extLst>
              <a:ext uri="{FF2B5EF4-FFF2-40B4-BE49-F238E27FC236}">
                <a16:creationId xmlns:a16="http://schemas.microsoft.com/office/drawing/2014/main" id="{F187783F-727E-4B10-AF12-40A5D300709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0704218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67ADC-81F8-4C2D-BAFD-BBA2091FBAD5}"/>
              </a:ext>
            </a:extLst>
          </p:cNvPr>
          <p:cNvSpPr>
            <a:spLocks noGrp="1"/>
          </p:cNvSpPr>
          <p:nvPr>
            <p:ph type="title"/>
          </p:nvPr>
        </p:nvSpPr>
        <p:spPr/>
        <p:txBody>
          <a:bodyPr/>
          <a:lstStyle/>
          <a:p>
            <a:r>
              <a:rPr lang="en-US"/>
              <a:t>Facebook Private Conversations Table | All PT Channels - 10 of 19</a:t>
            </a:r>
          </a:p>
        </p:txBody>
      </p:sp>
      <p:graphicFrame>
        <p:nvGraphicFramePr>
          <p:cNvPr id="5" name="Table Placeholder 4">
            <a:extLst>
              <a:ext uri="{FF2B5EF4-FFF2-40B4-BE49-F238E27FC236}">
                <a16:creationId xmlns:a16="http://schemas.microsoft.com/office/drawing/2014/main" id="{37C9F232-4287-4554-BB47-B1B54444A8B3}"/>
              </a:ext>
            </a:extLst>
          </p:cNvPr>
          <p:cNvGraphicFramePr>
            <a:graphicFrameLocks noGrp="1"/>
          </p:cNvGraphicFramePr>
          <p:nvPr>
            <p:ph type="tbl" sz="quarter" idx="13"/>
            <p:extLst>
              <p:ext uri="{D42A27DB-BD31-4B8C-83A1-F6EECF244321}">
                <p14:modId xmlns:p14="http://schemas.microsoft.com/office/powerpoint/2010/main" val="3748474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778548"/>
                    </a:ext>
                  </a:extLst>
                </a:gridCol>
                <a:gridCol w="1892808">
                  <a:extLst>
                    <a:ext uri="{9D8B030D-6E8A-4147-A177-3AD203B41FA5}">
                      <a16:colId xmlns:a16="http://schemas.microsoft.com/office/drawing/2014/main" val="325059335"/>
                    </a:ext>
                  </a:extLst>
                </a:gridCol>
                <a:gridCol w="658368">
                  <a:extLst>
                    <a:ext uri="{9D8B030D-6E8A-4147-A177-3AD203B41FA5}">
                      <a16:colId xmlns:a16="http://schemas.microsoft.com/office/drawing/2014/main" val="565871060"/>
                    </a:ext>
                  </a:extLst>
                </a:gridCol>
                <a:gridCol w="658368">
                  <a:extLst>
                    <a:ext uri="{9D8B030D-6E8A-4147-A177-3AD203B41FA5}">
                      <a16:colId xmlns:a16="http://schemas.microsoft.com/office/drawing/2014/main" val="4097549785"/>
                    </a:ext>
                  </a:extLst>
                </a:gridCol>
                <a:gridCol w="658368">
                  <a:extLst>
                    <a:ext uri="{9D8B030D-6E8A-4147-A177-3AD203B41FA5}">
                      <a16:colId xmlns:a16="http://schemas.microsoft.com/office/drawing/2014/main" val="3897952964"/>
                    </a:ext>
                  </a:extLst>
                </a:gridCol>
                <a:gridCol w="1069848">
                  <a:extLst>
                    <a:ext uri="{9D8B030D-6E8A-4147-A177-3AD203B41FA5}">
                      <a16:colId xmlns:a16="http://schemas.microsoft.com/office/drawing/2014/main" val="1475608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0360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Clo Vge - 2018-06-12 15:39:23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mais nous ne faisons pas ce type de partenariat.
Bon courage dans votre projet,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06/13/2018 14:32:09</a:t>
                      </a:r>
                    </a:p>
                  </a:txBody>
                  <a:tcPr/>
                </a:tc>
                <a:extLst>
                  <a:ext uri="{0D108BD9-81ED-4DB2-BD59-A6C34878D82A}">
                    <a16:rowId xmlns:a16="http://schemas.microsoft.com/office/drawing/2014/main" val="3048177152"/>
                  </a:ext>
                </a:extLst>
              </a:tr>
            </a:tbl>
          </a:graphicData>
        </a:graphic>
      </p:graphicFrame>
      <p:sp>
        <p:nvSpPr>
          <p:cNvPr id="4" name="Text Placeholder 3">
            <a:extLst>
              <a:ext uri="{FF2B5EF4-FFF2-40B4-BE49-F238E27FC236}">
                <a16:creationId xmlns:a16="http://schemas.microsoft.com/office/drawing/2014/main" id="{CC02E922-C65D-4E1B-9747-153F6EFCD28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6022406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6A472-EAFE-43C0-B749-63AA2E222AF5}"/>
              </a:ext>
            </a:extLst>
          </p:cNvPr>
          <p:cNvSpPr>
            <a:spLocks noGrp="1"/>
          </p:cNvSpPr>
          <p:nvPr>
            <p:ph type="title"/>
          </p:nvPr>
        </p:nvSpPr>
        <p:spPr/>
        <p:txBody>
          <a:bodyPr/>
          <a:lstStyle/>
          <a:p>
            <a:r>
              <a:rPr lang="en-US"/>
              <a:t>Facebook Private Conversations Table | All PT Channels - 11 of 19</a:t>
            </a:r>
          </a:p>
        </p:txBody>
      </p:sp>
      <p:graphicFrame>
        <p:nvGraphicFramePr>
          <p:cNvPr id="5" name="Table Placeholder 4">
            <a:extLst>
              <a:ext uri="{FF2B5EF4-FFF2-40B4-BE49-F238E27FC236}">
                <a16:creationId xmlns:a16="http://schemas.microsoft.com/office/drawing/2014/main" id="{778028A6-76C4-4ED4-B276-4D6F189A337D}"/>
              </a:ext>
            </a:extLst>
          </p:cNvPr>
          <p:cNvGraphicFramePr>
            <a:graphicFrameLocks noGrp="1"/>
          </p:cNvGraphicFramePr>
          <p:nvPr>
            <p:ph type="tbl" sz="quarter" idx="13"/>
            <p:extLst>
              <p:ext uri="{D42A27DB-BD31-4B8C-83A1-F6EECF244321}">
                <p14:modId xmlns:p14="http://schemas.microsoft.com/office/powerpoint/2010/main" val="321922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9897053"/>
                    </a:ext>
                  </a:extLst>
                </a:gridCol>
                <a:gridCol w="1892808">
                  <a:extLst>
                    <a:ext uri="{9D8B030D-6E8A-4147-A177-3AD203B41FA5}">
                      <a16:colId xmlns:a16="http://schemas.microsoft.com/office/drawing/2014/main" val="1444048919"/>
                    </a:ext>
                  </a:extLst>
                </a:gridCol>
                <a:gridCol w="658368">
                  <a:extLst>
                    <a:ext uri="{9D8B030D-6E8A-4147-A177-3AD203B41FA5}">
                      <a16:colId xmlns:a16="http://schemas.microsoft.com/office/drawing/2014/main" val="2699968629"/>
                    </a:ext>
                  </a:extLst>
                </a:gridCol>
                <a:gridCol w="658368">
                  <a:extLst>
                    <a:ext uri="{9D8B030D-6E8A-4147-A177-3AD203B41FA5}">
                      <a16:colId xmlns:a16="http://schemas.microsoft.com/office/drawing/2014/main" val="2060008424"/>
                    </a:ext>
                  </a:extLst>
                </a:gridCol>
                <a:gridCol w="658368">
                  <a:extLst>
                    <a:ext uri="{9D8B030D-6E8A-4147-A177-3AD203B41FA5}">
                      <a16:colId xmlns:a16="http://schemas.microsoft.com/office/drawing/2014/main" val="58103229"/>
                    </a:ext>
                  </a:extLst>
                </a:gridCol>
                <a:gridCol w="1069848">
                  <a:extLst>
                    <a:ext uri="{9D8B030D-6E8A-4147-A177-3AD203B41FA5}">
                      <a16:colId xmlns:a16="http://schemas.microsoft.com/office/drawing/2014/main" val="4123207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400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Stéphane Jenner - 2018-06-12 15:22:27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17:35:15</a:t>
                      </a:r>
                    </a:p>
                  </a:txBody>
                  <a:tcPr/>
                </a:tc>
                <a:extLst>
                  <a:ext uri="{0D108BD9-81ED-4DB2-BD59-A6C34878D82A}">
                    <a16:rowId xmlns:a16="http://schemas.microsoft.com/office/drawing/2014/main" val="2957161073"/>
                  </a:ext>
                </a:extLst>
              </a:tr>
            </a:tbl>
          </a:graphicData>
        </a:graphic>
      </p:graphicFrame>
      <p:sp>
        <p:nvSpPr>
          <p:cNvPr id="4" name="Text Placeholder 3">
            <a:extLst>
              <a:ext uri="{FF2B5EF4-FFF2-40B4-BE49-F238E27FC236}">
                <a16:creationId xmlns:a16="http://schemas.microsoft.com/office/drawing/2014/main" id="{00540651-7DF6-481E-9433-A96C1BCB25B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7382994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3BF4E-1973-49CA-88F7-1679FA0BDCEA}"/>
              </a:ext>
            </a:extLst>
          </p:cNvPr>
          <p:cNvSpPr>
            <a:spLocks noGrp="1"/>
          </p:cNvSpPr>
          <p:nvPr>
            <p:ph type="title"/>
          </p:nvPr>
        </p:nvSpPr>
        <p:spPr/>
        <p:txBody>
          <a:bodyPr/>
          <a:lstStyle/>
          <a:p>
            <a:r>
              <a:rPr lang="en-US"/>
              <a:t>Facebook Private Conversations Table | All PT Channels - 12 of 19</a:t>
            </a:r>
          </a:p>
        </p:txBody>
      </p:sp>
      <p:graphicFrame>
        <p:nvGraphicFramePr>
          <p:cNvPr id="5" name="Table Placeholder 4">
            <a:extLst>
              <a:ext uri="{FF2B5EF4-FFF2-40B4-BE49-F238E27FC236}">
                <a16:creationId xmlns:a16="http://schemas.microsoft.com/office/drawing/2014/main" id="{30D1197C-365D-4D5E-8C4C-8B621508A5AB}"/>
              </a:ext>
            </a:extLst>
          </p:cNvPr>
          <p:cNvGraphicFramePr>
            <a:graphicFrameLocks noGrp="1"/>
          </p:cNvGraphicFramePr>
          <p:nvPr>
            <p:ph type="tbl" sz="quarter" idx="13"/>
            <p:extLst>
              <p:ext uri="{D42A27DB-BD31-4B8C-83A1-F6EECF244321}">
                <p14:modId xmlns:p14="http://schemas.microsoft.com/office/powerpoint/2010/main" val="285794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4221581"/>
                    </a:ext>
                  </a:extLst>
                </a:gridCol>
                <a:gridCol w="1892808">
                  <a:extLst>
                    <a:ext uri="{9D8B030D-6E8A-4147-A177-3AD203B41FA5}">
                      <a16:colId xmlns:a16="http://schemas.microsoft.com/office/drawing/2014/main" val="655813126"/>
                    </a:ext>
                  </a:extLst>
                </a:gridCol>
                <a:gridCol w="658368">
                  <a:extLst>
                    <a:ext uri="{9D8B030D-6E8A-4147-A177-3AD203B41FA5}">
                      <a16:colId xmlns:a16="http://schemas.microsoft.com/office/drawing/2014/main" val="1104844059"/>
                    </a:ext>
                  </a:extLst>
                </a:gridCol>
                <a:gridCol w="658368">
                  <a:extLst>
                    <a:ext uri="{9D8B030D-6E8A-4147-A177-3AD203B41FA5}">
                      <a16:colId xmlns:a16="http://schemas.microsoft.com/office/drawing/2014/main" val="221727783"/>
                    </a:ext>
                  </a:extLst>
                </a:gridCol>
                <a:gridCol w="658368">
                  <a:extLst>
                    <a:ext uri="{9D8B030D-6E8A-4147-A177-3AD203B41FA5}">
                      <a16:colId xmlns:a16="http://schemas.microsoft.com/office/drawing/2014/main" val="705375934"/>
                    </a:ext>
                  </a:extLst>
                </a:gridCol>
                <a:gridCol w="1069848">
                  <a:extLst>
                    <a:ext uri="{9D8B030D-6E8A-4147-A177-3AD203B41FA5}">
                      <a16:colId xmlns:a16="http://schemas.microsoft.com/office/drawing/2014/main" val="361833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3554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Valerie Pawlak - 2018-06-12 14:46:36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17:35:30</a:t>
                      </a:r>
                    </a:p>
                  </a:txBody>
                  <a:tcPr/>
                </a:tc>
                <a:extLst>
                  <a:ext uri="{0D108BD9-81ED-4DB2-BD59-A6C34878D82A}">
                    <a16:rowId xmlns:a16="http://schemas.microsoft.com/office/drawing/2014/main" val="1864157792"/>
                  </a:ext>
                </a:extLst>
              </a:tr>
            </a:tbl>
          </a:graphicData>
        </a:graphic>
      </p:graphicFrame>
      <p:sp>
        <p:nvSpPr>
          <p:cNvPr id="4" name="Text Placeholder 3">
            <a:extLst>
              <a:ext uri="{FF2B5EF4-FFF2-40B4-BE49-F238E27FC236}">
                <a16:creationId xmlns:a16="http://schemas.microsoft.com/office/drawing/2014/main" id="{2D652E44-6043-42C2-8B43-705C75BBA1B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790594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8B87C-90E4-4AA8-94BA-8E9DE9C0FF47}"/>
              </a:ext>
            </a:extLst>
          </p:cNvPr>
          <p:cNvSpPr>
            <a:spLocks noGrp="1"/>
          </p:cNvSpPr>
          <p:nvPr>
            <p:ph type="title"/>
          </p:nvPr>
        </p:nvSpPr>
        <p:spPr/>
        <p:txBody>
          <a:bodyPr/>
          <a:lstStyle/>
          <a:p>
            <a:r>
              <a:rPr lang="en-US"/>
              <a:t>Facebook Private Conversations Table | All PT Channels - 13 of 19</a:t>
            </a:r>
          </a:p>
        </p:txBody>
      </p:sp>
      <p:graphicFrame>
        <p:nvGraphicFramePr>
          <p:cNvPr id="5" name="Table Placeholder 4">
            <a:extLst>
              <a:ext uri="{FF2B5EF4-FFF2-40B4-BE49-F238E27FC236}">
                <a16:creationId xmlns:a16="http://schemas.microsoft.com/office/drawing/2014/main" id="{990B37B7-188B-4D8B-B1C3-C7B48869564D}"/>
              </a:ext>
            </a:extLst>
          </p:cNvPr>
          <p:cNvGraphicFramePr>
            <a:graphicFrameLocks noGrp="1"/>
          </p:cNvGraphicFramePr>
          <p:nvPr>
            <p:ph type="tbl" sz="quarter" idx="13"/>
            <p:extLst>
              <p:ext uri="{D42A27DB-BD31-4B8C-83A1-F6EECF244321}">
                <p14:modId xmlns:p14="http://schemas.microsoft.com/office/powerpoint/2010/main" val="2326421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883289"/>
                    </a:ext>
                  </a:extLst>
                </a:gridCol>
                <a:gridCol w="1892808">
                  <a:extLst>
                    <a:ext uri="{9D8B030D-6E8A-4147-A177-3AD203B41FA5}">
                      <a16:colId xmlns:a16="http://schemas.microsoft.com/office/drawing/2014/main" val="1236878930"/>
                    </a:ext>
                  </a:extLst>
                </a:gridCol>
                <a:gridCol w="658368">
                  <a:extLst>
                    <a:ext uri="{9D8B030D-6E8A-4147-A177-3AD203B41FA5}">
                      <a16:colId xmlns:a16="http://schemas.microsoft.com/office/drawing/2014/main" val="4227619776"/>
                    </a:ext>
                  </a:extLst>
                </a:gridCol>
                <a:gridCol w="658368">
                  <a:extLst>
                    <a:ext uri="{9D8B030D-6E8A-4147-A177-3AD203B41FA5}">
                      <a16:colId xmlns:a16="http://schemas.microsoft.com/office/drawing/2014/main" val="3274277153"/>
                    </a:ext>
                  </a:extLst>
                </a:gridCol>
                <a:gridCol w="658368">
                  <a:extLst>
                    <a:ext uri="{9D8B030D-6E8A-4147-A177-3AD203B41FA5}">
                      <a16:colId xmlns:a16="http://schemas.microsoft.com/office/drawing/2014/main" val="2205195670"/>
                    </a:ext>
                  </a:extLst>
                </a:gridCol>
                <a:gridCol w="1069848">
                  <a:extLst>
                    <a:ext uri="{9D8B030D-6E8A-4147-A177-3AD203B41FA5}">
                      <a16:colId xmlns:a16="http://schemas.microsoft.com/office/drawing/2014/main" val="1593125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0344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Marianne Vannier - 2018-06-12 11:41:26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12:06:39</a:t>
                      </a:r>
                    </a:p>
                  </a:txBody>
                  <a:tcPr/>
                </a:tc>
                <a:extLst>
                  <a:ext uri="{0D108BD9-81ED-4DB2-BD59-A6C34878D82A}">
                    <a16:rowId xmlns:a16="http://schemas.microsoft.com/office/drawing/2014/main" val="4215310398"/>
                  </a:ext>
                </a:extLst>
              </a:tr>
            </a:tbl>
          </a:graphicData>
        </a:graphic>
      </p:graphicFrame>
      <p:sp>
        <p:nvSpPr>
          <p:cNvPr id="4" name="Text Placeholder 3">
            <a:extLst>
              <a:ext uri="{FF2B5EF4-FFF2-40B4-BE49-F238E27FC236}">
                <a16:creationId xmlns:a16="http://schemas.microsoft.com/office/drawing/2014/main" id="{0F1E1A33-329E-4DEB-836D-14836CB872B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81316171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29135-FA4E-40B2-B97C-61AB9657DDEF}"/>
              </a:ext>
            </a:extLst>
          </p:cNvPr>
          <p:cNvSpPr>
            <a:spLocks noGrp="1"/>
          </p:cNvSpPr>
          <p:nvPr>
            <p:ph type="title"/>
          </p:nvPr>
        </p:nvSpPr>
        <p:spPr/>
        <p:txBody>
          <a:bodyPr/>
          <a:lstStyle/>
          <a:p>
            <a:r>
              <a:rPr lang="en-US"/>
              <a:t>Facebook Private Conversations Table | All PT Channels - 14 of 19</a:t>
            </a:r>
          </a:p>
        </p:txBody>
      </p:sp>
      <p:graphicFrame>
        <p:nvGraphicFramePr>
          <p:cNvPr id="5" name="Table Placeholder 4">
            <a:extLst>
              <a:ext uri="{FF2B5EF4-FFF2-40B4-BE49-F238E27FC236}">
                <a16:creationId xmlns:a16="http://schemas.microsoft.com/office/drawing/2014/main" id="{CDE478B7-0C00-4F40-BF18-8F01E1B235A3}"/>
              </a:ext>
            </a:extLst>
          </p:cNvPr>
          <p:cNvGraphicFramePr>
            <a:graphicFrameLocks noGrp="1"/>
          </p:cNvGraphicFramePr>
          <p:nvPr>
            <p:ph type="tbl" sz="quarter" idx="13"/>
            <p:extLst>
              <p:ext uri="{D42A27DB-BD31-4B8C-83A1-F6EECF244321}">
                <p14:modId xmlns:p14="http://schemas.microsoft.com/office/powerpoint/2010/main" val="870515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01487252"/>
                    </a:ext>
                  </a:extLst>
                </a:gridCol>
                <a:gridCol w="1892808">
                  <a:extLst>
                    <a:ext uri="{9D8B030D-6E8A-4147-A177-3AD203B41FA5}">
                      <a16:colId xmlns:a16="http://schemas.microsoft.com/office/drawing/2014/main" val="279553654"/>
                    </a:ext>
                  </a:extLst>
                </a:gridCol>
                <a:gridCol w="658368">
                  <a:extLst>
                    <a:ext uri="{9D8B030D-6E8A-4147-A177-3AD203B41FA5}">
                      <a16:colId xmlns:a16="http://schemas.microsoft.com/office/drawing/2014/main" val="3604156840"/>
                    </a:ext>
                  </a:extLst>
                </a:gridCol>
                <a:gridCol w="658368">
                  <a:extLst>
                    <a:ext uri="{9D8B030D-6E8A-4147-A177-3AD203B41FA5}">
                      <a16:colId xmlns:a16="http://schemas.microsoft.com/office/drawing/2014/main" val="3901872600"/>
                    </a:ext>
                  </a:extLst>
                </a:gridCol>
                <a:gridCol w="658368">
                  <a:extLst>
                    <a:ext uri="{9D8B030D-6E8A-4147-A177-3AD203B41FA5}">
                      <a16:colId xmlns:a16="http://schemas.microsoft.com/office/drawing/2014/main" val="378781478"/>
                    </a:ext>
                  </a:extLst>
                </a:gridCol>
                <a:gridCol w="1069848">
                  <a:extLst>
                    <a:ext uri="{9D8B030D-6E8A-4147-A177-3AD203B41FA5}">
                      <a16:colId xmlns:a16="http://schemas.microsoft.com/office/drawing/2014/main" val="204527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783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Ulice Yomi - 2018-06-12 10:43:50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Etes-vous passée par le SAV Direct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13:36:43</a:t>
                      </a:r>
                    </a:p>
                  </a:txBody>
                  <a:tcPr/>
                </a:tc>
                <a:extLst>
                  <a:ext uri="{0D108BD9-81ED-4DB2-BD59-A6C34878D82A}">
                    <a16:rowId xmlns:a16="http://schemas.microsoft.com/office/drawing/2014/main" val="349872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Jets Kun - 2018-06-12 10:21:27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nous renseignons auprès de l'équipe produit et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13:45:50</a:t>
                      </a:r>
                    </a:p>
                  </a:txBody>
                  <a:tcPr/>
                </a:tc>
                <a:extLst>
                  <a:ext uri="{0D108BD9-81ED-4DB2-BD59-A6C34878D82A}">
                    <a16:rowId xmlns:a16="http://schemas.microsoft.com/office/drawing/2014/main" val="3126373497"/>
                  </a:ext>
                </a:extLst>
              </a:tr>
            </a:tbl>
          </a:graphicData>
        </a:graphic>
      </p:graphicFrame>
      <p:sp>
        <p:nvSpPr>
          <p:cNvPr id="4" name="Text Placeholder 3">
            <a:extLst>
              <a:ext uri="{FF2B5EF4-FFF2-40B4-BE49-F238E27FC236}">
                <a16:creationId xmlns:a16="http://schemas.microsoft.com/office/drawing/2014/main" id="{4C6F8E8C-93BB-4783-885B-82E3BA700EA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8472804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9E9D-E06A-4051-984B-69E2E2131752}"/>
              </a:ext>
            </a:extLst>
          </p:cNvPr>
          <p:cNvSpPr>
            <a:spLocks noGrp="1"/>
          </p:cNvSpPr>
          <p:nvPr>
            <p:ph type="title"/>
          </p:nvPr>
        </p:nvSpPr>
        <p:spPr/>
        <p:txBody>
          <a:bodyPr/>
          <a:lstStyle/>
          <a:p>
            <a:r>
              <a:rPr lang="en-US"/>
              <a:t>Facebook Private Conversations Table | All PT Channels - 15 of 19</a:t>
            </a:r>
          </a:p>
        </p:txBody>
      </p:sp>
      <p:graphicFrame>
        <p:nvGraphicFramePr>
          <p:cNvPr id="5" name="Table Placeholder 4">
            <a:extLst>
              <a:ext uri="{FF2B5EF4-FFF2-40B4-BE49-F238E27FC236}">
                <a16:creationId xmlns:a16="http://schemas.microsoft.com/office/drawing/2014/main" id="{EB9A43A5-8714-45EC-B580-2AB4F1BAFF83}"/>
              </a:ext>
            </a:extLst>
          </p:cNvPr>
          <p:cNvGraphicFramePr>
            <a:graphicFrameLocks noGrp="1"/>
          </p:cNvGraphicFramePr>
          <p:nvPr>
            <p:ph type="tbl" sz="quarter" idx="13"/>
            <p:extLst>
              <p:ext uri="{D42A27DB-BD31-4B8C-83A1-F6EECF244321}">
                <p14:modId xmlns:p14="http://schemas.microsoft.com/office/powerpoint/2010/main" val="632139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5417414"/>
                    </a:ext>
                  </a:extLst>
                </a:gridCol>
                <a:gridCol w="1892808">
                  <a:extLst>
                    <a:ext uri="{9D8B030D-6E8A-4147-A177-3AD203B41FA5}">
                      <a16:colId xmlns:a16="http://schemas.microsoft.com/office/drawing/2014/main" val="2058988442"/>
                    </a:ext>
                  </a:extLst>
                </a:gridCol>
                <a:gridCol w="658368">
                  <a:extLst>
                    <a:ext uri="{9D8B030D-6E8A-4147-A177-3AD203B41FA5}">
                      <a16:colId xmlns:a16="http://schemas.microsoft.com/office/drawing/2014/main" val="3810827658"/>
                    </a:ext>
                  </a:extLst>
                </a:gridCol>
                <a:gridCol w="658368">
                  <a:extLst>
                    <a:ext uri="{9D8B030D-6E8A-4147-A177-3AD203B41FA5}">
                      <a16:colId xmlns:a16="http://schemas.microsoft.com/office/drawing/2014/main" val="91872549"/>
                    </a:ext>
                  </a:extLst>
                </a:gridCol>
                <a:gridCol w="658368">
                  <a:extLst>
                    <a:ext uri="{9D8B030D-6E8A-4147-A177-3AD203B41FA5}">
                      <a16:colId xmlns:a16="http://schemas.microsoft.com/office/drawing/2014/main" val="295525858"/>
                    </a:ext>
                  </a:extLst>
                </a:gridCol>
                <a:gridCol w="1069848">
                  <a:extLst>
                    <a:ext uri="{9D8B030D-6E8A-4147-A177-3AD203B41FA5}">
                      <a16:colId xmlns:a16="http://schemas.microsoft.com/office/drawing/2014/main" val="20052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96842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Claude Huiban - 2018-06-12 10:03:13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 comme dans votre situation, la date limite d’inscription en ligne sera prolongée, mais il faudra bien pouvoir prouver que la date d'achat était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10:20:00</a:t>
                      </a:r>
                    </a:p>
                  </a:txBody>
                  <a:tcPr/>
                </a:tc>
                <a:extLst>
                  <a:ext uri="{0D108BD9-81ED-4DB2-BD59-A6C34878D82A}">
                    <a16:rowId xmlns:a16="http://schemas.microsoft.com/office/drawing/2014/main" val="2641570433"/>
                  </a:ext>
                </a:extLst>
              </a:tr>
            </a:tbl>
          </a:graphicData>
        </a:graphic>
      </p:graphicFrame>
      <p:sp>
        <p:nvSpPr>
          <p:cNvPr id="4" name="Text Placeholder 3">
            <a:extLst>
              <a:ext uri="{FF2B5EF4-FFF2-40B4-BE49-F238E27FC236}">
                <a16:creationId xmlns:a16="http://schemas.microsoft.com/office/drawing/2014/main" id="{FA0FF6FB-0868-4AD9-922F-0E2FD30FBDF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99992059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10C4B-3D66-45F5-8A21-B038CA541A4C}"/>
              </a:ext>
            </a:extLst>
          </p:cNvPr>
          <p:cNvSpPr>
            <a:spLocks noGrp="1"/>
          </p:cNvSpPr>
          <p:nvPr>
            <p:ph type="title"/>
          </p:nvPr>
        </p:nvSpPr>
        <p:spPr/>
        <p:txBody>
          <a:bodyPr/>
          <a:lstStyle/>
          <a:p>
            <a:r>
              <a:rPr lang="en-US"/>
              <a:t>Facebook Private Conversations Table | All PT Channels - 16 of 19</a:t>
            </a:r>
          </a:p>
        </p:txBody>
      </p:sp>
      <p:graphicFrame>
        <p:nvGraphicFramePr>
          <p:cNvPr id="5" name="Table Placeholder 4">
            <a:extLst>
              <a:ext uri="{FF2B5EF4-FFF2-40B4-BE49-F238E27FC236}">
                <a16:creationId xmlns:a16="http://schemas.microsoft.com/office/drawing/2014/main" id="{B289BF71-5938-4CA0-BCB4-E7F04AC5FF3B}"/>
              </a:ext>
            </a:extLst>
          </p:cNvPr>
          <p:cNvGraphicFramePr>
            <a:graphicFrameLocks noGrp="1"/>
          </p:cNvGraphicFramePr>
          <p:nvPr>
            <p:ph type="tbl" sz="quarter" idx="13"/>
            <p:extLst>
              <p:ext uri="{D42A27DB-BD31-4B8C-83A1-F6EECF244321}">
                <p14:modId xmlns:p14="http://schemas.microsoft.com/office/powerpoint/2010/main" val="2075069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5850629"/>
                    </a:ext>
                  </a:extLst>
                </a:gridCol>
                <a:gridCol w="1892808">
                  <a:extLst>
                    <a:ext uri="{9D8B030D-6E8A-4147-A177-3AD203B41FA5}">
                      <a16:colId xmlns:a16="http://schemas.microsoft.com/office/drawing/2014/main" val="2296948194"/>
                    </a:ext>
                  </a:extLst>
                </a:gridCol>
                <a:gridCol w="658368">
                  <a:extLst>
                    <a:ext uri="{9D8B030D-6E8A-4147-A177-3AD203B41FA5}">
                      <a16:colId xmlns:a16="http://schemas.microsoft.com/office/drawing/2014/main" val="3965509435"/>
                    </a:ext>
                  </a:extLst>
                </a:gridCol>
                <a:gridCol w="658368">
                  <a:extLst>
                    <a:ext uri="{9D8B030D-6E8A-4147-A177-3AD203B41FA5}">
                      <a16:colId xmlns:a16="http://schemas.microsoft.com/office/drawing/2014/main" val="2322278582"/>
                    </a:ext>
                  </a:extLst>
                </a:gridCol>
                <a:gridCol w="658368">
                  <a:extLst>
                    <a:ext uri="{9D8B030D-6E8A-4147-A177-3AD203B41FA5}">
                      <a16:colId xmlns:a16="http://schemas.microsoft.com/office/drawing/2014/main" val="1855358861"/>
                    </a:ext>
                  </a:extLst>
                </a:gridCol>
                <a:gridCol w="1069848">
                  <a:extLst>
                    <a:ext uri="{9D8B030D-6E8A-4147-A177-3AD203B41FA5}">
                      <a16:colId xmlns:a16="http://schemas.microsoft.com/office/drawing/2014/main" val="2913580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6730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Christian Perrin - 2018-06-12 08:51:02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10:20:26</a:t>
                      </a:r>
                    </a:p>
                  </a:txBody>
                  <a:tcPr/>
                </a:tc>
                <a:extLst>
                  <a:ext uri="{0D108BD9-81ED-4DB2-BD59-A6C34878D82A}">
                    <a16:rowId xmlns:a16="http://schemas.microsoft.com/office/drawing/2014/main" val="866425891"/>
                  </a:ext>
                </a:extLst>
              </a:tr>
            </a:tbl>
          </a:graphicData>
        </a:graphic>
      </p:graphicFrame>
      <p:sp>
        <p:nvSpPr>
          <p:cNvPr id="4" name="Text Placeholder 3">
            <a:extLst>
              <a:ext uri="{FF2B5EF4-FFF2-40B4-BE49-F238E27FC236}">
                <a16:creationId xmlns:a16="http://schemas.microsoft.com/office/drawing/2014/main" id="{185C1FE6-2860-43D5-A7E1-C07C7CE5599F}"/>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56191774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B142E-DFDF-46CC-9DA8-92A06194CCB1}"/>
              </a:ext>
            </a:extLst>
          </p:cNvPr>
          <p:cNvSpPr>
            <a:spLocks noGrp="1"/>
          </p:cNvSpPr>
          <p:nvPr>
            <p:ph type="title"/>
          </p:nvPr>
        </p:nvSpPr>
        <p:spPr/>
        <p:txBody>
          <a:bodyPr/>
          <a:lstStyle/>
          <a:p>
            <a:r>
              <a:rPr lang="en-US"/>
              <a:t>Facebook Private Conversations Table | All PT Channels - 17 of 19</a:t>
            </a:r>
          </a:p>
        </p:txBody>
      </p:sp>
      <p:graphicFrame>
        <p:nvGraphicFramePr>
          <p:cNvPr id="5" name="Table Placeholder 4">
            <a:extLst>
              <a:ext uri="{FF2B5EF4-FFF2-40B4-BE49-F238E27FC236}">
                <a16:creationId xmlns:a16="http://schemas.microsoft.com/office/drawing/2014/main" id="{F4B48771-8AA0-40AF-89A3-75750A7F9F92}"/>
              </a:ext>
            </a:extLst>
          </p:cNvPr>
          <p:cNvGraphicFramePr>
            <a:graphicFrameLocks noGrp="1"/>
          </p:cNvGraphicFramePr>
          <p:nvPr>
            <p:ph type="tbl" sz="quarter" idx="13"/>
            <p:extLst>
              <p:ext uri="{D42A27DB-BD31-4B8C-83A1-F6EECF244321}">
                <p14:modId xmlns:p14="http://schemas.microsoft.com/office/powerpoint/2010/main" val="206354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1816004"/>
                    </a:ext>
                  </a:extLst>
                </a:gridCol>
                <a:gridCol w="1892808">
                  <a:extLst>
                    <a:ext uri="{9D8B030D-6E8A-4147-A177-3AD203B41FA5}">
                      <a16:colId xmlns:a16="http://schemas.microsoft.com/office/drawing/2014/main" val="2770302980"/>
                    </a:ext>
                  </a:extLst>
                </a:gridCol>
                <a:gridCol w="658368">
                  <a:extLst>
                    <a:ext uri="{9D8B030D-6E8A-4147-A177-3AD203B41FA5}">
                      <a16:colId xmlns:a16="http://schemas.microsoft.com/office/drawing/2014/main" val="2692711548"/>
                    </a:ext>
                  </a:extLst>
                </a:gridCol>
                <a:gridCol w="658368">
                  <a:extLst>
                    <a:ext uri="{9D8B030D-6E8A-4147-A177-3AD203B41FA5}">
                      <a16:colId xmlns:a16="http://schemas.microsoft.com/office/drawing/2014/main" val="662264716"/>
                    </a:ext>
                  </a:extLst>
                </a:gridCol>
                <a:gridCol w="658368">
                  <a:extLst>
                    <a:ext uri="{9D8B030D-6E8A-4147-A177-3AD203B41FA5}">
                      <a16:colId xmlns:a16="http://schemas.microsoft.com/office/drawing/2014/main" val="609400059"/>
                    </a:ext>
                  </a:extLst>
                </a:gridCol>
                <a:gridCol w="1069848">
                  <a:extLst>
                    <a:ext uri="{9D8B030D-6E8A-4147-A177-3AD203B41FA5}">
                      <a16:colId xmlns:a16="http://schemas.microsoft.com/office/drawing/2014/main" val="3183882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71987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Lili-styl Créations - 2018-06-12 08:50:43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10:20:53</a:t>
                      </a:r>
                    </a:p>
                  </a:txBody>
                  <a:tcPr/>
                </a:tc>
                <a:extLst>
                  <a:ext uri="{0D108BD9-81ED-4DB2-BD59-A6C34878D82A}">
                    <a16:rowId xmlns:a16="http://schemas.microsoft.com/office/drawing/2014/main" val="1054758993"/>
                  </a:ext>
                </a:extLst>
              </a:tr>
            </a:tbl>
          </a:graphicData>
        </a:graphic>
      </p:graphicFrame>
      <p:sp>
        <p:nvSpPr>
          <p:cNvPr id="4" name="Text Placeholder 3">
            <a:extLst>
              <a:ext uri="{FF2B5EF4-FFF2-40B4-BE49-F238E27FC236}">
                <a16:creationId xmlns:a16="http://schemas.microsoft.com/office/drawing/2014/main" id="{7AC6BC50-DE41-4062-BCC2-862E76C6BA24}"/>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2450074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5B07-ED65-4799-A226-4D63A7F050AA}"/>
              </a:ext>
            </a:extLst>
          </p:cNvPr>
          <p:cNvSpPr>
            <a:spLocks noGrp="1"/>
          </p:cNvSpPr>
          <p:nvPr>
            <p:ph type="title"/>
          </p:nvPr>
        </p:nvSpPr>
        <p:spPr/>
        <p:txBody>
          <a:bodyPr/>
          <a:lstStyle/>
          <a:p>
            <a:r>
              <a:rPr lang="en-US"/>
              <a:t>Facebook Private Conversations Table | All PT Channels - 18 of 19</a:t>
            </a:r>
          </a:p>
        </p:txBody>
      </p:sp>
      <p:graphicFrame>
        <p:nvGraphicFramePr>
          <p:cNvPr id="5" name="Table Placeholder 4">
            <a:extLst>
              <a:ext uri="{FF2B5EF4-FFF2-40B4-BE49-F238E27FC236}">
                <a16:creationId xmlns:a16="http://schemas.microsoft.com/office/drawing/2014/main" id="{BED65097-BE38-473D-B755-EB38590AC753}"/>
              </a:ext>
            </a:extLst>
          </p:cNvPr>
          <p:cNvGraphicFramePr>
            <a:graphicFrameLocks noGrp="1"/>
          </p:cNvGraphicFramePr>
          <p:nvPr>
            <p:ph type="tbl" sz="quarter" idx="13"/>
            <p:extLst>
              <p:ext uri="{D42A27DB-BD31-4B8C-83A1-F6EECF244321}">
                <p14:modId xmlns:p14="http://schemas.microsoft.com/office/powerpoint/2010/main" val="283411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9521237"/>
                    </a:ext>
                  </a:extLst>
                </a:gridCol>
                <a:gridCol w="1892808">
                  <a:extLst>
                    <a:ext uri="{9D8B030D-6E8A-4147-A177-3AD203B41FA5}">
                      <a16:colId xmlns:a16="http://schemas.microsoft.com/office/drawing/2014/main" val="1522321408"/>
                    </a:ext>
                  </a:extLst>
                </a:gridCol>
                <a:gridCol w="658368">
                  <a:extLst>
                    <a:ext uri="{9D8B030D-6E8A-4147-A177-3AD203B41FA5}">
                      <a16:colId xmlns:a16="http://schemas.microsoft.com/office/drawing/2014/main" val="1945393073"/>
                    </a:ext>
                  </a:extLst>
                </a:gridCol>
                <a:gridCol w="658368">
                  <a:extLst>
                    <a:ext uri="{9D8B030D-6E8A-4147-A177-3AD203B41FA5}">
                      <a16:colId xmlns:a16="http://schemas.microsoft.com/office/drawing/2014/main" val="3905243789"/>
                    </a:ext>
                  </a:extLst>
                </a:gridCol>
                <a:gridCol w="658368">
                  <a:extLst>
                    <a:ext uri="{9D8B030D-6E8A-4147-A177-3AD203B41FA5}">
                      <a16:colId xmlns:a16="http://schemas.microsoft.com/office/drawing/2014/main" val="2944612589"/>
                    </a:ext>
                  </a:extLst>
                </a:gridCol>
                <a:gridCol w="1069848">
                  <a:extLst>
                    <a:ext uri="{9D8B030D-6E8A-4147-A177-3AD203B41FA5}">
                      <a16:colId xmlns:a16="http://schemas.microsoft.com/office/drawing/2014/main" val="3967769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43592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Jean-marc Kerneis - 2018-06-12 08:11:53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désolés pour la gêne occasionnée. Nous faisons remonter le problème technique aux équipes concernées et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10:21:56</a:t>
                      </a:r>
                    </a:p>
                  </a:txBody>
                  <a:tcPr/>
                </a:tc>
                <a:extLst>
                  <a:ext uri="{0D108BD9-81ED-4DB2-BD59-A6C34878D82A}">
                    <a16:rowId xmlns:a16="http://schemas.microsoft.com/office/drawing/2014/main" val="1658608722"/>
                  </a:ext>
                </a:extLst>
              </a:tr>
            </a:tbl>
          </a:graphicData>
        </a:graphic>
      </p:graphicFrame>
      <p:sp>
        <p:nvSpPr>
          <p:cNvPr id="4" name="Text Placeholder 3">
            <a:extLst>
              <a:ext uri="{FF2B5EF4-FFF2-40B4-BE49-F238E27FC236}">
                <a16:creationId xmlns:a16="http://schemas.microsoft.com/office/drawing/2014/main" id="{C8B2C959-A92E-4E51-B77F-929026A1F28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6920354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2B29-03CA-4B06-BC08-4D3F65EB0B4D}"/>
              </a:ext>
            </a:extLst>
          </p:cNvPr>
          <p:cNvSpPr>
            <a:spLocks noGrp="1"/>
          </p:cNvSpPr>
          <p:nvPr>
            <p:ph type="title"/>
          </p:nvPr>
        </p:nvSpPr>
        <p:spPr/>
        <p:txBody>
          <a:bodyPr/>
          <a:lstStyle/>
          <a:p>
            <a:r>
              <a:rPr lang="en-US"/>
              <a:t>Facebook Private Conversations Table | All PT Channels - 19 of 19</a:t>
            </a:r>
          </a:p>
        </p:txBody>
      </p:sp>
      <p:graphicFrame>
        <p:nvGraphicFramePr>
          <p:cNvPr id="5" name="Table Placeholder 4">
            <a:extLst>
              <a:ext uri="{FF2B5EF4-FFF2-40B4-BE49-F238E27FC236}">
                <a16:creationId xmlns:a16="http://schemas.microsoft.com/office/drawing/2014/main" id="{206D6135-620A-4D69-A8EE-D79F40FDD031}"/>
              </a:ext>
            </a:extLst>
          </p:cNvPr>
          <p:cNvGraphicFramePr>
            <a:graphicFrameLocks noGrp="1"/>
          </p:cNvGraphicFramePr>
          <p:nvPr>
            <p:ph type="tbl" sz="quarter" idx="13"/>
            <p:extLst>
              <p:ext uri="{D42A27DB-BD31-4B8C-83A1-F6EECF244321}">
                <p14:modId xmlns:p14="http://schemas.microsoft.com/office/powerpoint/2010/main" val="276762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101703"/>
                    </a:ext>
                  </a:extLst>
                </a:gridCol>
                <a:gridCol w="1892808">
                  <a:extLst>
                    <a:ext uri="{9D8B030D-6E8A-4147-A177-3AD203B41FA5}">
                      <a16:colId xmlns:a16="http://schemas.microsoft.com/office/drawing/2014/main" val="863330109"/>
                    </a:ext>
                  </a:extLst>
                </a:gridCol>
                <a:gridCol w="658368">
                  <a:extLst>
                    <a:ext uri="{9D8B030D-6E8A-4147-A177-3AD203B41FA5}">
                      <a16:colId xmlns:a16="http://schemas.microsoft.com/office/drawing/2014/main" val="1907425944"/>
                    </a:ext>
                  </a:extLst>
                </a:gridCol>
                <a:gridCol w="658368">
                  <a:extLst>
                    <a:ext uri="{9D8B030D-6E8A-4147-A177-3AD203B41FA5}">
                      <a16:colId xmlns:a16="http://schemas.microsoft.com/office/drawing/2014/main" val="1040742659"/>
                    </a:ext>
                  </a:extLst>
                </a:gridCol>
                <a:gridCol w="658368">
                  <a:extLst>
                    <a:ext uri="{9D8B030D-6E8A-4147-A177-3AD203B41FA5}">
                      <a16:colId xmlns:a16="http://schemas.microsoft.com/office/drawing/2014/main" val="2064659711"/>
                    </a:ext>
                  </a:extLst>
                </a:gridCol>
                <a:gridCol w="1069848">
                  <a:extLst>
                    <a:ext uri="{9D8B030D-6E8A-4147-A177-3AD203B41FA5}">
                      <a16:colId xmlns:a16="http://schemas.microsoft.com/office/drawing/2014/main" val="6088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8390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Stéphane Martin - 2018-06-12 00:00:51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sera de nouveau bientôt accessible. Vous pourrez vous enregistrer à temps pour profiter des différentes offres en cours avant qu'elles ne se terminent ; le cas échéant, la date limite d’inscription en ligne sera prolongée, mais il faudra bien que la date d'achat soit inférieure ou égale à la date indiquée sur le règlement.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06/12/2018 10:22:09</a:t>
                      </a:r>
                    </a:p>
                  </a:txBody>
                  <a:tcPr/>
                </a:tc>
                <a:extLst>
                  <a:ext uri="{0D108BD9-81ED-4DB2-BD59-A6C34878D82A}">
                    <a16:rowId xmlns:a16="http://schemas.microsoft.com/office/drawing/2014/main" val="2372578173"/>
                  </a:ext>
                </a:extLst>
              </a:tr>
            </a:tbl>
          </a:graphicData>
        </a:graphic>
      </p:graphicFrame>
      <p:sp>
        <p:nvSpPr>
          <p:cNvPr id="4" name="Text Placeholder 3">
            <a:extLst>
              <a:ext uri="{FF2B5EF4-FFF2-40B4-BE49-F238E27FC236}">
                <a16:creationId xmlns:a16="http://schemas.microsoft.com/office/drawing/2014/main" id="{E914728D-286A-4300-A5E3-49C0FB7F166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4270677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5F67C-6F4E-438D-A069-78F375A7FF6B}"/>
              </a:ext>
            </a:extLst>
          </p:cNvPr>
          <p:cNvSpPr>
            <a:spLocks noGrp="1"/>
          </p:cNvSpPr>
          <p:nvPr>
            <p:ph type="title"/>
          </p:nvPr>
        </p:nvSpPr>
        <p:spPr/>
        <p:txBody>
          <a:bodyPr/>
          <a:lstStyle/>
          <a:p>
            <a:r>
              <a:rPr lang="en-US"/>
              <a:t>Facebook Conversations Key Metrics Table | All PT Channels</a:t>
            </a:r>
          </a:p>
        </p:txBody>
      </p:sp>
      <p:graphicFrame>
        <p:nvGraphicFramePr>
          <p:cNvPr id="5" name="Table Placeholder 4">
            <a:extLst>
              <a:ext uri="{FF2B5EF4-FFF2-40B4-BE49-F238E27FC236}">
                <a16:creationId xmlns:a16="http://schemas.microsoft.com/office/drawing/2014/main" id="{92A4C9A4-188E-427F-AF2E-D8817F0C38AD}"/>
              </a:ext>
            </a:extLst>
          </p:cNvPr>
          <p:cNvGraphicFramePr>
            <a:graphicFrameLocks noGrp="1"/>
          </p:cNvGraphicFramePr>
          <p:nvPr>
            <p:ph type="tbl" sz="quarter" idx="13"/>
            <p:extLst>
              <p:ext uri="{D42A27DB-BD31-4B8C-83A1-F6EECF244321}">
                <p14:modId xmlns:p14="http://schemas.microsoft.com/office/powerpoint/2010/main" val="733307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04411133"/>
                    </a:ext>
                  </a:extLst>
                </a:gridCol>
                <a:gridCol w="1234440">
                  <a:extLst>
                    <a:ext uri="{9D8B030D-6E8A-4147-A177-3AD203B41FA5}">
                      <a16:colId xmlns:a16="http://schemas.microsoft.com/office/drawing/2014/main" val="1190631065"/>
                    </a:ext>
                  </a:extLst>
                </a:gridCol>
                <a:gridCol w="1234440">
                  <a:extLst>
                    <a:ext uri="{9D8B030D-6E8A-4147-A177-3AD203B41FA5}">
                      <a16:colId xmlns:a16="http://schemas.microsoft.com/office/drawing/2014/main" val="3404935335"/>
                    </a:ext>
                  </a:extLst>
                </a:gridCol>
                <a:gridCol w="1234440">
                  <a:extLst>
                    <a:ext uri="{9D8B030D-6E8A-4147-A177-3AD203B41FA5}">
                      <a16:colId xmlns:a16="http://schemas.microsoft.com/office/drawing/2014/main" val="2914540225"/>
                    </a:ext>
                  </a:extLst>
                </a:gridCol>
                <a:gridCol w="1234440">
                  <a:extLst>
                    <a:ext uri="{9D8B030D-6E8A-4147-A177-3AD203B41FA5}">
                      <a16:colId xmlns:a16="http://schemas.microsoft.com/office/drawing/2014/main" val="2771900646"/>
                    </a:ext>
                  </a:extLst>
                </a:gridCol>
                <a:gridCol w="1234440">
                  <a:extLst>
                    <a:ext uri="{9D8B030D-6E8A-4147-A177-3AD203B41FA5}">
                      <a16:colId xmlns:a16="http://schemas.microsoft.com/office/drawing/2014/main" val="752840146"/>
                    </a:ext>
                  </a:extLst>
                </a:gridCol>
                <a:gridCol w="1234440">
                  <a:extLst>
                    <a:ext uri="{9D8B030D-6E8A-4147-A177-3AD203B41FA5}">
                      <a16:colId xmlns:a16="http://schemas.microsoft.com/office/drawing/2014/main" val="953823102"/>
                    </a:ext>
                  </a:extLst>
                </a:gridCol>
              </a:tblGrid>
              <a:tr h="370840">
                <a:tc>
                  <a:txBody>
                    <a:bodyPr/>
                    <a:lstStyle/>
                    <a:p>
                      <a:r>
                        <a:rPr lang="en-US" sz="1000"/>
                        <a:t>Name</a:t>
                      </a:r>
                    </a:p>
                  </a:txBody>
                  <a:tcPr/>
                </a:tc>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Avg. Time to Respond</a:t>
                      </a:r>
                    </a:p>
                  </a:txBody>
                  <a:tcPr/>
                </a:tc>
                <a:extLst>
                  <a:ext uri="{0D108BD9-81ED-4DB2-BD59-A6C34878D82A}">
                    <a16:rowId xmlns:a16="http://schemas.microsoft.com/office/drawing/2014/main" val="1007244538"/>
                  </a:ext>
                </a:extLst>
              </a:tr>
              <a:tr h="370840">
                <a:tc>
                  <a:txBody>
                    <a:bodyPr/>
                    <a:lstStyle/>
                    <a:p>
                      <a:r>
                        <a:rPr lang="es-ES" sz="1000"/>
                        <a:t>Bosch Herramientas Eléctricas Profesionales y Accesorios Chile</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223253</a:t>
                      </a:r>
                    </a:p>
                  </a:txBody>
                  <a:tcPr/>
                </a:tc>
                <a:extLst>
                  <a:ext uri="{0D108BD9-81ED-4DB2-BD59-A6C34878D82A}">
                    <a16:rowId xmlns:a16="http://schemas.microsoft.com/office/drawing/2014/main" val="2859761843"/>
                  </a:ext>
                </a:extLst>
              </a:tr>
              <a:tr h="370840">
                <a:tc>
                  <a:txBody>
                    <a:bodyPr/>
                    <a:lstStyle/>
                    <a:p>
                      <a:r>
                        <a:rPr lang="es-ES" sz="1000"/>
                        <a:t>Bosch Herramientas Eléctricas Profesionales y Accesorios Argentina</a:t>
                      </a:r>
                      <a:endParaRPr lang="en-US" sz="1000"/>
                    </a:p>
                  </a:txBody>
                  <a:tcPr/>
                </a:tc>
                <a:tc>
                  <a:txBody>
                    <a:bodyPr/>
                    <a:lstStyle/>
                    <a:p>
                      <a:r>
                        <a:rPr lang="en-US" sz="1000"/>
                        <a:t>23</a:t>
                      </a:r>
                    </a:p>
                  </a:txBody>
                  <a:tcPr/>
                </a:tc>
                <a:tc>
                  <a:txBody>
                    <a:bodyPr/>
                    <a:lstStyle/>
                    <a:p>
                      <a:r>
                        <a:rPr lang="en-US" sz="1000"/>
                        <a:t>0</a:t>
                      </a:r>
                    </a:p>
                  </a:txBody>
                  <a:tcPr/>
                </a:tc>
                <a:tc>
                  <a:txBody>
                    <a:bodyPr/>
                    <a:lstStyle/>
                    <a:p>
                      <a:r>
                        <a:rPr lang="en-US" sz="1000"/>
                        <a:t>94</a:t>
                      </a:r>
                    </a:p>
                  </a:txBody>
                  <a:tcPr/>
                </a:tc>
                <a:tc>
                  <a:txBody>
                    <a:bodyPr/>
                    <a:lstStyle/>
                    <a:p>
                      <a:r>
                        <a:rPr lang="en-US" sz="1000"/>
                        <a:t>34</a:t>
                      </a:r>
                    </a:p>
                  </a:txBody>
                  <a:tcPr/>
                </a:tc>
                <a:tc>
                  <a:txBody>
                    <a:bodyPr/>
                    <a:lstStyle/>
                    <a:p>
                      <a:r>
                        <a:rPr lang="en-US" sz="1000"/>
                        <a:t>60</a:t>
                      </a:r>
                    </a:p>
                  </a:txBody>
                  <a:tcPr/>
                </a:tc>
                <a:tc>
                  <a:txBody>
                    <a:bodyPr/>
                    <a:lstStyle/>
                    <a:p>
                      <a:r>
                        <a:rPr lang="en-US" sz="1000"/>
                        <a:t>51234.285714286</a:t>
                      </a:r>
                    </a:p>
                  </a:txBody>
                  <a:tcPr/>
                </a:tc>
                <a:extLst>
                  <a:ext uri="{0D108BD9-81ED-4DB2-BD59-A6C34878D82A}">
                    <a16:rowId xmlns:a16="http://schemas.microsoft.com/office/drawing/2014/main" val="2087828883"/>
                  </a:ext>
                </a:extLst>
              </a:tr>
              <a:tr h="370840">
                <a:tc>
                  <a:txBody>
                    <a:bodyPr/>
                    <a:lstStyle/>
                    <a:p>
                      <a:r>
                        <a:rPr lang="pt-BR" sz="1000"/>
                        <a:t>Bosch Ferramentas Elétricas Profissionais e Acessórios Brazil</a:t>
                      </a:r>
                      <a:endParaRPr lang="en-US" sz="1000"/>
                    </a:p>
                  </a:txBody>
                  <a:tcPr/>
                </a:tc>
                <a:tc>
                  <a:txBody>
                    <a:bodyPr/>
                    <a:lstStyle/>
                    <a:p>
                      <a:r>
                        <a:rPr lang="en-US" sz="1000"/>
                        <a:t>37</a:t>
                      </a:r>
                    </a:p>
                  </a:txBody>
                  <a:tcPr/>
                </a:tc>
                <a:tc>
                  <a:txBody>
                    <a:bodyPr/>
                    <a:lstStyle/>
                    <a:p>
                      <a:r>
                        <a:rPr lang="en-US" sz="1000"/>
                        <a:t>0</a:t>
                      </a:r>
                    </a:p>
                  </a:txBody>
                  <a:tcPr/>
                </a:tc>
                <a:tc>
                  <a:txBody>
                    <a:bodyPr/>
                    <a:lstStyle/>
                    <a:p>
                      <a:r>
                        <a:rPr lang="en-US" sz="1000"/>
                        <a:t>146</a:t>
                      </a:r>
                    </a:p>
                  </a:txBody>
                  <a:tcPr/>
                </a:tc>
                <a:tc>
                  <a:txBody>
                    <a:bodyPr/>
                    <a:lstStyle/>
                    <a:p>
                      <a:r>
                        <a:rPr lang="en-US" sz="1000"/>
                        <a:t>41</a:t>
                      </a:r>
                    </a:p>
                  </a:txBody>
                  <a:tcPr/>
                </a:tc>
                <a:tc>
                  <a:txBody>
                    <a:bodyPr/>
                    <a:lstStyle/>
                    <a:p>
                      <a:r>
                        <a:rPr lang="en-US" sz="1000"/>
                        <a:t>105</a:t>
                      </a:r>
                    </a:p>
                  </a:txBody>
                  <a:tcPr/>
                </a:tc>
                <a:tc>
                  <a:txBody>
                    <a:bodyPr/>
                    <a:lstStyle/>
                    <a:p>
                      <a:r>
                        <a:rPr lang="en-US" sz="1000"/>
                        <a:t>105423.96666667</a:t>
                      </a:r>
                    </a:p>
                  </a:txBody>
                  <a:tcPr/>
                </a:tc>
                <a:extLst>
                  <a:ext uri="{0D108BD9-81ED-4DB2-BD59-A6C34878D82A}">
                    <a16:rowId xmlns:a16="http://schemas.microsoft.com/office/drawing/2014/main" val="4247695080"/>
                  </a:ext>
                </a:extLst>
              </a:tr>
              <a:tr h="370840">
                <a:tc>
                  <a:txBody>
                    <a:bodyPr/>
                    <a:lstStyle/>
                    <a:p>
                      <a:r>
                        <a:rPr lang="en-US" sz="1000"/>
                        <a:t>Bosch Bricolage &amp; Jardinage France</a:t>
                      </a:r>
                    </a:p>
                  </a:txBody>
                  <a:tcPr/>
                </a:tc>
                <a:tc>
                  <a:txBody>
                    <a:bodyPr/>
                    <a:lstStyle/>
                    <a:p>
                      <a:r>
                        <a:rPr lang="en-US" sz="1000"/>
                        <a:t>112</a:t>
                      </a:r>
                    </a:p>
                  </a:txBody>
                  <a:tcPr/>
                </a:tc>
                <a:tc>
                  <a:txBody>
                    <a:bodyPr/>
                    <a:lstStyle/>
                    <a:p>
                      <a:r>
                        <a:rPr lang="en-US" sz="1000"/>
                        <a:t>0</a:t>
                      </a:r>
                    </a:p>
                  </a:txBody>
                  <a:tcPr/>
                </a:tc>
                <a:tc>
                  <a:txBody>
                    <a:bodyPr/>
                    <a:lstStyle/>
                    <a:p>
                      <a:r>
                        <a:rPr lang="en-US" sz="1000"/>
                        <a:t>542</a:t>
                      </a:r>
                    </a:p>
                  </a:txBody>
                  <a:tcPr/>
                </a:tc>
                <a:tc>
                  <a:txBody>
                    <a:bodyPr/>
                    <a:lstStyle/>
                    <a:p>
                      <a:r>
                        <a:rPr lang="en-US" sz="1000"/>
                        <a:t>192</a:t>
                      </a:r>
                    </a:p>
                  </a:txBody>
                  <a:tcPr/>
                </a:tc>
                <a:tc>
                  <a:txBody>
                    <a:bodyPr/>
                    <a:lstStyle/>
                    <a:p>
                      <a:r>
                        <a:rPr lang="en-US" sz="1000"/>
                        <a:t>350</a:t>
                      </a:r>
                    </a:p>
                  </a:txBody>
                  <a:tcPr/>
                </a:tc>
                <a:tc>
                  <a:txBody>
                    <a:bodyPr/>
                    <a:lstStyle/>
                    <a:p>
                      <a:r>
                        <a:rPr lang="en-US" sz="1000"/>
                        <a:t>82261.359550562</a:t>
                      </a:r>
                    </a:p>
                  </a:txBody>
                  <a:tcPr/>
                </a:tc>
                <a:extLst>
                  <a:ext uri="{0D108BD9-81ED-4DB2-BD59-A6C34878D82A}">
                    <a16:rowId xmlns:a16="http://schemas.microsoft.com/office/drawing/2014/main" val="240902747"/>
                  </a:ext>
                </a:extLst>
              </a:tr>
            </a:tbl>
          </a:graphicData>
        </a:graphic>
      </p:graphicFrame>
      <p:sp>
        <p:nvSpPr>
          <p:cNvPr id="4" name="Text Placeholder 3">
            <a:extLst>
              <a:ext uri="{FF2B5EF4-FFF2-40B4-BE49-F238E27FC236}">
                <a16:creationId xmlns:a16="http://schemas.microsoft.com/office/drawing/2014/main" id="{EC8313D6-4738-4295-A6D8-42702D52276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19047001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85F50-F877-4F2B-9228-638199AE1E2B}"/>
              </a:ext>
            </a:extLst>
          </p:cNvPr>
          <p:cNvSpPr>
            <a:spLocks noGrp="1"/>
          </p:cNvSpPr>
          <p:nvPr>
            <p:ph type="title"/>
          </p:nvPr>
        </p:nvSpPr>
        <p:spPr/>
        <p:txBody>
          <a:bodyPr/>
          <a:lstStyle/>
          <a:p>
            <a:r>
              <a:rPr lang="en-US"/>
              <a:t>Facebook Avg. Response Time of Incoming Requests (in sec.) | All PT Channels</a:t>
            </a:r>
          </a:p>
        </p:txBody>
      </p:sp>
      <p:graphicFrame>
        <p:nvGraphicFramePr>
          <p:cNvPr id="6" name="Chart Placeholder 5">
            <a:extLst>
              <a:ext uri="{FF2B5EF4-FFF2-40B4-BE49-F238E27FC236}">
                <a16:creationId xmlns:a16="http://schemas.microsoft.com/office/drawing/2014/main" id="{E233F121-AC5B-44EE-BFA5-2094E1D220C7}"/>
              </a:ext>
            </a:extLst>
          </p:cNvPr>
          <p:cNvGraphicFramePr>
            <a:graphicFrameLocks noGrp="1"/>
          </p:cNvGraphicFramePr>
          <p:nvPr>
            <p:ph type="chart" sz="quarter" idx="13"/>
            <p:extLst>
              <p:ext uri="{D42A27DB-BD31-4B8C-83A1-F6EECF244321}">
                <p14:modId xmlns:p14="http://schemas.microsoft.com/office/powerpoint/2010/main" val="931395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DB171-429D-48C1-8E5B-52B1E6C2C3FD}"/>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87A0B618-3E41-4EE0-AC64-741AB5C654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98141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177DE-6393-46B1-A109-76602E04DA9B}"/>
              </a:ext>
            </a:extLst>
          </p:cNvPr>
          <p:cNvSpPr>
            <a:spLocks noGrp="1"/>
          </p:cNvSpPr>
          <p:nvPr>
            <p:ph type="title"/>
          </p:nvPr>
        </p:nvSpPr>
        <p:spPr/>
        <p:txBody>
          <a:bodyPr/>
          <a:lstStyle/>
          <a:p>
            <a:r>
              <a:rPr lang="en-US"/>
              <a:t>Facebook Comments Table | All PT Channels - 1 of 4</a:t>
            </a:r>
          </a:p>
        </p:txBody>
      </p:sp>
      <p:graphicFrame>
        <p:nvGraphicFramePr>
          <p:cNvPr id="5" name="Table Placeholder 4">
            <a:extLst>
              <a:ext uri="{FF2B5EF4-FFF2-40B4-BE49-F238E27FC236}">
                <a16:creationId xmlns:a16="http://schemas.microsoft.com/office/drawing/2014/main" id="{CD59662F-D51D-4907-9CC8-AC43CF0EC7C4}"/>
              </a:ext>
            </a:extLst>
          </p:cNvPr>
          <p:cNvGraphicFramePr>
            <a:graphicFrameLocks noGrp="1"/>
          </p:cNvGraphicFramePr>
          <p:nvPr>
            <p:ph type="tbl" sz="quarter" idx="13"/>
            <p:extLst>
              <p:ext uri="{D42A27DB-BD31-4B8C-83A1-F6EECF244321}">
                <p14:modId xmlns:p14="http://schemas.microsoft.com/office/powerpoint/2010/main" val="285848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633329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83456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2018-06-13 16:22:20 </a:t>
                      </a:r>
                      <a:r>
                        <a:rPr kumimoji="0" lang="fr-FR" sz="1000" b="0" i="0" u="none" strike="noStrike" kern="1200" cap="none" spc="0" normalizeH="0" baseline="0" noProof="0">
                          <a:ln>
                            <a:noFill/>
                          </a:ln>
                          <a:solidFill>
                            <a:prstClr val="black"/>
                          </a:solidFill>
                          <a:effectLst/>
                          <a:uLnTx/>
                          <a:uFillTx/>
                          <a:latin typeface="+mn-lt"/>
                          <a:ea typeface="+mn-ea"/>
                          <a:cs typeface="+mn-cs"/>
                        </a:rPr>
                        <a:t>
 Bonjour, 
Comme indiqué en MP, le site va très bientôt rouvrir. Vous pourrez vous enregistrer à temps et, le cas échéant, la date limite d’inscription en ligne sera prolongée, mais il faudra bien que la date d'achat soit inférieure ou égale à la date indiquée sur le règlement. 
Nous nous sommes renseignés auprès des équipes informatiques et la remise en fonctionnement du site ne devrait pas tarder. Nous vous invitons donc à patienter encore un tout petit peu. 
Toutes nos excuses pour la gêne occasionnée.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952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comment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2018-06-13 16:11:36 </a:t>
                      </a:r>
                      <a:r>
                        <a:rPr kumimoji="0" lang="fr-FR" sz="1000" b="0" i="0" u="none" strike="noStrike" kern="1200" cap="none" spc="0" normalizeH="0" baseline="0" noProof="0">
                          <a:ln>
                            <a:noFill/>
                          </a:ln>
                          <a:solidFill>
                            <a:prstClr val="black"/>
                          </a:solidFill>
                          <a:effectLst/>
                          <a:uLnTx/>
                          <a:uFillTx/>
                          <a:latin typeface="+mn-lt"/>
                          <a:ea typeface="+mn-ea"/>
                          <a:cs typeface="+mn-cs"/>
                        </a:rPr>
                        <a:t>
 :  Bosch Bricolage &amp; Jardinage France Bonjour, j'ai le même problème pour un achat d'une Rotak32 fin mai. Serait-il possible de mettre sur papier libre les renseignements ( au lieu d'attendre de pouvoir imprimer le formulaire) et ainsi  envoyer les documents demandés dans les délais à l'adresse que vous me donneriez aimablement car cela m'inquiète de dépasser la date limite et ainsi de ne pouvoir avoir de recours en cas de litige  malgré votre ton "rassurant"...: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58319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10:24:26 </a:t>
                      </a:r>
                      <a:r>
                        <a:rPr kumimoji="0" lang="de-DE" sz="1000" b="0" i="0" u="none" strike="noStrike" kern="1200" cap="none" spc="0" normalizeH="0" baseline="0" noProof="0">
                          <a:ln>
                            <a:noFill/>
                          </a:ln>
                          <a:solidFill>
                            <a:prstClr val="black"/>
                          </a:solidFill>
                          <a:effectLst/>
                          <a:uLnTx/>
                          <a:uFillTx/>
                          <a:latin typeface="+mn-lt"/>
                          <a:ea typeface="+mn-ea"/>
                          <a:cs typeface="+mn-cs"/>
                        </a:rPr>
                        <a:t>
 Hi Rene, das sollte natürlich nicht passieren! Kannst du dich bitte direkt an unsere Kollegen vom Service wenden, damit wir gezielt auf diese Situation eingehen können? Rufe dazu einfach unter dieser Nummer an 0711/40040460, oder schreibe eine Mail an Kundenberatung.ew@de.bosch.com. ^MB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0578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09:51:03 </a:t>
                      </a:r>
                      <a:r>
                        <a:rPr kumimoji="0" lang="en-US" sz="1000" b="0" i="0" u="none" strike="noStrike" kern="1200" cap="none" spc="0" normalizeH="0" baseline="0" noProof="0">
                          <a:ln>
                            <a:noFill/>
                          </a:ln>
                          <a:solidFill>
                            <a:prstClr val="black"/>
                          </a:solidFill>
                          <a:effectLst/>
                          <a:uLnTx/>
                          <a:uFillTx/>
                          <a:latin typeface="+mn-lt"/>
                          <a:ea typeface="+mn-ea"/>
                          <a:cs typeface="+mn-cs"/>
                        </a:rPr>
                        <a:t>
 Dönüş yaptığınız için ben teşekkür ederim dönüş yapmanız bile ne kadar çok işinize güveni gösteriyor</a:t>
                      </a:r>
                    </a:p>
                  </a:txBody>
                  <a:tcPr/>
                </a:tc>
                <a:extLst>
                  <a:ext uri="{0D108BD9-81ED-4DB2-BD59-A6C34878D82A}">
                    <a16:rowId xmlns:a16="http://schemas.microsoft.com/office/drawing/2014/main" val="126318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09:13:49 </a:t>
                      </a:r>
                      <a:r>
                        <a:rPr kumimoji="0" lang="en-US" sz="1000" b="0" i="0" u="none" strike="noStrike" kern="1200" cap="none" spc="0" normalizeH="0" baseline="0" noProof="0">
                          <a:ln>
                            <a:noFill/>
                          </a:ln>
                          <a:solidFill>
                            <a:prstClr val="black"/>
                          </a:solidFill>
                          <a:effectLst/>
                          <a:uLnTx/>
                          <a:uFillTx/>
                          <a:latin typeface="+mn-lt"/>
                          <a:ea typeface="+mn-ea"/>
                          <a:cs typeface="+mn-cs"/>
                        </a:rPr>
                        <a:t>
 Merhaba Halil Bey, beyaz eşya ile ilgili talepleriniz için Bosch Ev Aletleri birimimiz ile iletişime geçebilirsiniz: https://www.facebook.com/BoschHomeTurkiye/</a:t>
                      </a:r>
                    </a:p>
                  </a:txBody>
                  <a:tcPr/>
                </a:tc>
                <a:extLst>
                  <a:ext uri="{0D108BD9-81ED-4DB2-BD59-A6C34878D82A}">
                    <a16:rowId xmlns:a16="http://schemas.microsoft.com/office/drawing/2014/main" val="684309444"/>
                  </a:ext>
                </a:extLst>
              </a:tr>
            </a:tbl>
          </a:graphicData>
        </a:graphic>
      </p:graphicFrame>
      <p:sp>
        <p:nvSpPr>
          <p:cNvPr id="4" name="Text Placeholder 3">
            <a:extLst>
              <a:ext uri="{FF2B5EF4-FFF2-40B4-BE49-F238E27FC236}">
                <a16:creationId xmlns:a16="http://schemas.microsoft.com/office/drawing/2014/main" id="{9808E4F0-E582-49AC-A9B3-8650C76CF7E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83582826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CA60-B9B1-4127-A38B-3B5BC91D22FC}"/>
              </a:ext>
            </a:extLst>
          </p:cNvPr>
          <p:cNvSpPr>
            <a:spLocks noGrp="1"/>
          </p:cNvSpPr>
          <p:nvPr>
            <p:ph type="title"/>
          </p:nvPr>
        </p:nvSpPr>
        <p:spPr/>
        <p:txBody>
          <a:bodyPr/>
          <a:lstStyle/>
          <a:p>
            <a:r>
              <a:rPr lang="en-US"/>
              <a:t>Facebook Comments Table | All PT Channels - 2 of 4</a:t>
            </a:r>
          </a:p>
        </p:txBody>
      </p:sp>
      <p:graphicFrame>
        <p:nvGraphicFramePr>
          <p:cNvPr id="5" name="Table Placeholder 4">
            <a:extLst>
              <a:ext uri="{FF2B5EF4-FFF2-40B4-BE49-F238E27FC236}">
                <a16:creationId xmlns:a16="http://schemas.microsoft.com/office/drawing/2014/main" id="{B6C64A2F-8743-4C0B-B805-A2CA703E6F4E}"/>
              </a:ext>
            </a:extLst>
          </p:cNvPr>
          <p:cNvGraphicFramePr>
            <a:graphicFrameLocks noGrp="1"/>
          </p:cNvGraphicFramePr>
          <p:nvPr>
            <p:ph type="tbl" sz="quarter" idx="13"/>
            <p:extLst>
              <p:ext uri="{D42A27DB-BD31-4B8C-83A1-F6EECF244321}">
                <p14:modId xmlns:p14="http://schemas.microsoft.com/office/powerpoint/2010/main" val="199040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29702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8981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08:58:27 </a:t>
                      </a:r>
                      <a:r>
                        <a:rPr kumimoji="0" lang="en-US" sz="1000" b="0" i="0" u="none" strike="noStrike" kern="1200" cap="none" spc="0" normalizeH="0" baseline="0" noProof="0">
                          <a:ln>
                            <a:noFill/>
                          </a:ln>
                          <a:solidFill>
                            <a:prstClr val="black"/>
                          </a:solidFill>
                          <a:effectLst/>
                          <a:uLnTx/>
                          <a:uFillTx/>
                          <a:latin typeface="+mn-lt"/>
                          <a:ea typeface="+mn-ea"/>
                          <a:cs typeface="+mn-cs"/>
                        </a:rPr>
                        <a:t>
 Bozulmasın degerikadar tamir parası odersin arcelikten vaz gecme</a:t>
                      </a:r>
                    </a:p>
                  </a:txBody>
                  <a:tcPr/>
                </a:tc>
                <a:extLst>
                  <a:ext uri="{0D108BD9-81ED-4DB2-BD59-A6C34878D82A}">
                    <a16:rowId xmlns:a16="http://schemas.microsoft.com/office/drawing/2014/main" val="26252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08:13:31 </a:t>
                      </a:r>
                      <a:r>
                        <a:rPr kumimoji="0" lang="en-US" sz="1000" b="0" i="0" u="none" strike="noStrike" kern="1200" cap="none" spc="0" normalizeH="0" baseline="0" noProof="0">
                          <a:ln>
                            <a:noFill/>
                          </a:ln>
                          <a:solidFill>
                            <a:prstClr val="black"/>
                          </a:solidFill>
                          <a:effectLst/>
                          <a:uLnTx/>
                          <a:uFillTx/>
                          <a:latin typeface="+mn-lt"/>
                          <a:ea typeface="+mn-ea"/>
                          <a:cs typeface="+mn-cs"/>
                        </a:rPr>
                        <a:t>
 Merhaba Serdar Bey, siz kullanıcılarımızın memnuniyeti bizim için çok değerli. Güzel görüşleriniz için teşekkür ederiz.</a:t>
                      </a:r>
                    </a:p>
                  </a:txBody>
                  <a:tcPr/>
                </a:tc>
                <a:extLst>
                  <a:ext uri="{0D108BD9-81ED-4DB2-BD59-A6C34878D82A}">
                    <a16:rowId xmlns:a16="http://schemas.microsoft.com/office/drawing/2014/main" val="66690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08:13:18 </a:t>
                      </a:r>
                      <a:r>
                        <a:rPr kumimoji="0" lang="en-US" sz="1000" b="0" i="0" u="none" strike="noStrike" kern="1200" cap="none" spc="0" normalizeH="0" baseline="0" noProof="0">
                          <a:ln>
                            <a:noFill/>
                          </a:ln>
                          <a:solidFill>
                            <a:prstClr val="black"/>
                          </a:solidFill>
                          <a:effectLst/>
                          <a:uLnTx/>
                          <a:uFillTx/>
                          <a:latin typeface="+mn-lt"/>
                          <a:ea typeface="+mn-ea"/>
                          <a:cs typeface="+mn-cs"/>
                        </a:rPr>
                        <a:t>
 Merhaba Halil Bey, siz kullanıcılarımızın memnuniyeti bizim için çok değerli. Güzel görüşleriniz için teşekkür ederiz.</a:t>
                      </a:r>
                    </a:p>
                  </a:txBody>
                  <a:tcPr/>
                </a:tc>
                <a:extLst>
                  <a:ext uri="{0D108BD9-81ED-4DB2-BD59-A6C34878D82A}">
                    <a16:rowId xmlns:a16="http://schemas.microsoft.com/office/drawing/2014/main" val="115881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07:56:13 </a:t>
                      </a:r>
                      <a:r>
                        <a:rPr kumimoji="0" lang="de-DE" sz="1000" b="0" i="0" u="none" strike="noStrike" kern="1200" cap="none" spc="0" normalizeH="0" baseline="0" noProof="0">
                          <a:ln>
                            <a:noFill/>
                          </a:ln>
                          <a:solidFill>
                            <a:prstClr val="black"/>
                          </a:solidFill>
                          <a:effectLst/>
                          <a:uLnTx/>
                          <a:uFillTx/>
                          <a:latin typeface="+mn-lt"/>
                          <a:ea typeface="+mn-ea"/>
                          <a:cs typeface="+mn-cs"/>
                        </a:rPr>
                        <a:t>
 Verramschen würde ich nicht gerade sagen. Verramscht wird es im Internet, denn die Preise sind im Baumarkt deutlich höher als der Preis im Netz. Und es soll Leute geben, die keine Handwerker sind, also auch nicht über deren Bezugquellen bescheidwissen, aber ein Hochwertiges Produkt möchten. Und so lange Bosch nicht anfängt die Qualität zu vernachlässigen, können sie meinetwegen auch bei Aldi verkauft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6062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07:53:53 </a:t>
                      </a:r>
                      <a:r>
                        <a:rPr kumimoji="0" lang="en-US" sz="1000" b="0" i="0" u="none" strike="noStrike" kern="1200" cap="none" spc="0" normalizeH="0" baseline="0" noProof="0">
                          <a:ln>
                            <a:noFill/>
                          </a:ln>
                          <a:solidFill>
                            <a:prstClr val="black"/>
                          </a:solidFill>
                          <a:effectLst/>
                          <a:uLnTx/>
                          <a:uFillTx/>
                          <a:latin typeface="+mn-lt"/>
                          <a:ea typeface="+mn-ea"/>
                          <a:cs typeface="+mn-cs"/>
                        </a:rPr>
                        <a:t>
 Adrian Ziegler Lucas Büdel Jan Hug Martin Berger</a:t>
                      </a:r>
                    </a:p>
                  </a:txBody>
                  <a:tcPr/>
                </a:tc>
                <a:extLst>
                  <a:ext uri="{0D108BD9-81ED-4DB2-BD59-A6C34878D82A}">
                    <a16:rowId xmlns:a16="http://schemas.microsoft.com/office/drawing/2014/main" val="156886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2018-06-13 07:30:32 </a:t>
                      </a:r>
                      <a:r>
                        <a:rPr kumimoji="0" lang="en-US" sz="1000" b="0" i="0" u="none" strike="noStrike" kern="1200" cap="none" spc="0" normalizeH="0" baseline="0" noProof="0">
                          <a:ln>
                            <a:noFill/>
                          </a:ln>
                          <a:solidFill>
                            <a:prstClr val="black"/>
                          </a:solidFill>
                          <a:effectLst/>
                          <a:uLnTx/>
                          <a:uFillTx/>
                          <a:latin typeface="+mn-lt"/>
                          <a:ea typeface="+mn-ea"/>
                          <a:cs typeface="+mn-cs"/>
                        </a:rPr>
                        <a:t>
 Merhaba Mustafa Bey, KDV dahil tavsiye edilen satış fiyatı 259,90 TL dir. Ancak bu fiyat bayilerimiz için tavsiye niteliğinde olup; nihai satış fiyatları için bayilerimiz ile iletişime geçebilirsiniz.Ürünümüz ile ilgili tüm detaylı bilgiye bu linkten ulaşabilirsiniz: https://bit.ly/2wVInek</a:t>
                      </a:r>
                    </a:p>
                  </a:txBody>
                  <a:tcPr/>
                </a:tc>
                <a:extLst>
                  <a:ext uri="{0D108BD9-81ED-4DB2-BD59-A6C34878D82A}">
                    <a16:rowId xmlns:a16="http://schemas.microsoft.com/office/drawing/2014/main" val="345003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06:24:57 </a:t>
                      </a:r>
                      <a:r>
                        <a:rPr kumimoji="0" lang="es-ES" sz="1000" b="0" i="0" u="none" strike="noStrike" kern="1200" cap="none" spc="0" normalizeH="0" baseline="0" noProof="0">
                          <a:ln>
                            <a:noFill/>
                          </a:ln>
                          <a:solidFill>
                            <a:prstClr val="black"/>
                          </a:solidFill>
                          <a:effectLst/>
                          <a:uLnTx/>
                          <a:uFillTx/>
                          <a:latin typeface="+mn-lt"/>
                          <a:ea typeface="+mn-ea"/>
                          <a:cs typeface="+mn-cs"/>
                        </a:rPr>
                        <a:t>
 A probarlas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705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06:23:18 </a:t>
                      </a:r>
                      <a:r>
                        <a:rPr kumimoji="0" lang="es-ES" sz="1000" b="0" i="0" u="none" strike="noStrike" kern="1200" cap="none" spc="0" normalizeH="0" baseline="0" noProof="0">
                          <a:ln>
                            <a:noFill/>
                          </a:ln>
                          <a:solidFill>
                            <a:prstClr val="black"/>
                          </a:solidFill>
                          <a:effectLst/>
                          <a:uLnTx/>
                          <a:uFillTx/>
                          <a:latin typeface="+mn-lt"/>
                          <a:ea typeface="+mn-ea"/>
                          <a:cs typeface="+mn-cs"/>
                        </a:rPr>
                        <a:t>
 Son para hormigón.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52954527"/>
                  </a:ext>
                </a:extLst>
              </a:tr>
            </a:tbl>
          </a:graphicData>
        </a:graphic>
      </p:graphicFrame>
      <p:sp>
        <p:nvSpPr>
          <p:cNvPr id="4" name="Text Placeholder 3">
            <a:extLst>
              <a:ext uri="{FF2B5EF4-FFF2-40B4-BE49-F238E27FC236}">
                <a16:creationId xmlns:a16="http://schemas.microsoft.com/office/drawing/2014/main" id="{CEE50EF0-F2F5-4106-BD0F-8EA7A914F9A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1911782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228C-02A5-41EF-910F-3032E4D752C1}"/>
              </a:ext>
            </a:extLst>
          </p:cNvPr>
          <p:cNvSpPr>
            <a:spLocks noGrp="1"/>
          </p:cNvSpPr>
          <p:nvPr>
            <p:ph type="title"/>
          </p:nvPr>
        </p:nvSpPr>
        <p:spPr/>
        <p:txBody>
          <a:bodyPr/>
          <a:lstStyle/>
          <a:p>
            <a:r>
              <a:rPr lang="en-US"/>
              <a:t>Facebook Comments Table | All PT Channels - 3 of 4</a:t>
            </a:r>
          </a:p>
        </p:txBody>
      </p:sp>
      <p:graphicFrame>
        <p:nvGraphicFramePr>
          <p:cNvPr id="5" name="Table Placeholder 4">
            <a:extLst>
              <a:ext uri="{FF2B5EF4-FFF2-40B4-BE49-F238E27FC236}">
                <a16:creationId xmlns:a16="http://schemas.microsoft.com/office/drawing/2014/main" id="{E98CCF57-3C82-44BA-8355-D8B5B04985B0}"/>
              </a:ext>
            </a:extLst>
          </p:cNvPr>
          <p:cNvGraphicFramePr>
            <a:graphicFrameLocks noGrp="1"/>
          </p:cNvGraphicFramePr>
          <p:nvPr>
            <p:ph type="tbl" sz="quarter" idx="13"/>
            <p:extLst>
              <p:ext uri="{D42A27DB-BD31-4B8C-83A1-F6EECF244321}">
                <p14:modId xmlns:p14="http://schemas.microsoft.com/office/powerpoint/2010/main" val="418919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2156225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205726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06:17:45 </a:t>
                      </a:r>
                      <a:r>
                        <a:rPr kumimoji="0" lang="es-ES" sz="1000" b="0" i="0" u="none" strike="noStrike" kern="1200" cap="none" spc="0" normalizeH="0" baseline="0" noProof="0">
                          <a:ln>
                            <a:noFill/>
                          </a:ln>
                          <a:solidFill>
                            <a:prstClr val="black"/>
                          </a:solidFill>
                          <a:effectLst/>
                          <a:uLnTx/>
                          <a:uFillTx/>
                          <a:latin typeface="+mn-lt"/>
                          <a:ea typeface="+mn-ea"/>
                          <a:cs typeface="+mn-cs"/>
                        </a:rPr>
                        <a:t>
 La use y si bien me cae muy bien bosch. ..Se rompen igual...Y las cuatro aristas no son para perforar metal...Son para hacer menos polvo.o por lo menos eso leí en otra publicación.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0800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06:10:59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3659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05:52:22 </a:t>
                      </a:r>
                      <a:r>
                        <a:rPr kumimoji="0" lang="es-ES" sz="1000" b="0" i="0" u="none" strike="noStrike" kern="1200" cap="none" spc="0" normalizeH="0" baseline="0" noProof="0">
                          <a:ln>
                            <a:noFill/>
                          </a:ln>
                          <a:solidFill>
                            <a:prstClr val="black"/>
                          </a:solidFill>
                          <a:effectLst/>
                          <a:uLnTx/>
                          <a:uFillTx/>
                          <a:latin typeface="+mn-lt"/>
                          <a:ea typeface="+mn-ea"/>
                          <a:cs typeface="+mn-cs"/>
                        </a:rPr>
                        <a:t>
 Con 4 aristas se rompen igual.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9993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05:35:47 </a:t>
                      </a:r>
                      <a:r>
                        <a:rPr kumimoji="0" lang="de-DE" sz="1000" b="0" i="0" u="none" strike="noStrike" kern="1200" cap="none" spc="0" normalizeH="0" baseline="0" noProof="0">
                          <a:ln>
                            <a:noFill/>
                          </a:ln>
                          <a:solidFill>
                            <a:prstClr val="black"/>
                          </a:solidFill>
                          <a:effectLst/>
                          <a:uLnTx/>
                          <a:uFillTx/>
                          <a:latin typeface="+mn-lt"/>
                          <a:ea typeface="+mn-ea"/>
                          <a:cs typeface="+mn-cs"/>
                        </a:rPr>
                        <a:t>
 Vielen Dank 🙏🏼 
Finde ich auch unmöglich - und ich arbeite im Fachhandel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635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04:55:47 </a:t>
                      </a:r>
                      <a:r>
                        <a:rPr kumimoji="0" lang="es-ES" sz="1000" b="0" i="0" u="none" strike="noStrike" kern="1200" cap="none" spc="0" normalizeH="0" baseline="0" noProof="0">
                          <a:ln>
                            <a:noFill/>
                          </a:ln>
                          <a:solidFill>
                            <a:prstClr val="black"/>
                          </a:solidFill>
                          <a:effectLst/>
                          <a:uLnTx/>
                          <a:uFillTx/>
                          <a:latin typeface="+mn-lt"/>
                          <a:ea typeface="+mn-ea"/>
                          <a:cs typeface="+mn-cs"/>
                        </a:rPr>
                        <a:t>
 Jose Domingo Tula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2459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04:49:47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45023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Argentina </a:t>
                      </a:r>
                      <a:r>
                        <a:rPr kumimoji="0" lang="es-E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s-ES" sz="1000" b="1" i="0" u="none" strike="noStrike" kern="1200" cap="none" spc="0" normalizeH="0" baseline="0" noProof="0">
                          <a:ln>
                            <a:noFill/>
                          </a:ln>
                          <a:solidFill>
                            <a:prstClr val="black"/>
                          </a:solidFill>
                          <a:effectLst/>
                          <a:uLnTx/>
                          <a:uFillTx/>
                          <a:latin typeface="+mn-lt"/>
                          <a:ea typeface="+mn-ea"/>
                          <a:cs typeface="+mn-cs"/>
                        </a:rPr>
                        <a:t> n/a  -  2018-06-13 04:33:21 </a:t>
                      </a:r>
                      <a:r>
                        <a:rPr kumimoji="0" lang="es-ES" sz="1000" b="0" i="0" u="none" strike="noStrike" kern="1200" cap="none" spc="0" normalizeH="0" baseline="0" noProof="0">
                          <a:ln>
                            <a:noFill/>
                          </a:ln>
                          <a:solidFill>
                            <a:prstClr val="black"/>
                          </a:solidFill>
                          <a:effectLst/>
                          <a:uLnTx/>
                          <a:uFillTx/>
                          <a:latin typeface="+mn-lt"/>
                          <a:ea typeface="+mn-ea"/>
                          <a:cs typeface="+mn-cs"/>
                        </a:rPr>
                        <a:t>
 Alejandro Lezcano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96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03:35:23 </a:t>
                      </a:r>
                      <a:r>
                        <a:rPr kumimoji="0" lang="en-US" sz="1000" b="0" i="0" u="none" strike="noStrike" kern="1200" cap="none" spc="0" normalizeH="0" baseline="0" noProof="0">
                          <a:ln>
                            <a:noFill/>
                          </a:ln>
                          <a:solidFill>
                            <a:prstClr val="black"/>
                          </a:solidFill>
                          <a:effectLst/>
                          <a:uLnTx/>
                          <a:uFillTx/>
                          <a:latin typeface="+mn-lt"/>
                          <a:ea typeface="+mn-ea"/>
                          <a:cs typeface="+mn-cs"/>
                        </a:rPr>
                        <a:t>
 Eure Meißel waren auch schonmal besser 😡</a:t>
                      </a:r>
                    </a:p>
                  </a:txBody>
                  <a:tcPr/>
                </a:tc>
                <a:extLst>
                  <a:ext uri="{0D108BD9-81ED-4DB2-BD59-A6C34878D82A}">
                    <a16:rowId xmlns:a16="http://schemas.microsoft.com/office/drawing/2014/main" val="1856741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 n/a  -  2018-06-13 03:31:53 </a:t>
                      </a:r>
                      <a:r>
                        <a:rPr kumimoji="0" lang="pt-BR" sz="1000" b="0" i="0" u="none" strike="noStrike" kern="1200" cap="none" spc="0" normalizeH="0" baseline="0" noProof="0">
                          <a:ln>
                            <a:noFill/>
                          </a:ln>
                          <a:solidFill>
                            <a:prstClr val="black"/>
                          </a:solidFill>
                          <a:effectLst/>
                          <a:uLnTx/>
                          <a:uFillTx/>
                          <a:latin typeface="+mn-lt"/>
                          <a:ea typeface="+mn-ea"/>
                          <a:cs typeface="+mn-cs"/>
                        </a:rPr>
                        <a:t>
 Tava na hora de novidades né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21799674"/>
                  </a:ext>
                </a:extLst>
              </a:tr>
            </a:tbl>
          </a:graphicData>
        </a:graphic>
      </p:graphicFrame>
      <p:sp>
        <p:nvSpPr>
          <p:cNvPr id="4" name="Text Placeholder 3">
            <a:extLst>
              <a:ext uri="{FF2B5EF4-FFF2-40B4-BE49-F238E27FC236}">
                <a16:creationId xmlns:a16="http://schemas.microsoft.com/office/drawing/2014/main" id="{3EE5D5F3-96EF-4DB1-AB5D-2AAC225E7BD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3567259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2C685-905C-442D-9A47-FC5235A925C2}"/>
              </a:ext>
            </a:extLst>
          </p:cNvPr>
          <p:cNvSpPr>
            <a:spLocks noGrp="1"/>
          </p:cNvSpPr>
          <p:nvPr>
            <p:ph type="title"/>
          </p:nvPr>
        </p:nvSpPr>
        <p:spPr/>
        <p:txBody>
          <a:bodyPr/>
          <a:lstStyle/>
          <a:p>
            <a:r>
              <a:rPr lang="en-US"/>
              <a:t>Facebook Comments Table | All PT Channels - 4 of 4</a:t>
            </a:r>
          </a:p>
        </p:txBody>
      </p:sp>
      <p:graphicFrame>
        <p:nvGraphicFramePr>
          <p:cNvPr id="5" name="Table Placeholder 4">
            <a:extLst>
              <a:ext uri="{FF2B5EF4-FFF2-40B4-BE49-F238E27FC236}">
                <a16:creationId xmlns:a16="http://schemas.microsoft.com/office/drawing/2014/main" id="{F7E346E6-D6EB-40A0-92BC-A2CC160C389A}"/>
              </a:ext>
            </a:extLst>
          </p:cNvPr>
          <p:cNvGraphicFramePr>
            <a:graphicFrameLocks noGrp="1"/>
          </p:cNvGraphicFramePr>
          <p:nvPr>
            <p:ph type="tbl" sz="quarter" idx="13"/>
            <p:extLst>
              <p:ext uri="{D42A27DB-BD31-4B8C-83A1-F6EECF244321}">
                <p14:modId xmlns:p14="http://schemas.microsoft.com/office/powerpoint/2010/main" val="274762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0">
                  <a:extLst>
                    <a:ext uri="{9D8B030D-6E8A-4147-A177-3AD203B41FA5}">
                      <a16:colId xmlns:a16="http://schemas.microsoft.com/office/drawing/2014/main" val="325405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extLst>
                  <a:ext uri="{0D108BD9-81ED-4DB2-BD59-A6C34878D82A}">
                    <a16:rowId xmlns:a16="http://schemas.microsoft.com/office/drawing/2014/main" val="124533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2018-06-13 01:36:19 </a:t>
                      </a:r>
                      <a:r>
                        <a:rPr kumimoji="0" lang="en-US" sz="1000" b="0" i="0" u="none" strike="noStrike" kern="1200" cap="none" spc="0" normalizeH="0" baseline="0" noProof="0">
                          <a:ln>
                            <a:noFill/>
                          </a:ln>
                          <a:solidFill>
                            <a:prstClr val="black"/>
                          </a:solidFill>
                          <a:effectLst/>
                          <a:uLnTx/>
                          <a:uFillTx/>
                          <a:latin typeface="+mn-lt"/>
                          <a:ea typeface="+mn-ea"/>
                          <a:cs typeface="+mn-cs"/>
                        </a:rPr>
                        <a:t>
 FİYATI NEKADAR  SOYLERMİSİN</a:t>
                      </a:r>
                    </a:p>
                  </a:txBody>
                  <a:tcPr/>
                </a:tc>
                <a:extLst>
                  <a:ext uri="{0D108BD9-81ED-4DB2-BD59-A6C34878D82A}">
                    <a16:rowId xmlns:a16="http://schemas.microsoft.com/office/drawing/2014/main" val="125270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 n/a  -  2018-06-13 00:30:00 </a:t>
                      </a:r>
                      <a:r>
                        <a:rPr kumimoji="0" lang="de-DE" sz="1000" b="0" i="0" u="none" strike="noStrike" kern="1200" cap="none" spc="0" normalizeH="0" baseline="0" noProof="0">
                          <a:ln>
                            <a:noFill/>
                          </a:ln>
                          <a:solidFill>
                            <a:prstClr val="black"/>
                          </a:solidFill>
                          <a:effectLst/>
                          <a:uLnTx/>
                          <a:uFillTx/>
                          <a:latin typeface="+mn-lt"/>
                          <a:ea typeface="+mn-ea"/>
                          <a:cs typeface="+mn-cs"/>
                        </a:rPr>
                        <a:t>
 Find es trotz allem ne schande, daß Bosch Professionell in jedem Baumarkt verramscht wird .... schade Bosch man kann sich auch mit Gewalt den Namen kaputt machen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0225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Professional Power Tools and Accessories </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2018-06-12 23:28:42 </a:t>
                      </a:r>
                      <a:r>
                        <a:rPr kumimoji="0" lang="en-US" sz="1000" b="0" i="0" u="none" strike="noStrike" kern="1200" cap="none" spc="0" normalizeH="0" baseline="0" noProof="0">
                          <a:ln>
                            <a:noFill/>
                          </a:ln>
                          <a:solidFill>
                            <a:prstClr val="black"/>
                          </a:solidFill>
                          <a:effectLst/>
                          <a:uLnTx/>
                          <a:uFillTx/>
                          <a:latin typeface="+mn-lt"/>
                          <a:ea typeface="+mn-ea"/>
                          <a:cs typeface="+mn-cs"/>
                        </a:rPr>
                        <a:t>
 I wish I had some, The old man suffered from demons and was quite introverted. He did burner service for Esso and when Esso decided to disband it's residential &amp; commercial service they sold it off to those techs who were interested, truck, stock and customers. They became the "Watchdogs". The burden of a business and his personal battles broke him. He left when I was 9.</a:t>
                      </a:r>
                    </a:p>
                  </a:txBody>
                  <a:tcPr/>
                </a:tc>
                <a:extLst>
                  <a:ext uri="{0D108BD9-81ED-4DB2-BD59-A6C34878D82A}">
                    <a16:rowId xmlns:a16="http://schemas.microsoft.com/office/drawing/2014/main" val="1454637296"/>
                  </a:ext>
                </a:extLst>
              </a:tr>
            </a:tbl>
          </a:graphicData>
        </a:graphic>
      </p:graphicFrame>
      <p:sp>
        <p:nvSpPr>
          <p:cNvPr id="4" name="Text Placeholder 3">
            <a:extLst>
              <a:ext uri="{FF2B5EF4-FFF2-40B4-BE49-F238E27FC236}">
                <a16:creationId xmlns:a16="http://schemas.microsoft.com/office/drawing/2014/main" id="{19789A7D-A8E6-4719-A354-38010D9DB705}"/>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7214517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2B3D-CEA7-40F4-8296-FFC7048373C5}"/>
              </a:ext>
            </a:extLst>
          </p:cNvPr>
          <p:cNvSpPr>
            <a:spLocks noGrp="1"/>
          </p:cNvSpPr>
          <p:nvPr>
            <p:ph type="title"/>
          </p:nvPr>
        </p:nvSpPr>
        <p:spPr/>
        <p:txBody>
          <a:bodyPr/>
          <a:lstStyle/>
          <a:p>
            <a:r>
              <a:rPr lang="en-US"/>
              <a:t>Facebook New vs. Old Organic Post Reach Development (served vs. entered screen) | All PT Channels</a:t>
            </a:r>
          </a:p>
        </p:txBody>
      </p:sp>
      <p:graphicFrame>
        <p:nvGraphicFramePr>
          <p:cNvPr id="6" name="Chart Placeholder 5">
            <a:extLst>
              <a:ext uri="{FF2B5EF4-FFF2-40B4-BE49-F238E27FC236}">
                <a16:creationId xmlns:a16="http://schemas.microsoft.com/office/drawing/2014/main" id="{4A205202-05FA-4EBB-BCA0-0EA1CB5FC950}"/>
              </a:ext>
            </a:extLst>
          </p:cNvPr>
          <p:cNvGraphicFramePr>
            <a:graphicFrameLocks noGrp="1"/>
          </p:cNvGraphicFramePr>
          <p:nvPr>
            <p:ph type="chart" sz="quarter" idx="13"/>
            <p:extLst>
              <p:ext uri="{D42A27DB-BD31-4B8C-83A1-F6EECF244321}">
                <p14:modId xmlns:p14="http://schemas.microsoft.com/office/powerpoint/2010/main" val="3208477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47B0D-C22F-48C1-BD0E-36FAE2AE3549}"/>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482C4F61-B728-4B03-BE43-928780984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525308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DC7FE-4B22-4EF9-9F68-A266BEF5AF66}"/>
              </a:ext>
            </a:extLst>
          </p:cNvPr>
          <p:cNvSpPr>
            <a:spLocks noGrp="1"/>
          </p:cNvSpPr>
          <p:nvPr>
            <p:ph type="title"/>
          </p:nvPr>
        </p:nvSpPr>
        <p:spPr/>
        <p:txBody>
          <a:bodyPr/>
          <a:lstStyle/>
          <a:p>
            <a:r>
              <a:rPr lang="en-US"/>
              <a:t>Facebook Global Fans Total | All PT Channels</a:t>
            </a:r>
          </a:p>
        </p:txBody>
      </p:sp>
      <p:graphicFrame>
        <p:nvGraphicFramePr>
          <p:cNvPr id="6" name="Chart Placeholder 5">
            <a:extLst>
              <a:ext uri="{FF2B5EF4-FFF2-40B4-BE49-F238E27FC236}">
                <a16:creationId xmlns:a16="http://schemas.microsoft.com/office/drawing/2014/main" id="{ADE01D93-F8FC-4E65-BC45-55BC97A6B1C3}"/>
              </a:ext>
            </a:extLst>
          </p:cNvPr>
          <p:cNvGraphicFramePr>
            <a:graphicFrameLocks noGrp="1"/>
          </p:cNvGraphicFramePr>
          <p:nvPr>
            <p:ph type="chart" sz="quarter" idx="13"/>
            <p:extLst>
              <p:ext uri="{D42A27DB-BD31-4B8C-83A1-F6EECF244321}">
                <p14:modId xmlns:p14="http://schemas.microsoft.com/office/powerpoint/2010/main" val="4207932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2A46AF-B631-40D4-B300-113E641C395C}"/>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2ED1540D-FD29-4FF8-95CA-902C475EF7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6480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F0408-C062-4DC0-97AB-FC56619B3570}"/>
              </a:ext>
            </a:extLst>
          </p:cNvPr>
          <p:cNvSpPr>
            <a:spLocks noGrp="1"/>
          </p:cNvSpPr>
          <p:nvPr>
            <p:ph type="title"/>
          </p:nvPr>
        </p:nvSpPr>
        <p:spPr/>
        <p:txBody>
          <a:bodyPr/>
          <a:lstStyle/>
          <a:p>
            <a:r>
              <a:rPr lang="en-US"/>
              <a:t>Facebook Page Unlike Clicks | All PT Channels</a:t>
            </a:r>
          </a:p>
        </p:txBody>
      </p:sp>
      <p:graphicFrame>
        <p:nvGraphicFramePr>
          <p:cNvPr id="6" name="Chart Placeholder 5">
            <a:extLst>
              <a:ext uri="{FF2B5EF4-FFF2-40B4-BE49-F238E27FC236}">
                <a16:creationId xmlns:a16="http://schemas.microsoft.com/office/drawing/2014/main" id="{19EFADEF-1BF6-424B-BBA5-98BF76A8ADE0}"/>
              </a:ext>
            </a:extLst>
          </p:cNvPr>
          <p:cNvGraphicFramePr>
            <a:graphicFrameLocks noGrp="1"/>
          </p:cNvGraphicFramePr>
          <p:nvPr>
            <p:ph type="chart" sz="quarter" idx="13"/>
            <p:extLst>
              <p:ext uri="{D42A27DB-BD31-4B8C-83A1-F6EECF244321}">
                <p14:modId xmlns:p14="http://schemas.microsoft.com/office/powerpoint/2010/main" val="879843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9D9A3-14BF-44ED-BEF7-0DD46BE50BA7}"/>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F852A170-08D4-4A6F-BCA3-8CEE1B97BD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12791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5A2D-2E87-4832-AF41-601077607AAA}"/>
              </a:ext>
            </a:extLst>
          </p:cNvPr>
          <p:cNvSpPr>
            <a:spLocks noGrp="1"/>
          </p:cNvSpPr>
          <p:nvPr>
            <p:ph type="title"/>
          </p:nvPr>
        </p:nvSpPr>
        <p:spPr/>
        <p:txBody>
          <a:bodyPr/>
          <a:lstStyle/>
          <a:p>
            <a:r>
              <a:rPr lang="en-US"/>
              <a:t>Facebook Reach by Post Type  | All PT Channels</a:t>
            </a:r>
          </a:p>
        </p:txBody>
      </p:sp>
      <p:graphicFrame>
        <p:nvGraphicFramePr>
          <p:cNvPr id="6" name="Chart Placeholder 5">
            <a:extLst>
              <a:ext uri="{FF2B5EF4-FFF2-40B4-BE49-F238E27FC236}">
                <a16:creationId xmlns:a16="http://schemas.microsoft.com/office/drawing/2014/main" id="{4D363538-0103-4834-9FB5-6D54B86DC71E}"/>
              </a:ext>
            </a:extLst>
          </p:cNvPr>
          <p:cNvGraphicFramePr>
            <a:graphicFrameLocks noGrp="1"/>
          </p:cNvGraphicFramePr>
          <p:nvPr>
            <p:ph type="chart" sz="quarter" idx="13"/>
            <p:extLst>
              <p:ext uri="{D42A27DB-BD31-4B8C-83A1-F6EECF244321}">
                <p14:modId xmlns:p14="http://schemas.microsoft.com/office/powerpoint/2010/main" val="3425305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0A2105-3B2C-4FF4-9D1E-25990B7C097B}"/>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26B5CD86-CACE-47B2-8233-F2F131551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3557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DAA1B-1FA8-469A-BCAA-C32836C4C78B}"/>
              </a:ext>
            </a:extLst>
          </p:cNvPr>
          <p:cNvSpPr>
            <a:spLocks noGrp="1"/>
          </p:cNvSpPr>
          <p:nvPr>
            <p:ph type="title"/>
          </p:nvPr>
        </p:nvSpPr>
        <p:spPr/>
        <p:txBody>
          <a:bodyPr/>
          <a:lstStyle/>
          <a:p>
            <a:r>
              <a:rPr lang="en-US"/>
              <a:t>Facebook Video Views | All PT Channels</a:t>
            </a:r>
          </a:p>
        </p:txBody>
      </p:sp>
      <p:graphicFrame>
        <p:nvGraphicFramePr>
          <p:cNvPr id="6" name="Chart Placeholder 5">
            <a:extLst>
              <a:ext uri="{FF2B5EF4-FFF2-40B4-BE49-F238E27FC236}">
                <a16:creationId xmlns:a16="http://schemas.microsoft.com/office/drawing/2014/main" id="{C3FB9DD4-444A-42B4-AA75-CB7FE8E4E684}"/>
              </a:ext>
            </a:extLst>
          </p:cNvPr>
          <p:cNvGraphicFramePr>
            <a:graphicFrameLocks noGrp="1"/>
          </p:cNvGraphicFramePr>
          <p:nvPr>
            <p:ph type="chart" sz="quarter" idx="13"/>
            <p:extLst>
              <p:ext uri="{D42A27DB-BD31-4B8C-83A1-F6EECF244321}">
                <p14:modId xmlns:p14="http://schemas.microsoft.com/office/powerpoint/2010/main" val="830517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E22BB0-F718-48AD-B353-A496673B5EBE}"/>
              </a:ext>
            </a:extLst>
          </p:cNvPr>
          <p:cNvSpPr>
            <a:spLocks noGrp="1"/>
          </p:cNvSpPr>
          <p:nvPr>
            <p:ph type="body" sz="quarter" idx="14"/>
          </p:nvPr>
        </p:nvSpPr>
        <p:spPr/>
        <p:txBody>
          <a:bodyPr/>
          <a:lstStyle/>
          <a:p>
            <a:r>
              <a:rPr lang="en-US"/>
              <a:t>05/01/2018 - 06/13/2018</a:t>
            </a:r>
          </a:p>
        </p:txBody>
      </p:sp>
      <p:sp>
        <p:nvSpPr>
          <p:cNvPr id="5" name="Footer Placeholder 4">
            <a:extLst>
              <a:ext uri="{FF2B5EF4-FFF2-40B4-BE49-F238E27FC236}">
                <a16:creationId xmlns:a16="http://schemas.microsoft.com/office/drawing/2014/main" id="{F8405AA7-14CD-47FF-90C0-003AA73E9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00300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E75A9-3F88-48EF-BA66-49328F7118A5}"/>
              </a:ext>
            </a:extLst>
          </p:cNvPr>
          <p:cNvSpPr>
            <a:spLocks noGrp="1"/>
          </p:cNvSpPr>
          <p:nvPr>
            <p:ph type="title"/>
          </p:nvPr>
        </p:nvSpPr>
        <p:spPr/>
        <p:txBody>
          <a:bodyPr/>
          <a:lstStyle/>
          <a:p>
            <a:r>
              <a:rPr lang="en-US"/>
              <a:t>Facebook Own Videos Table | All PT Channels - 1 of 22</a:t>
            </a:r>
          </a:p>
        </p:txBody>
      </p:sp>
      <p:graphicFrame>
        <p:nvGraphicFramePr>
          <p:cNvPr id="5" name="Table Placeholder 4">
            <a:extLst>
              <a:ext uri="{FF2B5EF4-FFF2-40B4-BE49-F238E27FC236}">
                <a16:creationId xmlns:a16="http://schemas.microsoft.com/office/drawing/2014/main" id="{EAE4030E-0B4A-4C57-88EC-FDB7F6598EC7}"/>
              </a:ext>
            </a:extLst>
          </p:cNvPr>
          <p:cNvGraphicFramePr>
            <a:graphicFrameLocks noGrp="1"/>
          </p:cNvGraphicFramePr>
          <p:nvPr>
            <p:ph type="tbl" sz="quarter" idx="13"/>
            <p:extLst>
              <p:ext uri="{D42A27DB-BD31-4B8C-83A1-F6EECF244321}">
                <p14:modId xmlns:p14="http://schemas.microsoft.com/office/powerpoint/2010/main" val="100420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91354904"/>
                    </a:ext>
                  </a:extLst>
                </a:gridCol>
                <a:gridCol w="329184">
                  <a:extLst>
                    <a:ext uri="{9D8B030D-6E8A-4147-A177-3AD203B41FA5}">
                      <a16:colId xmlns:a16="http://schemas.microsoft.com/office/drawing/2014/main" val="1137998186"/>
                    </a:ext>
                  </a:extLst>
                </a:gridCol>
                <a:gridCol w="329184">
                  <a:extLst>
                    <a:ext uri="{9D8B030D-6E8A-4147-A177-3AD203B41FA5}">
                      <a16:colId xmlns:a16="http://schemas.microsoft.com/office/drawing/2014/main" val="858629234"/>
                    </a:ext>
                  </a:extLst>
                </a:gridCol>
                <a:gridCol w="329184">
                  <a:extLst>
                    <a:ext uri="{9D8B030D-6E8A-4147-A177-3AD203B41FA5}">
                      <a16:colId xmlns:a16="http://schemas.microsoft.com/office/drawing/2014/main" val="1005903028"/>
                    </a:ext>
                  </a:extLst>
                </a:gridCol>
                <a:gridCol w="329184">
                  <a:extLst>
                    <a:ext uri="{9D8B030D-6E8A-4147-A177-3AD203B41FA5}">
                      <a16:colId xmlns:a16="http://schemas.microsoft.com/office/drawing/2014/main" val="4044243001"/>
                    </a:ext>
                  </a:extLst>
                </a:gridCol>
                <a:gridCol w="329184">
                  <a:extLst>
                    <a:ext uri="{9D8B030D-6E8A-4147-A177-3AD203B41FA5}">
                      <a16:colId xmlns:a16="http://schemas.microsoft.com/office/drawing/2014/main" val="1436268702"/>
                    </a:ext>
                  </a:extLst>
                </a:gridCol>
                <a:gridCol w="329184">
                  <a:extLst>
                    <a:ext uri="{9D8B030D-6E8A-4147-A177-3AD203B41FA5}">
                      <a16:colId xmlns:a16="http://schemas.microsoft.com/office/drawing/2014/main" val="1278868401"/>
                    </a:ext>
                  </a:extLst>
                </a:gridCol>
                <a:gridCol w="329184">
                  <a:extLst>
                    <a:ext uri="{9D8B030D-6E8A-4147-A177-3AD203B41FA5}">
                      <a16:colId xmlns:a16="http://schemas.microsoft.com/office/drawing/2014/main" val="336580707"/>
                    </a:ext>
                  </a:extLst>
                </a:gridCol>
                <a:gridCol w="329184">
                  <a:extLst>
                    <a:ext uri="{9D8B030D-6E8A-4147-A177-3AD203B41FA5}">
                      <a16:colId xmlns:a16="http://schemas.microsoft.com/office/drawing/2014/main" val="1807357926"/>
                    </a:ext>
                  </a:extLst>
                </a:gridCol>
                <a:gridCol w="329184">
                  <a:extLst>
                    <a:ext uri="{9D8B030D-6E8A-4147-A177-3AD203B41FA5}">
                      <a16:colId xmlns:a16="http://schemas.microsoft.com/office/drawing/2014/main" val="590038115"/>
                    </a:ext>
                  </a:extLst>
                </a:gridCol>
                <a:gridCol w="329184">
                  <a:extLst>
                    <a:ext uri="{9D8B030D-6E8A-4147-A177-3AD203B41FA5}">
                      <a16:colId xmlns:a16="http://schemas.microsoft.com/office/drawing/2014/main" val="74111421"/>
                    </a:ext>
                  </a:extLst>
                </a:gridCol>
                <a:gridCol w="329184">
                  <a:extLst>
                    <a:ext uri="{9D8B030D-6E8A-4147-A177-3AD203B41FA5}">
                      <a16:colId xmlns:a16="http://schemas.microsoft.com/office/drawing/2014/main" val="1381715534"/>
                    </a:ext>
                  </a:extLst>
                </a:gridCol>
                <a:gridCol w="329184">
                  <a:extLst>
                    <a:ext uri="{9D8B030D-6E8A-4147-A177-3AD203B41FA5}">
                      <a16:colId xmlns:a16="http://schemas.microsoft.com/office/drawing/2014/main" val="1115044491"/>
                    </a:ext>
                  </a:extLst>
                </a:gridCol>
                <a:gridCol w="329184">
                  <a:extLst>
                    <a:ext uri="{9D8B030D-6E8A-4147-A177-3AD203B41FA5}">
                      <a16:colId xmlns:a16="http://schemas.microsoft.com/office/drawing/2014/main" val="1290361146"/>
                    </a:ext>
                  </a:extLst>
                </a:gridCol>
                <a:gridCol w="329184">
                  <a:extLst>
                    <a:ext uri="{9D8B030D-6E8A-4147-A177-3AD203B41FA5}">
                      <a16:colId xmlns:a16="http://schemas.microsoft.com/office/drawing/2014/main" val="3913018328"/>
                    </a:ext>
                  </a:extLst>
                </a:gridCol>
                <a:gridCol w="329184">
                  <a:extLst>
                    <a:ext uri="{9D8B030D-6E8A-4147-A177-3AD203B41FA5}">
                      <a16:colId xmlns:a16="http://schemas.microsoft.com/office/drawing/2014/main" val="4125339337"/>
                    </a:ext>
                  </a:extLst>
                </a:gridCol>
                <a:gridCol w="329184">
                  <a:extLst>
                    <a:ext uri="{9D8B030D-6E8A-4147-A177-3AD203B41FA5}">
                      <a16:colId xmlns:a16="http://schemas.microsoft.com/office/drawing/2014/main" val="2798255033"/>
                    </a:ext>
                  </a:extLst>
                </a:gridCol>
                <a:gridCol w="329184">
                  <a:extLst>
                    <a:ext uri="{9D8B030D-6E8A-4147-A177-3AD203B41FA5}">
                      <a16:colId xmlns:a16="http://schemas.microsoft.com/office/drawing/2014/main" val="744086394"/>
                    </a:ext>
                  </a:extLst>
                </a:gridCol>
                <a:gridCol w="329184">
                  <a:extLst>
                    <a:ext uri="{9D8B030D-6E8A-4147-A177-3AD203B41FA5}">
                      <a16:colId xmlns:a16="http://schemas.microsoft.com/office/drawing/2014/main" val="290103127"/>
                    </a:ext>
                  </a:extLst>
                </a:gridCol>
                <a:gridCol w="329184">
                  <a:extLst>
                    <a:ext uri="{9D8B030D-6E8A-4147-A177-3AD203B41FA5}">
                      <a16:colId xmlns:a16="http://schemas.microsoft.com/office/drawing/2014/main" val="996487679"/>
                    </a:ext>
                  </a:extLst>
                </a:gridCol>
                <a:gridCol w="329184">
                  <a:extLst>
                    <a:ext uri="{9D8B030D-6E8A-4147-A177-3AD203B41FA5}">
                      <a16:colId xmlns:a16="http://schemas.microsoft.com/office/drawing/2014/main" val="1899312138"/>
                    </a:ext>
                  </a:extLst>
                </a:gridCol>
                <a:gridCol w="329184">
                  <a:extLst>
                    <a:ext uri="{9D8B030D-6E8A-4147-A177-3AD203B41FA5}">
                      <a16:colId xmlns:a16="http://schemas.microsoft.com/office/drawing/2014/main" val="4018125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50783807"/>
                  </a:ext>
                </a:extLst>
              </a:tr>
            </a:tbl>
          </a:graphicData>
        </a:graphic>
      </p:graphicFrame>
      <p:sp>
        <p:nvSpPr>
          <p:cNvPr id="4" name="Text Placeholder 3">
            <a:extLst>
              <a:ext uri="{FF2B5EF4-FFF2-40B4-BE49-F238E27FC236}">
                <a16:creationId xmlns:a16="http://schemas.microsoft.com/office/drawing/2014/main" id="{919E232D-151F-4B62-883A-0DFBAD213E3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04465743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4E622-5226-4098-AE04-8A8B73AB2062}"/>
              </a:ext>
            </a:extLst>
          </p:cNvPr>
          <p:cNvSpPr>
            <a:spLocks noGrp="1"/>
          </p:cNvSpPr>
          <p:nvPr>
            <p:ph type="title"/>
          </p:nvPr>
        </p:nvSpPr>
        <p:spPr/>
        <p:txBody>
          <a:bodyPr/>
          <a:lstStyle/>
          <a:p>
            <a:r>
              <a:rPr lang="en-US"/>
              <a:t>Facebook Own Videos Table | All PT Channels - 2 of 22</a:t>
            </a:r>
          </a:p>
        </p:txBody>
      </p:sp>
      <p:graphicFrame>
        <p:nvGraphicFramePr>
          <p:cNvPr id="5" name="Table Placeholder 4">
            <a:extLst>
              <a:ext uri="{FF2B5EF4-FFF2-40B4-BE49-F238E27FC236}">
                <a16:creationId xmlns:a16="http://schemas.microsoft.com/office/drawing/2014/main" id="{0CC8B0DF-5AEA-44F0-A193-F8F65C1B849F}"/>
              </a:ext>
            </a:extLst>
          </p:cNvPr>
          <p:cNvGraphicFramePr>
            <a:graphicFrameLocks noGrp="1"/>
          </p:cNvGraphicFramePr>
          <p:nvPr>
            <p:ph type="tbl" sz="quarter" idx="13"/>
            <p:extLst>
              <p:ext uri="{D42A27DB-BD31-4B8C-83A1-F6EECF244321}">
                <p14:modId xmlns:p14="http://schemas.microsoft.com/office/powerpoint/2010/main" val="3403541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03664796"/>
                    </a:ext>
                  </a:extLst>
                </a:gridCol>
                <a:gridCol w="329184">
                  <a:extLst>
                    <a:ext uri="{9D8B030D-6E8A-4147-A177-3AD203B41FA5}">
                      <a16:colId xmlns:a16="http://schemas.microsoft.com/office/drawing/2014/main" val="949695422"/>
                    </a:ext>
                  </a:extLst>
                </a:gridCol>
                <a:gridCol w="329184">
                  <a:extLst>
                    <a:ext uri="{9D8B030D-6E8A-4147-A177-3AD203B41FA5}">
                      <a16:colId xmlns:a16="http://schemas.microsoft.com/office/drawing/2014/main" val="3552937148"/>
                    </a:ext>
                  </a:extLst>
                </a:gridCol>
                <a:gridCol w="329184">
                  <a:extLst>
                    <a:ext uri="{9D8B030D-6E8A-4147-A177-3AD203B41FA5}">
                      <a16:colId xmlns:a16="http://schemas.microsoft.com/office/drawing/2014/main" val="3985416894"/>
                    </a:ext>
                  </a:extLst>
                </a:gridCol>
                <a:gridCol w="329184">
                  <a:extLst>
                    <a:ext uri="{9D8B030D-6E8A-4147-A177-3AD203B41FA5}">
                      <a16:colId xmlns:a16="http://schemas.microsoft.com/office/drawing/2014/main" val="3372519200"/>
                    </a:ext>
                  </a:extLst>
                </a:gridCol>
                <a:gridCol w="329184">
                  <a:extLst>
                    <a:ext uri="{9D8B030D-6E8A-4147-A177-3AD203B41FA5}">
                      <a16:colId xmlns:a16="http://schemas.microsoft.com/office/drawing/2014/main" val="2839984744"/>
                    </a:ext>
                  </a:extLst>
                </a:gridCol>
                <a:gridCol w="329184">
                  <a:extLst>
                    <a:ext uri="{9D8B030D-6E8A-4147-A177-3AD203B41FA5}">
                      <a16:colId xmlns:a16="http://schemas.microsoft.com/office/drawing/2014/main" val="1238424841"/>
                    </a:ext>
                  </a:extLst>
                </a:gridCol>
                <a:gridCol w="329184">
                  <a:extLst>
                    <a:ext uri="{9D8B030D-6E8A-4147-A177-3AD203B41FA5}">
                      <a16:colId xmlns:a16="http://schemas.microsoft.com/office/drawing/2014/main" val="364959701"/>
                    </a:ext>
                  </a:extLst>
                </a:gridCol>
                <a:gridCol w="329184">
                  <a:extLst>
                    <a:ext uri="{9D8B030D-6E8A-4147-A177-3AD203B41FA5}">
                      <a16:colId xmlns:a16="http://schemas.microsoft.com/office/drawing/2014/main" val="3063418864"/>
                    </a:ext>
                  </a:extLst>
                </a:gridCol>
                <a:gridCol w="329184">
                  <a:extLst>
                    <a:ext uri="{9D8B030D-6E8A-4147-A177-3AD203B41FA5}">
                      <a16:colId xmlns:a16="http://schemas.microsoft.com/office/drawing/2014/main" val="3929634640"/>
                    </a:ext>
                  </a:extLst>
                </a:gridCol>
                <a:gridCol w="329184">
                  <a:extLst>
                    <a:ext uri="{9D8B030D-6E8A-4147-A177-3AD203B41FA5}">
                      <a16:colId xmlns:a16="http://schemas.microsoft.com/office/drawing/2014/main" val="1242209002"/>
                    </a:ext>
                  </a:extLst>
                </a:gridCol>
                <a:gridCol w="329184">
                  <a:extLst>
                    <a:ext uri="{9D8B030D-6E8A-4147-A177-3AD203B41FA5}">
                      <a16:colId xmlns:a16="http://schemas.microsoft.com/office/drawing/2014/main" val="2352911283"/>
                    </a:ext>
                  </a:extLst>
                </a:gridCol>
                <a:gridCol w="329184">
                  <a:extLst>
                    <a:ext uri="{9D8B030D-6E8A-4147-A177-3AD203B41FA5}">
                      <a16:colId xmlns:a16="http://schemas.microsoft.com/office/drawing/2014/main" val="908271464"/>
                    </a:ext>
                  </a:extLst>
                </a:gridCol>
                <a:gridCol w="329184">
                  <a:extLst>
                    <a:ext uri="{9D8B030D-6E8A-4147-A177-3AD203B41FA5}">
                      <a16:colId xmlns:a16="http://schemas.microsoft.com/office/drawing/2014/main" val="3106308665"/>
                    </a:ext>
                  </a:extLst>
                </a:gridCol>
                <a:gridCol w="329184">
                  <a:extLst>
                    <a:ext uri="{9D8B030D-6E8A-4147-A177-3AD203B41FA5}">
                      <a16:colId xmlns:a16="http://schemas.microsoft.com/office/drawing/2014/main" val="932439389"/>
                    </a:ext>
                  </a:extLst>
                </a:gridCol>
                <a:gridCol w="329184">
                  <a:extLst>
                    <a:ext uri="{9D8B030D-6E8A-4147-A177-3AD203B41FA5}">
                      <a16:colId xmlns:a16="http://schemas.microsoft.com/office/drawing/2014/main" val="232435392"/>
                    </a:ext>
                  </a:extLst>
                </a:gridCol>
                <a:gridCol w="329184">
                  <a:extLst>
                    <a:ext uri="{9D8B030D-6E8A-4147-A177-3AD203B41FA5}">
                      <a16:colId xmlns:a16="http://schemas.microsoft.com/office/drawing/2014/main" val="1834041735"/>
                    </a:ext>
                  </a:extLst>
                </a:gridCol>
                <a:gridCol w="329184">
                  <a:extLst>
                    <a:ext uri="{9D8B030D-6E8A-4147-A177-3AD203B41FA5}">
                      <a16:colId xmlns:a16="http://schemas.microsoft.com/office/drawing/2014/main" val="2168185187"/>
                    </a:ext>
                  </a:extLst>
                </a:gridCol>
                <a:gridCol w="329184">
                  <a:extLst>
                    <a:ext uri="{9D8B030D-6E8A-4147-A177-3AD203B41FA5}">
                      <a16:colId xmlns:a16="http://schemas.microsoft.com/office/drawing/2014/main" val="3110571651"/>
                    </a:ext>
                  </a:extLst>
                </a:gridCol>
                <a:gridCol w="329184">
                  <a:extLst>
                    <a:ext uri="{9D8B030D-6E8A-4147-A177-3AD203B41FA5}">
                      <a16:colId xmlns:a16="http://schemas.microsoft.com/office/drawing/2014/main" val="2933399435"/>
                    </a:ext>
                  </a:extLst>
                </a:gridCol>
                <a:gridCol w="329184">
                  <a:extLst>
                    <a:ext uri="{9D8B030D-6E8A-4147-A177-3AD203B41FA5}">
                      <a16:colId xmlns:a16="http://schemas.microsoft.com/office/drawing/2014/main" val="421081212"/>
                    </a:ext>
                  </a:extLst>
                </a:gridCol>
                <a:gridCol w="329184">
                  <a:extLst>
                    <a:ext uri="{9D8B030D-6E8A-4147-A177-3AD203B41FA5}">
                      <a16:colId xmlns:a16="http://schemas.microsoft.com/office/drawing/2014/main" val="3273817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1386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- 2018-06-13 18:00:02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Susanne Müller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Die Lösung für unzählige verschiedene Materialien?
Die HEX-9 MultiConstruction-Bohrer!
Überzeug dich selbst! https://bit.ly/2JO0Bnn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43.22 %</a:t>
                      </a:r>
                    </a:p>
                  </a:txBody>
                  <a:tcPr/>
                </a:tc>
                <a:extLst>
                  <a:ext uri="{0D108BD9-81ED-4DB2-BD59-A6C34878D82A}">
                    <a16:rowId xmlns:a16="http://schemas.microsoft.com/office/drawing/2014/main" val="831692341"/>
                  </a:ext>
                </a:extLst>
              </a:tr>
            </a:tbl>
          </a:graphicData>
        </a:graphic>
      </p:graphicFrame>
      <p:sp>
        <p:nvSpPr>
          <p:cNvPr id="4" name="Text Placeholder 3">
            <a:extLst>
              <a:ext uri="{FF2B5EF4-FFF2-40B4-BE49-F238E27FC236}">
                <a16:creationId xmlns:a16="http://schemas.microsoft.com/office/drawing/2014/main" id="{9877730D-1FA2-4C6D-ADD0-B29D1307F09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71972183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0D4DF-D756-4A7B-8C23-5EE486253988}"/>
              </a:ext>
            </a:extLst>
          </p:cNvPr>
          <p:cNvSpPr>
            <a:spLocks noGrp="1"/>
          </p:cNvSpPr>
          <p:nvPr>
            <p:ph type="title"/>
          </p:nvPr>
        </p:nvSpPr>
        <p:spPr/>
        <p:txBody>
          <a:bodyPr/>
          <a:lstStyle/>
          <a:p>
            <a:r>
              <a:rPr lang="en-US"/>
              <a:t>Facebook Own Videos Table | All PT Channels - 3 of 22</a:t>
            </a:r>
          </a:p>
        </p:txBody>
      </p:sp>
      <p:graphicFrame>
        <p:nvGraphicFramePr>
          <p:cNvPr id="5" name="Table Placeholder 4">
            <a:extLst>
              <a:ext uri="{FF2B5EF4-FFF2-40B4-BE49-F238E27FC236}">
                <a16:creationId xmlns:a16="http://schemas.microsoft.com/office/drawing/2014/main" id="{704F9187-0EED-4999-A699-B0DFD2C56D26}"/>
              </a:ext>
            </a:extLst>
          </p:cNvPr>
          <p:cNvGraphicFramePr>
            <a:graphicFrameLocks noGrp="1"/>
          </p:cNvGraphicFramePr>
          <p:nvPr>
            <p:ph type="tbl" sz="quarter" idx="13"/>
            <p:extLst>
              <p:ext uri="{D42A27DB-BD31-4B8C-83A1-F6EECF244321}">
                <p14:modId xmlns:p14="http://schemas.microsoft.com/office/powerpoint/2010/main" val="4290341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56762633"/>
                    </a:ext>
                  </a:extLst>
                </a:gridCol>
                <a:gridCol w="329184">
                  <a:extLst>
                    <a:ext uri="{9D8B030D-6E8A-4147-A177-3AD203B41FA5}">
                      <a16:colId xmlns:a16="http://schemas.microsoft.com/office/drawing/2014/main" val="4197042298"/>
                    </a:ext>
                  </a:extLst>
                </a:gridCol>
                <a:gridCol w="329184">
                  <a:extLst>
                    <a:ext uri="{9D8B030D-6E8A-4147-A177-3AD203B41FA5}">
                      <a16:colId xmlns:a16="http://schemas.microsoft.com/office/drawing/2014/main" val="172553261"/>
                    </a:ext>
                  </a:extLst>
                </a:gridCol>
                <a:gridCol w="329184">
                  <a:extLst>
                    <a:ext uri="{9D8B030D-6E8A-4147-A177-3AD203B41FA5}">
                      <a16:colId xmlns:a16="http://schemas.microsoft.com/office/drawing/2014/main" val="939713765"/>
                    </a:ext>
                  </a:extLst>
                </a:gridCol>
                <a:gridCol w="329184">
                  <a:extLst>
                    <a:ext uri="{9D8B030D-6E8A-4147-A177-3AD203B41FA5}">
                      <a16:colId xmlns:a16="http://schemas.microsoft.com/office/drawing/2014/main" val="4244635562"/>
                    </a:ext>
                  </a:extLst>
                </a:gridCol>
                <a:gridCol w="329184">
                  <a:extLst>
                    <a:ext uri="{9D8B030D-6E8A-4147-A177-3AD203B41FA5}">
                      <a16:colId xmlns:a16="http://schemas.microsoft.com/office/drawing/2014/main" val="345760486"/>
                    </a:ext>
                  </a:extLst>
                </a:gridCol>
                <a:gridCol w="329184">
                  <a:extLst>
                    <a:ext uri="{9D8B030D-6E8A-4147-A177-3AD203B41FA5}">
                      <a16:colId xmlns:a16="http://schemas.microsoft.com/office/drawing/2014/main" val="3329133641"/>
                    </a:ext>
                  </a:extLst>
                </a:gridCol>
                <a:gridCol w="329184">
                  <a:extLst>
                    <a:ext uri="{9D8B030D-6E8A-4147-A177-3AD203B41FA5}">
                      <a16:colId xmlns:a16="http://schemas.microsoft.com/office/drawing/2014/main" val="3816113141"/>
                    </a:ext>
                  </a:extLst>
                </a:gridCol>
                <a:gridCol w="329184">
                  <a:extLst>
                    <a:ext uri="{9D8B030D-6E8A-4147-A177-3AD203B41FA5}">
                      <a16:colId xmlns:a16="http://schemas.microsoft.com/office/drawing/2014/main" val="4128441422"/>
                    </a:ext>
                  </a:extLst>
                </a:gridCol>
                <a:gridCol w="329184">
                  <a:extLst>
                    <a:ext uri="{9D8B030D-6E8A-4147-A177-3AD203B41FA5}">
                      <a16:colId xmlns:a16="http://schemas.microsoft.com/office/drawing/2014/main" val="1995467034"/>
                    </a:ext>
                  </a:extLst>
                </a:gridCol>
                <a:gridCol w="329184">
                  <a:extLst>
                    <a:ext uri="{9D8B030D-6E8A-4147-A177-3AD203B41FA5}">
                      <a16:colId xmlns:a16="http://schemas.microsoft.com/office/drawing/2014/main" val="1988551172"/>
                    </a:ext>
                  </a:extLst>
                </a:gridCol>
                <a:gridCol w="329184">
                  <a:extLst>
                    <a:ext uri="{9D8B030D-6E8A-4147-A177-3AD203B41FA5}">
                      <a16:colId xmlns:a16="http://schemas.microsoft.com/office/drawing/2014/main" val="3721257371"/>
                    </a:ext>
                  </a:extLst>
                </a:gridCol>
                <a:gridCol w="329184">
                  <a:extLst>
                    <a:ext uri="{9D8B030D-6E8A-4147-A177-3AD203B41FA5}">
                      <a16:colId xmlns:a16="http://schemas.microsoft.com/office/drawing/2014/main" val="4108617128"/>
                    </a:ext>
                  </a:extLst>
                </a:gridCol>
                <a:gridCol w="329184">
                  <a:extLst>
                    <a:ext uri="{9D8B030D-6E8A-4147-A177-3AD203B41FA5}">
                      <a16:colId xmlns:a16="http://schemas.microsoft.com/office/drawing/2014/main" val="4075706351"/>
                    </a:ext>
                  </a:extLst>
                </a:gridCol>
                <a:gridCol w="329184">
                  <a:extLst>
                    <a:ext uri="{9D8B030D-6E8A-4147-A177-3AD203B41FA5}">
                      <a16:colId xmlns:a16="http://schemas.microsoft.com/office/drawing/2014/main" val="850135761"/>
                    </a:ext>
                  </a:extLst>
                </a:gridCol>
                <a:gridCol w="329184">
                  <a:extLst>
                    <a:ext uri="{9D8B030D-6E8A-4147-A177-3AD203B41FA5}">
                      <a16:colId xmlns:a16="http://schemas.microsoft.com/office/drawing/2014/main" val="2460843166"/>
                    </a:ext>
                  </a:extLst>
                </a:gridCol>
                <a:gridCol w="329184">
                  <a:extLst>
                    <a:ext uri="{9D8B030D-6E8A-4147-A177-3AD203B41FA5}">
                      <a16:colId xmlns:a16="http://schemas.microsoft.com/office/drawing/2014/main" val="501593462"/>
                    </a:ext>
                  </a:extLst>
                </a:gridCol>
                <a:gridCol w="329184">
                  <a:extLst>
                    <a:ext uri="{9D8B030D-6E8A-4147-A177-3AD203B41FA5}">
                      <a16:colId xmlns:a16="http://schemas.microsoft.com/office/drawing/2014/main" val="4190272762"/>
                    </a:ext>
                  </a:extLst>
                </a:gridCol>
                <a:gridCol w="329184">
                  <a:extLst>
                    <a:ext uri="{9D8B030D-6E8A-4147-A177-3AD203B41FA5}">
                      <a16:colId xmlns:a16="http://schemas.microsoft.com/office/drawing/2014/main" val="528776938"/>
                    </a:ext>
                  </a:extLst>
                </a:gridCol>
                <a:gridCol w="329184">
                  <a:extLst>
                    <a:ext uri="{9D8B030D-6E8A-4147-A177-3AD203B41FA5}">
                      <a16:colId xmlns:a16="http://schemas.microsoft.com/office/drawing/2014/main" val="3280126835"/>
                    </a:ext>
                  </a:extLst>
                </a:gridCol>
                <a:gridCol w="329184">
                  <a:extLst>
                    <a:ext uri="{9D8B030D-6E8A-4147-A177-3AD203B41FA5}">
                      <a16:colId xmlns:a16="http://schemas.microsoft.com/office/drawing/2014/main" val="3098236286"/>
                    </a:ext>
                  </a:extLst>
                </a:gridCol>
                <a:gridCol w="329184">
                  <a:extLst>
                    <a:ext uri="{9D8B030D-6E8A-4147-A177-3AD203B41FA5}">
                      <a16:colId xmlns:a16="http://schemas.microsoft.com/office/drawing/2014/main" val="1545113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95765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- 2018-06-12 14:23:53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Babalar Günü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Vidalama için ihtiyacınız olan her şey Bosch Go’da. Çok daha fazlası ise babanızda. 
Babanızın da bir Bosch Go’su olsun, Babalar Günü kutlu olsun. #BabalarGünü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20.31 %</a:t>
                      </a:r>
                    </a:p>
                  </a:txBody>
                  <a:tcPr/>
                </a:tc>
                <a:extLst>
                  <a:ext uri="{0D108BD9-81ED-4DB2-BD59-A6C34878D82A}">
                    <a16:rowId xmlns:a16="http://schemas.microsoft.com/office/drawing/2014/main" val="2768679895"/>
                  </a:ext>
                </a:extLst>
              </a:tr>
            </a:tbl>
          </a:graphicData>
        </a:graphic>
      </p:graphicFrame>
      <p:sp>
        <p:nvSpPr>
          <p:cNvPr id="4" name="Text Placeholder 3">
            <a:extLst>
              <a:ext uri="{FF2B5EF4-FFF2-40B4-BE49-F238E27FC236}">
                <a16:creationId xmlns:a16="http://schemas.microsoft.com/office/drawing/2014/main" id="{2EE3357D-1E8B-49A9-884D-A427E830909E}"/>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689330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BB850-F1D0-4E90-AE11-F809CB032B14}"/>
              </a:ext>
            </a:extLst>
          </p:cNvPr>
          <p:cNvSpPr>
            <a:spLocks noGrp="1"/>
          </p:cNvSpPr>
          <p:nvPr>
            <p:ph type="title"/>
          </p:nvPr>
        </p:nvSpPr>
        <p:spPr/>
        <p:txBody>
          <a:bodyPr/>
          <a:lstStyle/>
          <a:p>
            <a:r>
              <a:rPr lang="en-US"/>
              <a:t>Facebook Own Videos Table | All PT Channels - 4 of 22</a:t>
            </a:r>
          </a:p>
        </p:txBody>
      </p:sp>
      <p:graphicFrame>
        <p:nvGraphicFramePr>
          <p:cNvPr id="5" name="Table Placeholder 4">
            <a:extLst>
              <a:ext uri="{FF2B5EF4-FFF2-40B4-BE49-F238E27FC236}">
                <a16:creationId xmlns:a16="http://schemas.microsoft.com/office/drawing/2014/main" id="{A598EA6D-2986-4394-B84F-22411BB8E859}"/>
              </a:ext>
            </a:extLst>
          </p:cNvPr>
          <p:cNvGraphicFramePr>
            <a:graphicFrameLocks noGrp="1"/>
          </p:cNvGraphicFramePr>
          <p:nvPr>
            <p:ph type="tbl" sz="quarter" idx="13"/>
            <p:extLst>
              <p:ext uri="{D42A27DB-BD31-4B8C-83A1-F6EECF244321}">
                <p14:modId xmlns:p14="http://schemas.microsoft.com/office/powerpoint/2010/main" val="1595854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78864523"/>
                    </a:ext>
                  </a:extLst>
                </a:gridCol>
                <a:gridCol w="329184">
                  <a:extLst>
                    <a:ext uri="{9D8B030D-6E8A-4147-A177-3AD203B41FA5}">
                      <a16:colId xmlns:a16="http://schemas.microsoft.com/office/drawing/2014/main" val="2471591965"/>
                    </a:ext>
                  </a:extLst>
                </a:gridCol>
                <a:gridCol w="329184">
                  <a:extLst>
                    <a:ext uri="{9D8B030D-6E8A-4147-A177-3AD203B41FA5}">
                      <a16:colId xmlns:a16="http://schemas.microsoft.com/office/drawing/2014/main" val="3453045714"/>
                    </a:ext>
                  </a:extLst>
                </a:gridCol>
                <a:gridCol w="329184">
                  <a:extLst>
                    <a:ext uri="{9D8B030D-6E8A-4147-A177-3AD203B41FA5}">
                      <a16:colId xmlns:a16="http://schemas.microsoft.com/office/drawing/2014/main" val="184942675"/>
                    </a:ext>
                  </a:extLst>
                </a:gridCol>
                <a:gridCol w="329184">
                  <a:extLst>
                    <a:ext uri="{9D8B030D-6E8A-4147-A177-3AD203B41FA5}">
                      <a16:colId xmlns:a16="http://schemas.microsoft.com/office/drawing/2014/main" val="2152068961"/>
                    </a:ext>
                  </a:extLst>
                </a:gridCol>
                <a:gridCol w="329184">
                  <a:extLst>
                    <a:ext uri="{9D8B030D-6E8A-4147-A177-3AD203B41FA5}">
                      <a16:colId xmlns:a16="http://schemas.microsoft.com/office/drawing/2014/main" val="3885387879"/>
                    </a:ext>
                  </a:extLst>
                </a:gridCol>
                <a:gridCol w="329184">
                  <a:extLst>
                    <a:ext uri="{9D8B030D-6E8A-4147-A177-3AD203B41FA5}">
                      <a16:colId xmlns:a16="http://schemas.microsoft.com/office/drawing/2014/main" val="2578444785"/>
                    </a:ext>
                  </a:extLst>
                </a:gridCol>
                <a:gridCol w="329184">
                  <a:extLst>
                    <a:ext uri="{9D8B030D-6E8A-4147-A177-3AD203B41FA5}">
                      <a16:colId xmlns:a16="http://schemas.microsoft.com/office/drawing/2014/main" val="3435869537"/>
                    </a:ext>
                  </a:extLst>
                </a:gridCol>
                <a:gridCol w="329184">
                  <a:extLst>
                    <a:ext uri="{9D8B030D-6E8A-4147-A177-3AD203B41FA5}">
                      <a16:colId xmlns:a16="http://schemas.microsoft.com/office/drawing/2014/main" val="2746608566"/>
                    </a:ext>
                  </a:extLst>
                </a:gridCol>
                <a:gridCol w="329184">
                  <a:extLst>
                    <a:ext uri="{9D8B030D-6E8A-4147-A177-3AD203B41FA5}">
                      <a16:colId xmlns:a16="http://schemas.microsoft.com/office/drawing/2014/main" val="663098193"/>
                    </a:ext>
                  </a:extLst>
                </a:gridCol>
                <a:gridCol w="329184">
                  <a:extLst>
                    <a:ext uri="{9D8B030D-6E8A-4147-A177-3AD203B41FA5}">
                      <a16:colId xmlns:a16="http://schemas.microsoft.com/office/drawing/2014/main" val="4112766684"/>
                    </a:ext>
                  </a:extLst>
                </a:gridCol>
                <a:gridCol w="329184">
                  <a:extLst>
                    <a:ext uri="{9D8B030D-6E8A-4147-A177-3AD203B41FA5}">
                      <a16:colId xmlns:a16="http://schemas.microsoft.com/office/drawing/2014/main" val="56575048"/>
                    </a:ext>
                  </a:extLst>
                </a:gridCol>
                <a:gridCol w="329184">
                  <a:extLst>
                    <a:ext uri="{9D8B030D-6E8A-4147-A177-3AD203B41FA5}">
                      <a16:colId xmlns:a16="http://schemas.microsoft.com/office/drawing/2014/main" val="333934065"/>
                    </a:ext>
                  </a:extLst>
                </a:gridCol>
                <a:gridCol w="329184">
                  <a:extLst>
                    <a:ext uri="{9D8B030D-6E8A-4147-A177-3AD203B41FA5}">
                      <a16:colId xmlns:a16="http://schemas.microsoft.com/office/drawing/2014/main" val="2656693335"/>
                    </a:ext>
                  </a:extLst>
                </a:gridCol>
                <a:gridCol w="329184">
                  <a:extLst>
                    <a:ext uri="{9D8B030D-6E8A-4147-A177-3AD203B41FA5}">
                      <a16:colId xmlns:a16="http://schemas.microsoft.com/office/drawing/2014/main" val="2651752166"/>
                    </a:ext>
                  </a:extLst>
                </a:gridCol>
                <a:gridCol w="329184">
                  <a:extLst>
                    <a:ext uri="{9D8B030D-6E8A-4147-A177-3AD203B41FA5}">
                      <a16:colId xmlns:a16="http://schemas.microsoft.com/office/drawing/2014/main" val="1273287746"/>
                    </a:ext>
                  </a:extLst>
                </a:gridCol>
                <a:gridCol w="329184">
                  <a:extLst>
                    <a:ext uri="{9D8B030D-6E8A-4147-A177-3AD203B41FA5}">
                      <a16:colId xmlns:a16="http://schemas.microsoft.com/office/drawing/2014/main" val="1314429028"/>
                    </a:ext>
                  </a:extLst>
                </a:gridCol>
                <a:gridCol w="329184">
                  <a:extLst>
                    <a:ext uri="{9D8B030D-6E8A-4147-A177-3AD203B41FA5}">
                      <a16:colId xmlns:a16="http://schemas.microsoft.com/office/drawing/2014/main" val="36354376"/>
                    </a:ext>
                  </a:extLst>
                </a:gridCol>
                <a:gridCol w="329184">
                  <a:extLst>
                    <a:ext uri="{9D8B030D-6E8A-4147-A177-3AD203B41FA5}">
                      <a16:colId xmlns:a16="http://schemas.microsoft.com/office/drawing/2014/main" val="1947415625"/>
                    </a:ext>
                  </a:extLst>
                </a:gridCol>
                <a:gridCol w="329184">
                  <a:extLst>
                    <a:ext uri="{9D8B030D-6E8A-4147-A177-3AD203B41FA5}">
                      <a16:colId xmlns:a16="http://schemas.microsoft.com/office/drawing/2014/main" val="3944770739"/>
                    </a:ext>
                  </a:extLst>
                </a:gridCol>
                <a:gridCol w="329184">
                  <a:extLst>
                    <a:ext uri="{9D8B030D-6E8A-4147-A177-3AD203B41FA5}">
                      <a16:colId xmlns:a16="http://schemas.microsoft.com/office/drawing/2014/main" val="2416189792"/>
                    </a:ext>
                  </a:extLst>
                </a:gridCol>
                <a:gridCol w="329184">
                  <a:extLst>
                    <a:ext uri="{9D8B030D-6E8A-4147-A177-3AD203B41FA5}">
                      <a16:colId xmlns:a16="http://schemas.microsoft.com/office/drawing/2014/main" val="391515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64714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- 2018-06-09 17:50:00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GBH 18V-26 F Professional!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Der GBH 18V-26 F Professional war zusammen mit Axel Hack und seinem Team an einem Ort, wo noch nie zuvor ein Mensch gewesen ist.
Wir ziehen unseren Hut vor Mensch &amp; Maschine!
Alle Infos findet ihr hier: https://bit.ly/2sH5V22 
#BoschCordless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38.05 %</a:t>
                      </a:r>
                    </a:p>
                  </a:txBody>
                  <a:tcPr/>
                </a:tc>
                <a:extLst>
                  <a:ext uri="{0D108BD9-81ED-4DB2-BD59-A6C34878D82A}">
                    <a16:rowId xmlns:a16="http://schemas.microsoft.com/office/drawing/2014/main" val="2645177682"/>
                  </a:ext>
                </a:extLst>
              </a:tr>
            </a:tbl>
          </a:graphicData>
        </a:graphic>
      </p:graphicFrame>
      <p:sp>
        <p:nvSpPr>
          <p:cNvPr id="4" name="Text Placeholder 3">
            <a:extLst>
              <a:ext uri="{FF2B5EF4-FFF2-40B4-BE49-F238E27FC236}">
                <a16:creationId xmlns:a16="http://schemas.microsoft.com/office/drawing/2014/main" id="{98401756-4A6B-4CBE-A041-F59FD5993E5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5575081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04D41-49FE-4939-A5DD-E03DEE8A1CC0}"/>
              </a:ext>
            </a:extLst>
          </p:cNvPr>
          <p:cNvSpPr>
            <a:spLocks noGrp="1"/>
          </p:cNvSpPr>
          <p:nvPr>
            <p:ph type="title"/>
          </p:nvPr>
        </p:nvSpPr>
        <p:spPr/>
        <p:txBody>
          <a:bodyPr/>
          <a:lstStyle/>
          <a:p>
            <a:r>
              <a:rPr lang="en-US"/>
              <a:t>Facebook Own Videos Table | All PT Channels - 5 of 22</a:t>
            </a:r>
          </a:p>
        </p:txBody>
      </p:sp>
      <p:graphicFrame>
        <p:nvGraphicFramePr>
          <p:cNvPr id="5" name="Table Placeholder 4">
            <a:extLst>
              <a:ext uri="{FF2B5EF4-FFF2-40B4-BE49-F238E27FC236}">
                <a16:creationId xmlns:a16="http://schemas.microsoft.com/office/drawing/2014/main" id="{E95823DD-8763-4DD5-9855-A5C9B3D51392}"/>
              </a:ext>
            </a:extLst>
          </p:cNvPr>
          <p:cNvGraphicFramePr>
            <a:graphicFrameLocks noGrp="1"/>
          </p:cNvGraphicFramePr>
          <p:nvPr>
            <p:ph type="tbl" sz="quarter" idx="13"/>
            <p:extLst>
              <p:ext uri="{D42A27DB-BD31-4B8C-83A1-F6EECF244321}">
                <p14:modId xmlns:p14="http://schemas.microsoft.com/office/powerpoint/2010/main" val="3535279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73469452"/>
                    </a:ext>
                  </a:extLst>
                </a:gridCol>
                <a:gridCol w="329184">
                  <a:extLst>
                    <a:ext uri="{9D8B030D-6E8A-4147-A177-3AD203B41FA5}">
                      <a16:colId xmlns:a16="http://schemas.microsoft.com/office/drawing/2014/main" val="4004570974"/>
                    </a:ext>
                  </a:extLst>
                </a:gridCol>
                <a:gridCol w="329184">
                  <a:extLst>
                    <a:ext uri="{9D8B030D-6E8A-4147-A177-3AD203B41FA5}">
                      <a16:colId xmlns:a16="http://schemas.microsoft.com/office/drawing/2014/main" val="199984345"/>
                    </a:ext>
                  </a:extLst>
                </a:gridCol>
                <a:gridCol w="329184">
                  <a:extLst>
                    <a:ext uri="{9D8B030D-6E8A-4147-A177-3AD203B41FA5}">
                      <a16:colId xmlns:a16="http://schemas.microsoft.com/office/drawing/2014/main" val="1425743037"/>
                    </a:ext>
                  </a:extLst>
                </a:gridCol>
                <a:gridCol w="329184">
                  <a:extLst>
                    <a:ext uri="{9D8B030D-6E8A-4147-A177-3AD203B41FA5}">
                      <a16:colId xmlns:a16="http://schemas.microsoft.com/office/drawing/2014/main" val="563099909"/>
                    </a:ext>
                  </a:extLst>
                </a:gridCol>
                <a:gridCol w="329184">
                  <a:extLst>
                    <a:ext uri="{9D8B030D-6E8A-4147-A177-3AD203B41FA5}">
                      <a16:colId xmlns:a16="http://schemas.microsoft.com/office/drawing/2014/main" val="1418310581"/>
                    </a:ext>
                  </a:extLst>
                </a:gridCol>
                <a:gridCol w="329184">
                  <a:extLst>
                    <a:ext uri="{9D8B030D-6E8A-4147-A177-3AD203B41FA5}">
                      <a16:colId xmlns:a16="http://schemas.microsoft.com/office/drawing/2014/main" val="225701542"/>
                    </a:ext>
                  </a:extLst>
                </a:gridCol>
                <a:gridCol w="329184">
                  <a:extLst>
                    <a:ext uri="{9D8B030D-6E8A-4147-A177-3AD203B41FA5}">
                      <a16:colId xmlns:a16="http://schemas.microsoft.com/office/drawing/2014/main" val="1878195087"/>
                    </a:ext>
                  </a:extLst>
                </a:gridCol>
                <a:gridCol w="329184">
                  <a:extLst>
                    <a:ext uri="{9D8B030D-6E8A-4147-A177-3AD203B41FA5}">
                      <a16:colId xmlns:a16="http://schemas.microsoft.com/office/drawing/2014/main" val="2980073085"/>
                    </a:ext>
                  </a:extLst>
                </a:gridCol>
                <a:gridCol w="329184">
                  <a:extLst>
                    <a:ext uri="{9D8B030D-6E8A-4147-A177-3AD203B41FA5}">
                      <a16:colId xmlns:a16="http://schemas.microsoft.com/office/drawing/2014/main" val="3183351257"/>
                    </a:ext>
                  </a:extLst>
                </a:gridCol>
                <a:gridCol w="329184">
                  <a:extLst>
                    <a:ext uri="{9D8B030D-6E8A-4147-A177-3AD203B41FA5}">
                      <a16:colId xmlns:a16="http://schemas.microsoft.com/office/drawing/2014/main" val="2681271917"/>
                    </a:ext>
                  </a:extLst>
                </a:gridCol>
                <a:gridCol w="329184">
                  <a:extLst>
                    <a:ext uri="{9D8B030D-6E8A-4147-A177-3AD203B41FA5}">
                      <a16:colId xmlns:a16="http://schemas.microsoft.com/office/drawing/2014/main" val="154777851"/>
                    </a:ext>
                  </a:extLst>
                </a:gridCol>
                <a:gridCol w="329184">
                  <a:extLst>
                    <a:ext uri="{9D8B030D-6E8A-4147-A177-3AD203B41FA5}">
                      <a16:colId xmlns:a16="http://schemas.microsoft.com/office/drawing/2014/main" val="1829001181"/>
                    </a:ext>
                  </a:extLst>
                </a:gridCol>
                <a:gridCol w="329184">
                  <a:extLst>
                    <a:ext uri="{9D8B030D-6E8A-4147-A177-3AD203B41FA5}">
                      <a16:colId xmlns:a16="http://schemas.microsoft.com/office/drawing/2014/main" val="1628979687"/>
                    </a:ext>
                  </a:extLst>
                </a:gridCol>
                <a:gridCol w="329184">
                  <a:extLst>
                    <a:ext uri="{9D8B030D-6E8A-4147-A177-3AD203B41FA5}">
                      <a16:colId xmlns:a16="http://schemas.microsoft.com/office/drawing/2014/main" val="3817855428"/>
                    </a:ext>
                  </a:extLst>
                </a:gridCol>
                <a:gridCol w="329184">
                  <a:extLst>
                    <a:ext uri="{9D8B030D-6E8A-4147-A177-3AD203B41FA5}">
                      <a16:colId xmlns:a16="http://schemas.microsoft.com/office/drawing/2014/main" val="3087264276"/>
                    </a:ext>
                  </a:extLst>
                </a:gridCol>
                <a:gridCol w="329184">
                  <a:extLst>
                    <a:ext uri="{9D8B030D-6E8A-4147-A177-3AD203B41FA5}">
                      <a16:colId xmlns:a16="http://schemas.microsoft.com/office/drawing/2014/main" val="1372326904"/>
                    </a:ext>
                  </a:extLst>
                </a:gridCol>
                <a:gridCol w="329184">
                  <a:extLst>
                    <a:ext uri="{9D8B030D-6E8A-4147-A177-3AD203B41FA5}">
                      <a16:colId xmlns:a16="http://schemas.microsoft.com/office/drawing/2014/main" val="3093900695"/>
                    </a:ext>
                  </a:extLst>
                </a:gridCol>
                <a:gridCol w="329184">
                  <a:extLst>
                    <a:ext uri="{9D8B030D-6E8A-4147-A177-3AD203B41FA5}">
                      <a16:colId xmlns:a16="http://schemas.microsoft.com/office/drawing/2014/main" val="1323703077"/>
                    </a:ext>
                  </a:extLst>
                </a:gridCol>
                <a:gridCol w="329184">
                  <a:extLst>
                    <a:ext uri="{9D8B030D-6E8A-4147-A177-3AD203B41FA5}">
                      <a16:colId xmlns:a16="http://schemas.microsoft.com/office/drawing/2014/main" val="45952901"/>
                    </a:ext>
                  </a:extLst>
                </a:gridCol>
                <a:gridCol w="329184">
                  <a:extLst>
                    <a:ext uri="{9D8B030D-6E8A-4147-A177-3AD203B41FA5}">
                      <a16:colId xmlns:a16="http://schemas.microsoft.com/office/drawing/2014/main" val="1973988625"/>
                    </a:ext>
                  </a:extLst>
                </a:gridCol>
                <a:gridCol w="329184">
                  <a:extLst>
                    <a:ext uri="{9D8B030D-6E8A-4147-A177-3AD203B41FA5}">
                      <a16:colId xmlns:a16="http://schemas.microsoft.com/office/drawing/2014/main" val="1582950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3499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- 2018-06-08 22:24:56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1" i="0" u="none" strike="noStrike" kern="1200" cap="none" spc="0" normalizeH="0" baseline="0" noProof="0">
                          <a:ln>
                            <a:noFill/>
                          </a:ln>
                          <a:solidFill>
                            <a:prstClr val="black"/>
                          </a:solidFill>
                          <a:effectLst/>
                          <a:uLnTx/>
                          <a:uFillTx/>
                          <a:latin typeface="+mn-lt"/>
                          <a:ea typeface="+mn-ea"/>
                          <a:cs typeface="+mn-cs"/>
                        </a:rPr>
                        <a:t> 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Title: #Hacksaw </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 Description: Corta essa! Lâmina de serra manual agora é Bosch. A solução completa para cortes de diversos tipos de materiais. A qualidade Bosch veio assumir o primeiro lugar na sua caixa de ferramentas.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7.65 %</a:t>
                      </a:r>
                    </a:p>
                  </a:txBody>
                  <a:tcPr/>
                </a:tc>
                <a:extLst>
                  <a:ext uri="{0D108BD9-81ED-4DB2-BD59-A6C34878D82A}">
                    <a16:rowId xmlns:a16="http://schemas.microsoft.com/office/drawing/2014/main" val="303965734"/>
                  </a:ext>
                </a:extLst>
              </a:tr>
            </a:tbl>
          </a:graphicData>
        </a:graphic>
      </p:graphicFrame>
      <p:sp>
        <p:nvSpPr>
          <p:cNvPr id="4" name="Text Placeholder 3">
            <a:extLst>
              <a:ext uri="{FF2B5EF4-FFF2-40B4-BE49-F238E27FC236}">
                <a16:creationId xmlns:a16="http://schemas.microsoft.com/office/drawing/2014/main" id="{1A7B01A1-9E06-4011-B455-C382A27A010A}"/>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76033616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A1346-CB66-4705-BDFE-BF33560A297E}"/>
              </a:ext>
            </a:extLst>
          </p:cNvPr>
          <p:cNvSpPr>
            <a:spLocks noGrp="1"/>
          </p:cNvSpPr>
          <p:nvPr>
            <p:ph type="title"/>
          </p:nvPr>
        </p:nvSpPr>
        <p:spPr/>
        <p:txBody>
          <a:bodyPr/>
          <a:lstStyle/>
          <a:p>
            <a:r>
              <a:rPr lang="en-US"/>
              <a:t>Facebook Own Videos Table | All PT Channels - 6 of 22</a:t>
            </a:r>
          </a:p>
        </p:txBody>
      </p:sp>
      <p:graphicFrame>
        <p:nvGraphicFramePr>
          <p:cNvPr id="5" name="Table Placeholder 4">
            <a:extLst>
              <a:ext uri="{FF2B5EF4-FFF2-40B4-BE49-F238E27FC236}">
                <a16:creationId xmlns:a16="http://schemas.microsoft.com/office/drawing/2014/main" id="{23BC8986-C22D-41B5-85BE-E80481F8DC0A}"/>
              </a:ext>
            </a:extLst>
          </p:cNvPr>
          <p:cNvGraphicFramePr>
            <a:graphicFrameLocks noGrp="1"/>
          </p:cNvGraphicFramePr>
          <p:nvPr>
            <p:ph type="tbl" sz="quarter" idx="13"/>
            <p:extLst>
              <p:ext uri="{D42A27DB-BD31-4B8C-83A1-F6EECF244321}">
                <p14:modId xmlns:p14="http://schemas.microsoft.com/office/powerpoint/2010/main" val="1180080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43482114"/>
                    </a:ext>
                  </a:extLst>
                </a:gridCol>
                <a:gridCol w="329184">
                  <a:extLst>
                    <a:ext uri="{9D8B030D-6E8A-4147-A177-3AD203B41FA5}">
                      <a16:colId xmlns:a16="http://schemas.microsoft.com/office/drawing/2014/main" val="1761267321"/>
                    </a:ext>
                  </a:extLst>
                </a:gridCol>
                <a:gridCol w="329184">
                  <a:extLst>
                    <a:ext uri="{9D8B030D-6E8A-4147-A177-3AD203B41FA5}">
                      <a16:colId xmlns:a16="http://schemas.microsoft.com/office/drawing/2014/main" val="2714653994"/>
                    </a:ext>
                  </a:extLst>
                </a:gridCol>
                <a:gridCol w="329184">
                  <a:extLst>
                    <a:ext uri="{9D8B030D-6E8A-4147-A177-3AD203B41FA5}">
                      <a16:colId xmlns:a16="http://schemas.microsoft.com/office/drawing/2014/main" val="2647118822"/>
                    </a:ext>
                  </a:extLst>
                </a:gridCol>
                <a:gridCol w="329184">
                  <a:extLst>
                    <a:ext uri="{9D8B030D-6E8A-4147-A177-3AD203B41FA5}">
                      <a16:colId xmlns:a16="http://schemas.microsoft.com/office/drawing/2014/main" val="4180339819"/>
                    </a:ext>
                  </a:extLst>
                </a:gridCol>
                <a:gridCol w="329184">
                  <a:extLst>
                    <a:ext uri="{9D8B030D-6E8A-4147-A177-3AD203B41FA5}">
                      <a16:colId xmlns:a16="http://schemas.microsoft.com/office/drawing/2014/main" val="2657793705"/>
                    </a:ext>
                  </a:extLst>
                </a:gridCol>
                <a:gridCol w="329184">
                  <a:extLst>
                    <a:ext uri="{9D8B030D-6E8A-4147-A177-3AD203B41FA5}">
                      <a16:colId xmlns:a16="http://schemas.microsoft.com/office/drawing/2014/main" val="1667464468"/>
                    </a:ext>
                  </a:extLst>
                </a:gridCol>
                <a:gridCol w="329184">
                  <a:extLst>
                    <a:ext uri="{9D8B030D-6E8A-4147-A177-3AD203B41FA5}">
                      <a16:colId xmlns:a16="http://schemas.microsoft.com/office/drawing/2014/main" val="1176449674"/>
                    </a:ext>
                  </a:extLst>
                </a:gridCol>
                <a:gridCol w="329184">
                  <a:extLst>
                    <a:ext uri="{9D8B030D-6E8A-4147-A177-3AD203B41FA5}">
                      <a16:colId xmlns:a16="http://schemas.microsoft.com/office/drawing/2014/main" val="3287839510"/>
                    </a:ext>
                  </a:extLst>
                </a:gridCol>
                <a:gridCol w="329184">
                  <a:extLst>
                    <a:ext uri="{9D8B030D-6E8A-4147-A177-3AD203B41FA5}">
                      <a16:colId xmlns:a16="http://schemas.microsoft.com/office/drawing/2014/main" val="2409776158"/>
                    </a:ext>
                  </a:extLst>
                </a:gridCol>
                <a:gridCol w="329184">
                  <a:extLst>
                    <a:ext uri="{9D8B030D-6E8A-4147-A177-3AD203B41FA5}">
                      <a16:colId xmlns:a16="http://schemas.microsoft.com/office/drawing/2014/main" val="336462393"/>
                    </a:ext>
                  </a:extLst>
                </a:gridCol>
                <a:gridCol w="329184">
                  <a:extLst>
                    <a:ext uri="{9D8B030D-6E8A-4147-A177-3AD203B41FA5}">
                      <a16:colId xmlns:a16="http://schemas.microsoft.com/office/drawing/2014/main" val="300272023"/>
                    </a:ext>
                  </a:extLst>
                </a:gridCol>
                <a:gridCol w="329184">
                  <a:extLst>
                    <a:ext uri="{9D8B030D-6E8A-4147-A177-3AD203B41FA5}">
                      <a16:colId xmlns:a16="http://schemas.microsoft.com/office/drawing/2014/main" val="4036776035"/>
                    </a:ext>
                  </a:extLst>
                </a:gridCol>
                <a:gridCol w="329184">
                  <a:extLst>
                    <a:ext uri="{9D8B030D-6E8A-4147-A177-3AD203B41FA5}">
                      <a16:colId xmlns:a16="http://schemas.microsoft.com/office/drawing/2014/main" val="1574799249"/>
                    </a:ext>
                  </a:extLst>
                </a:gridCol>
                <a:gridCol w="329184">
                  <a:extLst>
                    <a:ext uri="{9D8B030D-6E8A-4147-A177-3AD203B41FA5}">
                      <a16:colId xmlns:a16="http://schemas.microsoft.com/office/drawing/2014/main" val="3931500783"/>
                    </a:ext>
                  </a:extLst>
                </a:gridCol>
                <a:gridCol w="329184">
                  <a:extLst>
                    <a:ext uri="{9D8B030D-6E8A-4147-A177-3AD203B41FA5}">
                      <a16:colId xmlns:a16="http://schemas.microsoft.com/office/drawing/2014/main" val="2382455680"/>
                    </a:ext>
                  </a:extLst>
                </a:gridCol>
                <a:gridCol w="329184">
                  <a:extLst>
                    <a:ext uri="{9D8B030D-6E8A-4147-A177-3AD203B41FA5}">
                      <a16:colId xmlns:a16="http://schemas.microsoft.com/office/drawing/2014/main" val="715625644"/>
                    </a:ext>
                  </a:extLst>
                </a:gridCol>
                <a:gridCol w="329184">
                  <a:extLst>
                    <a:ext uri="{9D8B030D-6E8A-4147-A177-3AD203B41FA5}">
                      <a16:colId xmlns:a16="http://schemas.microsoft.com/office/drawing/2014/main" val="878386170"/>
                    </a:ext>
                  </a:extLst>
                </a:gridCol>
                <a:gridCol w="329184">
                  <a:extLst>
                    <a:ext uri="{9D8B030D-6E8A-4147-A177-3AD203B41FA5}">
                      <a16:colId xmlns:a16="http://schemas.microsoft.com/office/drawing/2014/main" val="2070437788"/>
                    </a:ext>
                  </a:extLst>
                </a:gridCol>
                <a:gridCol w="329184">
                  <a:extLst>
                    <a:ext uri="{9D8B030D-6E8A-4147-A177-3AD203B41FA5}">
                      <a16:colId xmlns:a16="http://schemas.microsoft.com/office/drawing/2014/main" val="2308076762"/>
                    </a:ext>
                  </a:extLst>
                </a:gridCol>
                <a:gridCol w="329184">
                  <a:extLst>
                    <a:ext uri="{9D8B030D-6E8A-4147-A177-3AD203B41FA5}">
                      <a16:colId xmlns:a16="http://schemas.microsoft.com/office/drawing/2014/main" val="3095720137"/>
                    </a:ext>
                  </a:extLst>
                </a:gridCol>
                <a:gridCol w="329184">
                  <a:extLst>
                    <a:ext uri="{9D8B030D-6E8A-4147-A177-3AD203B41FA5}">
                      <a16:colId xmlns:a16="http://schemas.microsoft.com/office/drawing/2014/main" val="77284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1429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- 2018-06-04 18:00:00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GWS 18V-125 SC - 18 Volt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Kennt ihr schon die neue Generation von Bosch Professional Akku-Winkelschleifern? 
Im Video erläutern wir euch die Leistung, das User Interface, Connectivity Möglichkeiten und PROtection!
#BoschCordless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28.26 %</a:t>
                      </a:r>
                    </a:p>
                  </a:txBody>
                  <a:tcPr/>
                </a:tc>
                <a:extLst>
                  <a:ext uri="{0D108BD9-81ED-4DB2-BD59-A6C34878D82A}">
                    <a16:rowId xmlns:a16="http://schemas.microsoft.com/office/drawing/2014/main" val="4081552198"/>
                  </a:ext>
                </a:extLst>
              </a:tr>
            </a:tbl>
          </a:graphicData>
        </a:graphic>
      </p:graphicFrame>
      <p:sp>
        <p:nvSpPr>
          <p:cNvPr id="4" name="Text Placeholder 3">
            <a:extLst>
              <a:ext uri="{FF2B5EF4-FFF2-40B4-BE49-F238E27FC236}">
                <a16:creationId xmlns:a16="http://schemas.microsoft.com/office/drawing/2014/main" id="{81A0E75A-34D7-4C0D-A84D-8D18BB59F3B3}"/>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69076168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C4102-7D91-4DAB-9F7D-2F4C4B9D5165}"/>
              </a:ext>
            </a:extLst>
          </p:cNvPr>
          <p:cNvSpPr>
            <a:spLocks noGrp="1"/>
          </p:cNvSpPr>
          <p:nvPr>
            <p:ph type="title"/>
          </p:nvPr>
        </p:nvSpPr>
        <p:spPr/>
        <p:txBody>
          <a:bodyPr/>
          <a:lstStyle/>
          <a:p>
            <a:r>
              <a:rPr lang="en-US"/>
              <a:t>Facebook Own Videos Table | All PT Channels - 7 of 22</a:t>
            </a:r>
          </a:p>
        </p:txBody>
      </p:sp>
      <p:graphicFrame>
        <p:nvGraphicFramePr>
          <p:cNvPr id="5" name="Table Placeholder 4">
            <a:extLst>
              <a:ext uri="{FF2B5EF4-FFF2-40B4-BE49-F238E27FC236}">
                <a16:creationId xmlns:a16="http://schemas.microsoft.com/office/drawing/2014/main" id="{809F7F8E-9B1B-4F5E-90E8-4409F9808C98}"/>
              </a:ext>
            </a:extLst>
          </p:cNvPr>
          <p:cNvGraphicFramePr>
            <a:graphicFrameLocks noGrp="1"/>
          </p:cNvGraphicFramePr>
          <p:nvPr>
            <p:ph type="tbl" sz="quarter" idx="13"/>
            <p:extLst>
              <p:ext uri="{D42A27DB-BD31-4B8C-83A1-F6EECF244321}">
                <p14:modId xmlns:p14="http://schemas.microsoft.com/office/powerpoint/2010/main" val="214666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98438007"/>
                    </a:ext>
                  </a:extLst>
                </a:gridCol>
                <a:gridCol w="329184">
                  <a:extLst>
                    <a:ext uri="{9D8B030D-6E8A-4147-A177-3AD203B41FA5}">
                      <a16:colId xmlns:a16="http://schemas.microsoft.com/office/drawing/2014/main" val="4203366311"/>
                    </a:ext>
                  </a:extLst>
                </a:gridCol>
                <a:gridCol w="329184">
                  <a:extLst>
                    <a:ext uri="{9D8B030D-6E8A-4147-A177-3AD203B41FA5}">
                      <a16:colId xmlns:a16="http://schemas.microsoft.com/office/drawing/2014/main" val="2805802607"/>
                    </a:ext>
                  </a:extLst>
                </a:gridCol>
                <a:gridCol w="329184">
                  <a:extLst>
                    <a:ext uri="{9D8B030D-6E8A-4147-A177-3AD203B41FA5}">
                      <a16:colId xmlns:a16="http://schemas.microsoft.com/office/drawing/2014/main" val="1636989187"/>
                    </a:ext>
                  </a:extLst>
                </a:gridCol>
                <a:gridCol w="329184">
                  <a:extLst>
                    <a:ext uri="{9D8B030D-6E8A-4147-A177-3AD203B41FA5}">
                      <a16:colId xmlns:a16="http://schemas.microsoft.com/office/drawing/2014/main" val="1085426703"/>
                    </a:ext>
                  </a:extLst>
                </a:gridCol>
                <a:gridCol w="329184">
                  <a:extLst>
                    <a:ext uri="{9D8B030D-6E8A-4147-A177-3AD203B41FA5}">
                      <a16:colId xmlns:a16="http://schemas.microsoft.com/office/drawing/2014/main" val="181605808"/>
                    </a:ext>
                  </a:extLst>
                </a:gridCol>
                <a:gridCol w="329184">
                  <a:extLst>
                    <a:ext uri="{9D8B030D-6E8A-4147-A177-3AD203B41FA5}">
                      <a16:colId xmlns:a16="http://schemas.microsoft.com/office/drawing/2014/main" val="812708023"/>
                    </a:ext>
                  </a:extLst>
                </a:gridCol>
                <a:gridCol w="329184">
                  <a:extLst>
                    <a:ext uri="{9D8B030D-6E8A-4147-A177-3AD203B41FA5}">
                      <a16:colId xmlns:a16="http://schemas.microsoft.com/office/drawing/2014/main" val="1174054516"/>
                    </a:ext>
                  </a:extLst>
                </a:gridCol>
                <a:gridCol w="329184">
                  <a:extLst>
                    <a:ext uri="{9D8B030D-6E8A-4147-A177-3AD203B41FA5}">
                      <a16:colId xmlns:a16="http://schemas.microsoft.com/office/drawing/2014/main" val="2883696066"/>
                    </a:ext>
                  </a:extLst>
                </a:gridCol>
                <a:gridCol w="329184">
                  <a:extLst>
                    <a:ext uri="{9D8B030D-6E8A-4147-A177-3AD203B41FA5}">
                      <a16:colId xmlns:a16="http://schemas.microsoft.com/office/drawing/2014/main" val="3974370511"/>
                    </a:ext>
                  </a:extLst>
                </a:gridCol>
                <a:gridCol w="329184">
                  <a:extLst>
                    <a:ext uri="{9D8B030D-6E8A-4147-A177-3AD203B41FA5}">
                      <a16:colId xmlns:a16="http://schemas.microsoft.com/office/drawing/2014/main" val="4089219637"/>
                    </a:ext>
                  </a:extLst>
                </a:gridCol>
                <a:gridCol w="329184">
                  <a:extLst>
                    <a:ext uri="{9D8B030D-6E8A-4147-A177-3AD203B41FA5}">
                      <a16:colId xmlns:a16="http://schemas.microsoft.com/office/drawing/2014/main" val="1832930770"/>
                    </a:ext>
                  </a:extLst>
                </a:gridCol>
                <a:gridCol w="329184">
                  <a:extLst>
                    <a:ext uri="{9D8B030D-6E8A-4147-A177-3AD203B41FA5}">
                      <a16:colId xmlns:a16="http://schemas.microsoft.com/office/drawing/2014/main" val="908587495"/>
                    </a:ext>
                  </a:extLst>
                </a:gridCol>
                <a:gridCol w="329184">
                  <a:extLst>
                    <a:ext uri="{9D8B030D-6E8A-4147-A177-3AD203B41FA5}">
                      <a16:colId xmlns:a16="http://schemas.microsoft.com/office/drawing/2014/main" val="553415205"/>
                    </a:ext>
                  </a:extLst>
                </a:gridCol>
                <a:gridCol w="329184">
                  <a:extLst>
                    <a:ext uri="{9D8B030D-6E8A-4147-A177-3AD203B41FA5}">
                      <a16:colId xmlns:a16="http://schemas.microsoft.com/office/drawing/2014/main" val="560280997"/>
                    </a:ext>
                  </a:extLst>
                </a:gridCol>
                <a:gridCol w="329184">
                  <a:extLst>
                    <a:ext uri="{9D8B030D-6E8A-4147-A177-3AD203B41FA5}">
                      <a16:colId xmlns:a16="http://schemas.microsoft.com/office/drawing/2014/main" val="2364229226"/>
                    </a:ext>
                  </a:extLst>
                </a:gridCol>
                <a:gridCol w="329184">
                  <a:extLst>
                    <a:ext uri="{9D8B030D-6E8A-4147-A177-3AD203B41FA5}">
                      <a16:colId xmlns:a16="http://schemas.microsoft.com/office/drawing/2014/main" val="655981153"/>
                    </a:ext>
                  </a:extLst>
                </a:gridCol>
                <a:gridCol w="329184">
                  <a:extLst>
                    <a:ext uri="{9D8B030D-6E8A-4147-A177-3AD203B41FA5}">
                      <a16:colId xmlns:a16="http://schemas.microsoft.com/office/drawing/2014/main" val="1398131699"/>
                    </a:ext>
                  </a:extLst>
                </a:gridCol>
                <a:gridCol w="329184">
                  <a:extLst>
                    <a:ext uri="{9D8B030D-6E8A-4147-A177-3AD203B41FA5}">
                      <a16:colId xmlns:a16="http://schemas.microsoft.com/office/drawing/2014/main" val="441635963"/>
                    </a:ext>
                  </a:extLst>
                </a:gridCol>
                <a:gridCol w="329184">
                  <a:extLst>
                    <a:ext uri="{9D8B030D-6E8A-4147-A177-3AD203B41FA5}">
                      <a16:colId xmlns:a16="http://schemas.microsoft.com/office/drawing/2014/main" val="248787231"/>
                    </a:ext>
                  </a:extLst>
                </a:gridCol>
                <a:gridCol w="329184">
                  <a:extLst>
                    <a:ext uri="{9D8B030D-6E8A-4147-A177-3AD203B41FA5}">
                      <a16:colId xmlns:a16="http://schemas.microsoft.com/office/drawing/2014/main" val="1001518513"/>
                    </a:ext>
                  </a:extLst>
                </a:gridCol>
                <a:gridCol w="329184">
                  <a:extLst>
                    <a:ext uri="{9D8B030D-6E8A-4147-A177-3AD203B41FA5}">
                      <a16:colId xmlns:a16="http://schemas.microsoft.com/office/drawing/2014/main" val="2412907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1849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- 2018-06-03 15:30:01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El NUEVO GLL 3-80 CG es pura innovación, además de su potente luz verde incluye el sistema CAL GUARD alertándote cuando debes calibrarlo, de esta forma aseguras alta precisión y enfoque en tu trabajo. ¡Mira este video!
Más detalles aquí: bit.ly/BOSCHGLL380CG
Precio ref: 9.900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47.82 %</a:t>
                      </a:r>
                    </a:p>
                  </a:txBody>
                  <a:tcPr/>
                </a:tc>
                <a:extLst>
                  <a:ext uri="{0D108BD9-81ED-4DB2-BD59-A6C34878D82A}">
                    <a16:rowId xmlns:a16="http://schemas.microsoft.com/office/drawing/2014/main" val="915197937"/>
                  </a:ext>
                </a:extLst>
              </a:tr>
            </a:tbl>
          </a:graphicData>
        </a:graphic>
      </p:graphicFrame>
      <p:sp>
        <p:nvSpPr>
          <p:cNvPr id="4" name="Text Placeholder 3">
            <a:extLst>
              <a:ext uri="{FF2B5EF4-FFF2-40B4-BE49-F238E27FC236}">
                <a16:creationId xmlns:a16="http://schemas.microsoft.com/office/drawing/2014/main" id="{689878E6-39A7-48B5-94EC-3B3B1EBEF24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544416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1AF9-7071-438B-877D-F316C630EE41}"/>
              </a:ext>
            </a:extLst>
          </p:cNvPr>
          <p:cNvSpPr>
            <a:spLocks noGrp="1"/>
          </p:cNvSpPr>
          <p:nvPr>
            <p:ph type="title"/>
          </p:nvPr>
        </p:nvSpPr>
        <p:spPr/>
        <p:txBody>
          <a:bodyPr/>
          <a:lstStyle/>
          <a:p>
            <a:r>
              <a:rPr lang="en-US"/>
              <a:t>Facebook Own Videos Table | All PT Channels - 8 of 22</a:t>
            </a:r>
          </a:p>
        </p:txBody>
      </p:sp>
      <p:graphicFrame>
        <p:nvGraphicFramePr>
          <p:cNvPr id="5" name="Table Placeholder 4">
            <a:extLst>
              <a:ext uri="{FF2B5EF4-FFF2-40B4-BE49-F238E27FC236}">
                <a16:creationId xmlns:a16="http://schemas.microsoft.com/office/drawing/2014/main" id="{31B32214-B07A-444C-9506-2AF7061D766D}"/>
              </a:ext>
            </a:extLst>
          </p:cNvPr>
          <p:cNvGraphicFramePr>
            <a:graphicFrameLocks noGrp="1"/>
          </p:cNvGraphicFramePr>
          <p:nvPr>
            <p:ph type="tbl" sz="quarter" idx="13"/>
            <p:extLst>
              <p:ext uri="{D42A27DB-BD31-4B8C-83A1-F6EECF244321}">
                <p14:modId xmlns:p14="http://schemas.microsoft.com/office/powerpoint/2010/main" val="942574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0158102"/>
                    </a:ext>
                  </a:extLst>
                </a:gridCol>
                <a:gridCol w="329184">
                  <a:extLst>
                    <a:ext uri="{9D8B030D-6E8A-4147-A177-3AD203B41FA5}">
                      <a16:colId xmlns:a16="http://schemas.microsoft.com/office/drawing/2014/main" val="591619141"/>
                    </a:ext>
                  </a:extLst>
                </a:gridCol>
                <a:gridCol w="329184">
                  <a:extLst>
                    <a:ext uri="{9D8B030D-6E8A-4147-A177-3AD203B41FA5}">
                      <a16:colId xmlns:a16="http://schemas.microsoft.com/office/drawing/2014/main" val="1048616933"/>
                    </a:ext>
                  </a:extLst>
                </a:gridCol>
                <a:gridCol w="329184">
                  <a:extLst>
                    <a:ext uri="{9D8B030D-6E8A-4147-A177-3AD203B41FA5}">
                      <a16:colId xmlns:a16="http://schemas.microsoft.com/office/drawing/2014/main" val="3623869322"/>
                    </a:ext>
                  </a:extLst>
                </a:gridCol>
                <a:gridCol w="329184">
                  <a:extLst>
                    <a:ext uri="{9D8B030D-6E8A-4147-A177-3AD203B41FA5}">
                      <a16:colId xmlns:a16="http://schemas.microsoft.com/office/drawing/2014/main" val="3909158096"/>
                    </a:ext>
                  </a:extLst>
                </a:gridCol>
                <a:gridCol w="329184">
                  <a:extLst>
                    <a:ext uri="{9D8B030D-6E8A-4147-A177-3AD203B41FA5}">
                      <a16:colId xmlns:a16="http://schemas.microsoft.com/office/drawing/2014/main" val="3181343354"/>
                    </a:ext>
                  </a:extLst>
                </a:gridCol>
                <a:gridCol w="329184">
                  <a:extLst>
                    <a:ext uri="{9D8B030D-6E8A-4147-A177-3AD203B41FA5}">
                      <a16:colId xmlns:a16="http://schemas.microsoft.com/office/drawing/2014/main" val="4240074519"/>
                    </a:ext>
                  </a:extLst>
                </a:gridCol>
                <a:gridCol w="329184">
                  <a:extLst>
                    <a:ext uri="{9D8B030D-6E8A-4147-A177-3AD203B41FA5}">
                      <a16:colId xmlns:a16="http://schemas.microsoft.com/office/drawing/2014/main" val="3315988372"/>
                    </a:ext>
                  </a:extLst>
                </a:gridCol>
                <a:gridCol w="329184">
                  <a:extLst>
                    <a:ext uri="{9D8B030D-6E8A-4147-A177-3AD203B41FA5}">
                      <a16:colId xmlns:a16="http://schemas.microsoft.com/office/drawing/2014/main" val="1368563563"/>
                    </a:ext>
                  </a:extLst>
                </a:gridCol>
                <a:gridCol w="329184">
                  <a:extLst>
                    <a:ext uri="{9D8B030D-6E8A-4147-A177-3AD203B41FA5}">
                      <a16:colId xmlns:a16="http://schemas.microsoft.com/office/drawing/2014/main" val="187143837"/>
                    </a:ext>
                  </a:extLst>
                </a:gridCol>
                <a:gridCol w="329184">
                  <a:extLst>
                    <a:ext uri="{9D8B030D-6E8A-4147-A177-3AD203B41FA5}">
                      <a16:colId xmlns:a16="http://schemas.microsoft.com/office/drawing/2014/main" val="3810832803"/>
                    </a:ext>
                  </a:extLst>
                </a:gridCol>
                <a:gridCol w="329184">
                  <a:extLst>
                    <a:ext uri="{9D8B030D-6E8A-4147-A177-3AD203B41FA5}">
                      <a16:colId xmlns:a16="http://schemas.microsoft.com/office/drawing/2014/main" val="1596303279"/>
                    </a:ext>
                  </a:extLst>
                </a:gridCol>
                <a:gridCol w="329184">
                  <a:extLst>
                    <a:ext uri="{9D8B030D-6E8A-4147-A177-3AD203B41FA5}">
                      <a16:colId xmlns:a16="http://schemas.microsoft.com/office/drawing/2014/main" val="3400159417"/>
                    </a:ext>
                  </a:extLst>
                </a:gridCol>
                <a:gridCol w="329184">
                  <a:extLst>
                    <a:ext uri="{9D8B030D-6E8A-4147-A177-3AD203B41FA5}">
                      <a16:colId xmlns:a16="http://schemas.microsoft.com/office/drawing/2014/main" val="325167676"/>
                    </a:ext>
                  </a:extLst>
                </a:gridCol>
                <a:gridCol w="329184">
                  <a:extLst>
                    <a:ext uri="{9D8B030D-6E8A-4147-A177-3AD203B41FA5}">
                      <a16:colId xmlns:a16="http://schemas.microsoft.com/office/drawing/2014/main" val="939538765"/>
                    </a:ext>
                  </a:extLst>
                </a:gridCol>
                <a:gridCol w="329184">
                  <a:extLst>
                    <a:ext uri="{9D8B030D-6E8A-4147-A177-3AD203B41FA5}">
                      <a16:colId xmlns:a16="http://schemas.microsoft.com/office/drawing/2014/main" val="994857879"/>
                    </a:ext>
                  </a:extLst>
                </a:gridCol>
                <a:gridCol w="329184">
                  <a:extLst>
                    <a:ext uri="{9D8B030D-6E8A-4147-A177-3AD203B41FA5}">
                      <a16:colId xmlns:a16="http://schemas.microsoft.com/office/drawing/2014/main" val="2911494258"/>
                    </a:ext>
                  </a:extLst>
                </a:gridCol>
                <a:gridCol w="329184">
                  <a:extLst>
                    <a:ext uri="{9D8B030D-6E8A-4147-A177-3AD203B41FA5}">
                      <a16:colId xmlns:a16="http://schemas.microsoft.com/office/drawing/2014/main" val="874135082"/>
                    </a:ext>
                  </a:extLst>
                </a:gridCol>
                <a:gridCol w="329184">
                  <a:extLst>
                    <a:ext uri="{9D8B030D-6E8A-4147-A177-3AD203B41FA5}">
                      <a16:colId xmlns:a16="http://schemas.microsoft.com/office/drawing/2014/main" val="2675665434"/>
                    </a:ext>
                  </a:extLst>
                </a:gridCol>
                <a:gridCol w="329184">
                  <a:extLst>
                    <a:ext uri="{9D8B030D-6E8A-4147-A177-3AD203B41FA5}">
                      <a16:colId xmlns:a16="http://schemas.microsoft.com/office/drawing/2014/main" val="1683235809"/>
                    </a:ext>
                  </a:extLst>
                </a:gridCol>
                <a:gridCol w="329184">
                  <a:extLst>
                    <a:ext uri="{9D8B030D-6E8A-4147-A177-3AD203B41FA5}">
                      <a16:colId xmlns:a16="http://schemas.microsoft.com/office/drawing/2014/main" val="2574740836"/>
                    </a:ext>
                  </a:extLst>
                </a:gridCol>
                <a:gridCol w="329184">
                  <a:extLst>
                    <a:ext uri="{9D8B030D-6E8A-4147-A177-3AD203B41FA5}">
                      <a16:colId xmlns:a16="http://schemas.microsoft.com/office/drawing/2014/main" val="3026613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47641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- 2018-06-01 17:41:32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Los Imperdibles Bosch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Ven a conocer Los IMPERDIBLES de Bosch este sábado 2 de Junio de 
10:00 a 18:00 en Construmart Colina! Tendremos stands con demostraciones y muchas sorpresas. ¡Te esperamos!
Dirección: General San Martín esquina los álamos.  Revisa el mapa aquí https://bit.ly/2slHcAl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58.67 %</a:t>
                      </a:r>
                    </a:p>
                  </a:txBody>
                  <a:tcPr/>
                </a:tc>
                <a:extLst>
                  <a:ext uri="{0D108BD9-81ED-4DB2-BD59-A6C34878D82A}">
                    <a16:rowId xmlns:a16="http://schemas.microsoft.com/office/drawing/2014/main" val="1838838864"/>
                  </a:ext>
                </a:extLst>
              </a:tr>
            </a:tbl>
          </a:graphicData>
        </a:graphic>
      </p:graphicFrame>
      <p:sp>
        <p:nvSpPr>
          <p:cNvPr id="4" name="Text Placeholder 3">
            <a:extLst>
              <a:ext uri="{FF2B5EF4-FFF2-40B4-BE49-F238E27FC236}">
                <a16:creationId xmlns:a16="http://schemas.microsoft.com/office/drawing/2014/main" id="{8D85CF3D-4EA6-4941-8F5C-2764B1248496}"/>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72103605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D9DF7-7A38-4B2B-842F-B930FE2A763C}"/>
              </a:ext>
            </a:extLst>
          </p:cNvPr>
          <p:cNvSpPr>
            <a:spLocks noGrp="1"/>
          </p:cNvSpPr>
          <p:nvPr>
            <p:ph type="title"/>
          </p:nvPr>
        </p:nvSpPr>
        <p:spPr/>
        <p:txBody>
          <a:bodyPr/>
          <a:lstStyle/>
          <a:p>
            <a:r>
              <a:rPr lang="en-US"/>
              <a:t>Facebook Own Videos Table | All PT Channels - 9 of 22</a:t>
            </a:r>
          </a:p>
        </p:txBody>
      </p:sp>
      <p:graphicFrame>
        <p:nvGraphicFramePr>
          <p:cNvPr id="5" name="Table Placeholder 4">
            <a:extLst>
              <a:ext uri="{FF2B5EF4-FFF2-40B4-BE49-F238E27FC236}">
                <a16:creationId xmlns:a16="http://schemas.microsoft.com/office/drawing/2014/main" id="{E7DB6D71-CC5B-4864-B94F-9D4DC7083AF1}"/>
              </a:ext>
            </a:extLst>
          </p:cNvPr>
          <p:cNvGraphicFramePr>
            <a:graphicFrameLocks noGrp="1"/>
          </p:cNvGraphicFramePr>
          <p:nvPr>
            <p:ph type="tbl" sz="quarter" idx="13"/>
            <p:extLst>
              <p:ext uri="{D42A27DB-BD31-4B8C-83A1-F6EECF244321}">
                <p14:modId xmlns:p14="http://schemas.microsoft.com/office/powerpoint/2010/main" val="94970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69041399"/>
                    </a:ext>
                  </a:extLst>
                </a:gridCol>
                <a:gridCol w="329184">
                  <a:extLst>
                    <a:ext uri="{9D8B030D-6E8A-4147-A177-3AD203B41FA5}">
                      <a16:colId xmlns:a16="http://schemas.microsoft.com/office/drawing/2014/main" val="1218900674"/>
                    </a:ext>
                  </a:extLst>
                </a:gridCol>
                <a:gridCol w="329184">
                  <a:extLst>
                    <a:ext uri="{9D8B030D-6E8A-4147-A177-3AD203B41FA5}">
                      <a16:colId xmlns:a16="http://schemas.microsoft.com/office/drawing/2014/main" val="1050340275"/>
                    </a:ext>
                  </a:extLst>
                </a:gridCol>
                <a:gridCol w="329184">
                  <a:extLst>
                    <a:ext uri="{9D8B030D-6E8A-4147-A177-3AD203B41FA5}">
                      <a16:colId xmlns:a16="http://schemas.microsoft.com/office/drawing/2014/main" val="1061849159"/>
                    </a:ext>
                  </a:extLst>
                </a:gridCol>
                <a:gridCol w="329184">
                  <a:extLst>
                    <a:ext uri="{9D8B030D-6E8A-4147-A177-3AD203B41FA5}">
                      <a16:colId xmlns:a16="http://schemas.microsoft.com/office/drawing/2014/main" val="4120267604"/>
                    </a:ext>
                  </a:extLst>
                </a:gridCol>
                <a:gridCol w="329184">
                  <a:extLst>
                    <a:ext uri="{9D8B030D-6E8A-4147-A177-3AD203B41FA5}">
                      <a16:colId xmlns:a16="http://schemas.microsoft.com/office/drawing/2014/main" val="1988442289"/>
                    </a:ext>
                  </a:extLst>
                </a:gridCol>
                <a:gridCol w="329184">
                  <a:extLst>
                    <a:ext uri="{9D8B030D-6E8A-4147-A177-3AD203B41FA5}">
                      <a16:colId xmlns:a16="http://schemas.microsoft.com/office/drawing/2014/main" val="1639520950"/>
                    </a:ext>
                  </a:extLst>
                </a:gridCol>
                <a:gridCol w="329184">
                  <a:extLst>
                    <a:ext uri="{9D8B030D-6E8A-4147-A177-3AD203B41FA5}">
                      <a16:colId xmlns:a16="http://schemas.microsoft.com/office/drawing/2014/main" val="3755795148"/>
                    </a:ext>
                  </a:extLst>
                </a:gridCol>
                <a:gridCol w="329184">
                  <a:extLst>
                    <a:ext uri="{9D8B030D-6E8A-4147-A177-3AD203B41FA5}">
                      <a16:colId xmlns:a16="http://schemas.microsoft.com/office/drawing/2014/main" val="4197490160"/>
                    </a:ext>
                  </a:extLst>
                </a:gridCol>
                <a:gridCol w="329184">
                  <a:extLst>
                    <a:ext uri="{9D8B030D-6E8A-4147-A177-3AD203B41FA5}">
                      <a16:colId xmlns:a16="http://schemas.microsoft.com/office/drawing/2014/main" val="2965838419"/>
                    </a:ext>
                  </a:extLst>
                </a:gridCol>
                <a:gridCol w="329184">
                  <a:extLst>
                    <a:ext uri="{9D8B030D-6E8A-4147-A177-3AD203B41FA5}">
                      <a16:colId xmlns:a16="http://schemas.microsoft.com/office/drawing/2014/main" val="3320096637"/>
                    </a:ext>
                  </a:extLst>
                </a:gridCol>
                <a:gridCol w="329184">
                  <a:extLst>
                    <a:ext uri="{9D8B030D-6E8A-4147-A177-3AD203B41FA5}">
                      <a16:colId xmlns:a16="http://schemas.microsoft.com/office/drawing/2014/main" val="2885686936"/>
                    </a:ext>
                  </a:extLst>
                </a:gridCol>
                <a:gridCol w="329184">
                  <a:extLst>
                    <a:ext uri="{9D8B030D-6E8A-4147-A177-3AD203B41FA5}">
                      <a16:colId xmlns:a16="http://schemas.microsoft.com/office/drawing/2014/main" val="2931332505"/>
                    </a:ext>
                  </a:extLst>
                </a:gridCol>
                <a:gridCol w="329184">
                  <a:extLst>
                    <a:ext uri="{9D8B030D-6E8A-4147-A177-3AD203B41FA5}">
                      <a16:colId xmlns:a16="http://schemas.microsoft.com/office/drawing/2014/main" val="950111991"/>
                    </a:ext>
                  </a:extLst>
                </a:gridCol>
                <a:gridCol w="329184">
                  <a:extLst>
                    <a:ext uri="{9D8B030D-6E8A-4147-A177-3AD203B41FA5}">
                      <a16:colId xmlns:a16="http://schemas.microsoft.com/office/drawing/2014/main" val="364640105"/>
                    </a:ext>
                  </a:extLst>
                </a:gridCol>
                <a:gridCol w="329184">
                  <a:extLst>
                    <a:ext uri="{9D8B030D-6E8A-4147-A177-3AD203B41FA5}">
                      <a16:colId xmlns:a16="http://schemas.microsoft.com/office/drawing/2014/main" val="1421355748"/>
                    </a:ext>
                  </a:extLst>
                </a:gridCol>
                <a:gridCol w="329184">
                  <a:extLst>
                    <a:ext uri="{9D8B030D-6E8A-4147-A177-3AD203B41FA5}">
                      <a16:colId xmlns:a16="http://schemas.microsoft.com/office/drawing/2014/main" val="2854390578"/>
                    </a:ext>
                  </a:extLst>
                </a:gridCol>
                <a:gridCol w="329184">
                  <a:extLst>
                    <a:ext uri="{9D8B030D-6E8A-4147-A177-3AD203B41FA5}">
                      <a16:colId xmlns:a16="http://schemas.microsoft.com/office/drawing/2014/main" val="4020176234"/>
                    </a:ext>
                  </a:extLst>
                </a:gridCol>
                <a:gridCol w="329184">
                  <a:extLst>
                    <a:ext uri="{9D8B030D-6E8A-4147-A177-3AD203B41FA5}">
                      <a16:colId xmlns:a16="http://schemas.microsoft.com/office/drawing/2014/main" val="996996567"/>
                    </a:ext>
                  </a:extLst>
                </a:gridCol>
                <a:gridCol w="329184">
                  <a:extLst>
                    <a:ext uri="{9D8B030D-6E8A-4147-A177-3AD203B41FA5}">
                      <a16:colId xmlns:a16="http://schemas.microsoft.com/office/drawing/2014/main" val="3473544956"/>
                    </a:ext>
                  </a:extLst>
                </a:gridCol>
                <a:gridCol w="329184">
                  <a:extLst>
                    <a:ext uri="{9D8B030D-6E8A-4147-A177-3AD203B41FA5}">
                      <a16:colId xmlns:a16="http://schemas.microsoft.com/office/drawing/2014/main" val="735632346"/>
                    </a:ext>
                  </a:extLst>
                </a:gridCol>
                <a:gridCol w="329184">
                  <a:extLst>
                    <a:ext uri="{9D8B030D-6E8A-4147-A177-3AD203B41FA5}">
                      <a16:colId xmlns:a16="http://schemas.microsoft.com/office/drawing/2014/main" val="3506333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27978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- 2018-05-28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Drop Control #2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#2: Drop Control. https://bit.ly/2KKYpdR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19.32 %</a:t>
                      </a:r>
                    </a:p>
                  </a:txBody>
                  <a:tcPr/>
                </a:tc>
                <a:extLst>
                  <a:ext uri="{0D108BD9-81ED-4DB2-BD59-A6C34878D82A}">
                    <a16:rowId xmlns:a16="http://schemas.microsoft.com/office/drawing/2014/main" val="2540544867"/>
                  </a:ext>
                </a:extLst>
              </a:tr>
            </a:tbl>
          </a:graphicData>
        </a:graphic>
      </p:graphicFrame>
      <p:sp>
        <p:nvSpPr>
          <p:cNvPr id="4" name="Text Placeholder 3">
            <a:extLst>
              <a:ext uri="{FF2B5EF4-FFF2-40B4-BE49-F238E27FC236}">
                <a16:creationId xmlns:a16="http://schemas.microsoft.com/office/drawing/2014/main" id="{E2C20E32-398E-4E4C-BCC5-9C26CFF24372}"/>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05577595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D8569-0E2B-4B4C-BBD0-453984168FB8}"/>
              </a:ext>
            </a:extLst>
          </p:cNvPr>
          <p:cNvSpPr>
            <a:spLocks noGrp="1"/>
          </p:cNvSpPr>
          <p:nvPr>
            <p:ph type="title"/>
          </p:nvPr>
        </p:nvSpPr>
        <p:spPr/>
        <p:txBody>
          <a:bodyPr/>
          <a:lstStyle/>
          <a:p>
            <a:r>
              <a:rPr lang="en-US"/>
              <a:t>Facebook Own Videos Table | All PT Channels - 10 of 22</a:t>
            </a:r>
          </a:p>
        </p:txBody>
      </p:sp>
      <p:graphicFrame>
        <p:nvGraphicFramePr>
          <p:cNvPr id="5" name="Table Placeholder 4">
            <a:extLst>
              <a:ext uri="{FF2B5EF4-FFF2-40B4-BE49-F238E27FC236}">
                <a16:creationId xmlns:a16="http://schemas.microsoft.com/office/drawing/2014/main" id="{A8A9CC53-EAFB-4943-910A-C736C1CFE18B}"/>
              </a:ext>
            </a:extLst>
          </p:cNvPr>
          <p:cNvGraphicFramePr>
            <a:graphicFrameLocks noGrp="1"/>
          </p:cNvGraphicFramePr>
          <p:nvPr>
            <p:ph type="tbl" sz="quarter" idx="13"/>
            <p:extLst>
              <p:ext uri="{D42A27DB-BD31-4B8C-83A1-F6EECF244321}">
                <p14:modId xmlns:p14="http://schemas.microsoft.com/office/powerpoint/2010/main" val="85428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17727497"/>
                    </a:ext>
                  </a:extLst>
                </a:gridCol>
                <a:gridCol w="329184">
                  <a:extLst>
                    <a:ext uri="{9D8B030D-6E8A-4147-A177-3AD203B41FA5}">
                      <a16:colId xmlns:a16="http://schemas.microsoft.com/office/drawing/2014/main" val="1456825983"/>
                    </a:ext>
                  </a:extLst>
                </a:gridCol>
                <a:gridCol w="329184">
                  <a:extLst>
                    <a:ext uri="{9D8B030D-6E8A-4147-A177-3AD203B41FA5}">
                      <a16:colId xmlns:a16="http://schemas.microsoft.com/office/drawing/2014/main" val="2775625158"/>
                    </a:ext>
                  </a:extLst>
                </a:gridCol>
                <a:gridCol w="329184">
                  <a:extLst>
                    <a:ext uri="{9D8B030D-6E8A-4147-A177-3AD203B41FA5}">
                      <a16:colId xmlns:a16="http://schemas.microsoft.com/office/drawing/2014/main" val="3889636255"/>
                    </a:ext>
                  </a:extLst>
                </a:gridCol>
                <a:gridCol w="329184">
                  <a:extLst>
                    <a:ext uri="{9D8B030D-6E8A-4147-A177-3AD203B41FA5}">
                      <a16:colId xmlns:a16="http://schemas.microsoft.com/office/drawing/2014/main" val="322472543"/>
                    </a:ext>
                  </a:extLst>
                </a:gridCol>
                <a:gridCol w="329184">
                  <a:extLst>
                    <a:ext uri="{9D8B030D-6E8A-4147-A177-3AD203B41FA5}">
                      <a16:colId xmlns:a16="http://schemas.microsoft.com/office/drawing/2014/main" val="350690509"/>
                    </a:ext>
                  </a:extLst>
                </a:gridCol>
                <a:gridCol w="329184">
                  <a:extLst>
                    <a:ext uri="{9D8B030D-6E8A-4147-A177-3AD203B41FA5}">
                      <a16:colId xmlns:a16="http://schemas.microsoft.com/office/drawing/2014/main" val="3175900342"/>
                    </a:ext>
                  </a:extLst>
                </a:gridCol>
                <a:gridCol w="329184">
                  <a:extLst>
                    <a:ext uri="{9D8B030D-6E8A-4147-A177-3AD203B41FA5}">
                      <a16:colId xmlns:a16="http://schemas.microsoft.com/office/drawing/2014/main" val="3979407266"/>
                    </a:ext>
                  </a:extLst>
                </a:gridCol>
                <a:gridCol w="329184">
                  <a:extLst>
                    <a:ext uri="{9D8B030D-6E8A-4147-A177-3AD203B41FA5}">
                      <a16:colId xmlns:a16="http://schemas.microsoft.com/office/drawing/2014/main" val="3082156035"/>
                    </a:ext>
                  </a:extLst>
                </a:gridCol>
                <a:gridCol w="329184">
                  <a:extLst>
                    <a:ext uri="{9D8B030D-6E8A-4147-A177-3AD203B41FA5}">
                      <a16:colId xmlns:a16="http://schemas.microsoft.com/office/drawing/2014/main" val="2124391110"/>
                    </a:ext>
                  </a:extLst>
                </a:gridCol>
                <a:gridCol w="329184">
                  <a:extLst>
                    <a:ext uri="{9D8B030D-6E8A-4147-A177-3AD203B41FA5}">
                      <a16:colId xmlns:a16="http://schemas.microsoft.com/office/drawing/2014/main" val="3085093775"/>
                    </a:ext>
                  </a:extLst>
                </a:gridCol>
                <a:gridCol w="329184">
                  <a:extLst>
                    <a:ext uri="{9D8B030D-6E8A-4147-A177-3AD203B41FA5}">
                      <a16:colId xmlns:a16="http://schemas.microsoft.com/office/drawing/2014/main" val="233142254"/>
                    </a:ext>
                  </a:extLst>
                </a:gridCol>
                <a:gridCol w="329184">
                  <a:extLst>
                    <a:ext uri="{9D8B030D-6E8A-4147-A177-3AD203B41FA5}">
                      <a16:colId xmlns:a16="http://schemas.microsoft.com/office/drawing/2014/main" val="3198242894"/>
                    </a:ext>
                  </a:extLst>
                </a:gridCol>
                <a:gridCol w="329184">
                  <a:extLst>
                    <a:ext uri="{9D8B030D-6E8A-4147-A177-3AD203B41FA5}">
                      <a16:colId xmlns:a16="http://schemas.microsoft.com/office/drawing/2014/main" val="367583128"/>
                    </a:ext>
                  </a:extLst>
                </a:gridCol>
                <a:gridCol w="329184">
                  <a:extLst>
                    <a:ext uri="{9D8B030D-6E8A-4147-A177-3AD203B41FA5}">
                      <a16:colId xmlns:a16="http://schemas.microsoft.com/office/drawing/2014/main" val="473586450"/>
                    </a:ext>
                  </a:extLst>
                </a:gridCol>
                <a:gridCol w="329184">
                  <a:extLst>
                    <a:ext uri="{9D8B030D-6E8A-4147-A177-3AD203B41FA5}">
                      <a16:colId xmlns:a16="http://schemas.microsoft.com/office/drawing/2014/main" val="2096396615"/>
                    </a:ext>
                  </a:extLst>
                </a:gridCol>
                <a:gridCol w="329184">
                  <a:extLst>
                    <a:ext uri="{9D8B030D-6E8A-4147-A177-3AD203B41FA5}">
                      <a16:colId xmlns:a16="http://schemas.microsoft.com/office/drawing/2014/main" val="3172174060"/>
                    </a:ext>
                  </a:extLst>
                </a:gridCol>
                <a:gridCol w="329184">
                  <a:extLst>
                    <a:ext uri="{9D8B030D-6E8A-4147-A177-3AD203B41FA5}">
                      <a16:colId xmlns:a16="http://schemas.microsoft.com/office/drawing/2014/main" val="3427933324"/>
                    </a:ext>
                  </a:extLst>
                </a:gridCol>
                <a:gridCol w="329184">
                  <a:extLst>
                    <a:ext uri="{9D8B030D-6E8A-4147-A177-3AD203B41FA5}">
                      <a16:colId xmlns:a16="http://schemas.microsoft.com/office/drawing/2014/main" val="4268505327"/>
                    </a:ext>
                  </a:extLst>
                </a:gridCol>
                <a:gridCol w="329184">
                  <a:extLst>
                    <a:ext uri="{9D8B030D-6E8A-4147-A177-3AD203B41FA5}">
                      <a16:colId xmlns:a16="http://schemas.microsoft.com/office/drawing/2014/main" val="361741497"/>
                    </a:ext>
                  </a:extLst>
                </a:gridCol>
                <a:gridCol w="329184">
                  <a:extLst>
                    <a:ext uri="{9D8B030D-6E8A-4147-A177-3AD203B41FA5}">
                      <a16:colId xmlns:a16="http://schemas.microsoft.com/office/drawing/2014/main" val="2782061096"/>
                    </a:ext>
                  </a:extLst>
                </a:gridCol>
                <a:gridCol w="329184">
                  <a:extLst>
                    <a:ext uri="{9D8B030D-6E8A-4147-A177-3AD203B41FA5}">
                      <a16:colId xmlns:a16="http://schemas.microsoft.com/office/drawing/2014/main" val="765637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7959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- 2018-05-28 13:15:02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'Çilingir'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İşinizi hızlandırın!
Bosch GO, kendi boyutundaki benzerleri arasında en güçlü motora sahiptir. 
Bosch GO hakkında daha fazla bilgi edinin! bit.ly/Bosch-GO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21.64 %</a:t>
                      </a:r>
                    </a:p>
                  </a:txBody>
                  <a:tcPr/>
                </a:tc>
                <a:extLst>
                  <a:ext uri="{0D108BD9-81ED-4DB2-BD59-A6C34878D82A}">
                    <a16:rowId xmlns:a16="http://schemas.microsoft.com/office/drawing/2014/main" val="1929882422"/>
                  </a:ext>
                </a:extLst>
              </a:tr>
            </a:tbl>
          </a:graphicData>
        </a:graphic>
      </p:graphicFrame>
      <p:sp>
        <p:nvSpPr>
          <p:cNvPr id="4" name="Text Placeholder 3">
            <a:extLst>
              <a:ext uri="{FF2B5EF4-FFF2-40B4-BE49-F238E27FC236}">
                <a16:creationId xmlns:a16="http://schemas.microsoft.com/office/drawing/2014/main" id="{D688B815-FB62-44B2-BD22-F1C4FC06C631}"/>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23791737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7F3B8-5718-47C8-BDDF-96697785D336}"/>
              </a:ext>
            </a:extLst>
          </p:cNvPr>
          <p:cNvSpPr>
            <a:spLocks noGrp="1"/>
          </p:cNvSpPr>
          <p:nvPr>
            <p:ph type="title"/>
          </p:nvPr>
        </p:nvSpPr>
        <p:spPr/>
        <p:txBody>
          <a:bodyPr/>
          <a:lstStyle/>
          <a:p>
            <a:r>
              <a:rPr lang="en-US"/>
              <a:t>Facebook Own Videos Table | All PT Channels - 11 of 22</a:t>
            </a:r>
          </a:p>
        </p:txBody>
      </p:sp>
      <p:graphicFrame>
        <p:nvGraphicFramePr>
          <p:cNvPr id="5" name="Table Placeholder 4">
            <a:extLst>
              <a:ext uri="{FF2B5EF4-FFF2-40B4-BE49-F238E27FC236}">
                <a16:creationId xmlns:a16="http://schemas.microsoft.com/office/drawing/2014/main" id="{20BA0920-B466-4101-BA11-F279F19CB32E}"/>
              </a:ext>
            </a:extLst>
          </p:cNvPr>
          <p:cNvGraphicFramePr>
            <a:graphicFrameLocks noGrp="1"/>
          </p:cNvGraphicFramePr>
          <p:nvPr>
            <p:ph type="tbl" sz="quarter" idx="13"/>
            <p:extLst>
              <p:ext uri="{D42A27DB-BD31-4B8C-83A1-F6EECF244321}">
                <p14:modId xmlns:p14="http://schemas.microsoft.com/office/powerpoint/2010/main" val="2953905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5083939"/>
                    </a:ext>
                  </a:extLst>
                </a:gridCol>
                <a:gridCol w="329184">
                  <a:extLst>
                    <a:ext uri="{9D8B030D-6E8A-4147-A177-3AD203B41FA5}">
                      <a16:colId xmlns:a16="http://schemas.microsoft.com/office/drawing/2014/main" val="3940449373"/>
                    </a:ext>
                  </a:extLst>
                </a:gridCol>
                <a:gridCol w="329184">
                  <a:extLst>
                    <a:ext uri="{9D8B030D-6E8A-4147-A177-3AD203B41FA5}">
                      <a16:colId xmlns:a16="http://schemas.microsoft.com/office/drawing/2014/main" val="3349077976"/>
                    </a:ext>
                  </a:extLst>
                </a:gridCol>
                <a:gridCol w="329184">
                  <a:extLst>
                    <a:ext uri="{9D8B030D-6E8A-4147-A177-3AD203B41FA5}">
                      <a16:colId xmlns:a16="http://schemas.microsoft.com/office/drawing/2014/main" val="3130537635"/>
                    </a:ext>
                  </a:extLst>
                </a:gridCol>
                <a:gridCol w="329184">
                  <a:extLst>
                    <a:ext uri="{9D8B030D-6E8A-4147-A177-3AD203B41FA5}">
                      <a16:colId xmlns:a16="http://schemas.microsoft.com/office/drawing/2014/main" val="2417467553"/>
                    </a:ext>
                  </a:extLst>
                </a:gridCol>
                <a:gridCol w="329184">
                  <a:extLst>
                    <a:ext uri="{9D8B030D-6E8A-4147-A177-3AD203B41FA5}">
                      <a16:colId xmlns:a16="http://schemas.microsoft.com/office/drawing/2014/main" val="2067311290"/>
                    </a:ext>
                  </a:extLst>
                </a:gridCol>
                <a:gridCol w="329184">
                  <a:extLst>
                    <a:ext uri="{9D8B030D-6E8A-4147-A177-3AD203B41FA5}">
                      <a16:colId xmlns:a16="http://schemas.microsoft.com/office/drawing/2014/main" val="1926174670"/>
                    </a:ext>
                  </a:extLst>
                </a:gridCol>
                <a:gridCol w="329184">
                  <a:extLst>
                    <a:ext uri="{9D8B030D-6E8A-4147-A177-3AD203B41FA5}">
                      <a16:colId xmlns:a16="http://schemas.microsoft.com/office/drawing/2014/main" val="1872503218"/>
                    </a:ext>
                  </a:extLst>
                </a:gridCol>
                <a:gridCol w="329184">
                  <a:extLst>
                    <a:ext uri="{9D8B030D-6E8A-4147-A177-3AD203B41FA5}">
                      <a16:colId xmlns:a16="http://schemas.microsoft.com/office/drawing/2014/main" val="2667548994"/>
                    </a:ext>
                  </a:extLst>
                </a:gridCol>
                <a:gridCol w="329184">
                  <a:extLst>
                    <a:ext uri="{9D8B030D-6E8A-4147-A177-3AD203B41FA5}">
                      <a16:colId xmlns:a16="http://schemas.microsoft.com/office/drawing/2014/main" val="2956609161"/>
                    </a:ext>
                  </a:extLst>
                </a:gridCol>
                <a:gridCol w="329184">
                  <a:extLst>
                    <a:ext uri="{9D8B030D-6E8A-4147-A177-3AD203B41FA5}">
                      <a16:colId xmlns:a16="http://schemas.microsoft.com/office/drawing/2014/main" val="3949014323"/>
                    </a:ext>
                  </a:extLst>
                </a:gridCol>
                <a:gridCol w="329184">
                  <a:extLst>
                    <a:ext uri="{9D8B030D-6E8A-4147-A177-3AD203B41FA5}">
                      <a16:colId xmlns:a16="http://schemas.microsoft.com/office/drawing/2014/main" val="1925485843"/>
                    </a:ext>
                  </a:extLst>
                </a:gridCol>
                <a:gridCol w="329184">
                  <a:extLst>
                    <a:ext uri="{9D8B030D-6E8A-4147-A177-3AD203B41FA5}">
                      <a16:colId xmlns:a16="http://schemas.microsoft.com/office/drawing/2014/main" val="1556839885"/>
                    </a:ext>
                  </a:extLst>
                </a:gridCol>
                <a:gridCol w="329184">
                  <a:extLst>
                    <a:ext uri="{9D8B030D-6E8A-4147-A177-3AD203B41FA5}">
                      <a16:colId xmlns:a16="http://schemas.microsoft.com/office/drawing/2014/main" val="895469540"/>
                    </a:ext>
                  </a:extLst>
                </a:gridCol>
                <a:gridCol w="329184">
                  <a:extLst>
                    <a:ext uri="{9D8B030D-6E8A-4147-A177-3AD203B41FA5}">
                      <a16:colId xmlns:a16="http://schemas.microsoft.com/office/drawing/2014/main" val="3837421124"/>
                    </a:ext>
                  </a:extLst>
                </a:gridCol>
                <a:gridCol w="329184">
                  <a:extLst>
                    <a:ext uri="{9D8B030D-6E8A-4147-A177-3AD203B41FA5}">
                      <a16:colId xmlns:a16="http://schemas.microsoft.com/office/drawing/2014/main" val="1092291332"/>
                    </a:ext>
                  </a:extLst>
                </a:gridCol>
                <a:gridCol w="329184">
                  <a:extLst>
                    <a:ext uri="{9D8B030D-6E8A-4147-A177-3AD203B41FA5}">
                      <a16:colId xmlns:a16="http://schemas.microsoft.com/office/drawing/2014/main" val="2035210270"/>
                    </a:ext>
                  </a:extLst>
                </a:gridCol>
                <a:gridCol w="329184">
                  <a:extLst>
                    <a:ext uri="{9D8B030D-6E8A-4147-A177-3AD203B41FA5}">
                      <a16:colId xmlns:a16="http://schemas.microsoft.com/office/drawing/2014/main" val="2973759352"/>
                    </a:ext>
                  </a:extLst>
                </a:gridCol>
                <a:gridCol w="329184">
                  <a:extLst>
                    <a:ext uri="{9D8B030D-6E8A-4147-A177-3AD203B41FA5}">
                      <a16:colId xmlns:a16="http://schemas.microsoft.com/office/drawing/2014/main" val="3878492829"/>
                    </a:ext>
                  </a:extLst>
                </a:gridCol>
                <a:gridCol w="329184">
                  <a:extLst>
                    <a:ext uri="{9D8B030D-6E8A-4147-A177-3AD203B41FA5}">
                      <a16:colId xmlns:a16="http://schemas.microsoft.com/office/drawing/2014/main" val="3658074229"/>
                    </a:ext>
                  </a:extLst>
                </a:gridCol>
                <a:gridCol w="329184">
                  <a:extLst>
                    <a:ext uri="{9D8B030D-6E8A-4147-A177-3AD203B41FA5}">
                      <a16:colId xmlns:a16="http://schemas.microsoft.com/office/drawing/2014/main" val="1149244989"/>
                    </a:ext>
                  </a:extLst>
                </a:gridCol>
                <a:gridCol w="329184">
                  <a:extLst>
                    <a:ext uri="{9D8B030D-6E8A-4147-A177-3AD203B41FA5}">
                      <a16:colId xmlns:a16="http://schemas.microsoft.com/office/drawing/2014/main" val="119980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81827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- 2018-05-25 16:54:55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El Carpintero del Desierto ya conoció nuestra Sierra de Banco GTS 10 J
Revisa cuál fue su impresión y lo detalles del producto en este enlace: bit.ly/2scfPsz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41.27 %</a:t>
                      </a:r>
                    </a:p>
                  </a:txBody>
                  <a:tcPr/>
                </a:tc>
                <a:extLst>
                  <a:ext uri="{0D108BD9-81ED-4DB2-BD59-A6C34878D82A}">
                    <a16:rowId xmlns:a16="http://schemas.microsoft.com/office/drawing/2014/main" val="2290274842"/>
                  </a:ext>
                </a:extLst>
              </a:tr>
            </a:tbl>
          </a:graphicData>
        </a:graphic>
      </p:graphicFrame>
      <p:sp>
        <p:nvSpPr>
          <p:cNvPr id="4" name="Text Placeholder 3">
            <a:extLst>
              <a:ext uri="{FF2B5EF4-FFF2-40B4-BE49-F238E27FC236}">
                <a16:creationId xmlns:a16="http://schemas.microsoft.com/office/drawing/2014/main" id="{B0EF8367-94A2-4190-8831-DFD92E6F136B}"/>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41789179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A5544-34E0-473B-9BF7-AC18497D2BE1}"/>
              </a:ext>
            </a:extLst>
          </p:cNvPr>
          <p:cNvSpPr>
            <a:spLocks noGrp="1"/>
          </p:cNvSpPr>
          <p:nvPr>
            <p:ph type="title"/>
          </p:nvPr>
        </p:nvSpPr>
        <p:spPr/>
        <p:txBody>
          <a:bodyPr/>
          <a:lstStyle/>
          <a:p>
            <a:r>
              <a:rPr lang="en-US"/>
              <a:t>Facebook Own Videos Table | All PT Channels - 12 of 22</a:t>
            </a:r>
          </a:p>
        </p:txBody>
      </p:sp>
      <p:graphicFrame>
        <p:nvGraphicFramePr>
          <p:cNvPr id="5" name="Table Placeholder 4">
            <a:extLst>
              <a:ext uri="{FF2B5EF4-FFF2-40B4-BE49-F238E27FC236}">
                <a16:creationId xmlns:a16="http://schemas.microsoft.com/office/drawing/2014/main" id="{005B52BF-A6AA-47A2-AE57-6B368EDB0C42}"/>
              </a:ext>
            </a:extLst>
          </p:cNvPr>
          <p:cNvGraphicFramePr>
            <a:graphicFrameLocks noGrp="1"/>
          </p:cNvGraphicFramePr>
          <p:nvPr>
            <p:ph type="tbl" sz="quarter" idx="13"/>
            <p:extLst>
              <p:ext uri="{D42A27DB-BD31-4B8C-83A1-F6EECF244321}">
                <p14:modId xmlns:p14="http://schemas.microsoft.com/office/powerpoint/2010/main" val="4122602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52965328"/>
                    </a:ext>
                  </a:extLst>
                </a:gridCol>
                <a:gridCol w="329184">
                  <a:extLst>
                    <a:ext uri="{9D8B030D-6E8A-4147-A177-3AD203B41FA5}">
                      <a16:colId xmlns:a16="http://schemas.microsoft.com/office/drawing/2014/main" val="1097722664"/>
                    </a:ext>
                  </a:extLst>
                </a:gridCol>
                <a:gridCol w="329184">
                  <a:extLst>
                    <a:ext uri="{9D8B030D-6E8A-4147-A177-3AD203B41FA5}">
                      <a16:colId xmlns:a16="http://schemas.microsoft.com/office/drawing/2014/main" val="792526026"/>
                    </a:ext>
                  </a:extLst>
                </a:gridCol>
                <a:gridCol w="329184">
                  <a:extLst>
                    <a:ext uri="{9D8B030D-6E8A-4147-A177-3AD203B41FA5}">
                      <a16:colId xmlns:a16="http://schemas.microsoft.com/office/drawing/2014/main" val="3615400934"/>
                    </a:ext>
                  </a:extLst>
                </a:gridCol>
                <a:gridCol w="329184">
                  <a:extLst>
                    <a:ext uri="{9D8B030D-6E8A-4147-A177-3AD203B41FA5}">
                      <a16:colId xmlns:a16="http://schemas.microsoft.com/office/drawing/2014/main" val="2243467669"/>
                    </a:ext>
                  </a:extLst>
                </a:gridCol>
                <a:gridCol w="329184">
                  <a:extLst>
                    <a:ext uri="{9D8B030D-6E8A-4147-A177-3AD203B41FA5}">
                      <a16:colId xmlns:a16="http://schemas.microsoft.com/office/drawing/2014/main" val="2200490936"/>
                    </a:ext>
                  </a:extLst>
                </a:gridCol>
                <a:gridCol w="329184">
                  <a:extLst>
                    <a:ext uri="{9D8B030D-6E8A-4147-A177-3AD203B41FA5}">
                      <a16:colId xmlns:a16="http://schemas.microsoft.com/office/drawing/2014/main" val="2239987251"/>
                    </a:ext>
                  </a:extLst>
                </a:gridCol>
                <a:gridCol w="329184">
                  <a:extLst>
                    <a:ext uri="{9D8B030D-6E8A-4147-A177-3AD203B41FA5}">
                      <a16:colId xmlns:a16="http://schemas.microsoft.com/office/drawing/2014/main" val="1441046194"/>
                    </a:ext>
                  </a:extLst>
                </a:gridCol>
                <a:gridCol w="329184">
                  <a:extLst>
                    <a:ext uri="{9D8B030D-6E8A-4147-A177-3AD203B41FA5}">
                      <a16:colId xmlns:a16="http://schemas.microsoft.com/office/drawing/2014/main" val="3134656659"/>
                    </a:ext>
                  </a:extLst>
                </a:gridCol>
                <a:gridCol w="329184">
                  <a:extLst>
                    <a:ext uri="{9D8B030D-6E8A-4147-A177-3AD203B41FA5}">
                      <a16:colId xmlns:a16="http://schemas.microsoft.com/office/drawing/2014/main" val="1504154148"/>
                    </a:ext>
                  </a:extLst>
                </a:gridCol>
                <a:gridCol w="329184">
                  <a:extLst>
                    <a:ext uri="{9D8B030D-6E8A-4147-A177-3AD203B41FA5}">
                      <a16:colId xmlns:a16="http://schemas.microsoft.com/office/drawing/2014/main" val="225077539"/>
                    </a:ext>
                  </a:extLst>
                </a:gridCol>
                <a:gridCol w="329184">
                  <a:extLst>
                    <a:ext uri="{9D8B030D-6E8A-4147-A177-3AD203B41FA5}">
                      <a16:colId xmlns:a16="http://schemas.microsoft.com/office/drawing/2014/main" val="1773131807"/>
                    </a:ext>
                  </a:extLst>
                </a:gridCol>
                <a:gridCol w="329184">
                  <a:extLst>
                    <a:ext uri="{9D8B030D-6E8A-4147-A177-3AD203B41FA5}">
                      <a16:colId xmlns:a16="http://schemas.microsoft.com/office/drawing/2014/main" val="456409780"/>
                    </a:ext>
                  </a:extLst>
                </a:gridCol>
                <a:gridCol w="329184">
                  <a:extLst>
                    <a:ext uri="{9D8B030D-6E8A-4147-A177-3AD203B41FA5}">
                      <a16:colId xmlns:a16="http://schemas.microsoft.com/office/drawing/2014/main" val="2670655016"/>
                    </a:ext>
                  </a:extLst>
                </a:gridCol>
                <a:gridCol w="329184">
                  <a:extLst>
                    <a:ext uri="{9D8B030D-6E8A-4147-A177-3AD203B41FA5}">
                      <a16:colId xmlns:a16="http://schemas.microsoft.com/office/drawing/2014/main" val="2328415199"/>
                    </a:ext>
                  </a:extLst>
                </a:gridCol>
                <a:gridCol w="329184">
                  <a:extLst>
                    <a:ext uri="{9D8B030D-6E8A-4147-A177-3AD203B41FA5}">
                      <a16:colId xmlns:a16="http://schemas.microsoft.com/office/drawing/2014/main" val="4098801945"/>
                    </a:ext>
                  </a:extLst>
                </a:gridCol>
                <a:gridCol w="329184">
                  <a:extLst>
                    <a:ext uri="{9D8B030D-6E8A-4147-A177-3AD203B41FA5}">
                      <a16:colId xmlns:a16="http://schemas.microsoft.com/office/drawing/2014/main" val="2004471995"/>
                    </a:ext>
                  </a:extLst>
                </a:gridCol>
                <a:gridCol w="329184">
                  <a:extLst>
                    <a:ext uri="{9D8B030D-6E8A-4147-A177-3AD203B41FA5}">
                      <a16:colId xmlns:a16="http://schemas.microsoft.com/office/drawing/2014/main" val="3387514671"/>
                    </a:ext>
                  </a:extLst>
                </a:gridCol>
                <a:gridCol w="329184">
                  <a:extLst>
                    <a:ext uri="{9D8B030D-6E8A-4147-A177-3AD203B41FA5}">
                      <a16:colId xmlns:a16="http://schemas.microsoft.com/office/drawing/2014/main" val="3246036929"/>
                    </a:ext>
                  </a:extLst>
                </a:gridCol>
                <a:gridCol w="329184">
                  <a:extLst>
                    <a:ext uri="{9D8B030D-6E8A-4147-A177-3AD203B41FA5}">
                      <a16:colId xmlns:a16="http://schemas.microsoft.com/office/drawing/2014/main" val="3307536587"/>
                    </a:ext>
                  </a:extLst>
                </a:gridCol>
                <a:gridCol w="329184">
                  <a:extLst>
                    <a:ext uri="{9D8B030D-6E8A-4147-A177-3AD203B41FA5}">
                      <a16:colId xmlns:a16="http://schemas.microsoft.com/office/drawing/2014/main" val="2793897645"/>
                    </a:ext>
                  </a:extLst>
                </a:gridCol>
                <a:gridCol w="329184">
                  <a:extLst>
                    <a:ext uri="{9D8B030D-6E8A-4147-A177-3AD203B41FA5}">
                      <a16:colId xmlns:a16="http://schemas.microsoft.com/office/drawing/2014/main" val="1920435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988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14:03:26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Comment fabriquer l'horloge SHADOW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Vous n'aurez désormais plus aucune excuse pour arriver en retard avec cette horloge faite maison ! #HomeMadeByYou #DIY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94.92 %</a:t>
                      </a:r>
                    </a:p>
                  </a:txBody>
                  <a:tcPr/>
                </a:tc>
                <a:extLst>
                  <a:ext uri="{0D108BD9-81ED-4DB2-BD59-A6C34878D82A}">
                    <a16:rowId xmlns:a16="http://schemas.microsoft.com/office/drawing/2014/main" val="2176214900"/>
                  </a:ext>
                </a:extLst>
              </a:tr>
            </a:tbl>
          </a:graphicData>
        </a:graphic>
      </p:graphicFrame>
      <p:sp>
        <p:nvSpPr>
          <p:cNvPr id="4" name="Text Placeholder 3">
            <a:extLst>
              <a:ext uri="{FF2B5EF4-FFF2-40B4-BE49-F238E27FC236}">
                <a16:creationId xmlns:a16="http://schemas.microsoft.com/office/drawing/2014/main" id="{AB8A4247-488A-4CEE-B3A7-92B0A0009AD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7679753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1C27-3A22-4B28-9324-3D40D2C4809C}"/>
              </a:ext>
            </a:extLst>
          </p:cNvPr>
          <p:cNvSpPr>
            <a:spLocks noGrp="1"/>
          </p:cNvSpPr>
          <p:nvPr>
            <p:ph type="title"/>
          </p:nvPr>
        </p:nvSpPr>
        <p:spPr/>
        <p:txBody>
          <a:bodyPr/>
          <a:lstStyle/>
          <a:p>
            <a:r>
              <a:rPr lang="en-US"/>
              <a:t>Facebook Own Videos Table | All PT Channels - 13 of 22</a:t>
            </a:r>
          </a:p>
        </p:txBody>
      </p:sp>
      <p:graphicFrame>
        <p:nvGraphicFramePr>
          <p:cNvPr id="5" name="Table Placeholder 4">
            <a:extLst>
              <a:ext uri="{FF2B5EF4-FFF2-40B4-BE49-F238E27FC236}">
                <a16:creationId xmlns:a16="http://schemas.microsoft.com/office/drawing/2014/main" id="{077F1951-9918-4507-BD65-5E326928E551}"/>
              </a:ext>
            </a:extLst>
          </p:cNvPr>
          <p:cNvGraphicFramePr>
            <a:graphicFrameLocks noGrp="1"/>
          </p:cNvGraphicFramePr>
          <p:nvPr>
            <p:ph type="tbl" sz="quarter" idx="13"/>
            <p:extLst>
              <p:ext uri="{D42A27DB-BD31-4B8C-83A1-F6EECF244321}">
                <p14:modId xmlns:p14="http://schemas.microsoft.com/office/powerpoint/2010/main" val="2161342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26095615"/>
                    </a:ext>
                  </a:extLst>
                </a:gridCol>
                <a:gridCol w="329184">
                  <a:extLst>
                    <a:ext uri="{9D8B030D-6E8A-4147-A177-3AD203B41FA5}">
                      <a16:colId xmlns:a16="http://schemas.microsoft.com/office/drawing/2014/main" val="2559041308"/>
                    </a:ext>
                  </a:extLst>
                </a:gridCol>
                <a:gridCol w="329184">
                  <a:extLst>
                    <a:ext uri="{9D8B030D-6E8A-4147-A177-3AD203B41FA5}">
                      <a16:colId xmlns:a16="http://schemas.microsoft.com/office/drawing/2014/main" val="1720378413"/>
                    </a:ext>
                  </a:extLst>
                </a:gridCol>
                <a:gridCol w="329184">
                  <a:extLst>
                    <a:ext uri="{9D8B030D-6E8A-4147-A177-3AD203B41FA5}">
                      <a16:colId xmlns:a16="http://schemas.microsoft.com/office/drawing/2014/main" val="2034268415"/>
                    </a:ext>
                  </a:extLst>
                </a:gridCol>
                <a:gridCol w="329184">
                  <a:extLst>
                    <a:ext uri="{9D8B030D-6E8A-4147-A177-3AD203B41FA5}">
                      <a16:colId xmlns:a16="http://schemas.microsoft.com/office/drawing/2014/main" val="1505118144"/>
                    </a:ext>
                  </a:extLst>
                </a:gridCol>
                <a:gridCol w="329184">
                  <a:extLst>
                    <a:ext uri="{9D8B030D-6E8A-4147-A177-3AD203B41FA5}">
                      <a16:colId xmlns:a16="http://schemas.microsoft.com/office/drawing/2014/main" val="3540652707"/>
                    </a:ext>
                  </a:extLst>
                </a:gridCol>
                <a:gridCol w="329184">
                  <a:extLst>
                    <a:ext uri="{9D8B030D-6E8A-4147-A177-3AD203B41FA5}">
                      <a16:colId xmlns:a16="http://schemas.microsoft.com/office/drawing/2014/main" val="1790369568"/>
                    </a:ext>
                  </a:extLst>
                </a:gridCol>
                <a:gridCol w="329184">
                  <a:extLst>
                    <a:ext uri="{9D8B030D-6E8A-4147-A177-3AD203B41FA5}">
                      <a16:colId xmlns:a16="http://schemas.microsoft.com/office/drawing/2014/main" val="2218884119"/>
                    </a:ext>
                  </a:extLst>
                </a:gridCol>
                <a:gridCol w="329184">
                  <a:extLst>
                    <a:ext uri="{9D8B030D-6E8A-4147-A177-3AD203B41FA5}">
                      <a16:colId xmlns:a16="http://schemas.microsoft.com/office/drawing/2014/main" val="2585645645"/>
                    </a:ext>
                  </a:extLst>
                </a:gridCol>
                <a:gridCol w="329184">
                  <a:extLst>
                    <a:ext uri="{9D8B030D-6E8A-4147-A177-3AD203B41FA5}">
                      <a16:colId xmlns:a16="http://schemas.microsoft.com/office/drawing/2014/main" val="1881209733"/>
                    </a:ext>
                  </a:extLst>
                </a:gridCol>
                <a:gridCol w="329184">
                  <a:extLst>
                    <a:ext uri="{9D8B030D-6E8A-4147-A177-3AD203B41FA5}">
                      <a16:colId xmlns:a16="http://schemas.microsoft.com/office/drawing/2014/main" val="285824569"/>
                    </a:ext>
                  </a:extLst>
                </a:gridCol>
                <a:gridCol w="329184">
                  <a:extLst>
                    <a:ext uri="{9D8B030D-6E8A-4147-A177-3AD203B41FA5}">
                      <a16:colId xmlns:a16="http://schemas.microsoft.com/office/drawing/2014/main" val="3941602745"/>
                    </a:ext>
                  </a:extLst>
                </a:gridCol>
                <a:gridCol w="329184">
                  <a:extLst>
                    <a:ext uri="{9D8B030D-6E8A-4147-A177-3AD203B41FA5}">
                      <a16:colId xmlns:a16="http://schemas.microsoft.com/office/drawing/2014/main" val="2403793079"/>
                    </a:ext>
                  </a:extLst>
                </a:gridCol>
                <a:gridCol w="329184">
                  <a:extLst>
                    <a:ext uri="{9D8B030D-6E8A-4147-A177-3AD203B41FA5}">
                      <a16:colId xmlns:a16="http://schemas.microsoft.com/office/drawing/2014/main" val="912837859"/>
                    </a:ext>
                  </a:extLst>
                </a:gridCol>
                <a:gridCol w="329184">
                  <a:extLst>
                    <a:ext uri="{9D8B030D-6E8A-4147-A177-3AD203B41FA5}">
                      <a16:colId xmlns:a16="http://schemas.microsoft.com/office/drawing/2014/main" val="3912825698"/>
                    </a:ext>
                  </a:extLst>
                </a:gridCol>
                <a:gridCol w="329184">
                  <a:extLst>
                    <a:ext uri="{9D8B030D-6E8A-4147-A177-3AD203B41FA5}">
                      <a16:colId xmlns:a16="http://schemas.microsoft.com/office/drawing/2014/main" val="2368267486"/>
                    </a:ext>
                  </a:extLst>
                </a:gridCol>
                <a:gridCol w="329184">
                  <a:extLst>
                    <a:ext uri="{9D8B030D-6E8A-4147-A177-3AD203B41FA5}">
                      <a16:colId xmlns:a16="http://schemas.microsoft.com/office/drawing/2014/main" val="3313572505"/>
                    </a:ext>
                  </a:extLst>
                </a:gridCol>
                <a:gridCol w="329184">
                  <a:extLst>
                    <a:ext uri="{9D8B030D-6E8A-4147-A177-3AD203B41FA5}">
                      <a16:colId xmlns:a16="http://schemas.microsoft.com/office/drawing/2014/main" val="3509758727"/>
                    </a:ext>
                  </a:extLst>
                </a:gridCol>
                <a:gridCol w="329184">
                  <a:extLst>
                    <a:ext uri="{9D8B030D-6E8A-4147-A177-3AD203B41FA5}">
                      <a16:colId xmlns:a16="http://schemas.microsoft.com/office/drawing/2014/main" val="4202401140"/>
                    </a:ext>
                  </a:extLst>
                </a:gridCol>
                <a:gridCol w="329184">
                  <a:extLst>
                    <a:ext uri="{9D8B030D-6E8A-4147-A177-3AD203B41FA5}">
                      <a16:colId xmlns:a16="http://schemas.microsoft.com/office/drawing/2014/main" val="4142264234"/>
                    </a:ext>
                  </a:extLst>
                </a:gridCol>
                <a:gridCol w="329184">
                  <a:extLst>
                    <a:ext uri="{9D8B030D-6E8A-4147-A177-3AD203B41FA5}">
                      <a16:colId xmlns:a16="http://schemas.microsoft.com/office/drawing/2014/main" val="1913215946"/>
                    </a:ext>
                  </a:extLst>
                </a:gridCol>
                <a:gridCol w="329184">
                  <a:extLst>
                    <a:ext uri="{9D8B030D-6E8A-4147-A177-3AD203B41FA5}">
                      <a16:colId xmlns:a16="http://schemas.microsoft.com/office/drawing/2014/main" val="153024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37181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Bosch Herramientas Eléctricas Profesionales y Accesorios Chile - 2018-05-22 17:05:10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¡Ya está en Chile el NUEVO GLL 3-80 CG! Hasta 4 veces mejor visibilidad gracias a sus líneas de láser verde y mejora tu trabajo con 3 proyecciones en 360º
Producto único en el mercado. Más información aquí bit.ly/BOSCHGLL380CG
Precio ref: 9.900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27.01 %</a:t>
                      </a:r>
                    </a:p>
                  </a:txBody>
                  <a:tcPr/>
                </a:tc>
                <a:extLst>
                  <a:ext uri="{0D108BD9-81ED-4DB2-BD59-A6C34878D82A}">
                    <a16:rowId xmlns:a16="http://schemas.microsoft.com/office/drawing/2014/main" val="3783147206"/>
                  </a:ext>
                </a:extLst>
              </a:tr>
            </a:tbl>
          </a:graphicData>
        </a:graphic>
      </p:graphicFrame>
      <p:sp>
        <p:nvSpPr>
          <p:cNvPr id="4" name="Text Placeholder 3">
            <a:extLst>
              <a:ext uri="{FF2B5EF4-FFF2-40B4-BE49-F238E27FC236}">
                <a16:creationId xmlns:a16="http://schemas.microsoft.com/office/drawing/2014/main" id="{AA2268DB-ACB1-46D7-8BE1-C38FCBD1E8A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518676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5C1C2-C509-48F7-BA1D-9607667628C3}"/>
              </a:ext>
            </a:extLst>
          </p:cNvPr>
          <p:cNvSpPr>
            <a:spLocks noGrp="1"/>
          </p:cNvSpPr>
          <p:nvPr>
            <p:ph type="title"/>
          </p:nvPr>
        </p:nvSpPr>
        <p:spPr/>
        <p:txBody>
          <a:bodyPr/>
          <a:lstStyle/>
          <a:p>
            <a:r>
              <a:rPr lang="en-US"/>
              <a:t>Facebook Own Videos Table | All PT Channels - 14 of 22</a:t>
            </a:r>
          </a:p>
        </p:txBody>
      </p:sp>
      <p:graphicFrame>
        <p:nvGraphicFramePr>
          <p:cNvPr id="5" name="Table Placeholder 4">
            <a:extLst>
              <a:ext uri="{FF2B5EF4-FFF2-40B4-BE49-F238E27FC236}">
                <a16:creationId xmlns:a16="http://schemas.microsoft.com/office/drawing/2014/main" id="{3ECCEB39-8A3C-4224-98CE-7E197A2314ED}"/>
              </a:ext>
            </a:extLst>
          </p:cNvPr>
          <p:cNvGraphicFramePr>
            <a:graphicFrameLocks noGrp="1"/>
          </p:cNvGraphicFramePr>
          <p:nvPr>
            <p:ph type="tbl" sz="quarter" idx="13"/>
            <p:extLst>
              <p:ext uri="{D42A27DB-BD31-4B8C-83A1-F6EECF244321}">
                <p14:modId xmlns:p14="http://schemas.microsoft.com/office/powerpoint/2010/main" val="261236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53110004"/>
                    </a:ext>
                  </a:extLst>
                </a:gridCol>
                <a:gridCol w="329184">
                  <a:extLst>
                    <a:ext uri="{9D8B030D-6E8A-4147-A177-3AD203B41FA5}">
                      <a16:colId xmlns:a16="http://schemas.microsoft.com/office/drawing/2014/main" val="49015390"/>
                    </a:ext>
                  </a:extLst>
                </a:gridCol>
                <a:gridCol w="329184">
                  <a:extLst>
                    <a:ext uri="{9D8B030D-6E8A-4147-A177-3AD203B41FA5}">
                      <a16:colId xmlns:a16="http://schemas.microsoft.com/office/drawing/2014/main" val="3145915967"/>
                    </a:ext>
                  </a:extLst>
                </a:gridCol>
                <a:gridCol w="329184">
                  <a:extLst>
                    <a:ext uri="{9D8B030D-6E8A-4147-A177-3AD203B41FA5}">
                      <a16:colId xmlns:a16="http://schemas.microsoft.com/office/drawing/2014/main" val="4009960426"/>
                    </a:ext>
                  </a:extLst>
                </a:gridCol>
                <a:gridCol w="329184">
                  <a:extLst>
                    <a:ext uri="{9D8B030D-6E8A-4147-A177-3AD203B41FA5}">
                      <a16:colId xmlns:a16="http://schemas.microsoft.com/office/drawing/2014/main" val="1859528678"/>
                    </a:ext>
                  </a:extLst>
                </a:gridCol>
                <a:gridCol w="329184">
                  <a:extLst>
                    <a:ext uri="{9D8B030D-6E8A-4147-A177-3AD203B41FA5}">
                      <a16:colId xmlns:a16="http://schemas.microsoft.com/office/drawing/2014/main" val="1895740681"/>
                    </a:ext>
                  </a:extLst>
                </a:gridCol>
                <a:gridCol w="329184">
                  <a:extLst>
                    <a:ext uri="{9D8B030D-6E8A-4147-A177-3AD203B41FA5}">
                      <a16:colId xmlns:a16="http://schemas.microsoft.com/office/drawing/2014/main" val="1569345925"/>
                    </a:ext>
                  </a:extLst>
                </a:gridCol>
                <a:gridCol w="329184">
                  <a:extLst>
                    <a:ext uri="{9D8B030D-6E8A-4147-A177-3AD203B41FA5}">
                      <a16:colId xmlns:a16="http://schemas.microsoft.com/office/drawing/2014/main" val="170708325"/>
                    </a:ext>
                  </a:extLst>
                </a:gridCol>
                <a:gridCol w="329184">
                  <a:extLst>
                    <a:ext uri="{9D8B030D-6E8A-4147-A177-3AD203B41FA5}">
                      <a16:colId xmlns:a16="http://schemas.microsoft.com/office/drawing/2014/main" val="3086618874"/>
                    </a:ext>
                  </a:extLst>
                </a:gridCol>
                <a:gridCol w="329184">
                  <a:extLst>
                    <a:ext uri="{9D8B030D-6E8A-4147-A177-3AD203B41FA5}">
                      <a16:colId xmlns:a16="http://schemas.microsoft.com/office/drawing/2014/main" val="1206001324"/>
                    </a:ext>
                  </a:extLst>
                </a:gridCol>
                <a:gridCol w="329184">
                  <a:extLst>
                    <a:ext uri="{9D8B030D-6E8A-4147-A177-3AD203B41FA5}">
                      <a16:colId xmlns:a16="http://schemas.microsoft.com/office/drawing/2014/main" val="1127211837"/>
                    </a:ext>
                  </a:extLst>
                </a:gridCol>
                <a:gridCol w="329184">
                  <a:extLst>
                    <a:ext uri="{9D8B030D-6E8A-4147-A177-3AD203B41FA5}">
                      <a16:colId xmlns:a16="http://schemas.microsoft.com/office/drawing/2014/main" val="2807542092"/>
                    </a:ext>
                  </a:extLst>
                </a:gridCol>
                <a:gridCol w="329184">
                  <a:extLst>
                    <a:ext uri="{9D8B030D-6E8A-4147-A177-3AD203B41FA5}">
                      <a16:colId xmlns:a16="http://schemas.microsoft.com/office/drawing/2014/main" val="2162417787"/>
                    </a:ext>
                  </a:extLst>
                </a:gridCol>
                <a:gridCol w="329184">
                  <a:extLst>
                    <a:ext uri="{9D8B030D-6E8A-4147-A177-3AD203B41FA5}">
                      <a16:colId xmlns:a16="http://schemas.microsoft.com/office/drawing/2014/main" val="1528941440"/>
                    </a:ext>
                  </a:extLst>
                </a:gridCol>
                <a:gridCol w="329184">
                  <a:extLst>
                    <a:ext uri="{9D8B030D-6E8A-4147-A177-3AD203B41FA5}">
                      <a16:colId xmlns:a16="http://schemas.microsoft.com/office/drawing/2014/main" val="1004730929"/>
                    </a:ext>
                  </a:extLst>
                </a:gridCol>
                <a:gridCol w="329184">
                  <a:extLst>
                    <a:ext uri="{9D8B030D-6E8A-4147-A177-3AD203B41FA5}">
                      <a16:colId xmlns:a16="http://schemas.microsoft.com/office/drawing/2014/main" val="39882088"/>
                    </a:ext>
                  </a:extLst>
                </a:gridCol>
                <a:gridCol w="329184">
                  <a:extLst>
                    <a:ext uri="{9D8B030D-6E8A-4147-A177-3AD203B41FA5}">
                      <a16:colId xmlns:a16="http://schemas.microsoft.com/office/drawing/2014/main" val="3316496292"/>
                    </a:ext>
                  </a:extLst>
                </a:gridCol>
                <a:gridCol w="329184">
                  <a:extLst>
                    <a:ext uri="{9D8B030D-6E8A-4147-A177-3AD203B41FA5}">
                      <a16:colId xmlns:a16="http://schemas.microsoft.com/office/drawing/2014/main" val="2031668669"/>
                    </a:ext>
                  </a:extLst>
                </a:gridCol>
                <a:gridCol w="329184">
                  <a:extLst>
                    <a:ext uri="{9D8B030D-6E8A-4147-A177-3AD203B41FA5}">
                      <a16:colId xmlns:a16="http://schemas.microsoft.com/office/drawing/2014/main" val="841952728"/>
                    </a:ext>
                  </a:extLst>
                </a:gridCol>
                <a:gridCol w="329184">
                  <a:extLst>
                    <a:ext uri="{9D8B030D-6E8A-4147-A177-3AD203B41FA5}">
                      <a16:colId xmlns:a16="http://schemas.microsoft.com/office/drawing/2014/main" val="2341488161"/>
                    </a:ext>
                  </a:extLst>
                </a:gridCol>
                <a:gridCol w="329184">
                  <a:extLst>
                    <a:ext uri="{9D8B030D-6E8A-4147-A177-3AD203B41FA5}">
                      <a16:colId xmlns:a16="http://schemas.microsoft.com/office/drawing/2014/main" val="1049130670"/>
                    </a:ext>
                  </a:extLst>
                </a:gridCol>
                <a:gridCol w="329184">
                  <a:extLst>
                    <a:ext uri="{9D8B030D-6E8A-4147-A177-3AD203B41FA5}">
                      <a16:colId xmlns:a16="http://schemas.microsoft.com/office/drawing/2014/main" val="1407831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7390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- 2018-05-21 13:14:00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GO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Çalışma şeklinizi değiştiren yenilik Bosch Go!
Yeni Bosch GO ulaşılması zor noktalara kadar ulaşır!
Ayrıntılı bilgi için: bit.ly/Bosch-GO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17.67 %</a:t>
                      </a:r>
                    </a:p>
                  </a:txBody>
                  <a:tcPr/>
                </a:tc>
                <a:extLst>
                  <a:ext uri="{0D108BD9-81ED-4DB2-BD59-A6C34878D82A}">
                    <a16:rowId xmlns:a16="http://schemas.microsoft.com/office/drawing/2014/main" val="568075818"/>
                  </a:ext>
                </a:extLst>
              </a:tr>
            </a:tbl>
          </a:graphicData>
        </a:graphic>
      </p:graphicFrame>
      <p:sp>
        <p:nvSpPr>
          <p:cNvPr id="4" name="Text Placeholder 3">
            <a:extLst>
              <a:ext uri="{FF2B5EF4-FFF2-40B4-BE49-F238E27FC236}">
                <a16:creationId xmlns:a16="http://schemas.microsoft.com/office/drawing/2014/main" id="{60ACF939-6316-42DE-B082-59CFC9BA795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56123203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400A7-0FE7-41AA-BFC0-49946200C6EE}"/>
              </a:ext>
            </a:extLst>
          </p:cNvPr>
          <p:cNvSpPr>
            <a:spLocks noGrp="1"/>
          </p:cNvSpPr>
          <p:nvPr>
            <p:ph type="title"/>
          </p:nvPr>
        </p:nvSpPr>
        <p:spPr/>
        <p:txBody>
          <a:bodyPr/>
          <a:lstStyle/>
          <a:p>
            <a:r>
              <a:rPr lang="en-US"/>
              <a:t>Facebook Own Videos Table | All PT Channels - 15 of 22</a:t>
            </a:r>
          </a:p>
        </p:txBody>
      </p:sp>
      <p:graphicFrame>
        <p:nvGraphicFramePr>
          <p:cNvPr id="5" name="Table Placeholder 4">
            <a:extLst>
              <a:ext uri="{FF2B5EF4-FFF2-40B4-BE49-F238E27FC236}">
                <a16:creationId xmlns:a16="http://schemas.microsoft.com/office/drawing/2014/main" id="{6065F2DF-D5B3-4F60-87AA-C35A2F54706D}"/>
              </a:ext>
            </a:extLst>
          </p:cNvPr>
          <p:cNvGraphicFramePr>
            <a:graphicFrameLocks noGrp="1"/>
          </p:cNvGraphicFramePr>
          <p:nvPr>
            <p:ph type="tbl" sz="quarter" idx="13"/>
            <p:extLst>
              <p:ext uri="{D42A27DB-BD31-4B8C-83A1-F6EECF244321}">
                <p14:modId xmlns:p14="http://schemas.microsoft.com/office/powerpoint/2010/main" val="177989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6968667"/>
                    </a:ext>
                  </a:extLst>
                </a:gridCol>
                <a:gridCol w="329184">
                  <a:extLst>
                    <a:ext uri="{9D8B030D-6E8A-4147-A177-3AD203B41FA5}">
                      <a16:colId xmlns:a16="http://schemas.microsoft.com/office/drawing/2014/main" val="4051393098"/>
                    </a:ext>
                  </a:extLst>
                </a:gridCol>
                <a:gridCol w="329184">
                  <a:extLst>
                    <a:ext uri="{9D8B030D-6E8A-4147-A177-3AD203B41FA5}">
                      <a16:colId xmlns:a16="http://schemas.microsoft.com/office/drawing/2014/main" val="3334942906"/>
                    </a:ext>
                  </a:extLst>
                </a:gridCol>
                <a:gridCol w="329184">
                  <a:extLst>
                    <a:ext uri="{9D8B030D-6E8A-4147-A177-3AD203B41FA5}">
                      <a16:colId xmlns:a16="http://schemas.microsoft.com/office/drawing/2014/main" val="491226974"/>
                    </a:ext>
                  </a:extLst>
                </a:gridCol>
                <a:gridCol w="329184">
                  <a:extLst>
                    <a:ext uri="{9D8B030D-6E8A-4147-A177-3AD203B41FA5}">
                      <a16:colId xmlns:a16="http://schemas.microsoft.com/office/drawing/2014/main" val="3602242953"/>
                    </a:ext>
                  </a:extLst>
                </a:gridCol>
                <a:gridCol w="329184">
                  <a:extLst>
                    <a:ext uri="{9D8B030D-6E8A-4147-A177-3AD203B41FA5}">
                      <a16:colId xmlns:a16="http://schemas.microsoft.com/office/drawing/2014/main" val="2105114816"/>
                    </a:ext>
                  </a:extLst>
                </a:gridCol>
                <a:gridCol w="329184">
                  <a:extLst>
                    <a:ext uri="{9D8B030D-6E8A-4147-A177-3AD203B41FA5}">
                      <a16:colId xmlns:a16="http://schemas.microsoft.com/office/drawing/2014/main" val="2025015609"/>
                    </a:ext>
                  </a:extLst>
                </a:gridCol>
                <a:gridCol w="329184">
                  <a:extLst>
                    <a:ext uri="{9D8B030D-6E8A-4147-A177-3AD203B41FA5}">
                      <a16:colId xmlns:a16="http://schemas.microsoft.com/office/drawing/2014/main" val="4086268967"/>
                    </a:ext>
                  </a:extLst>
                </a:gridCol>
                <a:gridCol w="329184">
                  <a:extLst>
                    <a:ext uri="{9D8B030D-6E8A-4147-A177-3AD203B41FA5}">
                      <a16:colId xmlns:a16="http://schemas.microsoft.com/office/drawing/2014/main" val="1046312720"/>
                    </a:ext>
                  </a:extLst>
                </a:gridCol>
                <a:gridCol w="329184">
                  <a:extLst>
                    <a:ext uri="{9D8B030D-6E8A-4147-A177-3AD203B41FA5}">
                      <a16:colId xmlns:a16="http://schemas.microsoft.com/office/drawing/2014/main" val="2947007325"/>
                    </a:ext>
                  </a:extLst>
                </a:gridCol>
                <a:gridCol w="329184">
                  <a:extLst>
                    <a:ext uri="{9D8B030D-6E8A-4147-A177-3AD203B41FA5}">
                      <a16:colId xmlns:a16="http://schemas.microsoft.com/office/drawing/2014/main" val="2692034238"/>
                    </a:ext>
                  </a:extLst>
                </a:gridCol>
                <a:gridCol w="329184">
                  <a:extLst>
                    <a:ext uri="{9D8B030D-6E8A-4147-A177-3AD203B41FA5}">
                      <a16:colId xmlns:a16="http://schemas.microsoft.com/office/drawing/2014/main" val="2838310606"/>
                    </a:ext>
                  </a:extLst>
                </a:gridCol>
                <a:gridCol w="329184">
                  <a:extLst>
                    <a:ext uri="{9D8B030D-6E8A-4147-A177-3AD203B41FA5}">
                      <a16:colId xmlns:a16="http://schemas.microsoft.com/office/drawing/2014/main" val="2086795537"/>
                    </a:ext>
                  </a:extLst>
                </a:gridCol>
                <a:gridCol w="329184">
                  <a:extLst>
                    <a:ext uri="{9D8B030D-6E8A-4147-A177-3AD203B41FA5}">
                      <a16:colId xmlns:a16="http://schemas.microsoft.com/office/drawing/2014/main" val="921331349"/>
                    </a:ext>
                  </a:extLst>
                </a:gridCol>
                <a:gridCol w="329184">
                  <a:extLst>
                    <a:ext uri="{9D8B030D-6E8A-4147-A177-3AD203B41FA5}">
                      <a16:colId xmlns:a16="http://schemas.microsoft.com/office/drawing/2014/main" val="120562292"/>
                    </a:ext>
                  </a:extLst>
                </a:gridCol>
                <a:gridCol w="329184">
                  <a:extLst>
                    <a:ext uri="{9D8B030D-6E8A-4147-A177-3AD203B41FA5}">
                      <a16:colId xmlns:a16="http://schemas.microsoft.com/office/drawing/2014/main" val="1620917687"/>
                    </a:ext>
                  </a:extLst>
                </a:gridCol>
                <a:gridCol w="329184">
                  <a:extLst>
                    <a:ext uri="{9D8B030D-6E8A-4147-A177-3AD203B41FA5}">
                      <a16:colId xmlns:a16="http://schemas.microsoft.com/office/drawing/2014/main" val="934101389"/>
                    </a:ext>
                  </a:extLst>
                </a:gridCol>
                <a:gridCol w="329184">
                  <a:extLst>
                    <a:ext uri="{9D8B030D-6E8A-4147-A177-3AD203B41FA5}">
                      <a16:colId xmlns:a16="http://schemas.microsoft.com/office/drawing/2014/main" val="1142103929"/>
                    </a:ext>
                  </a:extLst>
                </a:gridCol>
                <a:gridCol w="329184">
                  <a:extLst>
                    <a:ext uri="{9D8B030D-6E8A-4147-A177-3AD203B41FA5}">
                      <a16:colId xmlns:a16="http://schemas.microsoft.com/office/drawing/2014/main" val="3778794782"/>
                    </a:ext>
                  </a:extLst>
                </a:gridCol>
                <a:gridCol w="329184">
                  <a:extLst>
                    <a:ext uri="{9D8B030D-6E8A-4147-A177-3AD203B41FA5}">
                      <a16:colId xmlns:a16="http://schemas.microsoft.com/office/drawing/2014/main" val="2255849342"/>
                    </a:ext>
                  </a:extLst>
                </a:gridCol>
                <a:gridCol w="329184">
                  <a:extLst>
                    <a:ext uri="{9D8B030D-6E8A-4147-A177-3AD203B41FA5}">
                      <a16:colId xmlns:a16="http://schemas.microsoft.com/office/drawing/2014/main" val="2557734788"/>
                    </a:ext>
                  </a:extLst>
                </a:gridCol>
                <a:gridCol w="329184">
                  <a:extLst>
                    <a:ext uri="{9D8B030D-6E8A-4147-A177-3AD203B41FA5}">
                      <a16:colId xmlns:a16="http://schemas.microsoft.com/office/drawing/2014/main" val="248936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5161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- 2018-05-17 18:00:01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Die größte Herausforderung bei der Montage von Brandschutzsystemen ist armierter Beton!
Arturs Lösung für dieses Problem? 
… seht ihr hier! https://bit.ly/2jCoaky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26.66 %</a:t>
                      </a:r>
                    </a:p>
                  </a:txBody>
                  <a:tcPr/>
                </a:tc>
                <a:extLst>
                  <a:ext uri="{0D108BD9-81ED-4DB2-BD59-A6C34878D82A}">
                    <a16:rowId xmlns:a16="http://schemas.microsoft.com/office/drawing/2014/main" val="3240537234"/>
                  </a:ext>
                </a:extLst>
              </a:tr>
            </a:tbl>
          </a:graphicData>
        </a:graphic>
      </p:graphicFrame>
      <p:sp>
        <p:nvSpPr>
          <p:cNvPr id="4" name="Text Placeholder 3">
            <a:extLst>
              <a:ext uri="{FF2B5EF4-FFF2-40B4-BE49-F238E27FC236}">
                <a16:creationId xmlns:a16="http://schemas.microsoft.com/office/drawing/2014/main" id="{4333BC8D-7D66-4EB7-9BD0-87A99A91DDB7}"/>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801980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A1D65-B983-442C-AFE0-03B1ED797575}"/>
              </a:ext>
            </a:extLst>
          </p:cNvPr>
          <p:cNvSpPr>
            <a:spLocks noGrp="1"/>
          </p:cNvSpPr>
          <p:nvPr>
            <p:ph type="title"/>
          </p:nvPr>
        </p:nvSpPr>
        <p:spPr/>
        <p:txBody>
          <a:bodyPr/>
          <a:lstStyle/>
          <a:p>
            <a:r>
              <a:rPr lang="en-US"/>
              <a:t>Facebook Own Videos Table | All PT Channels - 16 of 22</a:t>
            </a:r>
          </a:p>
        </p:txBody>
      </p:sp>
      <p:graphicFrame>
        <p:nvGraphicFramePr>
          <p:cNvPr id="5" name="Table Placeholder 4">
            <a:extLst>
              <a:ext uri="{FF2B5EF4-FFF2-40B4-BE49-F238E27FC236}">
                <a16:creationId xmlns:a16="http://schemas.microsoft.com/office/drawing/2014/main" id="{4FDFC658-95E0-4AF2-B1D1-7A26E557D1F9}"/>
              </a:ext>
            </a:extLst>
          </p:cNvPr>
          <p:cNvGraphicFramePr>
            <a:graphicFrameLocks noGrp="1"/>
          </p:cNvGraphicFramePr>
          <p:nvPr>
            <p:ph type="tbl" sz="quarter" idx="13"/>
            <p:extLst>
              <p:ext uri="{D42A27DB-BD31-4B8C-83A1-F6EECF244321}">
                <p14:modId xmlns:p14="http://schemas.microsoft.com/office/powerpoint/2010/main" val="253828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67873067"/>
                    </a:ext>
                  </a:extLst>
                </a:gridCol>
                <a:gridCol w="329184">
                  <a:extLst>
                    <a:ext uri="{9D8B030D-6E8A-4147-A177-3AD203B41FA5}">
                      <a16:colId xmlns:a16="http://schemas.microsoft.com/office/drawing/2014/main" val="3013489587"/>
                    </a:ext>
                  </a:extLst>
                </a:gridCol>
                <a:gridCol w="329184">
                  <a:extLst>
                    <a:ext uri="{9D8B030D-6E8A-4147-A177-3AD203B41FA5}">
                      <a16:colId xmlns:a16="http://schemas.microsoft.com/office/drawing/2014/main" val="597221349"/>
                    </a:ext>
                  </a:extLst>
                </a:gridCol>
                <a:gridCol w="329184">
                  <a:extLst>
                    <a:ext uri="{9D8B030D-6E8A-4147-A177-3AD203B41FA5}">
                      <a16:colId xmlns:a16="http://schemas.microsoft.com/office/drawing/2014/main" val="3612047676"/>
                    </a:ext>
                  </a:extLst>
                </a:gridCol>
                <a:gridCol w="329184">
                  <a:extLst>
                    <a:ext uri="{9D8B030D-6E8A-4147-A177-3AD203B41FA5}">
                      <a16:colId xmlns:a16="http://schemas.microsoft.com/office/drawing/2014/main" val="2752340306"/>
                    </a:ext>
                  </a:extLst>
                </a:gridCol>
                <a:gridCol w="329184">
                  <a:extLst>
                    <a:ext uri="{9D8B030D-6E8A-4147-A177-3AD203B41FA5}">
                      <a16:colId xmlns:a16="http://schemas.microsoft.com/office/drawing/2014/main" val="1126922"/>
                    </a:ext>
                  </a:extLst>
                </a:gridCol>
                <a:gridCol w="329184">
                  <a:extLst>
                    <a:ext uri="{9D8B030D-6E8A-4147-A177-3AD203B41FA5}">
                      <a16:colId xmlns:a16="http://schemas.microsoft.com/office/drawing/2014/main" val="2756085727"/>
                    </a:ext>
                  </a:extLst>
                </a:gridCol>
                <a:gridCol w="329184">
                  <a:extLst>
                    <a:ext uri="{9D8B030D-6E8A-4147-A177-3AD203B41FA5}">
                      <a16:colId xmlns:a16="http://schemas.microsoft.com/office/drawing/2014/main" val="269841924"/>
                    </a:ext>
                  </a:extLst>
                </a:gridCol>
                <a:gridCol w="329184">
                  <a:extLst>
                    <a:ext uri="{9D8B030D-6E8A-4147-A177-3AD203B41FA5}">
                      <a16:colId xmlns:a16="http://schemas.microsoft.com/office/drawing/2014/main" val="205991618"/>
                    </a:ext>
                  </a:extLst>
                </a:gridCol>
                <a:gridCol w="329184">
                  <a:extLst>
                    <a:ext uri="{9D8B030D-6E8A-4147-A177-3AD203B41FA5}">
                      <a16:colId xmlns:a16="http://schemas.microsoft.com/office/drawing/2014/main" val="1604626592"/>
                    </a:ext>
                  </a:extLst>
                </a:gridCol>
                <a:gridCol w="329184">
                  <a:extLst>
                    <a:ext uri="{9D8B030D-6E8A-4147-A177-3AD203B41FA5}">
                      <a16:colId xmlns:a16="http://schemas.microsoft.com/office/drawing/2014/main" val="3409267401"/>
                    </a:ext>
                  </a:extLst>
                </a:gridCol>
                <a:gridCol w="329184">
                  <a:extLst>
                    <a:ext uri="{9D8B030D-6E8A-4147-A177-3AD203B41FA5}">
                      <a16:colId xmlns:a16="http://schemas.microsoft.com/office/drawing/2014/main" val="447609440"/>
                    </a:ext>
                  </a:extLst>
                </a:gridCol>
                <a:gridCol w="329184">
                  <a:extLst>
                    <a:ext uri="{9D8B030D-6E8A-4147-A177-3AD203B41FA5}">
                      <a16:colId xmlns:a16="http://schemas.microsoft.com/office/drawing/2014/main" val="449419753"/>
                    </a:ext>
                  </a:extLst>
                </a:gridCol>
                <a:gridCol w="329184">
                  <a:extLst>
                    <a:ext uri="{9D8B030D-6E8A-4147-A177-3AD203B41FA5}">
                      <a16:colId xmlns:a16="http://schemas.microsoft.com/office/drawing/2014/main" val="915081778"/>
                    </a:ext>
                  </a:extLst>
                </a:gridCol>
                <a:gridCol w="329184">
                  <a:extLst>
                    <a:ext uri="{9D8B030D-6E8A-4147-A177-3AD203B41FA5}">
                      <a16:colId xmlns:a16="http://schemas.microsoft.com/office/drawing/2014/main" val="2225810373"/>
                    </a:ext>
                  </a:extLst>
                </a:gridCol>
                <a:gridCol w="329184">
                  <a:extLst>
                    <a:ext uri="{9D8B030D-6E8A-4147-A177-3AD203B41FA5}">
                      <a16:colId xmlns:a16="http://schemas.microsoft.com/office/drawing/2014/main" val="2082645791"/>
                    </a:ext>
                  </a:extLst>
                </a:gridCol>
                <a:gridCol w="329184">
                  <a:extLst>
                    <a:ext uri="{9D8B030D-6E8A-4147-A177-3AD203B41FA5}">
                      <a16:colId xmlns:a16="http://schemas.microsoft.com/office/drawing/2014/main" val="3493878040"/>
                    </a:ext>
                  </a:extLst>
                </a:gridCol>
                <a:gridCol w="329184">
                  <a:extLst>
                    <a:ext uri="{9D8B030D-6E8A-4147-A177-3AD203B41FA5}">
                      <a16:colId xmlns:a16="http://schemas.microsoft.com/office/drawing/2014/main" val="345197457"/>
                    </a:ext>
                  </a:extLst>
                </a:gridCol>
                <a:gridCol w="329184">
                  <a:extLst>
                    <a:ext uri="{9D8B030D-6E8A-4147-A177-3AD203B41FA5}">
                      <a16:colId xmlns:a16="http://schemas.microsoft.com/office/drawing/2014/main" val="2820294932"/>
                    </a:ext>
                  </a:extLst>
                </a:gridCol>
                <a:gridCol w="329184">
                  <a:extLst>
                    <a:ext uri="{9D8B030D-6E8A-4147-A177-3AD203B41FA5}">
                      <a16:colId xmlns:a16="http://schemas.microsoft.com/office/drawing/2014/main" val="1946582946"/>
                    </a:ext>
                  </a:extLst>
                </a:gridCol>
                <a:gridCol w="329184">
                  <a:extLst>
                    <a:ext uri="{9D8B030D-6E8A-4147-A177-3AD203B41FA5}">
                      <a16:colId xmlns:a16="http://schemas.microsoft.com/office/drawing/2014/main" val="1325316094"/>
                    </a:ext>
                  </a:extLst>
                </a:gridCol>
                <a:gridCol w="329184">
                  <a:extLst>
                    <a:ext uri="{9D8B030D-6E8A-4147-A177-3AD203B41FA5}">
                      <a16:colId xmlns:a16="http://schemas.microsoft.com/office/drawing/2014/main" val="3448293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9294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- 2018-05-17 12:48:24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Futbol Kampanyası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Oyun başlasın! 
Futbol Kampanyası dahilindeki Bosch Profesyonel ürünlerinden alın, ekstra hediyeler kazanma fırsatını kaçırmayın! 
Detaylar: bit.ly/BoschPro_FutbolKampanya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28.75 %</a:t>
                      </a:r>
                    </a:p>
                  </a:txBody>
                  <a:tcPr/>
                </a:tc>
                <a:extLst>
                  <a:ext uri="{0D108BD9-81ED-4DB2-BD59-A6C34878D82A}">
                    <a16:rowId xmlns:a16="http://schemas.microsoft.com/office/drawing/2014/main" val="2584356501"/>
                  </a:ext>
                </a:extLst>
              </a:tr>
            </a:tbl>
          </a:graphicData>
        </a:graphic>
      </p:graphicFrame>
      <p:sp>
        <p:nvSpPr>
          <p:cNvPr id="4" name="Text Placeholder 3">
            <a:extLst>
              <a:ext uri="{FF2B5EF4-FFF2-40B4-BE49-F238E27FC236}">
                <a16:creationId xmlns:a16="http://schemas.microsoft.com/office/drawing/2014/main" id="{06CDC17F-CCDC-419F-A9FD-C0D0D3135A2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23480153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BA2B4-1C82-4EFA-9BB9-9B55A7580885}"/>
              </a:ext>
            </a:extLst>
          </p:cNvPr>
          <p:cNvSpPr>
            <a:spLocks noGrp="1"/>
          </p:cNvSpPr>
          <p:nvPr>
            <p:ph type="title"/>
          </p:nvPr>
        </p:nvSpPr>
        <p:spPr/>
        <p:txBody>
          <a:bodyPr/>
          <a:lstStyle/>
          <a:p>
            <a:r>
              <a:rPr lang="en-US"/>
              <a:t>Facebook Own Videos Table | All PT Channels - 17 of 22</a:t>
            </a:r>
          </a:p>
        </p:txBody>
      </p:sp>
      <p:graphicFrame>
        <p:nvGraphicFramePr>
          <p:cNvPr id="5" name="Table Placeholder 4">
            <a:extLst>
              <a:ext uri="{FF2B5EF4-FFF2-40B4-BE49-F238E27FC236}">
                <a16:creationId xmlns:a16="http://schemas.microsoft.com/office/drawing/2014/main" id="{BBC2623D-4616-4F38-8EB5-4F4E7E060E89}"/>
              </a:ext>
            </a:extLst>
          </p:cNvPr>
          <p:cNvGraphicFramePr>
            <a:graphicFrameLocks noGrp="1"/>
          </p:cNvGraphicFramePr>
          <p:nvPr>
            <p:ph type="tbl" sz="quarter" idx="13"/>
            <p:extLst>
              <p:ext uri="{D42A27DB-BD31-4B8C-83A1-F6EECF244321}">
                <p14:modId xmlns:p14="http://schemas.microsoft.com/office/powerpoint/2010/main" val="407115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89704256"/>
                    </a:ext>
                  </a:extLst>
                </a:gridCol>
                <a:gridCol w="329184">
                  <a:extLst>
                    <a:ext uri="{9D8B030D-6E8A-4147-A177-3AD203B41FA5}">
                      <a16:colId xmlns:a16="http://schemas.microsoft.com/office/drawing/2014/main" val="2378983222"/>
                    </a:ext>
                  </a:extLst>
                </a:gridCol>
                <a:gridCol w="329184">
                  <a:extLst>
                    <a:ext uri="{9D8B030D-6E8A-4147-A177-3AD203B41FA5}">
                      <a16:colId xmlns:a16="http://schemas.microsoft.com/office/drawing/2014/main" val="232725274"/>
                    </a:ext>
                  </a:extLst>
                </a:gridCol>
                <a:gridCol w="329184">
                  <a:extLst>
                    <a:ext uri="{9D8B030D-6E8A-4147-A177-3AD203B41FA5}">
                      <a16:colId xmlns:a16="http://schemas.microsoft.com/office/drawing/2014/main" val="3679848575"/>
                    </a:ext>
                  </a:extLst>
                </a:gridCol>
                <a:gridCol w="329184">
                  <a:extLst>
                    <a:ext uri="{9D8B030D-6E8A-4147-A177-3AD203B41FA5}">
                      <a16:colId xmlns:a16="http://schemas.microsoft.com/office/drawing/2014/main" val="4294661206"/>
                    </a:ext>
                  </a:extLst>
                </a:gridCol>
                <a:gridCol w="329184">
                  <a:extLst>
                    <a:ext uri="{9D8B030D-6E8A-4147-A177-3AD203B41FA5}">
                      <a16:colId xmlns:a16="http://schemas.microsoft.com/office/drawing/2014/main" val="3606981598"/>
                    </a:ext>
                  </a:extLst>
                </a:gridCol>
                <a:gridCol w="329184">
                  <a:extLst>
                    <a:ext uri="{9D8B030D-6E8A-4147-A177-3AD203B41FA5}">
                      <a16:colId xmlns:a16="http://schemas.microsoft.com/office/drawing/2014/main" val="958513592"/>
                    </a:ext>
                  </a:extLst>
                </a:gridCol>
                <a:gridCol w="329184">
                  <a:extLst>
                    <a:ext uri="{9D8B030D-6E8A-4147-A177-3AD203B41FA5}">
                      <a16:colId xmlns:a16="http://schemas.microsoft.com/office/drawing/2014/main" val="3665998295"/>
                    </a:ext>
                  </a:extLst>
                </a:gridCol>
                <a:gridCol w="329184">
                  <a:extLst>
                    <a:ext uri="{9D8B030D-6E8A-4147-A177-3AD203B41FA5}">
                      <a16:colId xmlns:a16="http://schemas.microsoft.com/office/drawing/2014/main" val="1811736069"/>
                    </a:ext>
                  </a:extLst>
                </a:gridCol>
                <a:gridCol w="329184">
                  <a:extLst>
                    <a:ext uri="{9D8B030D-6E8A-4147-A177-3AD203B41FA5}">
                      <a16:colId xmlns:a16="http://schemas.microsoft.com/office/drawing/2014/main" val="1078906104"/>
                    </a:ext>
                  </a:extLst>
                </a:gridCol>
                <a:gridCol w="329184">
                  <a:extLst>
                    <a:ext uri="{9D8B030D-6E8A-4147-A177-3AD203B41FA5}">
                      <a16:colId xmlns:a16="http://schemas.microsoft.com/office/drawing/2014/main" val="3917148011"/>
                    </a:ext>
                  </a:extLst>
                </a:gridCol>
                <a:gridCol w="329184">
                  <a:extLst>
                    <a:ext uri="{9D8B030D-6E8A-4147-A177-3AD203B41FA5}">
                      <a16:colId xmlns:a16="http://schemas.microsoft.com/office/drawing/2014/main" val="614543830"/>
                    </a:ext>
                  </a:extLst>
                </a:gridCol>
                <a:gridCol w="329184">
                  <a:extLst>
                    <a:ext uri="{9D8B030D-6E8A-4147-A177-3AD203B41FA5}">
                      <a16:colId xmlns:a16="http://schemas.microsoft.com/office/drawing/2014/main" val="738713845"/>
                    </a:ext>
                  </a:extLst>
                </a:gridCol>
                <a:gridCol w="329184">
                  <a:extLst>
                    <a:ext uri="{9D8B030D-6E8A-4147-A177-3AD203B41FA5}">
                      <a16:colId xmlns:a16="http://schemas.microsoft.com/office/drawing/2014/main" val="2708603504"/>
                    </a:ext>
                  </a:extLst>
                </a:gridCol>
                <a:gridCol w="329184">
                  <a:extLst>
                    <a:ext uri="{9D8B030D-6E8A-4147-A177-3AD203B41FA5}">
                      <a16:colId xmlns:a16="http://schemas.microsoft.com/office/drawing/2014/main" val="3679062384"/>
                    </a:ext>
                  </a:extLst>
                </a:gridCol>
                <a:gridCol w="329184">
                  <a:extLst>
                    <a:ext uri="{9D8B030D-6E8A-4147-A177-3AD203B41FA5}">
                      <a16:colId xmlns:a16="http://schemas.microsoft.com/office/drawing/2014/main" val="1898218237"/>
                    </a:ext>
                  </a:extLst>
                </a:gridCol>
                <a:gridCol w="329184">
                  <a:extLst>
                    <a:ext uri="{9D8B030D-6E8A-4147-A177-3AD203B41FA5}">
                      <a16:colId xmlns:a16="http://schemas.microsoft.com/office/drawing/2014/main" val="2593245046"/>
                    </a:ext>
                  </a:extLst>
                </a:gridCol>
                <a:gridCol w="329184">
                  <a:extLst>
                    <a:ext uri="{9D8B030D-6E8A-4147-A177-3AD203B41FA5}">
                      <a16:colId xmlns:a16="http://schemas.microsoft.com/office/drawing/2014/main" val="1939947645"/>
                    </a:ext>
                  </a:extLst>
                </a:gridCol>
                <a:gridCol w="329184">
                  <a:extLst>
                    <a:ext uri="{9D8B030D-6E8A-4147-A177-3AD203B41FA5}">
                      <a16:colId xmlns:a16="http://schemas.microsoft.com/office/drawing/2014/main" val="3683844106"/>
                    </a:ext>
                  </a:extLst>
                </a:gridCol>
                <a:gridCol w="329184">
                  <a:extLst>
                    <a:ext uri="{9D8B030D-6E8A-4147-A177-3AD203B41FA5}">
                      <a16:colId xmlns:a16="http://schemas.microsoft.com/office/drawing/2014/main" val="4188268563"/>
                    </a:ext>
                  </a:extLst>
                </a:gridCol>
                <a:gridCol w="329184">
                  <a:extLst>
                    <a:ext uri="{9D8B030D-6E8A-4147-A177-3AD203B41FA5}">
                      <a16:colId xmlns:a16="http://schemas.microsoft.com/office/drawing/2014/main" val="515138241"/>
                    </a:ext>
                  </a:extLst>
                </a:gridCol>
                <a:gridCol w="329184">
                  <a:extLst>
                    <a:ext uri="{9D8B030D-6E8A-4147-A177-3AD203B41FA5}">
                      <a16:colId xmlns:a16="http://schemas.microsoft.com/office/drawing/2014/main" val="47708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6822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11:25:03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1" i="0" u="none" strike="noStrike" kern="1200" cap="none" spc="0" normalizeH="0" baseline="0" noProof="0">
                          <a:ln>
                            <a:noFill/>
                          </a:ln>
                          <a:solidFill>
                            <a:prstClr val="black"/>
                          </a:solidFill>
                          <a:effectLst/>
                          <a:uLnTx/>
                          <a:uFillTx/>
                          <a:latin typeface="+mn-lt"/>
                          <a:ea typeface="+mn-ea"/>
                          <a:cs typeface="+mn-cs"/>
                        </a:rPr>
                        <a:t> Attachment:</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Title: Comment réaliser votre propre jardinière ? </a:t>
                      </a:r>
                      <a:r>
                        <a:rPr kumimoji="0" lang="fr-FR" sz="1000" b="0" i="0" u="none" strike="noStrike" kern="1200" cap="none" spc="0" normalizeH="0" baseline="0" noProof="0">
                          <a:ln>
                            <a:noFill/>
                          </a:ln>
                          <a:solidFill>
                            <a:prstClr val="black"/>
                          </a:solidFill>
                          <a:effectLst/>
                          <a:uLnTx/>
                          <a:uFillTx/>
                          <a:latin typeface="+mn-lt"/>
                          <a:ea typeface="+mn-ea"/>
                          <a:cs typeface="+mn-cs"/>
                        </a:rPr>
                        <a:t> 
 </a:t>
                      </a:r>
                      <a:r>
                        <a:rPr kumimoji="0" lang="fr-FR" sz="1000" b="0" i="1" u="none" strike="noStrike" kern="1200" cap="none" spc="0" normalizeH="0" baseline="0" noProof="0">
                          <a:ln>
                            <a:noFill/>
                          </a:ln>
                          <a:solidFill>
                            <a:prstClr val="black"/>
                          </a:solidFill>
                          <a:effectLst/>
                          <a:uLnTx/>
                          <a:uFillTx/>
                          <a:latin typeface="+mn-lt"/>
                          <a:ea typeface="+mn-ea"/>
                          <a:cs typeface="+mn-cs"/>
                        </a:rPr>
                        <a:t> Description: Et pourquoi ne pas fabriquer une jardinière pour vos plantes ? Retrouvez le tutoriel détaillé sur notre magazine en ligne All about DIY : 
http://bit.ly/Tuto_Jardinière #HomeMadeByYou #jardin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38.78 %</a:t>
                      </a:r>
                    </a:p>
                  </a:txBody>
                  <a:tcPr/>
                </a:tc>
                <a:extLst>
                  <a:ext uri="{0D108BD9-81ED-4DB2-BD59-A6C34878D82A}">
                    <a16:rowId xmlns:a16="http://schemas.microsoft.com/office/drawing/2014/main" val="267297312"/>
                  </a:ext>
                </a:extLst>
              </a:tr>
            </a:tbl>
          </a:graphicData>
        </a:graphic>
      </p:graphicFrame>
      <p:sp>
        <p:nvSpPr>
          <p:cNvPr id="4" name="Text Placeholder 3">
            <a:extLst>
              <a:ext uri="{FF2B5EF4-FFF2-40B4-BE49-F238E27FC236}">
                <a16:creationId xmlns:a16="http://schemas.microsoft.com/office/drawing/2014/main" id="{D66875D4-58E7-441B-AE5E-67AF54FB5F80}"/>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06870514"/>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5CC52-3DEB-4D9F-9B6A-F1E7BA6A4AEF}"/>
              </a:ext>
            </a:extLst>
          </p:cNvPr>
          <p:cNvSpPr>
            <a:spLocks noGrp="1"/>
          </p:cNvSpPr>
          <p:nvPr>
            <p:ph type="title"/>
          </p:nvPr>
        </p:nvSpPr>
        <p:spPr/>
        <p:txBody>
          <a:bodyPr/>
          <a:lstStyle/>
          <a:p>
            <a:r>
              <a:rPr lang="en-US"/>
              <a:t>Facebook Own Videos Table | All PT Channels - 18 of 22</a:t>
            </a:r>
          </a:p>
        </p:txBody>
      </p:sp>
      <p:graphicFrame>
        <p:nvGraphicFramePr>
          <p:cNvPr id="5" name="Table Placeholder 4">
            <a:extLst>
              <a:ext uri="{FF2B5EF4-FFF2-40B4-BE49-F238E27FC236}">
                <a16:creationId xmlns:a16="http://schemas.microsoft.com/office/drawing/2014/main" id="{612A9EFA-1D16-48F8-96CC-295D72A03A5C}"/>
              </a:ext>
            </a:extLst>
          </p:cNvPr>
          <p:cNvGraphicFramePr>
            <a:graphicFrameLocks noGrp="1"/>
          </p:cNvGraphicFramePr>
          <p:nvPr>
            <p:ph type="tbl" sz="quarter" idx="13"/>
            <p:extLst>
              <p:ext uri="{D42A27DB-BD31-4B8C-83A1-F6EECF244321}">
                <p14:modId xmlns:p14="http://schemas.microsoft.com/office/powerpoint/2010/main" val="1322691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03674855"/>
                    </a:ext>
                  </a:extLst>
                </a:gridCol>
                <a:gridCol w="329184">
                  <a:extLst>
                    <a:ext uri="{9D8B030D-6E8A-4147-A177-3AD203B41FA5}">
                      <a16:colId xmlns:a16="http://schemas.microsoft.com/office/drawing/2014/main" val="1865420227"/>
                    </a:ext>
                  </a:extLst>
                </a:gridCol>
                <a:gridCol w="329184">
                  <a:extLst>
                    <a:ext uri="{9D8B030D-6E8A-4147-A177-3AD203B41FA5}">
                      <a16:colId xmlns:a16="http://schemas.microsoft.com/office/drawing/2014/main" val="4185099205"/>
                    </a:ext>
                  </a:extLst>
                </a:gridCol>
                <a:gridCol w="329184">
                  <a:extLst>
                    <a:ext uri="{9D8B030D-6E8A-4147-A177-3AD203B41FA5}">
                      <a16:colId xmlns:a16="http://schemas.microsoft.com/office/drawing/2014/main" val="3885889437"/>
                    </a:ext>
                  </a:extLst>
                </a:gridCol>
                <a:gridCol w="329184">
                  <a:extLst>
                    <a:ext uri="{9D8B030D-6E8A-4147-A177-3AD203B41FA5}">
                      <a16:colId xmlns:a16="http://schemas.microsoft.com/office/drawing/2014/main" val="2205751565"/>
                    </a:ext>
                  </a:extLst>
                </a:gridCol>
                <a:gridCol w="329184">
                  <a:extLst>
                    <a:ext uri="{9D8B030D-6E8A-4147-A177-3AD203B41FA5}">
                      <a16:colId xmlns:a16="http://schemas.microsoft.com/office/drawing/2014/main" val="4192769510"/>
                    </a:ext>
                  </a:extLst>
                </a:gridCol>
                <a:gridCol w="329184">
                  <a:extLst>
                    <a:ext uri="{9D8B030D-6E8A-4147-A177-3AD203B41FA5}">
                      <a16:colId xmlns:a16="http://schemas.microsoft.com/office/drawing/2014/main" val="2179179577"/>
                    </a:ext>
                  </a:extLst>
                </a:gridCol>
                <a:gridCol w="329184">
                  <a:extLst>
                    <a:ext uri="{9D8B030D-6E8A-4147-A177-3AD203B41FA5}">
                      <a16:colId xmlns:a16="http://schemas.microsoft.com/office/drawing/2014/main" val="1773776765"/>
                    </a:ext>
                  </a:extLst>
                </a:gridCol>
                <a:gridCol w="329184">
                  <a:extLst>
                    <a:ext uri="{9D8B030D-6E8A-4147-A177-3AD203B41FA5}">
                      <a16:colId xmlns:a16="http://schemas.microsoft.com/office/drawing/2014/main" val="1125559685"/>
                    </a:ext>
                  </a:extLst>
                </a:gridCol>
                <a:gridCol w="329184">
                  <a:extLst>
                    <a:ext uri="{9D8B030D-6E8A-4147-A177-3AD203B41FA5}">
                      <a16:colId xmlns:a16="http://schemas.microsoft.com/office/drawing/2014/main" val="3644071805"/>
                    </a:ext>
                  </a:extLst>
                </a:gridCol>
                <a:gridCol w="329184">
                  <a:extLst>
                    <a:ext uri="{9D8B030D-6E8A-4147-A177-3AD203B41FA5}">
                      <a16:colId xmlns:a16="http://schemas.microsoft.com/office/drawing/2014/main" val="37652945"/>
                    </a:ext>
                  </a:extLst>
                </a:gridCol>
                <a:gridCol w="329184">
                  <a:extLst>
                    <a:ext uri="{9D8B030D-6E8A-4147-A177-3AD203B41FA5}">
                      <a16:colId xmlns:a16="http://schemas.microsoft.com/office/drawing/2014/main" val="1718591897"/>
                    </a:ext>
                  </a:extLst>
                </a:gridCol>
                <a:gridCol w="329184">
                  <a:extLst>
                    <a:ext uri="{9D8B030D-6E8A-4147-A177-3AD203B41FA5}">
                      <a16:colId xmlns:a16="http://schemas.microsoft.com/office/drawing/2014/main" val="1178832811"/>
                    </a:ext>
                  </a:extLst>
                </a:gridCol>
                <a:gridCol w="329184">
                  <a:extLst>
                    <a:ext uri="{9D8B030D-6E8A-4147-A177-3AD203B41FA5}">
                      <a16:colId xmlns:a16="http://schemas.microsoft.com/office/drawing/2014/main" val="2214443394"/>
                    </a:ext>
                  </a:extLst>
                </a:gridCol>
                <a:gridCol w="329184">
                  <a:extLst>
                    <a:ext uri="{9D8B030D-6E8A-4147-A177-3AD203B41FA5}">
                      <a16:colId xmlns:a16="http://schemas.microsoft.com/office/drawing/2014/main" val="3710249459"/>
                    </a:ext>
                  </a:extLst>
                </a:gridCol>
                <a:gridCol w="329184">
                  <a:extLst>
                    <a:ext uri="{9D8B030D-6E8A-4147-A177-3AD203B41FA5}">
                      <a16:colId xmlns:a16="http://schemas.microsoft.com/office/drawing/2014/main" val="3891929932"/>
                    </a:ext>
                  </a:extLst>
                </a:gridCol>
                <a:gridCol w="329184">
                  <a:extLst>
                    <a:ext uri="{9D8B030D-6E8A-4147-A177-3AD203B41FA5}">
                      <a16:colId xmlns:a16="http://schemas.microsoft.com/office/drawing/2014/main" val="2124237199"/>
                    </a:ext>
                  </a:extLst>
                </a:gridCol>
                <a:gridCol w="329184">
                  <a:extLst>
                    <a:ext uri="{9D8B030D-6E8A-4147-A177-3AD203B41FA5}">
                      <a16:colId xmlns:a16="http://schemas.microsoft.com/office/drawing/2014/main" val="184599419"/>
                    </a:ext>
                  </a:extLst>
                </a:gridCol>
                <a:gridCol w="329184">
                  <a:extLst>
                    <a:ext uri="{9D8B030D-6E8A-4147-A177-3AD203B41FA5}">
                      <a16:colId xmlns:a16="http://schemas.microsoft.com/office/drawing/2014/main" val="1331233712"/>
                    </a:ext>
                  </a:extLst>
                </a:gridCol>
                <a:gridCol w="329184">
                  <a:extLst>
                    <a:ext uri="{9D8B030D-6E8A-4147-A177-3AD203B41FA5}">
                      <a16:colId xmlns:a16="http://schemas.microsoft.com/office/drawing/2014/main" val="577510911"/>
                    </a:ext>
                  </a:extLst>
                </a:gridCol>
                <a:gridCol w="329184">
                  <a:extLst>
                    <a:ext uri="{9D8B030D-6E8A-4147-A177-3AD203B41FA5}">
                      <a16:colId xmlns:a16="http://schemas.microsoft.com/office/drawing/2014/main" val="1497815345"/>
                    </a:ext>
                  </a:extLst>
                </a:gridCol>
                <a:gridCol w="329184">
                  <a:extLst>
                    <a:ext uri="{9D8B030D-6E8A-4147-A177-3AD203B41FA5}">
                      <a16:colId xmlns:a16="http://schemas.microsoft.com/office/drawing/2014/main" val="2568652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5036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- 2018-05-12 17:55:00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1" i="0" u="none" strike="noStrike" kern="1200" cap="none" spc="0" normalizeH="0" baseline="0" noProof="0">
                          <a:ln>
                            <a:noFill/>
                          </a:ln>
                          <a:solidFill>
                            <a:prstClr val="black"/>
                          </a:solidFill>
                          <a:effectLst/>
                          <a:uLnTx/>
                          <a:uFillTx/>
                          <a:latin typeface="+mn-lt"/>
                          <a:ea typeface="+mn-ea"/>
                          <a:cs typeface="+mn-cs"/>
                        </a:rPr>
                        <a:t> 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 Description: Bei vielen Bohrern ist Schluss, wenn sie auf armierten Beton treffen, aber das gilt nicht für den SDS Plus-7X von Bosch!
Überzeugt euch selbst: https://bit.ly/2rqQ9HW 
#whyiwork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18.50 %</a:t>
                      </a:r>
                    </a:p>
                  </a:txBody>
                  <a:tcPr/>
                </a:tc>
                <a:extLst>
                  <a:ext uri="{0D108BD9-81ED-4DB2-BD59-A6C34878D82A}">
                    <a16:rowId xmlns:a16="http://schemas.microsoft.com/office/drawing/2014/main" val="2443494872"/>
                  </a:ext>
                </a:extLst>
              </a:tr>
            </a:tbl>
          </a:graphicData>
        </a:graphic>
      </p:graphicFrame>
      <p:sp>
        <p:nvSpPr>
          <p:cNvPr id="4" name="Text Placeholder 3">
            <a:extLst>
              <a:ext uri="{FF2B5EF4-FFF2-40B4-BE49-F238E27FC236}">
                <a16:creationId xmlns:a16="http://schemas.microsoft.com/office/drawing/2014/main" id="{D3914F70-8F37-475B-9F6A-3230315AF498}"/>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233339799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3FB67-AAA0-45D7-B5F4-8310B7DAAAF3}"/>
              </a:ext>
            </a:extLst>
          </p:cNvPr>
          <p:cNvSpPr>
            <a:spLocks noGrp="1"/>
          </p:cNvSpPr>
          <p:nvPr>
            <p:ph type="title"/>
          </p:nvPr>
        </p:nvSpPr>
        <p:spPr/>
        <p:txBody>
          <a:bodyPr/>
          <a:lstStyle/>
          <a:p>
            <a:r>
              <a:rPr lang="en-US"/>
              <a:t>Facebook Own Videos Table | All PT Channels - 19 of 22</a:t>
            </a:r>
          </a:p>
        </p:txBody>
      </p:sp>
      <p:graphicFrame>
        <p:nvGraphicFramePr>
          <p:cNvPr id="5" name="Table Placeholder 4">
            <a:extLst>
              <a:ext uri="{FF2B5EF4-FFF2-40B4-BE49-F238E27FC236}">
                <a16:creationId xmlns:a16="http://schemas.microsoft.com/office/drawing/2014/main" id="{8B257377-C298-4DAF-8E8A-58C6168B9E71}"/>
              </a:ext>
            </a:extLst>
          </p:cNvPr>
          <p:cNvGraphicFramePr>
            <a:graphicFrameLocks noGrp="1"/>
          </p:cNvGraphicFramePr>
          <p:nvPr>
            <p:ph type="tbl" sz="quarter" idx="13"/>
            <p:extLst>
              <p:ext uri="{D42A27DB-BD31-4B8C-83A1-F6EECF244321}">
                <p14:modId xmlns:p14="http://schemas.microsoft.com/office/powerpoint/2010/main" val="45632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84043888"/>
                    </a:ext>
                  </a:extLst>
                </a:gridCol>
                <a:gridCol w="329184">
                  <a:extLst>
                    <a:ext uri="{9D8B030D-6E8A-4147-A177-3AD203B41FA5}">
                      <a16:colId xmlns:a16="http://schemas.microsoft.com/office/drawing/2014/main" val="1552917608"/>
                    </a:ext>
                  </a:extLst>
                </a:gridCol>
                <a:gridCol w="329184">
                  <a:extLst>
                    <a:ext uri="{9D8B030D-6E8A-4147-A177-3AD203B41FA5}">
                      <a16:colId xmlns:a16="http://schemas.microsoft.com/office/drawing/2014/main" val="2295110136"/>
                    </a:ext>
                  </a:extLst>
                </a:gridCol>
                <a:gridCol w="329184">
                  <a:extLst>
                    <a:ext uri="{9D8B030D-6E8A-4147-A177-3AD203B41FA5}">
                      <a16:colId xmlns:a16="http://schemas.microsoft.com/office/drawing/2014/main" val="3730920078"/>
                    </a:ext>
                  </a:extLst>
                </a:gridCol>
                <a:gridCol w="329184">
                  <a:extLst>
                    <a:ext uri="{9D8B030D-6E8A-4147-A177-3AD203B41FA5}">
                      <a16:colId xmlns:a16="http://schemas.microsoft.com/office/drawing/2014/main" val="198988216"/>
                    </a:ext>
                  </a:extLst>
                </a:gridCol>
                <a:gridCol w="329184">
                  <a:extLst>
                    <a:ext uri="{9D8B030D-6E8A-4147-A177-3AD203B41FA5}">
                      <a16:colId xmlns:a16="http://schemas.microsoft.com/office/drawing/2014/main" val="2233472053"/>
                    </a:ext>
                  </a:extLst>
                </a:gridCol>
                <a:gridCol w="329184">
                  <a:extLst>
                    <a:ext uri="{9D8B030D-6E8A-4147-A177-3AD203B41FA5}">
                      <a16:colId xmlns:a16="http://schemas.microsoft.com/office/drawing/2014/main" val="753215134"/>
                    </a:ext>
                  </a:extLst>
                </a:gridCol>
                <a:gridCol w="329184">
                  <a:extLst>
                    <a:ext uri="{9D8B030D-6E8A-4147-A177-3AD203B41FA5}">
                      <a16:colId xmlns:a16="http://schemas.microsoft.com/office/drawing/2014/main" val="394410997"/>
                    </a:ext>
                  </a:extLst>
                </a:gridCol>
                <a:gridCol w="329184">
                  <a:extLst>
                    <a:ext uri="{9D8B030D-6E8A-4147-A177-3AD203B41FA5}">
                      <a16:colId xmlns:a16="http://schemas.microsoft.com/office/drawing/2014/main" val="4228753102"/>
                    </a:ext>
                  </a:extLst>
                </a:gridCol>
                <a:gridCol w="329184">
                  <a:extLst>
                    <a:ext uri="{9D8B030D-6E8A-4147-A177-3AD203B41FA5}">
                      <a16:colId xmlns:a16="http://schemas.microsoft.com/office/drawing/2014/main" val="3481065245"/>
                    </a:ext>
                  </a:extLst>
                </a:gridCol>
                <a:gridCol w="329184">
                  <a:extLst>
                    <a:ext uri="{9D8B030D-6E8A-4147-A177-3AD203B41FA5}">
                      <a16:colId xmlns:a16="http://schemas.microsoft.com/office/drawing/2014/main" val="2994462364"/>
                    </a:ext>
                  </a:extLst>
                </a:gridCol>
                <a:gridCol w="329184">
                  <a:extLst>
                    <a:ext uri="{9D8B030D-6E8A-4147-A177-3AD203B41FA5}">
                      <a16:colId xmlns:a16="http://schemas.microsoft.com/office/drawing/2014/main" val="284888660"/>
                    </a:ext>
                  </a:extLst>
                </a:gridCol>
                <a:gridCol w="329184">
                  <a:extLst>
                    <a:ext uri="{9D8B030D-6E8A-4147-A177-3AD203B41FA5}">
                      <a16:colId xmlns:a16="http://schemas.microsoft.com/office/drawing/2014/main" val="1422479326"/>
                    </a:ext>
                  </a:extLst>
                </a:gridCol>
                <a:gridCol w="329184">
                  <a:extLst>
                    <a:ext uri="{9D8B030D-6E8A-4147-A177-3AD203B41FA5}">
                      <a16:colId xmlns:a16="http://schemas.microsoft.com/office/drawing/2014/main" val="2965346777"/>
                    </a:ext>
                  </a:extLst>
                </a:gridCol>
                <a:gridCol w="329184">
                  <a:extLst>
                    <a:ext uri="{9D8B030D-6E8A-4147-A177-3AD203B41FA5}">
                      <a16:colId xmlns:a16="http://schemas.microsoft.com/office/drawing/2014/main" val="2713562019"/>
                    </a:ext>
                  </a:extLst>
                </a:gridCol>
                <a:gridCol w="329184">
                  <a:extLst>
                    <a:ext uri="{9D8B030D-6E8A-4147-A177-3AD203B41FA5}">
                      <a16:colId xmlns:a16="http://schemas.microsoft.com/office/drawing/2014/main" val="1251035312"/>
                    </a:ext>
                  </a:extLst>
                </a:gridCol>
                <a:gridCol w="329184">
                  <a:extLst>
                    <a:ext uri="{9D8B030D-6E8A-4147-A177-3AD203B41FA5}">
                      <a16:colId xmlns:a16="http://schemas.microsoft.com/office/drawing/2014/main" val="2081458068"/>
                    </a:ext>
                  </a:extLst>
                </a:gridCol>
                <a:gridCol w="329184">
                  <a:extLst>
                    <a:ext uri="{9D8B030D-6E8A-4147-A177-3AD203B41FA5}">
                      <a16:colId xmlns:a16="http://schemas.microsoft.com/office/drawing/2014/main" val="663138236"/>
                    </a:ext>
                  </a:extLst>
                </a:gridCol>
                <a:gridCol w="329184">
                  <a:extLst>
                    <a:ext uri="{9D8B030D-6E8A-4147-A177-3AD203B41FA5}">
                      <a16:colId xmlns:a16="http://schemas.microsoft.com/office/drawing/2014/main" val="1492209227"/>
                    </a:ext>
                  </a:extLst>
                </a:gridCol>
                <a:gridCol w="329184">
                  <a:extLst>
                    <a:ext uri="{9D8B030D-6E8A-4147-A177-3AD203B41FA5}">
                      <a16:colId xmlns:a16="http://schemas.microsoft.com/office/drawing/2014/main" val="3014373320"/>
                    </a:ext>
                  </a:extLst>
                </a:gridCol>
                <a:gridCol w="329184">
                  <a:extLst>
                    <a:ext uri="{9D8B030D-6E8A-4147-A177-3AD203B41FA5}">
                      <a16:colId xmlns:a16="http://schemas.microsoft.com/office/drawing/2014/main" val="2098157554"/>
                    </a:ext>
                  </a:extLst>
                </a:gridCol>
                <a:gridCol w="329184">
                  <a:extLst>
                    <a:ext uri="{9D8B030D-6E8A-4147-A177-3AD203B41FA5}">
                      <a16:colId xmlns:a16="http://schemas.microsoft.com/office/drawing/2014/main" val="303156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59241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- 2018-05-11 12:36:43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Çok Yakında!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Bosch Profesyonel’den çalışma şeklinizi değiştirecek yenilik. Çok yakında!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25.46 %</a:t>
                      </a:r>
                    </a:p>
                  </a:txBody>
                  <a:tcPr/>
                </a:tc>
                <a:extLst>
                  <a:ext uri="{0D108BD9-81ED-4DB2-BD59-A6C34878D82A}">
                    <a16:rowId xmlns:a16="http://schemas.microsoft.com/office/drawing/2014/main" val="1518685253"/>
                  </a:ext>
                </a:extLst>
              </a:tr>
            </a:tbl>
          </a:graphicData>
        </a:graphic>
      </p:graphicFrame>
      <p:sp>
        <p:nvSpPr>
          <p:cNvPr id="4" name="Text Placeholder 3">
            <a:extLst>
              <a:ext uri="{FF2B5EF4-FFF2-40B4-BE49-F238E27FC236}">
                <a16:creationId xmlns:a16="http://schemas.microsoft.com/office/drawing/2014/main" id="{15C771E4-BD51-417B-9173-834B4DD7763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29993204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2BB91-93EF-4042-B641-E9F761BDFF9C}"/>
              </a:ext>
            </a:extLst>
          </p:cNvPr>
          <p:cNvSpPr>
            <a:spLocks noGrp="1"/>
          </p:cNvSpPr>
          <p:nvPr>
            <p:ph type="title"/>
          </p:nvPr>
        </p:nvSpPr>
        <p:spPr/>
        <p:txBody>
          <a:bodyPr/>
          <a:lstStyle/>
          <a:p>
            <a:r>
              <a:rPr lang="en-US"/>
              <a:t>Facebook Own Videos Table | All PT Channels - 20 of 22</a:t>
            </a:r>
          </a:p>
        </p:txBody>
      </p:sp>
      <p:graphicFrame>
        <p:nvGraphicFramePr>
          <p:cNvPr id="5" name="Table Placeholder 4">
            <a:extLst>
              <a:ext uri="{FF2B5EF4-FFF2-40B4-BE49-F238E27FC236}">
                <a16:creationId xmlns:a16="http://schemas.microsoft.com/office/drawing/2014/main" id="{A780D7D6-4FB8-4185-B73E-D356619DB6E8}"/>
              </a:ext>
            </a:extLst>
          </p:cNvPr>
          <p:cNvGraphicFramePr>
            <a:graphicFrameLocks noGrp="1"/>
          </p:cNvGraphicFramePr>
          <p:nvPr>
            <p:ph type="tbl" sz="quarter" idx="13"/>
            <p:extLst>
              <p:ext uri="{D42A27DB-BD31-4B8C-83A1-F6EECF244321}">
                <p14:modId xmlns:p14="http://schemas.microsoft.com/office/powerpoint/2010/main" val="3933267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3067212"/>
                    </a:ext>
                  </a:extLst>
                </a:gridCol>
                <a:gridCol w="329184">
                  <a:extLst>
                    <a:ext uri="{9D8B030D-6E8A-4147-A177-3AD203B41FA5}">
                      <a16:colId xmlns:a16="http://schemas.microsoft.com/office/drawing/2014/main" val="1362908523"/>
                    </a:ext>
                  </a:extLst>
                </a:gridCol>
                <a:gridCol w="329184">
                  <a:extLst>
                    <a:ext uri="{9D8B030D-6E8A-4147-A177-3AD203B41FA5}">
                      <a16:colId xmlns:a16="http://schemas.microsoft.com/office/drawing/2014/main" val="2154486003"/>
                    </a:ext>
                  </a:extLst>
                </a:gridCol>
                <a:gridCol w="329184">
                  <a:extLst>
                    <a:ext uri="{9D8B030D-6E8A-4147-A177-3AD203B41FA5}">
                      <a16:colId xmlns:a16="http://schemas.microsoft.com/office/drawing/2014/main" val="1913431469"/>
                    </a:ext>
                  </a:extLst>
                </a:gridCol>
                <a:gridCol w="329184">
                  <a:extLst>
                    <a:ext uri="{9D8B030D-6E8A-4147-A177-3AD203B41FA5}">
                      <a16:colId xmlns:a16="http://schemas.microsoft.com/office/drawing/2014/main" val="541479965"/>
                    </a:ext>
                  </a:extLst>
                </a:gridCol>
                <a:gridCol w="329184">
                  <a:extLst>
                    <a:ext uri="{9D8B030D-6E8A-4147-A177-3AD203B41FA5}">
                      <a16:colId xmlns:a16="http://schemas.microsoft.com/office/drawing/2014/main" val="3725462336"/>
                    </a:ext>
                  </a:extLst>
                </a:gridCol>
                <a:gridCol w="329184">
                  <a:extLst>
                    <a:ext uri="{9D8B030D-6E8A-4147-A177-3AD203B41FA5}">
                      <a16:colId xmlns:a16="http://schemas.microsoft.com/office/drawing/2014/main" val="3448398184"/>
                    </a:ext>
                  </a:extLst>
                </a:gridCol>
                <a:gridCol w="329184">
                  <a:extLst>
                    <a:ext uri="{9D8B030D-6E8A-4147-A177-3AD203B41FA5}">
                      <a16:colId xmlns:a16="http://schemas.microsoft.com/office/drawing/2014/main" val="2520259826"/>
                    </a:ext>
                  </a:extLst>
                </a:gridCol>
                <a:gridCol w="329184">
                  <a:extLst>
                    <a:ext uri="{9D8B030D-6E8A-4147-A177-3AD203B41FA5}">
                      <a16:colId xmlns:a16="http://schemas.microsoft.com/office/drawing/2014/main" val="3169889896"/>
                    </a:ext>
                  </a:extLst>
                </a:gridCol>
                <a:gridCol w="329184">
                  <a:extLst>
                    <a:ext uri="{9D8B030D-6E8A-4147-A177-3AD203B41FA5}">
                      <a16:colId xmlns:a16="http://schemas.microsoft.com/office/drawing/2014/main" val="131892623"/>
                    </a:ext>
                  </a:extLst>
                </a:gridCol>
                <a:gridCol w="329184">
                  <a:extLst>
                    <a:ext uri="{9D8B030D-6E8A-4147-A177-3AD203B41FA5}">
                      <a16:colId xmlns:a16="http://schemas.microsoft.com/office/drawing/2014/main" val="851245105"/>
                    </a:ext>
                  </a:extLst>
                </a:gridCol>
                <a:gridCol w="329184">
                  <a:extLst>
                    <a:ext uri="{9D8B030D-6E8A-4147-A177-3AD203B41FA5}">
                      <a16:colId xmlns:a16="http://schemas.microsoft.com/office/drawing/2014/main" val="1260096223"/>
                    </a:ext>
                  </a:extLst>
                </a:gridCol>
                <a:gridCol w="329184">
                  <a:extLst>
                    <a:ext uri="{9D8B030D-6E8A-4147-A177-3AD203B41FA5}">
                      <a16:colId xmlns:a16="http://schemas.microsoft.com/office/drawing/2014/main" val="1485702628"/>
                    </a:ext>
                  </a:extLst>
                </a:gridCol>
                <a:gridCol w="329184">
                  <a:extLst>
                    <a:ext uri="{9D8B030D-6E8A-4147-A177-3AD203B41FA5}">
                      <a16:colId xmlns:a16="http://schemas.microsoft.com/office/drawing/2014/main" val="964453561"/>
                    </a:ext>
                  </a:extLst>
                </a:gridCol>
                <a:gridCol w="329184">
                  <a:extLst>
                    <a:ext uri="{9D8B030D-6E8A-4147-A177-3AD203B41FA5}">
                      <a16:colId xmlns:a16="http://schemas.microsoft.com/office/drawing/2014/main" val="1438980150"/>
                    </a:ext>
                  </a:extLst>
                </a:gridCol>
                <a:gridCol w="329184">
                  <a:extLst>
                    <a:ext uri="{9D8B030D-6E8A-4147-A177-3AD203B41FA5}">
                      <a16:colId xmlns:a16="http://schemas.microsoft.com/office/drawing/2014/main" val="4104659658"/>
                    </a:ext>
                  </a:extLst>
                </a:gridCol>
                <a:gridCol w="329184">
                  <a:extLst>
                    <a:ext uri="{9D8B030D-6E8A-4147-A177-3AD203B41FA5}">
                      <a16:colId xmlns:a16="http://schemas.microsoft.com/office/drawing/2014/main" val="2022700913"/>
                    </a:ext>
                  </a:extLst>
                </a:gridCol>
                <a:gridCol w="329184">
                  <a:extLst>
                    <a:ext uri="{9D8B030D-6E8A-4147-A177-3AD203B41FA5}">
                      <a16:colId xmlns:a16="http://schemas.microsoft.com/office/drawing/2014/main" val="3566774271"/>
                    </a:ext>
                  </a:extLst>
                </a:gridCol>
                <a:gridCol w="329184">
                  <a:extLst>
                    <a:ext uri="{9D8B030D-6E8A-4147-A177-3AD203B41FA5}">
                      <a16:colId xmlns:a16="http://schemas.microsoft.com/office/drawing/2014/main" val="3593370117"/>
                    </a:ext>
                  </a:extLst>
                </a:gridCol>
                <a:gridCol w="329184">
                  <a:extLst>
                    <a:ext uri="{9D8B030D-6E8A-4147-A177-3AD203B41FA5}">
                      <a16:colId xmlns:a16="http://schemas.microsoft.com/office/drawing/2014/main" val="4168629881"/>
                    </a:ext>
                  </a:extLst>
                </a:gridCol>
                <a:gridCol w="329184">
                  <a:extLst>
                    <a:ext uri="{9D8B030D-6E8A-4147-A177-3AD203B41FA5}">
                      <a16:colId xmlns:a16="http://schemas.microsoft.com/office/drawing/2014/main" val="4083065973"/>
                    </a:ext>
                  </a:extLst>
                </a:gridCol>
                <a:gridCol w="329184">
                  <a:extLst>
                    <a:ext uri="{9D8B030D-6E8A-4147-A177-3AD203B41FA5}">
                      <a16:colId xmlns:a16="http://schemas.microsoft.com/office/drawing/2014/main" val="227388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7231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- 2018-05-09 17:33:24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PROtection: KickBack Control #1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So gut, dass du es wahrscheinlich nichtmal merkst.
Bosch Professional PROtection solutions.
Sei stolz. Sei sicherer. Sei ein PRO. 
#1: Kickback Control. https://bit.ly/2rtGKPd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15.17 %</a:t>
                      </a:r>
                    </a:p>
                  </a:txBody>
                  <a:tcPr/>
                </a:tc>
                <a:extLst>
                  <a:ext uri="{0D108BD9-81ED-4DB2-BD59-A6C34878D82A}">
                    <a16:rowId xmlns:a16="http://schemas.microsoft.com/office/drawing/2014/main" val="1327585333"/>
                  </a:ext>
                </a:extLst>
              </a:tr>
            </a:tbl>
          </a:graphicData>
        </a:graphic>
      </p:graphicFrame>
      <p:sp>
        <p:nvSpPr>
          <p:cNvPr id="4" name="Text Placeholder 3">
            <a:extLst>
              <a:ext uri="{FF2B5EF4-FFF2-40B4-BE49-F238E27FC236}">
                <a16:creationId xmlns:a16="http://schemas.microsoft.com/office/drawing/2014/main" id="{CDF709E7-0762-4ADC-83B0-6735074C7279}"/>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47965975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E316F-43E4-425C-A314-B63C7CBBA82B}"/>
              </a:ext>
            </a:extLst>
          </p:cNvPr>
          <p:cNvSpPr>
            <a:spLocks noGrp="1"/>
          </p:cNvSpPr>
          <p:nvPr>
            <p:ph type="title"/>
          </p:nvPr>
        </p:nvSpPr>
        <p:spPr/>
        <p:txBody>
          <a:bodyPr/>
          <a:lstStyle/>
          <a:p>
            <a:r>
              <a:rPr lang="en-US"/>
              <a:t>Facebook Own Videos Table | All PT Channels - 21 of 22</a:t>
            </a:r>
          </a:p>
        </p:txBody>
      </p:sp>
      <p:graphicFrame>
        <p:nvGraphicFramePr>
          <p:cNvPr id="5" name="Table Placeholder 4">
            <a:extLst>
              <a:ext uri="{FF2B5EF4-FFF2-40B4-BE49-F238E27FC236}">
                <a16:creationId xmlns:a16="http://schemas.microsoft.com/office/drawing/2014/main" id="{50A8F947-8A80-4BE0-9F2A-02B4E3AB6AE2}"/>
              </a:ext>
            </a:extLst>
          </p:cNvPr>
          <p:cNvGraphicFramePr>
            <a:graphicFrameLocks noGrp="1"/>
          </p:cNvGraphicFramePr>
          <p:nvPr>
            <p:ph type="tbl" sz="quarter" idx="13"/>
            <p:extLst>
              <p:ext uri="{D42A27DB-BD31-4B8C-83A1-F6EECF244321}">
                <p14:modId xmlns:p14="http://schemas.microsoft.com/office/powerpoint/2010/main" val="218491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80233663"/>
                    </a:ext>
                  </a:extLst>
                </a:gridCol>
                <a:gridCol w="329184">
                  <a:extLst>
                    <a:ext uri="{9D8B030D-6E8A-4147-A177-3AD203B41FA5}">
                      <a16:colId xmlns:a16="http://schemas.microsoft.com/office/drawing/2014/main" val="2611469277"/>
                    </a:ext>
                  </a:extLst>
                </a:gridCol>
                <a:gridCol w="329184">
                  <a:extLst>
                    <a:ext uri="{9D8B030D-6E8A-4147-A177-3AD203B41FA5}">
                      <a16:colId xmlns:a16="http://schemas.microsoft.com/office/drawing/2014/main" val="110196116"/>
                    </a:ext>
                  </a:extLst>
                </a:gridCol>
                <a:gridCol w="329184">
                  <a:extLst>
                    <a:ext uri="{9D8B030D-6E8A-4147-A177-3AD203B41FA5}">
                      <a16:colId xmlns:a16="http://schemas.microsoft.com/office/drawing/2014/main" val="2131930049"/>
                    </a:ext>
                  </a:extLst>
                </a:gridCol>
                <a:gridCol w="329184">
                  <a:extLst>
                    <a:ext uri="{9D8B030D-6E8A-4147-A177-3AD203B41FA5}">
                      <a16:colId xmlns:a16="http://schemas.microsoft.com/office/drawing/2014/main" val="1260951979"/>
                    </a:ext>
                  </a:extLst>
                </a:gridCol>
                <a:gridCol w="329184">
                  <a:extLst>
                    <a:ext uri="{9D8B030D-6E8A-4147-A177-3AD203B41FA5}">
                      <a16:colId xmlns:a16="http://schemas.microsoft.com/office/drawing/2014/main" val="3208638275"/>
                    </a:ext>
                  </a:extLst>
                </a:gridCol>
                <a:gridCol w="329184">
                  <a:extLst>
                    <a:ext uri="{9D8B030D-6E8A-4147-A177-3AD203B41FA5}">
                      <a16:colId xmlns:a16="http://schemas.microsoft.com/office/drawing/2014/main" val="1554240693"/>
                    </a:ext>
                  </a:extLst>
                </a:gridCol>
                <a:gridCol w="329184">
                  <a:extLst>
                    <a:ext uri="{9D8B030D-6E8A-4147-A177-3AD203B41FA5}">
                      <a16:colId xmlns:a16="http://schemas.microsoft.com/office/drawing/2014/main" val="3721903979"/>
                    </a:ext>
                  </a:extLst>
                </a:gridCol>
                <a:gridCol w="329184">
                  <a:extLst>
                    <a:ext uri="{9D8B030D-6E8A-4147-A177-3AD203B41FA5}">
                      <a16:colId xmlns:a16="http://schemas.microsoft.com/office/drawing/2014/main" val="463867457"/>
                    </a:ext>
                  </a:extLst>
                </a:gridCol>
                <a:gridCol w="329184">
                  <a:extLst>
                    <a:ext uri="{9D8B030D-6E8A-4147-A177-3AD203B41FA5}">
                      <a16:colId xmlns:a16="http://schemas.microsoft.com/office/drawing/2014/main" val="4230010361"/>
                    </a:ext>
                  </a:extLst>
                </a:gridCol>
                <a:gridCol w="329184">
                  <a:extLst>
                    <a:ext uri="{9D8B030D-6E8A-4147-A177-3AD203B41FA5}">
                      <a16:colId xmlns:a16="http://schemas.microsoft.com/office/drawing/2014/main" val="248447395"/>
                    </a:ext>
                  </a:extLst>
                </a:gridCol>
                <a:gridCol w="329184">
                  <a:extLst>
                    <a:ext uri="{9D8B030D-6E8A-4147-A177-3AD203B41FA5}">
                      <a16:colId xmlns:a16="http://schemas.microsoft.com/office/drawing/2014/main" val="2969772340"/>
                    </a:ext>
                  </a:extLst>
                </a:gridCol>
                <a:gridCol w="329184">
                  <a:extLst>
                    <a:ext uri="{9D8B030D-6E8A-4147-A177-3AD203B41FA5}">
                      <a16:colId xmlns:a16="http://schemas.microsoft.com/office/drawing/2014/main" val="1911914365"/>
                    </a:ext>
                  </a:extLst>
                </a:gridCol>
                <a:gridCol w="329184">
                  <a:extLst>
                    <a:ext uri="{9D8B030D-6E8A-4147-A177-3AD203B41FA5}">
                      <a16:colId xmlns:a16="http://schemas.microsoft.com/office/drawing/2014/main" val="2868874938"/>
                    </a:ext>
                  </a:extLst>
                </a:gridCol>
                <a:gridCol w="329184">
                  <a:extLst>
                    <a:ext uri="{9D8B030D-6E8A-4147-A177-3AD203B41FA5}">
                      <a16:colId xmlns:a16="http://schemas.microsoft.com/office/drawing/2014/main" val="3111439503"/>
                    </a:ext>
                  </a:extLst>
                </a:gridCol>
                <a:gridCol w="329184">
                  <a:extLst>
                    <a:ext uri="{9D8B030D-6E8A-4147-A177-3AD203B41FA5}">
                      <a16:colId xmlns:a16="http://schemas.microsoft.com/office/drawing/2014/main" val="2103763730"/>
                    </a:ext>
                  </a:extLst>
                </a:gridCol>
                <a:gridCol w="329184">
                  <a:extLst>
                    <a:ext uri="{9D8B030D-6E8A-4147-A177-3AD203B41FA5}">
                      <a16:colId xmlns:a16="http://schemas.microsoft.com/office/drawing/2014/main" val="615056562"/>
                    </a:ext>
                  </a:extLst>
                </a:gridCol>
                <a:gridCol w="329184">
                  <a:extLst>
                    <a:ext uri="{9D8B030D-6E8A-4147-A177-3AD203B41FA5}">
                      <a16:colId xmlns:a16="http://schemas.microsoft.com/office/drawing/2014/main" val="511265517"/>
                    </a:ext>
                  </a:extLst>
                </a:gridCol>
                <a:gridCol w="329184">
                  <a:extLst>
                    <a:ext uri="{9D8B030D-6E8A-4147-A177-3AD203B41FA5}">
                      <a16:colId xmlns:a16="http://schemas.microsoft.com/office/drawing/2014/main" val="2824182020"/>
                    </a:ext>
                  </a:extLst>
                </a:gridCol>
                <a:gridCol w="329184">
                  <a:extLst>
                    <a:ext uri="{9D8B030D-6E8A-4147-A177-3AD203B41FA5}">
                      <a16:colId xmlns:a16="http://schemas.microsoft.com/office/drawing/2014/main" val="3046924361"/>
                    </a:ext>
                  </a:extLst>
                </a:gridCol>
                <a:gridCol w="329184">
                  <a:extLst>
                    <a:ext uri="{9D8B030D-6E8A-4147-A177-3AD203B41FA5}">
                      <a16:colId xmlns:a16="http://schemas.microsoft.com/office/drawing/2014/main" val="3868123068"/>
                    </a:ext>
                  </a:extLst>
                </a:gridCol>
                <a:gridCol w="329184">
                  <a:extLst>
                    <a:ext uri="{9D8B030D-6E8A-4147-A177-3AD203B41FA5}">
                      <a16:colId xmlns:a16="http://schemas.microsoft.com/office/drawing/2014/main" val="323778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524180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Profi-Elektrowerkzeuge und Zubehör - 2018-05-08 18:00:01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#whyiwork - Artur Lesnik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Passend zum Fußball-Fieber und der Weltmeisterschaft haben wir Artur im Stadion begleitet.
Warum er den SDS Plus-7X Bohrer von Bosch dabei hatte? Seht selbst! https://bit.ly/2HUeGPX 
#whyiwork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26.54 %</a:t>
                      </a:r>
                    </a:p>
                  </a:txBody>
                  <a:tcPr/>
                </a:tc>
                <a:extLst>
                  <a:ext uri="{0D108BD9-81ED-4DB2-BD59-A6C34878D82A}">
                    <a16:rowId xmlns:a16="http://schemas.microsoft.com/office/drawing/2014/main" val="3568324524"/>
                  </a:ext>
                </a:extLst>
              </a:tr>
            </a:tbl>
          </a:graphicData>
        </a:graphic>
      </p:graphicFrame>
      <p:sp>
        <p:nvSpPr>
          <p:cNvPr id="4" name="Text Placeholder 3">
            <a:extLst>
              <a:ext uri="{FF2B5EF4-FFF2-40B4-BE49-F238E27FC236}">
                <a16:creationId xmlns:a16="http://schemas.microsoft.com/office/drawing/2014/main" id="{D71BC9BF-121E-4164-ACB2-5454AAC0711C}"/>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3135985713"/>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4D944-849A-4C93-9504-B6DBA4F1B801}"/>
              </a:ext>
            </a:extLst>
          </p:cNvPr>
          <p:cNvSpPr>
            <a:spLocks noGrp="1"/>
          </p:cNvSpPr>
          <p:nvPr>
            <p:ph type="title"/>
          </p:nvPr>
        </p:nvSpPr>
        <p:spPr/>
        <p:txBody>
          <a:bodyPr/>
          <a:lstStyle/>
          <a:p>
            <a:r>
              <a:rPr lang="en-US"/>
              <a:t>Facebook Own Videos Table | All PT Channels - 22 of 22</a:t>
            </a:r>
          </a:p>
        </p:txBody>
      </p:sp>
      <p:graphicFrame>
        <p:nvGraphicFramePr>
          <p:cNvPr id="5" name="Table Placeholder 4">
            <a:extLst>
              <a:ext uri="{FF2B5EF4-FFF2-40B4-BE49-F238E27FC236}">
                <a16:creationId xmlns:a16="http://schemas.microsoft.com/office/drawing/2014/main" id="{F88C3F26-3EDF-4A4A-BA79-894192506588}"/>
              </a:ext>
            </a:extLst>
          </p:cNvPr>
          <p:cNvGraphicFramePr>
            <a:graphicFrameLocks noGrp="1"/>
          </p:cNvGraphicFramePr>
          <p:nvPr>
            <p:ph type="tbl" sz="quarter" idx="13"/>
            <p:extLst>
              <p:ext uri="{D42A27DB-BD31-4B8C-83A1-F6EECF244321}">
                <p14:modId xmlns:p14="http://schemas.microsoft.com/office/powerpoint/2010/main" val="114596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0249768"/>
                    </a:ext>
                  </a:extLst>
                </a:gridCol>
                <a:gridCol w="329184">
                  <a:extLst>
                    <a:ext uri="{9D8B030D-6E8A-4147-A177-3AD203B41FA5}">
                      <a16:colId xmlns:a16="http://schemas.microsoft.com/office/drawing/2014/main" val="399838722"/>
                    </a:ext>
                  </a:extLst>
                </a:gridCol>
                <a:gridCol w="329184">
                  <a:extLst>
                    <a:ext uri="{9D8B030D-6E8A-4147-A177-3AD203B41FA5}">
                      <a16:colId xmlns:a16="http://schemas.microsoft.com/office/drawing/2014/main" val="3994866627"/>
                    </a:ext>
                  </a:extLst>
                </a:gridCol>
                <a:gridCol w="329184">
                  <a:extLst>
                    <a:ext uri="{9D8B030D-6E8A-4147-A177-3AD203B41FA5}">
                      <a16:colId xmlns:a16="http://schemas.microsoft.com/office/drawing/2014/main" val="3692065422"/>
                    </a:ext>
                  </a:extLst>
                </a:gridCol>
                <a:gridCol w="329184">
                  <a:extLst>
                    <a:ext uri="{9D8B030D-6E8A-4147-A177-3AD203B41FA5}">
                      <a16:colId xmlns:a16="http://schemas.microsoft.com/office/drawing/2014/main" val="2713459801"/>
                    </a:ext>
                  </a:extLst>
                </a:gridCol>
                <a:gridCol w="329184">
                  <a:extLst>
                    <a:ext uri="{9D8B030D-6E8A-4147-A177-3AD203B41FA5}">
                      <a16:colId xmlns:a16="http://schemas.microsoft.com/office/drawing/2014/main" val="3558023531"/>
                    </a:ext>
                  </a:extLst>
                </a:gridCol>
                <a:gridCol w="329184">
                  <a:extLst>
                    <a:ext uri="{9D8B030D-6E8A-4147-A177-3AD203B41FA5}">
                      <a16:colId xmlns:a16="http://schemas.microsoft.com/office/drawing/2014/main" val="2323233059"/>
                    </a:ext>
                  </a:extLst>
                </a:gridCol>
                <a:gridCol w="329184">
                  <a:extLst>
                    <a:ext uri="{9D8B030D-6E8A-4147-A177-3AD203B41FA5}">
                      <a16:colId xmlns:a16="http://schemas.microsoft.com/office/drawing/2014/main" val="3668183085"/>
                    </a:ext>
                  </a:extLst>
                </a:gridCol>
                <a:gridCol w="329184">
                  <a:extLst>
                    <a:ext uri="{9D8B030D-6E8A-4147-A177-3AD203B41FA5}">
                      <a16:colId xmlns:a16="http://schemas.microsoft.com/office/drawing/2014/main" val="1051083705"/>
                    </a:ext>
                  </a:extLst>
                </a:gridCol>
                <a:gridCol w="329184">
                  <a:extLst>
                    <a:ext uri="{9D8B030D-6E8A-4147-A177-3AD203B41FA5}">
                      <a16:colId xmlns:a16="http://schemas.microsoft.com/office/drawing/2014/main" val="4080936630"/>
                    </a:ext>
                  </a:extLst>
                </a:gridCol>
                <a:gridCol w="329184">
                  <a:extLst>
                    <a:ext uri="{9D8B030D-6E8A-4147-A177-3AD203B41FA5}">
                      <a16:colId xmlns:a16="http://schemas.microsoft.com/office/drawing/2014/main" val="3642054376"/>
                    </a:ext>
                  </a:extLst>
                </a:gridCol>
                <a:gridCol w="329184">
                  <a:extLst>
                    <a:ext uri="{9D8B030D-6E8A-4147-A177-3AD203B41FA5}">
                      <a16:colId xmlns:a16="http://schemas.microsoft.com/office/drawing/2014/main" val="502982190"/>
                    </a:ext>
                  </a:extLst>
                </a:gridCol>
                <a:gridCol w="329184">
                  <a:extLst>
                    <a:ext uri="{9D8B030D-6E8A-4147-A177-3AD203B41FA5}">
                      <a16:colId xmlns:a16="http://schemas.microsoft.com/office/drawing/2014/main" val="285948530"/>
                    </a:ext>
                  </a:extLst>
                </a:gridCol>
                <a:gridCol w="329184">
                  <a:extLst>
                    <a:ext uri="{9D8B030D-6E8A-4147-A177-3AD203B41FA5}">
                      <a16:colId xmlns:a16="http://schemas.microsoft.com/office/drawing/2014/main" val="1559854270"/>
                    </a:ext>
                  </a:extLst>
                </a:gridCol>
                <a:gridCol w="329184">
                  <a:extLst>
                    <a:ext uri="{9D8B030D-6E8A-4147-A177-3AD203B41FA5}">
                      <a16:colId xmlns:a16="http://schemas.microsoft.com/office/drawing/2014/main" val="2515711197"/>
                    </a:ext>
                  </a:extLst>
                </a:gridCol>
                <a:gridCol w="329184">
                  <a:extLst>
                    <a:ext uri="{9D8B030D-6E8A-4147-A177-3AD203B41FA5}">
                      <a16:colId xmlns:a16="http://schemas.microsoft.com/office/drawing/2014/main" val="2887516003"/>
                    </a:ext>
                  </a:extLst>
                </a:gridCol>
                <a:gridCol w="329184">
                  <a:extLst>
                    <a:ext uri="{9D8B030D-6E8A-4147-A177-3AD203B41FA5}">
                      <a16:colId xmlns:a16="http://schemas.microsoft.com/office/drawing/2014/main" val="2022275498"/>
                    </a:ext>
                  </a:extLst>
                </a:gridCol>
                <a:gridCol w="329184">
                  <a:extLst>
                    <a:ext uri="{9D8B030D-6E8A-4147-A177-3AD203B41FA5}">
                      <a16:colId xmlns:a16="http://schemas.microsoft.com/office/drawing/2014/main" val="1394853400"/>
                    </a:ext>
                  </a:extLst>
                </a:gridCol>
                <a:gridCol w="329184">
                  <a:extLst>
                    <a:ext uri="{9D8B030D-6E8A-4147-A177-3AD203B41FA5}">
                      <a16:colId xmlns:a16="http://schemas.microsoft.com/office/drawing/2014/main" val="1689618555"/>
                    </a:ext>
                  </a:extLst>
                </a:gridCol>
                <a:gridCol w="329184">
                  <a:extLst>
                    <a:ext uri="{9D8B030D-6E8A-4147-A177-3AD203B41FA5}">
                      <a16:colId xmlns:a16="http://schemas.microsoft.com/office/drawing/2014/main" val="3728685457"/>
                    </a:ext>
                  </a:extLst>
                </a:gridCol>
                <a:gridCol w="329184">
                  <a:extLst>
                    <a:ext uri="{9D8B030D-6E8A-4147-A177-3AD203B41FA5}">
                      <a16:colId xmlns:a16="http://schemas.microsoft.com/office/drawing/2014/main" val="3024232715"/>
                    </a:ext>
                  </a:extLst>
                </a:gridCol>
                <a:gridCol w="329184">
                  <a:extLst>
                    <a:ext uri="{9D8B030D-6E8A-4147-A177-3AD203B41FA5}">
                      <a16:colId xmlns:a16="http://schemas.microsoft.com/office/drawing/2014/main" val="4013943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240762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Profesyonel Elektrikli El Aletleri ve Aksesuarları - 2018-05-07 14:27:28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 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Title: Bosch GWS 750 Avuç Taşlama Professional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Description: Performans ve kullanım kolaylığı Bosch GWS 750 Avuç Taşlama Professional ile yeniden tanımlandı. 
Detaylar: bit.ly/GWS_750_Professional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21.64 %</a:t>
                      </a:r>
                    </a:p>
                  </a:txBody>
                  <a:tcPr/>
                </a:tc>
                <a:extLst>
                  <a:ext uri="{0D108BD9-81ED-4DB2-BD59-A6C34878D82A}">
                    <a16:rowId xmlns:a16="http://schemas.microsoft.com/office/drawing/2014/main" val="4246688201"/>
                  </a:ext>
                </a:extLst>
              </a:tr>
            </a:tbl>
          </a:graphicData>
        </a:graphic>
      </p:graphicFrame>
      <p:sp>
        <p:nvSpPr>
          <p:cNvPr id="4" name="Text Placeholder 3">
            <a:extLst>
              <a:ext uri="{FF2B5EF4-FFF2-40B4-BE49-F238E27FC236}">
                <a16:creationId xmlns:a16="http://schemas.microsoft.com/office/drawing/2014/main" id="{84704878-47B0-4B0C-976D-9A9CDA6E786D}"/>
              </a:ext>
            </a:extLst>
          </p:cNvPr>
          <p:cNvSpPr>
            <a:spLocks noGrp="1"/>
          </p:cNvSpPr>
          <p:nvPr>
            <p:ph type="body" sz="quarter" idx="14"/>
          </p:nvPr>
        </p:nvSpPr>
        <p:spPr/>
        <p:txBody>
          <a:bodyPr/>
          <a:lstStyle/>
          <a:p>
            <a:r>
              <a:rPr lang="en-US"/>
              <a:t>05/01/2018 - 06/13/2018</a:t>
            </a:r>
          </a:p>
        </p:txBody>
      </p:sp>
    </p:spTree>
    <p:extLst>
      <p:ext uri="{BB962C8B-B14F-4D97-AF65-F5344CB8AC3E}">
        <p14:creationId xmlns:p14="http://schemas.microsoft.com/office/powerpoint/2010/main" val="1123346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13772</Words>
  <Application>Microsoft Office PowerPoint</Application>
  <PresentationFormat>On-screen Show (4:3)</PresentationFormat>
  <Paragraphs>5975</Paragraphs>
  <Slides>159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159</vt:i4>
      </vt:variant>
    </vt:vector>
  </HeadingPairs>
  <TitlesOfParts>
    <vt:vector size="162" baseType="lpstr">
      <vt:lpstr>Calibri</vt:lpstr>
      <vt:lpstr>Arial</vt:lpstr>
      <vt:lpstr>quintly_template</vt:lpstr>
      <vt:lpstr>Facebook</vt:lpstr>
      <vt:lpstr>Facebook Key Metrics Table | All PT Channels - 1 of 8</vt:lpstr>
      <vt:lpstr>Facebook Key Metrics Table | All PT Channels - 2 of 8</vt:lpstr>
      <vt:lpstr>Facebook Key Metrics Table | All PT Channels - 3 of 8</vt:lpstr>
      <vt:lpstr>Facebook Key Metrics Table | All PT Channels - 4 of 8</vt:lpstr>
      <vt:lpstr>Facebook Key Metrics Table | All PT Channels - 5 of 8</vt:lpstr>
      <vt:lpstr>Facebook Key Metrics Table | All PT Channels - 6 of 8</vt:lpstr>
      <vt:lpstr>Facebook Key Metrics Table | All PT Channels - 7 of 8</vt:lpstr>
      <vt:lpstr>Facebook Key Metrics Table | All PT Channels - 8 of 8</vt:lpstr>
      <vt:lpstr>Facebook Fans Change | All PT Channels</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Reach | All PT Channels</vt:lpstr>
      <vt:lpstr>Facebook Page Post Reach Table | All PT Channels</vt:lpstr>
      <vt:lpstr>Facebook Impressions | All PT Channels</vt:lpstr>
      <vt:lpstr>Facebook User Posts | All PT Channels</vt:lpstr>
      <vt:lpstr>Facebook Response Times | All PT Channels</vt:lpstr>
      <vt:lpstr>Facebook User Posts Table | All PT Channels - 1 of 7</vt:lpstr>
      <vt:lpstr>Facebook User Posts Table | All PT Channels - 2 of 7</vt:lpstr>
      <vt:lpstr>Facebook User Posts Table | All PT Channels - 3 of 7</vt:lpstr>
      <vt:lpstr>Facebook User Posts Table | All PT Channels - 4 of 7</vt:lpstr>
      <vt:lpstr>Facebook User Posts Table | All PT Channels - 5 of 7</vt:lpstr>
      <vt:lpstr>Facebook User Posts Table | All PT Channels - 6 of 7</vt:lpstr>
      <vt:lpstr>Facebook User Posts Table | All PT Channels - 7 of 7</vt:lpstr>
      <vt:lpstr>Key Metrics Table (Internal Benchmark) | All PT Channels - 1 of 4</vt:lpstr>
      <vt:lpstr>Key Metrics Table (Internal Benchmark) | All PT Channels - 2 of 4</vt:lpstr>
      <vt:lpstr>Key Metrics Table (Internal Benchmark) | All PT Channels - 3 of 4</vt:lpstr>
      <vt:lpstr>Key Metrics Table (Internal Benchmark) | All PT Channels - 4 of 4</vt:lpstr>
      <vt:lpstr>Interactions Distribution (Internal Benchmark) | All PT Channels</vt:lpstr>
      <vt:lpstr>Post Type Distribution Per Profile (Internal Benchmark)  | All PT Channels</vt:lpstr>
      <vt:lpstr>User Posts Table (Internal Benchmark) | All PT Channels - 1 of 7</vt:lpstr>
      <vt:lpstr>User Posts Table (Internal Benchmark) | All PT Channels - 2 of 7</vt:lpstr>
      <vt:lpstr>User Posts Table (Internal Benchmark) | All PT Channels - 3 of 7</vt:lpstr>
      <vt:lpstr>User Posts Table (Internal Benchmark) | All PT Channels - 4 of 7</vt:lpstr>
      <vt:lpstr>User Posts Table (Internal Benchmark) | All PT Channels - 5 of 7</vt:lpstr>
      <vt:lpstr>User Posts Table (Internal Benchmark) | All PT Channels - 6 of 7</vt:lpstr>
      <vt:lpstr>User Posts Table (Internal Benchmark) | All PT Channels - 7 of 7</vt:lpstr>
      <vt:lpstr>Facebook Key Metrics Radar | All PT Channels</vt:lpstr>
      <vt:lpstr>Facebook Interaction Rate By Post Type | All PT Channels</vt:lpstr>
      <vt:lpstr>Facebook Reach By Country Table | All PT Channels - 1 of 3</vt:lpstr>
      <vt:lpstr>Facebook Reach By Country Table | All PT Channels - 2 of 3</vt:lpstr>
      <vt:lpstr>Facebook Reach By Country Table | All PT Channels - 3 of 3</vt:lpstr>
      <vt:lpstr>Facebook Sponsored Posts Distribution | All PT Channels</vt:lpstr>
      <vt:lpstr>Facebook Hashtag Detection | All PT Channels - 1 of 3</vt:lpstr>
      <vt:lpstr>Facebook Hashtag Detection | All PT Channels - 2 of 3</vt:lpstr>
      <vt:lpstr>Facebook Hashtag Detection | All PT Channels - 3 of 3</vt:lpstr>
      <vt:lpstr>Facebook Own Posts Table | All PT Channels - 1 of 26</vt:lpstr>
      <vt:lpstr>Facebook Own Posts Table | All PT Channels - 2 of 26</vt:lpstr>
      <vt:lpstr>Facebook Own Posts Table | All PT Channels - 3 of 26</vt:lpstr>
      <vt:lpstr>Facebook Own Posts Table | All PT Channels - 4 of 26</vt:lpstr>
      <vt:lpstr>Facebook Own Posts Table | All PT Channels - 5 of 26</vt:lpstr>
      <vt:lpstr>Facebook Own Posts Table | All PT Channels - 6 of 26</vt:lpstr>
      <vt:lpstr>Facebook Own Posts Table | All PT Channels - 7 of 26</vt:lpstr>
      <vt:lpstr>Facebook Own Posts Table | All PT Channels - 8 of 26</vt:lpstr>
      <vt:lpstr>Facebook Own Posts Table | All PT Channels - 9 of 26</vt:lpstr>
      <vt:lpstr>Facebook Own Posts Table | All PT Channels - 10 of 26</vt:lpstr>
      <vt:lpstr>Facebook Own Posts Table | All PT Channels - 11 of 26</vt:lpstr>
      <vt:lpstr>Facebook Own Posts Table | All PT Channels - 12 of 26</vt:lpstr>
      <vt:lpstr>Facebook Own Posts Table | All PT Channels - 13 of 26</vt:lpstr>
      <vt:lpstr>Facebook Own Posts Table | All PT Channels - 14 of 26</vt:lpstr>
      <vt:lpstr>Facebook Own Posts Table | All PT Channels - 15 of 26</vt:lpstr>
      <vt:lpstr>Facebook Own Posts Table | All PT Channels - 16 of 26</vt:lpstr>
      <vt:lpstr>Facebook Own Posts Table | All PT Channels - 17 of 26</vt:lpstr>
      <vt:lpstr>Facebook Own Posts Table | All PT Channels - 18 of 26</vt:lpstr>
      <vt:lpstr>Facebook Own Posts Table | All PT Channels - 19 of 26</vt:lpstr>
      <vt:lpstr>Facebook Own Posts Table | All PT Channels - 20 of 26</vt:lpstr>
      <vt:lpstr>Facebook Own Posts Table | All PT Channels - 21 of 26</vt:lpstr>
      <vt:lpstr>Facebook Own Posts Table | All PT Channels - 22 of 26</vt:lpstr>
      <vt:lpstr>Facebook Own Posts Table | All PT Channels - 23 of 26</vt:lpstr>
      <vt:lpstr>Facebook Own Posts Table | All PT Channels - 24 of 26</vt:lpstr>
      <vt:lpstr>Facebook Own Posts Table | All PT Channels - 25 of 26</vt:lpstr>
      <vt:lpstr>Facebook Own Posts Table | All PT Channels - 26 of 26</vt:lpstr>
      <vt:lpstr>Facebook Ads Key Metrics Table | All PT Channels</vt:lpstr>
      <vt:lpstr>Facebook User Questions Table | All PT Channels - 1 of 5</vt:lpstr>
      <vt:lpstr>Facebook User Questions Table | All PT Channels - 2 of 5</vt:lpstr>
      <vt:lpstr>Facebook User Questions Table | All PT Channels - 3 of 5</vt:lpstr>
      <vt:lpstr>Facebook User Questions Table | All PT Channels - 4 of 5</vt:lpstr>
      <vt:lpstr>Facebook User Questions Table | All PT Channels - 5 of 5</vt:lpstr>
      <vt:lpstr>Facebook Response Times Distribution | All PT Channels</vt:lpstr>
      <vt:lpstr>Facebook Ads Costs Table | All PT Channels - 1 of 3</vt:lpstr>
      <vt:lpstr>Facebook Ads Costs Table | All PT Channels - 2 of 3</vt:lpstr>
      <vt:lpstr>Facebook Ads Costs Table | All PT Channels - 3 of 3</vt:lpstr>
      <vt:lpstr>Facebook Private Conversations Response Times Distribution | All PT Channels</vt:lpstr>
      <vt:lpstr>Facebook Private Conversations Table | All PT Channels - 1 of 19</vt:lpstr>
      <vt:lpstr>Facebook Private Conversations Table | All PT Channels - 2 of 19</vt:lpstr>
      <vt:lpstr>Facebook Private Conversations Table | All PT Channels - 3 of 19</vt:lpstr>
      <vt:lpstr>Facebook Private Conversations Table | All PT Channels - 4 of 19</vt:lpstr>
      <vt:lpstr>Facebook Private Conversations Table | All PT Channels - 5 of 19</vt:lpstr>
      <vt:lpstr>Facebook Private Conversations Table | All PT Channels - 6 of 19</vt:lpstr>
      <vt:lpstr>Facebook Private Conversations Table | All PT Channels - 7 of 19</vt:lpstr>
      <vt:lpstr>Facebook Private Conversations Table | All PT Channels - 8 of 19</vt:lpstr>
      <vt:lpstr>Facebook Private Conversations Table | All PT Channels - 9 of 19</vt:lpstr>
      <vt:lpstr>Facebook Private Conversations Table | All PT Channels - 10 of 19</vt:lpstr>
      <vt:lpstr>Facebook Private Conversations Table | All PT Channels - 11 of 19</vt:lpstr>
      <vt:lpstr>Facebook Private Conversations Table | All PT Channels - 12 of 19</vt:lpstr>
      <vt:lpstr>Facebook Private Conversations Table | All PT Channels - 13 of 19</vt:lpstr>
      <vt:lpstr>Facebook Private Conversations Table | All PT Channels - 14 of 19</vt:lpstr>
      <vt:lpstr>Facebook Private Conversations Table | All PT Channels - 15 of 19</vt:lpstr>
      <vt:lpstr>Facebook Private Conversations Table | All PT Channels - 16 of 19</vt:lpstr>
      <vt:lpstr>Facebook Private Conversations Table | All PT Channels - 17 of 19</vt:lpstr>
      <vt:lpstr>Facebook Private Conversations Table | All PT Channels - 18 of 19</vt:lpstr>
      <vt:lpstr>Facebook Private Conversations Table | All PT Channels - 19 of 19</vt:lpstr>
      <vt:lpstr>Facebook Conversations Key Metrics Table | All PT Channels</vt:lpstr>
      <vt:lpstr>Facebook Avg. Response Time of Incoming Requests (in sec.) | All PT Channels</vt:lpstr>
      <vt:lpstr>Facebook Comments Table | All PT Channels - 1 of 4</vt:lpstr>
      <vt:lpstr>Facebook Comments Table | All PT Channels - 2 of 4</vt:lpstr>
      <vt:lpstr>Facebook Comments Table | All PT Channels - 3 of 4</vt:lpstr>
      <vt:lpstr>Facebook Comments Table | All PT Channels - 4 of 4</vt:lpstr>
      <vt:lpstr>Facebook New vs. Old Organic Post Reach Development (served vs. entered screen) | All PT Channels</vt:lpstr>
      <vt:lpstr>Facebook Global Fans Total | All PT Channels</vt:lpstr>
      <vt:lpstr>Facebook Page Unlike Clicks | All PT Channels</vt:lpstr>
      <vt:lpstr>Facebook Reach by Post Type  | All PT Channels</vt:lpstr>
      <vt:lpstr>Facebook Video Views | All PT Channels</vt:lpstr>
      <vt:lpstr>Facebook Own Videos Table | All PT Channels - 1 of 22</vt:lpstr>
      <vt:lpstr>Facebook Own Videos Table | All PT Channels - 2 of 22</vt:lpstr>
      <vt:lpstr>Facebook Own Videos Table | All PT Channels - 3 of 22</vt:lpstr>
      <vt:lpstr>Facebook Own Videos Table | All PT Channels - 4 of 22</vt:lpstr>
      <vt:lpstr>Facebook Own Videos Table | All PT Channels - 5 of 22</vt:lpstr>
      <vt:lpstr>Facebook Own Videos Table | All PT Channels - 6 of 22</vt:lpstr>
      <vt:lpstr>Facebook Own Videos Table | All PT Channels - 7 of 22</vt:lpstr>
      <vt:lpstr>Facebook Own Videos Table | All PT Channels - 8 of 22</vt:lpstr>
      <vt:lpstr>Facebook Own Videos Table | All PT Channels - 9 of 22</vt:lpstr>
      <vt:lpstr>Facebook Own Videos Table | All PT Channels - 10 of 22</vt:lpstr>
      <vt:lpstr>Facebook Own Videos Table | All PT Channels - 11 of 22</vt:lpstr>
      <vt:lpstr>Facebook Own Videos Table | All PT Channels - 12 of 22</vt:lpstr>
      <vt:lpstr>Facebook Own Videos Table | All PT Channels - 13 of 22</vt:lpstr>
      <vt:lpstr>Facebook Own Videos Table | All PT Channels - 14 of 22</vt:lpstr>
      <vt:lpstr>Facebook Own Videos Table | All PT Channels - 15 of 22</vt:lpstr>
      <vt:lpstr>Facebook Own Videos Table | All PT Channels - 16 of 22</vt:lpstr>
      <vt:lpstr>Facebook Own Videos Table | All PT Channels - 17 of 22</vt:lpstr>
      <vt:lpstr>Facebook Own Videos Table | All PT Channels - 18 of 22</vt:lpstr>
      <vt:lpstr>Facebook Own Videos Table | All PT Channels - 19 of 22</vt:lpstr>
      <vt:lpstr>Facebook Own Videos Table | All PT Channels - 20 of 22</vt:lpstr>
      <vt:lpstr>Facebook Own Videos Table | All PT Channels - 21 of 22</vt:lpstr>
      <vt:lpstr>Facebook Own Videos Table | All PT Channels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2018-06-13T22:00:00Z</dcterms:created>
  <dcterms:modified xsi:type="dcterms:W3CDTF">2018-06-13T22:06:58Z</dcterms:modified>
</cp:coreProperties>
</file>