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6" r:id="rId10"/>
    <p:sldId id="267" r:id="rId11"/>
    <p:sldId id="268" r:id="rId12"/>
    <p:sldId id="269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Bricolage et Jardinage France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Sheet1!$A$2:$A$45</c:f>
              <c:numCache>
                <c:formatCode>m/d/yyyy</c:formatCode>
                <c:ptCount val="44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  <c:pt idx="31">
                  <c:v>43252</c:v>
                </c:pt>
                <c:pt idx="32">
                  <c:v>43253</c:v>
                </c:pt>
                <c:pt idx="33">
                  <c:v>43254</c:v>
                </c:pt>
                <c:pt idx="34">
                  <c:v>43255</c:v>
                </c:pt>
                <c:pt idx="35">
                  <c:v>43256</c:v>
                </c:pt>
                <c:pt idx="36">
                  <c:v>43257</c:v>
                </c:pt>
                <c:pt idx="37">
                  <c:v>43258</c:v>
                </c:pt>
                <c:pt idx="38">
                  <c:v>43259</c:v>
                </c:pt>
                <c:pt idx="39">
                  <c:v>43260</c:v>
                </c:pt>
                <c:pt idx="40">
                  <c:v>43261</c:v>
                </c:pt>
                <c:pt idx="41">
                  <c:v>43262</c:v>
                </c:pt>
                <c:pt idx="42">
                  <c:v>43263</c:v>
                </c:pt>
                <c:pt idx="43">
                  <c:v>43264</c:v>
                </c:pt>
              </c:numCache>
            </c:numRef>
          </c:cat>
          <c:val>
            <c:numRef>
              <c:f>Sheet1!$B$2:$B$45</c:f>
              <c:numCache>
                <c:formatCode>General</c:formatCode>
                <c:ptCount val="44"/>
                <c:pt idx="0">
                  <c:v>3170</c:v>
                </c:pt>
                <c:pt idx="1">
                  <c:v>3171</c:v>
                </c:pt>
                <c:pt idx="2">
                  <c:v>3171</c:v>
                </c:pt>
                <c:pt idx="3">
                  <c:v>3171</c:v>
                </c:pt>
                <c:pt idx="4">
                  <c:v>3171</c:v>
                </c:pt>
                <c:pt idx="5">
                  <c:v>3173</c:v>
                </c:pt>
                <c:pt idx="6">
                  <c:v>3174</c:v>
                </c:pt>
                <c:pt idx="7">
                  <c:v>3174</c:v>
                </c:pt>
                <c:pt idx="8">
                  <c:v>3174</c:v>
                </c:pt>
                <c:pt idx="9">
                  <c:v>3174</c:v>
                </c:pt>
                <c:pt idx="10">
                  <c:v>3174</c:v>
                </c:pt>
                <c:pt idx="11">
                  <c:v>3175</c:v>
                </c:pt>
                <c:pt idx="12">
                  <c:v>3175</c:v>
                </c:pt>
                <c:pt idx="13">
                  <c:v>3175</c:v>
                </c:pt>
                <c:pt idx="14">
                  <c:v>3174</c:v>
                </c:pt>
                <c:pt idx="15">
                  <c:v>3174</c:v>
                </c:pt>
                <c:pt idx="16">
                  <c:v>3174</c:v>
                </c:pt>
                <c:pt idx="17">
                  <c:v>3174</c:v>
                </c:pt>
                <c:pt idx="18">
                  <c:v>3175</c:v>
                </c:pt>
                <c:pt idx="19">
                  <c:v>3175</c:v>
                </c:pt>
                <c:pt idx="20">
                  <c:v>3175</c:v>
                </c:pt>
                <c:pt idx="21">
                  <c:v>3175</c:v>
                </c:pt>
                <c:pt idx="22">
                  <c:v>3175</c:v>
                </c:pt>
                <c:pt idx="23">
                  <c:v>3176</c:v>
                </c:pt>
                <c:pt idx="24">
                  <c:v>3176</c:v>
                </c:pt>
                <c:pt idx="25">
                  <c:v>3176</c:v>
                </c:pt>
                <c:pt idx="26">
                  <c:v>3176</c:v>
                </c:pt>
                <c:pt idx="27">
                  <c:v>3176</c:v>
                </c:pt>
                <c:pt idx="28">
                  <c:v>3177</c:v>
                </c:pt>
                <c:pt idx="29">
                  <c:v>3176</c:v>
                </c:pt>
                <c:pt idx="30">
                  <c:v>3176</c:v>
                </c:pt>
                <c:pt idx="31">
                  <c:v>3178</c:v>
                </c:pt>
                <c:pt idx="32">
                  <c:v>3179</c:v>
                </c:pt>
                <c:pt idx="33">
                  <c:v>3178</c:v>
                </c:pt>
                <c:pt idx="34">
                  <c:v>3178</c:v>
                </c:pt>
                <c:pt idx="35">
                  <c:v>3178</c:v>
                </c:pt>
                <c:pt idx="36">
                  <c:v>3178</c:v>
                </c:pt>
                <c:pt idx="37">
                  <c:v>3177</c:v>
                </c:pt>
                <c:pt idx="38">
                  <c:v>3176</c:v>
                </c:pt>
                <c:pt idx="39">
                  <c:v>3176</c:v>
                </c:pt>
                <c:pt idx="40">
                  <c:v>3177</c:v>
                </c:pt>
                <c:pt idx="41">
                  <c:v>3177</c:v>
                </c:pt>
                <c:pt idx="42">
                  <c:v>3178</c:v>
                </c:pt>
                <c:pt idx="43">
                  <c:v>3178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CB-417D-85A3-5C29236CEE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850016"/>
        <c:axId val="343850672"/>
      </c:lineChart>
      <c:dateAx>
        <c:axId val="343850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850672"/>
        <c:crosses val="autoZero"/>
        <c:auto val="1"/>
        <c:lblOffset val="100"/>
        <c:baseTimeUnit val="days"/>
      </c:dateAx>
      <c:valAx>
        <c:axId val="343850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850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Bricolage et Jardinage France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Sheet1!$A$2:$A$45</c:f>
              <c:numCache>
                <c:formatCode>m/d/yyyy</c:formatCode>
                <c:ptCount val="44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  <c:pt idx="31">
                  <c:v>43252</c:v>
                </c:pt>
                <c:pt idx="32">
                  <c:v>43253</c:v>
                </c:pt>
                <c:pt idx="33">
                  <c:v>43254</c:v>
                </c:pt>
                <c:pt idx="34">
                  <c:v>43255</c:v>
                </c:pt>
                <c:pt idx="35">
                  <c:v>43256</c:v>
                </c:pt>
                <c:pt idx="36">
                  <c:v>43257</c:v>
                </c:pt>
                <c:pt idx="37">
                  <c:v>43258</c:v>
                </c:pt>
                <c:pt idx="38">
                  <c:v>43259</c:v>
                </c:pt>
                <c:pt idx="39">
                  <c:v>43260</c:v>
                </c:pt>
                <c:pt idx="40">
                  <c:v>43261</c:v>
                </c:pt>
                <c:pt idx="41">
                  <c:v>43262</c:v>
                </c:pt>
                <c:pt idx="42">
                  <c:v>43263</c:v>
                </c:pt>
                <c:pt idx="43">
                  <c:v>43264</c:v>
                </c:pt>
              </c:numCache>
            </c:numRef>
          </c:cat>
          <c:val>
            <c:numRef>
              <c:f>Sheet1!$B$2:$B$45</c:f>
              <c:numCache>
                <c:formatCode>General</c:formatCode>
                <c:ptCount val="44"/>
                <c:pt idx="0">
                  <c:v>0</c:v>
                </c:pt>
                <c:pt idx="1">
                  <c:v>3.1545741324921002E-2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6.3071586250393996E-2</c:v>
                </c:pt>
                <c:pt idx="6">
                  <c:v>3.1515915537346E-2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3.1505986137366E-2</c:v>
                </c:pt>
                <c:pt idx="12">
                  <c:v>0</c:v>
                </c:pt>
                <c:pt idx="13">
                  <c:v>0</c:v>
                </c:pt>
                <c:pt idx="14">
                  <c:v>-3.1496062992125998E-2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3.1505986137366E-2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3.1496062992125998E-2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3.1486146095718003E-2</c:v>
                </c:pt>
                <c:pt idx="29">
                  <c:v>-3.1476235442240999E-2</c:v>
                </c:pt>
                <c:pt idx="30">
                  <c:v>0</c:v>
                </c:pt>
                <c:pt idx="31">
                  <c:v>6.2972292191436005E-2</c:v>
                </c:pt>
                <c:pt idx="32">
                  <c:v>3.1466331025802E-2</c:v>
                </c:pt>
                <c:pt idx="33">
                  <c:v>-3.1456432840515997E-2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-3.1466331025802E-2</c:v>
                </c:pt>
                <c:pt idx="38">
                  <c:v>-3.1476235442240999E-2</c:v>
                </c:pt>
                <c:pt idx="39">
                  <c:v>0</c:v>
                </c:pt>
                <c:pt idx="40">
                  <c:v>3.1486146095718003E-2</c:v>
                </c:pt>
                <c:pt idx="41">
                  <c:v>0</c:v>
                </c:pt>
                <c:pt idx="42">
                  <c:v>3.1476235442240999E-2</c:v>
                </c:pt>
                <c:pt idx="4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C9A-4B21-9007-4675B8AFEB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031064"/>
        <c:axId val="344029424"/>
      </c:lineChart>
      <c:dateAx>
        <c:axId val="344031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029424"/>
        <c:crosses val="autoZero"/>
        <c:auto val="1"/>
        <c:lblOffset val="100"/>
        <c:baseTimeUnit val="days"/>
      </c:dateAx>
      <c:valAx>
        <c:axId val="344029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031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Bricolage et Jardinage France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Sheet1!$A$2:$A$45</c:f>
              <c:numCache>
                <c:formatCode>m/d/yyyy</c:formatCode>
                <c:ptCount val="44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  <c:pt idx="31">
                  <c:v>43252</c:v>
                </c:pt>
                <c:pt idx="32">
                  <c:v>43253</c:v>
                </c:pt>
                <c:pt idx="33">
                  <c:v>43254</c:v>
                </c:pt>
                <c:pt idx="34">
                  <c:v>43255</c:v>
                </c:pt>
                <c:pt idx="35">
                  <c:v>43256</c:v>
                </c:pt>
                <c:pt idx="36">
                  <c:v>43257</c:v>
                </c:pt>
                <c:pt idx="37">
                  <c:v>43258</c:v>
                </c:pt>
                <c:pt idx="38">
                  <c:v>43259</c:v>
                </c:pt>
                <c:pt idx="39">
                  <c:v>43260</c:v>
                </c:pt>
                <c:pt idx="40">
                  <c:v>43261</c:v>
                </c:pt>
                <c:pt idx="41">
                  <c:v>43262</c:v>
                </c:pt>
                <c:pt idx="42">
                  <c:v>43263</c:v>
                </c:pt>
                <c:pt idx="43">
                  <c:v>43264</c:v>
                </c:pt>
              </c:numCache>
            </c:numRef>
          </c:cat>
          <c:val>
            <c:numRef>
              <c:f>Sheet1!$B$2:$B$45</c:f>
              <c:numCache>
                <c:formatCode>General</c:formatCode>
                <c:ptCount val="44"/>
                <c:pt idx="0">
                  <c:v>1269</c:v>
                </c:pt>
                <c:pt idx="1">
                  <c:v>1269</c:v>
                </c:pt>
                <c:pt idx="2">
                  <c:v>1269</c:v>
                </c:pt>
                <c:pt idx="3">
                  <c:v>1270</c:v>
                </c:pt>
                <c:pt idx="4">
                  <c:v>1270</c:v>
                </c:pt>
                <c:pt idx="5">
                  <c:v>1270</c:v>
                </c:pt>
                <c:pt idx="6">
                  <c:v>1270</c:v>
                </c:pt>
                <c:pt idx="7">
                  <c:v>1270</c:v>
                </c:pt>
                <c:pt idx="8">
                  <c:v>1271</c:v>
                </c:pt>
                <c:pt idx="9">
                  <c:v>1271</c:v>
                </c:pt>
                <c:pt idx="10">
                  <c:v>1271</c:v>
                </c:pt>
                <c:pt idx="11">
                  <c:v>1271</c:v>
                </c:pt>
                <c:pt idx="12">
                  <c:v>1271</c:v>
                </c:pt>
                <c:pt idx="13">
                  <c:v>1273</c:v>
                </c:pt>
                <c:pt idx="14">
                  <c:v>1273</c:v>
                </c:pt>
                <c:pt idx="15">
                  <c:v>1274</c:v>
                </c:pt>
                <c:pt idx="16">
                  <c:v>1274</c:v>
                </c:pt>
                <c:pt idx="17">
                  <c:v>1274</c:v>
                </c:pt>
                <c:pt idx="18">
                  <c:v>1274</c:v>
                </c:pt>
                <c:pt idx="19">
                  <c:v>1274</c:v>
                </c:pt>
                <c:pt idx="20">
                  <c:v>1274</c:v>
                </c:pt>
                <c:pt idx="21">
                  <c:v>1274</c:v>
                </c:pt>
                <c:pt idx="22">
                  <c:v>1275</c:v>
                </c:pt>
                <c:pt idx="23">
                  <c:v>1275</c:v>
                </c:pt>
                <c:pt idx="24">
                  <c:v>1276</c:v>
                </c:pt>
                <c:pt idx="25">
                  <c:v>1276</c:v>
                </c:pt>
                <c:pt idx="26">
                  <c:v>1276</c:v>
                </c:pt>
                <c:pt idx="27">
                  <c:v>1276</c:v>
                </c:pt>
                <c:pt idx="28">
                  <c:v>1276</c:v>
                </c:pt>
                <c:pt idx="29">
                  <c:v>1276</c:v>
                </c:pt>
                <c:pt idx="30">
                  <c:v>1276</c:v>
                </c:pt>
                <c:pt idx="31">
                  <c:v>1276</c:v>
                </c:pt>
                <c:pt idx="32">
                  <c:v>1276</c:v>
                </c:pt>
                <c:pt idx="33">
                  <c:v>1276</c:v>
                </c:pt>
                <c:pt idx="34">
                  <c:v>1277</c:v>
                </c:pt>
                <c:pt idx="35">
                  <c:v>1277</c:v>
                </c:pt>
                <c:pt idx="36">
                  <c:v>1277</c:v>
                </c:pt>
                <c:pt idx="37">
                  <c:v>1277</c:v>
                </c:pt>
                <c:pt idx="38">
                  <c:v>1278</c:v>
                </c:pt>
                <c:pt idx="39">
                  <c:v>1278</c:v>
                </c:pt>
                <c:pt idx="40">
                  <c:v>1278</c:v>
                </c:pt>
                <c:pt idx="41">
                  <c:v>1278</c:v>
                </c:pt>
                <c:pt idx="42">
                  <c:v>1278</c:v>
                </c:pt>
                <c:pt idx="43">
                  <c:v>1278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18-4CB9-8575-3948969772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598592"/>
        <c:axId val="343598264"/>
      </c:lineChart>
      <c:dateAx>
        <c:axId val="343598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598264"/>
        <c:crosses val="autoZero"/>
        <c:auto val="1"/>
        <c:lblOffset val="100"/>
        <c:baseTimeUnit val="days"/>
      </c:dateAx>
      <c:valAx>
        <c:axId val="343598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598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Bricolage et Jardinage France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Sheet1!$A$2:$A$45</c:f>
              <c:numCache>
                <c:formatCode>m/d/yyyy</c:formatCode>
                <c:ptCount val="44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  <c:pt idx="31">
                  <c:v>43252</c:v>
                </c:pt>
                <c:pt idx="32">
                  <c:v>43253</c:v>
                </c:pt>
                <c:pt idx="33">
                  <c:v>43254</c:v>
                </c:pt>
                <c:pt idx="34">
                  <c:v>43255</c:v>
                </c:pt>
                <c:pt idx="35">
                  <c:v>43256</c:v>
                </c:pt>
                <c:pt idx="36">
                  <c:v>43257</c:v>
                </c:pt>
                <c:pt idx="37">
                  <c:v>43258</c:v>
                </c:pt>
                <c:pt idx="38">
                  <c:v>43259</c:v>
                </c:pt>
                <c:pt idx="39">
                  <c:v>43260</c:v>
                </c:pt>
                <c:pt idx="40">
                  <c:v>43261</c:v>
                </c:pt>
                <c:pt idx="41">
                  <c:v>43262</c:v>
                </c:pt>
                <c:pt idx="42">
                  <c:v>43263</c:v>
                </c:pt>
                <c:pt idx="43">
                  <c:v>43264</c:v>
                </c:pt>
              </c:numCache>
            </c:numRef>
          </c:cat>
          <c:val>
            <c:numRef>
              <c:f>Sheet1!$B$2:$B$45</c:f>
              <c:numCache>
                <c:formatCode>General</c:formatCode>
                <c:ptCount val="44"/>
                <c:pt idx="0">
                  <c:v>36</c:v>
                </c:pt>
                <c:pt idx="1">
                  <c:v>36</c:v>
                </c:pt>
                <c:pt idx="2">
                  <c:v>36</c:v>
                </c:pt>
                <c:pt idx="3">
                  <c:v>36</c:v>
                </c:pt>
                <c:pt idx="4">
                  <c:v>36</c:v>
                </c:pt>
                <c:pt idx="5">
                  <c:v>36</c:v>
                </c:pt>
                <c:pt idx="6">
                  <c:v>36</c:v>
                </c:pt>
                <c:pt idx="7">
                  <c:v>36</c:v>
                </c:pt>
                <c:pt idx="8">
                  <c:v>36</c:v>
                </c:pt>
                <c:pt idx="9">
                  <c:v>36</c:v>
                </c:pt>
                <c:pt idx="10">
                  <c:v>36</c:v>
                </c:pt>
                <c:pt idx="11">
                  <c:v>36</c:v>
                </c:pt>
                <c:pt idx="12">
                  <c:v>36</c:v>
                </c:pt>
                <c:pt idx="13">
                  <c:v>36</c:v>
                </c:pt>
                <c:pt idx="14">
                  <c:v>36</c:v>
                </c:pt>
                <c:pt idx="15">
                  <c:v>36</c:v>
                </c:pt>
                <c:pt idx="16">
                  <c:v>36</c:v>
                </c:pt>
                <c:pt idx="17">
                  <c:v>36</c:v>
                </c:pt>
                <c:pt idx="18">
                  <c:v>36</c:v>
                </c:pt>
                <c:pt idx="19">
                  <c:v>36</c:v>
                </c:pt>
                <c:pt idx="20">
                  <c:v>36</c:v>
                </c:pt>
                <c:pt idx="21">
                  <c:v>36</c:v>
                </c:pt>
                <c:pt idx="22">
                  <c:v>36</c:v>
                </c:pt>
                <c:pt idx="23">
                  <c:v>36</c:v>
                </c:pt>
                <c:pt idx="24">
                  <c:v>36</c:v>
                </c:pt>
                <c:pt idx="25">
                  <c:v>36</c:v>
                </c:pt>
                <c:pt idx="26">
                  <c:v>36</c:v>
                </c:pt>
                <c:pt idx="27">
                  <c:v>36</c:v>
                </c:pt>
                <c:pt idx="28">
                  <c:v>36</c:v>
                </c:pt>
                <c:pt idx="29">
                  <c:v>36</c:v>
                </c:pt>
                <c:pt idx="30">
                  <c:v>36</c:v>
                </c:pt>
                <c:pt idx="31">
                  <c:v>36</c:v>
                </c:pt>
                <c:pt idx="32">
                  <c:v>36</c:v>
                </c:pt>
                <c:pt idx="33">
                  <c:v>36</c:v>
                </c:pt>
                <c:pt idx="34">
                  <c:v>36</c:v>
                </c:pt>
                <c:pt idx="35">
                  <c:v>36</c:v>
                </c:pt>
                <c:pt idx="36">
                  <c:v>36</c:v>
                </c:pt>
                <c:pt idx="37">
                  <c:v>36</c:v>
                </c:pt>
                <c:pt idx="38">
                  <c:v>36</c:v>
                </c:pt>
                <c:pt idx="39">
                  <c:v>36</c:v>
                </c:pt>
                <c:pt idx="40">
                  <c:v>36</c:v>
                </c:pt>
                <c:pt idx="41">
                  <c:v>36</c:v>
                </c:pt>
                <c:pt idx="42">
                  <c:v>36</c:v>
                </c:pt>
                <c:pt idx="43">
                  <c:v>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3F9-4872-8709-EDAD3CD17D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3291728"/>
        <c:axId val="213295008"/>
      </c:lineChart>
      <c:dateAx>
        <c:axId val="213291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295008"/>
        <c:crosses val="autoZero"/>
        <c:auto val="1"/>
        <c:lblOffset val="100"/>
        <c:baseTimeUnit val="days"/>
      </c:dateAx>
      <c:valAx>
        <c:axId val="213295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291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269BD-55C1-4BF0-96DC-4BA2DC7295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DAA476-F1B5-4147-AB2D-34D4B215B5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3492277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5799B-A91F-4AEA-8FDE-3A36D522C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Pinterest Key Metrics Table | HG-France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1FED74-BFCA-4BCE-AFEA-21347068A1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71110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6185938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808839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600488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570101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47757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284553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332320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639174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182523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049638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Boards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Pins on your Boards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Pins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Pins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on Own Pins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 on Own Pins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Price of Products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356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/>
                        <a:t>Bosch Bricolage et Jardinage France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5066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CEC6C5-BC5C-45C5-83FC-BBE4039C8E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17895651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00308-8540-4572-8357-6B6F98602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Pinterest Followers Total | HG-France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A1DAE8-925B-48D3-869B-348681FA4A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505079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8A8709-7061-48F0-83BD-0DD279D8B4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05/01/2018 - 06/13/2018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137323-1634-42F5-8DDD-4215FC000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6461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9CA38-E030-4A41-8BFD-1BBF9E777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Pinterest Followers Change Rate | HG-France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3993D0-DE28-4392-87AD-92BAFA6AD4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53890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8F80ED-1BBD-428E-BF88-7508D545CB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05/01/2018 - 06/13/2018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DA208D-6AB6-4F39-9494-94F955D5D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212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42510-5EF5-477D-B302-73283E191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Pinterest Pins Total | HG-France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42B8B0-EDBD-4AEB-B7FA-026021F871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48488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907CF-8806-4EB0-B28A-857348B0D7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05/01/2018 - 06/13/2018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0C7B0B-A620-45FB-9380-910D1FFCC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320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406B8-D28A-4F5B-8D9D-B7B54457C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Pinterest Top Lifetime Pins Table | HG-France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1E6CA0-98BC-4683-9415-063574ABF2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08493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42098408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68725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71843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07541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4950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72804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03647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91352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Pin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Media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 Pin?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296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Bricolage et Jardinage France - 2013-10-30 01:23:47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Oh i totally have the frames already.. this will be on my wall!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Regular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454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Bricolage et Jardinage France - 2013-08-11 23:14:59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4 Ingredient Pumpkin Frozen yogurt: 1 Cup Greek yogurt, 1 cup pumpkin puree, 1 T. Sugar, 1 t. pumpkin pie spice.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Article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719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Bricolage et Jardinage France - 2013-04-19 18:50:04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Painting with Watercolors, Glue, and Salt.  So cool, I want to do this!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Regular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101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Bricolage et Jardinage France - 2013-10-16 12:19:01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paper flower DIY tutorial (part 1) - www.AlwaysAndri.co.uk photography by www.fanniwilliams.com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Article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649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Bricolage et Jardinage France - 2014-03-28 21:40:13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Doudou mouton , Patron couture gratuit  trop beau, il faut que j'arrive à le faire 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Regular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609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Bricolage et Jardinage France - 2013-03-13 12:26:35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Tuto bac a sable avec banc intégré et portes - par AdelineChaputSalesina sur le #CDB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Regular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424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Bricolage et Jardinage France - 2012-10-12 03:30:52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Halloween Yard Decorations diy Ghost Head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Regular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640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Bricolage et Jardinage France - 2012-09-16 21:45:05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Bloomin' Gooey Cheese Bread...I want it NOW.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Regular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5357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093E0F-0379-46DB-97B2-D341FA4B47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1753112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0EC87-1A29-4B6D-AC96-C57CA086A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Pinterest Top Lifetime Pins Table | HG-France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C58BE8-27A2-4FB8-B4DF-47FB573413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87715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36097546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79405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48309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4019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70860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61834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88254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5531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Pin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Media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 Pin?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654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Bricolage et Jardinage France - 2013-12-24 04:16:22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10 homemade natural beauty &amp; spa treatments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Regular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002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Bricolage et Jardinage France - 2013-06-19 08:29:48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Mesdames, découpez cette moustache et augmentez votre salaire 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Regular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250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Bricolage et Jardinage France - 2012-12-10 13:12:49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tuto boule de neige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Article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692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Bricolage et Jardinage France - 2014-01-05 23:37:13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DIY Petits cadeaux pour Anniversaire d'enfant | Le Meilleur du DIY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Article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287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Bricolage et Jardinage France - 2012-10-17 09:54:45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Just in case you every want to make yourself a cloud....DIY Clouds! http://thefarmchicks.typepad.com/farmchicks/2012/07/how-to-make-a-cloud.html 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Article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290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Bricolage et Jardinage France - 2013-07-19 07:19:06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Classic French Braid Tutorial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Regular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337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Bricolage et Jardinage France - 2013-01-06 10:49:33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SIMPLE GRAFTING -  omg...Just think of the awesome tassels you can make!!  I can't wait to try this!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Regular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62307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56ECFD-03E1-4976-AE6F-BC2D96A43E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2447058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22099-79A0-45FF-8A01-9A6DEE255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Pinterest Top Lifetime Pins Table | HG-France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C89104-58EB-4EA6-AC97-23AFE2074C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05039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2450713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97884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33747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68087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62897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95588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87403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0009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Pin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Media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 Pin?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711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Bricolage et Jardinage France - 2015-01-27 09:42:19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nouveau regard: Avant/Après d'une entrée en lambris avec les peintures Maison déco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Regular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5034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Bricolage et Jardinage France - 2013-10-27 22:06:23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Grilled Cheese with Tomato and Pesto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Regular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137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Bricolage et Jardinage France - 2012-12-07 02:14:21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This page contains recipes for cooking chicken in your crockpot. Chicken cooks well in a slow cooker, ensuring a moist delicious dinner on the busiest of days.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Article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4395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Bricolage et Jardinage France - 2013-02-04 19:28:43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How-to Tunisan crochet! Looks like knitting but is actually a super easy crochet stitch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Regular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8639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Bricolage et Jardinage France - 2013-12-05 14:36:11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★ stars / snowflakes Christmas Gift Wrap Ideas and Inspiration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Regular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7708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182E4A-8B1E-4679-A0E3-BBC3B15357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19840911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8952C-7F1F-4BD9-8CF8-7D572505D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Pinterest Top Lifetime Boards Table | HG-France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BDA077-94A4-4786-B094-9AD06B1734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82938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920440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079666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678762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061034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158910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Collaborators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Collaborative?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648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France - DIY animaux - 2013-03-13 11:15:11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74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France - Concours mobilier de jardin - 2013-05-17 11:27:20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847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France - Do Hit by Bosch - 2015-04-08 11:50:00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Créez des projets originaux à la maison avec l'équipe Bosch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71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France - La Cartonnerie - 2012-07-16 11:01:45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721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France - DIY geek  - 2013-01-16 19:11:58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575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France - DIY Papier - 2013-01-16 19:05:10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978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France - Couture - 2013-01-16 19:03:45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50884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B7AB19-41DB-4656-927E-D7FBB95F6A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39824115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0590B-FC3E-41B3-A1BB-AE2CC71CA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Pinterest Top Lifetime Boards Table | HG-France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1C49BD-BC22-4B16-8736-91A0236B94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75559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41665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653210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250914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235419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431432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Collaborators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Collaborative?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407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France - Crochet - 2013-01-16 19:04:07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685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France - DIY Saint-Valentin - 2013-02-04 17:37:35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459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France - DIY Pâques - 2013-01-16 19:08:59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602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France - DIY Halloween - 2013-01-16 19:04:40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43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France - Bosch Academy 2015 - 2015-03-27 11:00:14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Découvrez les cours de bricolage de la #BoschAcademy en partenariat avec Lilibricole sur Paris et Lyon.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4225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France - Salon Créations &amp; Savoir-Faire - 2015-11-23 14:02:48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365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France - Concours Changeons notre intérieur pour l'automne - 2016-01-11 10:00:57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1259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6FA430-1188-4C6D-9283-5B547848F7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17178943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96A59-EEAB-4DA8-8F69-4C111B8EA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Pinterest Top Lifetime Boards Table | HG-France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9B2D49-AF4F-4ECF-A2FC-E9DABC6168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78800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833847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454678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0345533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335369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798075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Collaborators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Collaborative?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941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France - Anniversaire - 2013-05-17 11:24:30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0188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France - Concours Tremplin des créateurs 2015 - 2015-12-02 11:23:19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Concours Tremplin des créateurs 2015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655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France - Mosaïque - 2013-01-16 19:04:54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2126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France - Fimo  - 2013-01-16 19:05:42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063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France - Mariage - 2013-05-17 11:26:03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441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France - Bijoux - 2013-05-17 11:26:17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7392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6F07A9-E3D7-4F82-8BDB-C1497E15C3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14704386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821D4-99CC-41D1-A8EA-AAB36E538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Pinterest Boards Total | HG-France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0D9670-C0D8-4005-8751-D048DD25B0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327117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9BA2F7-448E-483F-B76B-89C2696B8E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05/01/2018 - 06/13/2018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6DA598-3419-426F-B081-041F04733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1068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871</Words>
  <Application>Microsoft Office PowerPoint</Application>
  <PresentationFormat>On-screen Show (4:3)</PresentationFormat>
  <Paragraphs>346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Overview</vt:lpstr>
      <vt:lpstr>Pinterest Key Metrics Table | HG-France</vt:lpstr>
      <vt:lpstr>Pinterest Followers Total | HG-France</vt:lpstr>
      <vt:lpstr>Pinterest Followers Change Rate | HG-France</vt:lpstr>
      <vt:lpstr>Pinterest Pins Total | HG-France</vt:lpstr>
      <vt:lpstr>Pinterest Top Lifetime Pins Table | HG-France - 1 of 3</vt:lpstr>
      <vt:lpstr>Pinterest Top Lifetime Pins Table | HG-France - 2 of 3</vt:lpstr>
      <vt:lpstr>Pinterest Top Lifetime Pins Table | HG-France - 3 of 3</vt:lpstr>
      <vt:lpstr>Pinterest Top Lifetime Boards Table | HG-France - 1 of 3</vt:lpstr>
      <vt:lpstr>Pinterest Top Lifetime Boards Table | HG-France - 2 of 3</vt:lpstr>
      <vt:lpstr>Pinterest Top Lifetime Boards Table | HG-France - 3 of 3</vt:lpstr>
      <vt:lpstr>Pinterest Boards Total | HG-France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2018-06-13T21:55:40Z</dcterms:created>
  <dcterms:modified xsi:type="dcterms:W3CDTF">2018-06-13T21:56:16Z</dcterms:modified>
</cp:coreProperties>
</file>