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2">
                  <c:v>8977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95-47BC-BB4D-F374634254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2">
                  <c:v>81482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95-47BC-BB4D-F374634254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2">
                  <c:v>42520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95-47BC-BB4D-F37463425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87048"/>
        <c:axId val="341883440"/>
      </c:lineChart>
      <c:dateAx>
        <c:axId val="34188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83440"/>
        <c:crosses val="autoZero"/>
        <c:auto val="1"/>
        <c:lblOffset val="100"/>
        <c:baseTimeUnit val="months"/>
      </c:dateAx>
      <c:valAx>
        <c:axId val="34188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8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2">
                  <c:v>8977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0-4A20-A6FC-7E4A0FDF8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88032"/>
        <c:axId val="341885408"/>
      </c:lineChart>
      <c:dateAx>
        <c:axId val="341888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85408"/>
        <c:crosses val="autoZero"/>
        <c:auto val="1"/>
        <c:lblOffset val="100"/>
        <c:baseTimeUnit val="months"/>
      </c:dateAx>
      <c:valAx>
        <c:axId val="34188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8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2">
                  <c:v>3824226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FC-495F-BE74-B7CB7AD058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2">
                  <c:v>26424041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FC-495F-BE74-B7CB7AD058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2">
                  <c:v>23365747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FC-495F-BE74-B7CB7AD05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22496"/>
        <c:axId val="283521184"/>
      </c:lineChart>
      <c:dateAx>
        <c:axId val="28352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1184"/>
        <c:crosses val="autoZero"/>
        <c:auto val="1"/>
        <c:lblOffset val="100"/>
        <c:baseTimeUnit val="months"/>
      </c:dateAx>
      <c:valAx>
        <c:axId val="28352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2">
                  <c:v>3.3314638250140001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82-4FAF-8004-7815D62E70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2">
                  <c:v>2.6296874612734999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82-4FAF-8004-7815D62E70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2">
                  <c:v>9.6879174256223006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82-4FAF-8004-7815D62E70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58176"/>
        <c:axId val="380862112"/>
      </c:lineChart>
      <c:dateAx>
        <c:axId val="38085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62112"/>
        <c:crosses val="autoZero"/>
        <c:auto val="1"/>
        <c:lblOffset val="100"/>
        <c:baseTimeUnit val="months"/>
      </c:dateAx>
      <c:valAx>
        <c:axId val="38086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2">
                  <c:v>199.41890000000001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08-4336-94DF-0708F7DF25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2">
                  <c:v>1193.8927000000001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08-4336-94DF-0708F7DF25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43160</c:v>
                </c:pt>
                <c:pt idx="1">
                  <c:v>43191</c:v>
                </c:pt>
                <c:pt idx="2">
                  <c:v>43221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2">
                  <c:v>902.58609999999999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08-4336-94DF-0708F7DF2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858504"/>
        <c:axId val="380856536"/>
      </c:lineChart>
      <c:dateAx>
        <c:axId val="38085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56536"/>
        <c:crosses val="autoZero"/>
        <c:auto val="1"/>
        <c:lblOffset val="100"/>
        <c:baseTimeUnit val="months"/>
      </c:dateAx>
      <c:valAx>
        <c:axId val="38085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85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8E28-81D3-4579-B114-372CFD349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0CF07-2B2B-4FAB-A7A8-2C112BB36C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39415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E09B-5ECB-41B1-898C-A186F358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13C35-C93D-4F19-AB01-4E80F501A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162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03885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14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26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9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684406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01174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601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03926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23333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08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81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5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057CD-8869-4755-82C3-4633CDF43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6196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023B5-8BB6-4FC3-A44D-0B04C9BAE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D74AC-CE39-415D-B23E-4CEC057732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759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6187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7456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3194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2326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936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3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9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9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22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4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4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0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3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650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A6841-C010-474F-A389-1187BCFA1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66289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ED58E-4C28-4221-B00E-B0F251A5D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(Competitors)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84AE0-06D1-4405-B6FB-80EEF258E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82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7374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393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793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905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796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341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11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070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67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1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Castorama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3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TRUFFAUT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16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6F07C-5A4A-4DEA-9EB6-A13E706F7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9147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461B-067D-45B6-B50F-62508A68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B4E180-F3DC-4663-9FAD-57F188A7B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705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6B892-B3AE-41C7-9D96-4811605C5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6C916-748D-4C1D-BC30-4FC1DEBC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93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B941-FED4-4415-B70B-0089D319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Bosch bricolage et jardinage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94BFC-C7F7-4933-8D04-51325A7F97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5780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99151-B0A0-4EF9-BE7B-D450BA163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F2321-16EC-4BDF-AFFE-369D75485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34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3E27-A8F2-46FE-8A82-2EE87BA5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C9459E-6E75-40FB-8E95-C5EA6D816B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786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5124E-F408-42DF-8423-74599A734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AF51F-233D-4008-9790-C8E41BAE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39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F214B-DB63-4275-8BD2-BD37E96DC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8D7C2-144F-4319-85BD-81A81E455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685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8468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1697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988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1737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0943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7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48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6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8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9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0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78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3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9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8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29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60391-5DFD-4160-8B1B-BA21066B5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0963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6310-0FAB-4E06-92C7-EAC465AE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C617B-8A25-48D3-8459-3489313B0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757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23706180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90509278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180681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8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31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7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1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85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58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00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2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3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8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92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00546-55F9-4095-8BF1-09974DE6D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839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3F7D4-8E91-4266-95AE-D2ED35DC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134AF-9CF1-45FE-85AC-6EF158809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80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80874981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27855018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47411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3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1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954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2716F-4787-46F3-BD43-158D28C72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04397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1A998-F023-41F6-A62A-E548741BA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A0468D-4596-4998-9E1A-8E9ECF51B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79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3C163-4653-4C0D-9939-E558093EF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AA54F-07E4-478B-A9C4-88CC705D1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80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6E93E-E4D4-4C26-8B7C-B83DC7EE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BB954-47C4-496C-B2D5-AE58D13D6A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3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D4934-82DD-4765-9B8F-E76FF34D8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0E66F-0E7B-47A3-A31D-DD6171FF4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57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558</Words>
  <Application>Microsoft Office PowerPoint</Application>
  <PresentationFormat>On-screen Show (4:3)</PresentationFormat>
  <Paragraphs>235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HG-France</vt:lpstr>
      <vt:lpstr>Youtube Top Ten Videos | HG-France</vt:lpstr>
      <vt:lpstr>Subscribers (Competitors) | HG-France</vt:lpstr>
      <vt:lpstr>Youtube Subscribers Total | HG-France</vt:lpstr>
      <vt:lpstr>Youtube Subscribers Total | Bosch bricolage et jardinage FR</vt:lpstr>
      <vt:lpstr>Youtube Video Views Total | HG-France</vt:lpstr>
      <vt:lpstr>Youtube Top Ten Videos | HG-France</vt:lpstr>
      <vt:lpstr>Youtube Traffic Sources | HG-France - 1 of 2</vt:lpstr>
      <vt:lpstr>Youtube Traffic Sources | HG-France - 2 of 2</vt:lpstr>
      <vt:lpstr>Youtube Interaction Rate | HG-France</vt:lpstr>
      <vt:lpstr>Youtube Average Views Per Video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2018-06-13T21:52:34Z</dcterms:created>
  <dcterms:modified xsi:type="dcterms:W3CDTF">2018-06-13T21:52:55Z</dcterms:modified>
</cp:coreProperties>
</file>